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29" r:id="rId5"/>
    <p:sldId id="266" r:id="rId6"/>
    <p:sldId id="388" r:id="rId7"/>
    <p:sldId id="396" r:id="rId8"/>
    <p:sldId id="389" r:id="rId9"/>
    <p:sldId id="397" r:id="rId10"/>
    <p:sldId id="398" r:id="rId11"/>
    <p:sldId id="399" r:id="rId12"/>
    <p:sldId id="400" r:id="rId13"/>
    <p:sldId id="403" r:id="rId14"/>
    <p:sldId id="404" r:id="rId15"/>
    <p:sldId id="405" r:id="rId16"/>
    <p:sldId id="406" r:id="rId17"/>
    <p:sldId id="395" r:id="rId18"/>
    <p:sldId id="394" r:id="rId19"/>
    <p:sldId id="408" r:id="rId20"/>
    <p:sldId id="409" r:id="rId21"/>
    <p:sldId id="410" r:id="rId22"/>
    <p:sldId id="411" r:id="rId23"/>
    <p:sldId id="412" r:id="rId24"/>
    <p:sldId id="413" r:id="rId25"/>
    <p:sldId id="407" r:id="rId26"/>
    <p:sldId id="416" r:id="rId27"/>
    <p:sldId id="385" r:id="rId28"/>
    <p:sldId id="386" r:id="rId29"/>
    <p:sldId id="387" r:id="rId30"/>
    <p:sldId id="414" r:id="rId31"/>
    <p:sldId id="415" r:id="rId32"/>
    <p:sldId id="390" r:id="rId33"/>
    <p:sldId id="391" r:id="rId34"/>
    <p:sldId id="392" r:id="rId35"/>
    <p:sldId id="358" r:id="rId36"/>
  </p:sldIdLst>
  <p:sldSz cx="12192000" cy="6858000"/>
  <p:notesSz cx="6858000" cy="9144000"/>
  <p:custDataLst>
    <p:tags r:id="rId39"/>
  </p:custDataLst>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Kiểu Sáng 2 - Màu chủ đề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Kiểu Trung bình 1 - Màu chủ đề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7" autoAdjust="0"/>
    <p:restoredTop sz="91693" autoAdjust="0"/>
  </p:normalViewPr>
  <p:slideViewPr>
    <p:cSldViewPr snapToGrid="0" showGuides="1">
      <p:cViewPr varScale="1">
        <p:scale>
          <a:sx n="94" d="100"/>
          <a:sy n="94" d="100"/>
        </p:scale>
        <p:origin x="1392" y="192"/>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364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699F7-C960-064A-A072-38DC2DC40CC9}" type="doc">
      <dgm:prSet loTypeId="urn:microsoft.com/office/officeart/2005/8/layout/bProcess3" loCatId="" qsTypeId="urn:microsoft.com/office/officeart/2005/8/quickstyle/simple2" qsCatId="simple" csTypeId="urn:microsoft.com/office/officeart/2005/8/colors/colorful3" csCatId="colorful" phldr="1"/>
      <dgm:spPr/>
      <dgm:t>
        <a:bodyPr/>
        <a:lstStyle/>
        <a:p>
          <a:endParaRPr lang="en-US"/>
        </a:p>
      </dgm:t>
    </dgm:pt>
    <dgm:pt modelId="{6977901A-B275-8F4E-AFE9-C4566B9B9EF3}">
      <dgm:prSet phldrT="[Text]" custT="1"/>
      <dgm:spPr/>
      <dgm:t>
        <a:bodyPr/>
        <a:lstStyle/>
        <a:p>
          <a:pPr algn="ctr">
            <a:lnSpc>
              <a:spcPct val="150000"/>
            </a:lnSpc>
          </a:pPr>
          <a:r>
            <a:rPr lang="en-US" sz="3200" dirty="0" err="1">
              <a:latin typeface="Arial" panose="020B0604020202020204" pitchFamily="34" charset="0"/>
              <a:cs typeface="Arial" panose="020B0604020202020204" pitchFamily="34" charset="0"/>
            </a:rPr>
            <a:t>Nhiệt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endParaRPr lang="en-US" sz="3200" dirty="0">
            <a:latin typeface="Arial" panose="020B0604020202020204" pitchFamily="34" charset="0"/>
            <a:cs typeface="Arial" panose="020B0604020202020204" pitchFamily="34" charset="0"/>
          </a:endParaRPr>
        </a:p>
      </dgm:t>
    </dgm:pt>
    <dgm:pt modelId="{F771B922-5545-FF48-9551-7CB18F8D2AF4}" type="parTrans" cxnId="{2DFF4FEA-E22C-2148-BC89-4DEDF2DB1F07}">
      <dgm:prSet/>
      <dgm:spPr/>
      <dgm:t>
        <a:bodyPr/>
        <a:lstStyle/>
        <a:p>
          <a:endParaRPr lang="en-US"/>
        </a:p>
      </dgm:t>
    </dgm:pt>
    <dgm:pt modelId="{371DC8DA-AE0D-824B-AF1D-255CD754F3B7}" type="sibTrans" cxnId="{2DFF4FEA-E22C-2148-BC89-4DEDF2DB1F07}">
      <dgm:prSet/>
      <dgm:spPr/>
      <dgm:t>
        <a:bodyPr/>
        <a:lstStyle/>
        <a:p>
          <a:endParaRPr lang="en-US"/>
        </a:p>
      </dgm:t>
    </dgm:pt>
    <dgm:pt modelId="{F21AD690-1767-834D-942E-3347C10E0C37}">
      <dgm:prSet phldrT="[Text]" custT="1"/>
      <dgm:spPr/>
      <dgm:t>
        <a:bodyPr/>
        <a:lstStyle/>
        <a:p>
          <a:pPr algn="ctr">
            <a:lnSpc>
              <a:spcPct val="150000"/>
            </a:lnSpc>
          </a:pPr>
          <a:r>
            <a:rPr lang="en-US" sz="3200" dirty="0" err="1">
              <a:latin typeface="Arial" panose="020B0604020202020204" pitchFamily="34" charset="0"/>
              <a:cs typeface="Arial" panose="020B0604020202020204" pitchFamily="34" charset="0"/>
            </a:rPr>
            <a:t>Công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nhiệt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endParaRPr lang="en-US" sz="3200" dirty="0">
            <a:latin typeface="Arial" panose="020B0604020202020204" pitchFamily="34" charset="0"/>
            <a:cs typeface="Arial" panose="020B0604020202020204" pitchFamily="34" charset="0"/>
          </a:endParaRPr>
        </a:p>
      </dgm:t>
    </dgm:pt>
    <dgm:pt modelId="{8F938093-C793-CF41-9DA7-7C24E74F82C8}" type="parTrans" cxnId="{1093872F-188D-D147-B911-05DF8B75DEDF}">
      <dgm:prSet/>
      <dgm:spPr/>
      <dgm:t>
        <a:bodyPr/>
        <a:lstStyle/>
        <a:p>
          <a:endParaRPr lang="en-US"/>
        </a:p>
      </dgm:t>
    </dgm:pt>
    <dgm:pt modelId="{87A889E3-EE03-3D40-895B-F130EDD41955}" type="sibTrans" cxnId="{1093872F-188D-D147-B911-05DF8B75DEDF}">
      <dgm:prSet/>
      <dgm:spPr/>
      <dgm:t>
        <a:bodyPr/>
        <a:lstStyle/>
        <a:p>
          <a:endParaRPr lang="en-US"/>
        </a:p>
      </dgm:t>
    </dgm:pt>
    <dgm:pt modelId="{113EADF2-97E0-5E4F-922D-F2DA01C8E302}">
      <dgm:prSet phldrT="[Text]" custT="1"/>
      <dgm:spPr/>
      <dgm:t>
        <a:bodyPr/>
        <a:lstStyle/>
        <a:p>
          <a:pPr algn="ctr">
            <a:lnSpc>
              <a:spcPct val="150000"/>
            </a:lnSpc>
          </a:pPr>
          <a:r>
            <a:rPr lang="en-US" sz="3200" dirty="0" err="1">
              <a:latin typeface="Arial" panose="020B0604020202020204" pitchFamily="34" charset="0"/>
              <a:cs typeface="Arial" panose="020B0604020202020204" pitchFamily="34" charset="0"/>
            </a:rPr>
            <a:t>Nguyên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truyền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nhiệt</a:t>
          </a:r>
          <a:endParaRPr lang="en-US" sz="3200" dirty="0">
            <a:latin typeface="Arial" panose="020B0604020202020204" pitchFamily="34" charset="0"/>
            <a:cs typeface="Arial" panose="020B0604020202020204" pitchFamily="34" charset="0"/>
          </a:endParaRPr>
        </a:p>
      </dgm:t>
    </dgm:pt>
    <dgm:pt modelId="{4F6986B5-455D-9E44-9A07-562FC37BD604}" type="parTrans" cxnId="{E4E41820-7F3A-6B40-8DB3-A54B9C006EC2}">
      <dgm:prSet/>
      <dgm:spPr/>
      <dgm:t>
        <a:bodyPr/>
        <a:lstStyle/>
        <a:p>
          <a:endParaRPr lang="en-US"/>
        </a:p>
      </dgm:t>
    </dgm:pt>
    <dgm:pt modelId="{994B9630-390F-1343-842E-5BF560EFC214}" type="sibTrans" cxnId="{E4E41820-7F3A-6B40-8DB3-A54B9C006EC2}">
      <dgm:prSet/>
      <dgm:spPr/>
      <dgm:t>
        <a:bodyPr/>
        <a:lstStyle/>
        <a:p>
          <a:endParaRPr lang="en-US"/>
        </a:p>
      </dgm:t>
    </dgm:pt>
    <dgm:pt modelId="{90E43A74-93E1-454B-B056-5F40678EF9EF}">
      <dgm:prSet phldrT="[Text]" custT="1"/>
      <dgm:spPr/>
      <dgm:t>
        <a:bodyPr/>
        <a:lstStyle/>
        <a:p>
          <a:pPr algn="ctr">
            <a:lnSpc>
              <a:spcPct val="150000"/>
            </a:lnSpc>
          </a:pPr>
          <a:r>
            <a:rPr lang="en-US" sz="3200" dirty="0" err="1">
              <a:latin typeface="Arial" panose="020B0604020202020204" pitchFamily="34" charset="0"/>
              <a:cs typeface="Arial" panose="020B0604020202020204" pitchFamily="34" charset="0"/>
            </a:rPr>
            <a:t>Phương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bằng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nhiệt</a:t>
          </a:r>
          <a:endParaRPr lang="en-US" sz="3200" dirty="0">
            <a:latin typeface="Arial" panose="020B0604020202020204" pitchFamily="34" charset="0"/>
            <a:cs typeface="Arial" panose="020B0604020202020204" pitchFamily="34" charset="0"/>
          </a:endParaRPr>
        </a:p>
      </dgm:t>
    </dgm:pt>
    <dgm:pt modelId="{14CE0A87-2291-2043-9CD2-5BD4B4237856}" type="parTrans" cxnId="{8196E090-730F-DC4E-9881-D3D530FD8333}">
      <dgm:prSet/>
      <dgm:spPr/>
      <dgm:t>
        <a:bodyPr/>
        <a:lstStyle/>
        <a:p>
          <a:endParaRPr lang="en-US"/>
        </a:p>
      </dgm:t>
    </dgm:pt>
    <dgm:pt modelId="{A8CBA87F-9592-1F46-BBF8-303828620897}" type="sibTrans" cxnId="{8196E090-730F-DC4E-9881-D3D530FD8333}">
      <dgm:prSet/>
      <dgm:spPr/>
      <dgm:t>
        <a:bodyPr/>
        <a:lstStyle/>
        <a:p>
          <a:endParaRPr lang="en-US"/>
        </a:p>
      </dgm:t>
    </dgm:pt>
    <dgm:pt modelId="{3C14AA57-48A6-CA4E-B485-943C1903BBD7}" type="pres">
      <dgm:prSet presAssocID="{6C3699F7-C960-064A-A072-38DC2DC40CC9}" presName="Name0" presStyleCnt="0">
        <dgm:presLayoutVars>
          <dgm:dir/>
          <dgm:resizeHandles val="exact"/>
        </dgm:presLayoutVars>
      </dgm:prSet>
      <dgm:spPr/>
    </dgm:pt>
    <dgm:pt modelId="{F80C41CA-D855-9945-B824-B044BD86A215}" type="pres">
      <dgm:prSet presAssocID="{6977901A-B275-8F4E-AFE9-C4566B9B9EF3}" presName="node" presStyleLbl="node1" presStyleIdx="0" presStyleCnt="4">
        <dgm:presLayoutVars>
          <dgm:bulletEnabled val="1"/>
        </dgm:presLayoutVars>
      </dgm:prSet>
      <dgm:spPr/>
    </dgm:pt>
    <dgm:pt modelId="{588DCAD2-DE5E-FA4A-A8C8-974E1BC4949C}" type="pres">
      <dgm:prSet presAssocID="{371DC8DA-AE0D-824B-AF1D-255CD754F3B7}" presName="sibTrans" presStyleLbl="sibTrans1D1" presStyleIdx="0" presStyleCnt="3"/>
      <dgm:spPr/>
    </dgm:pt>
    <dgm:pt modelId="{00081ACA-5CF5-9042-84B8-ACECA4982506}" type="pres">
      <dgm:prSet presAssocID="{371DC8DA-AE0D-824B-AF1D-255CD754F3B7}" presName="connectorText" presStyleLbl="sibTrans1D1" presStyleIdx="0" presStyleCnt="3"/>
      <dgm:spPr/>
    </dgm:pt>
    <dgm:pt modelId="{37B46419-FE7F-A749-ADC7-91BD10148A45}" type="pres">
      <dgm:prSet presAssocID="{F21AD690-1767-834D-942E-3347C10E0C37}" presName="node" presStyleLbl="node1" presStyleIdx="1" presStyleCnt="4">
        <dgm:presLayoutVars>
          <dgm:bulletEnabled val="1"/>
        </dgm:presLayoutVars>
      </dgm:prSet>
      <dgm:spPr/>
    </dgm:pt>
    <dgm:pt modelId="{A8D4F326-FCB1-794C-A2D3-AE21F663445D}" type="pres">
      <dgm:prSet presAssocID="{87A889E3-EE03-3D40-895B-F130EDD41955}" presName="sibTrans" presStyleLbl="sibTrans1D1" presStyleIdx="1" presStyleCnt="3"/>
      <dgm:spPr/>
    </dgm:pt>
    <dgm:pt modelId="{954A78B4-DCA4-DD4A-83BE-6540F2938D52}" type="pres">
      <dgm:prSet presAssocID="{87A889E3-EE03-3D40-895B-F130EDD41955}" presName="connectorText" presStyleLbl="sibTrans1D1" presStyleIdx="1" presStyleCnt="3"/>
      <dgm:spPr/>
    </dgm:pt>
    <dgm:pt modelId="{B4D64666-A7B6-034E-A70D-043BB7A3584D}" type="pres">
      <dgm:prSet presAssocID="{113EADF2-97E0-5E4F-922D-F2DA01C8E302}" presName="node" presStyleLbl="node1" presStyleIdx="2" presStyleCnt="4">
        <dgm:presLayoutVars>
          <dgm:bulletEnabled val="1"/>
        </dgm:presLayoutVars>
      </dgm:prSet>
      <dgm:spPr/>
    </dgm:pt>
    <dgm:pt modelId="{48AD24B0-2DBC-454F-A410-C1D525AF077E}" type="pres">
      <dgm:prSet presAssocID="{994B9630-390F-1343-842E-5BF560EFC214}" presName="sibTrans" presStyleLbl="sibTrans1D1" presStyleIdx="2" presStyleCnt="3"/>
      <dgm:spPr/>
    </dgm:pt>
    <dgm:pt modelId="{E051127B-07EB-C243-B974-C39A5E6DF636}" type="pres">
      <dgm:prSet presAssocID="{994B9630-390F-1343-842E-5BF560EFC214}" presName="connectorText" presStyleLbl="sibTrans1D1" presStyleIdx="2" presStyleCnt="3"/>
      <dgm:spPr/>
    </dgm:pt>
    <dgm:pt modelId="{A03BA972-9F5A-A441-A045-83553088CAC6}" type="pres">
      <dgm:prSet presAssocID="{90E43A74-93E1-454B-B056-5F40678EF9EF}" presName="node" presStyleLbl="node1" presStyleIdx="3" presStyleCnt="4">
        <dgm:presLayoutVars>
          <dgm:bulletEnabled val="1"/>
        </dgm:presLayoutVars>
      </dgm:prSet>
      <dgm:spPr/>
    </dgm:pt>
  </dgm:ptLst>
  <dgm:cxnLst>
    <dgm:cxn modelId="{5A24921D-13EC-8B48-B0DE-B44729ACBA77}" type="presOf" srcId="{113EADF2-97E0-5E4F-922D-F2DA01C8E302}" destId="{B4D64666-A7B6-034E-A70D-043BB7A3584D}" srcOrd="0" destOrd="0" presId="urn:microsoft.com/office/officeart/2005/8/layout/bProcess3"/>
    <dgm:cxn modelId="{E4E41820-7F3A-6B40-8DB3-A54B9C006EC2}" srcId="{6C3699F7-C960-064A-A072-38DC2DC40CC9}" destId="{113EADF2-97E0-5E4F-922D-F2DA01C8E302}" srcOrd="2" destOrd="0" parTransId="{4F6986B5-455D-9E44-9A07-562FC37BD604}" sibTransId="{994B9630-390F-1343-842E-5BF560EFC214}"/>
    <dgm:cxn modelId="{4FDA5328-A625-A148-85EC-436581509EC9}" type="presOf" srcId="{994B9630-390F-1343-842E-5BF560EFC214}" destId="{48AD24B0-2DBC-454F-A410-C1D525AF077E}" srcOrd="0" destOrd="0" presId="urn:microsoft.com/office/officeart/2005/8/layout/bProcess3"/>
    <dgm:cxn modelId="{1093872F-188D-D147-B911-05DF8B75DEDF}" srcId="{6C3699F7-C960-064A-A072-38DC2DC40CC9}" destId="{F21AD690-1767-834D-942E-3347C10E0C37}" srcOrd="1" destOrd="0" parTransId="{8F938093-C793-CF41-9DA7-7C24E74F82C8}" sibTransId="{87A889E3-EE03-3D40-895B-F130EDD41955}"/>
    <dgm:cxn modelId="{09582B31-A55F-9546-B7FE-F9143EB84BCF}" type="presOf" srcId="{371DC8DA-AE0D-824B-AF1D-255CD754F3B7}" destId="{588DCAD2-DE5E-FA4A-A8C8-974E1BC4949C}" srcOrd="0" destOrd="0" presId="urn:microsoft.com/office/officeart/2005/8/layout/bProcess3"/>
    <dgm:cxn modelId="{041C9655-D656-BF40-86A7-6C2178521E68}" type="presOf" srcId="{371DC8DA-AE0D-824B-AF1D-255CD754F3B7}" destId="{00081ACA-5CF5-9042-84B8-ACECA4982506}" srcOrd="1" destOrd="0" presId="urn:microsoft.com/office/officeart/2005/8/layout/bProcess3"/>
    <dgm:cxn modelId="{E564A968-02D8-3B44-A79F-C4AB24521B81}" type="presOf" srcId="{994B9630-390F-1343-842E-5BF560EFC214}" destId="{E051127B-07EB-C243-B974-C39A5E6DF636}" srcOrd="1" destOrd="0" presId="urn:microsoft.com/office/officeart/2005/8/layout/bProcess3"/>
    <dgm:cxn modelId="{8196E090-730F-DC4E-9881-D3D530FD8333}" srcId="{6C3699F7-C960-064A-A072-38DC2DC40CC9}" destId="{90E43A74-93E1-454B-B056-5F40678EF9EF}" srcOrd="3" destOrd="0" parTransId="{14CE0A87-2291-2043-9CD2-5BD4B4237856}" sibTransId="{A8CBA87F-9592-1F46-BBF8-303828620897}"/>
    <dgm:cxn modelId="{CFEDA89F-23AC-3C49-9506-E8AB26C6161C}" type="presOf" srcId="{6977901A-B275-8F4E-AFE9-C4566B9B9EF3}" destId="{F80C41CA-D855-9945-B824-B044BD86A215}" srcOrd="0" destOrd="0" presId="urn:microsoft.com/office/officeart/2005/8/layout/bProcess3"/>
    <dgm:cxn modelId="{46F00AB9-95D5-7A4A-BF10-B21532036C3D}" type="presOf" srcId="{F21AD690-1767-834D-942E-3347C10E0C37}" destId="{37B46419-FE7F-A749-ADC7-91BD10148A45}" srcOrd="0" destOrd="0" presId="urn:microsoft.com/office/officeart/2005/8/layout/bProcess3"/>
    <dgm:cxn modelId="{7198AAC2-72F9-5542-8214-FF5FB8763C13}" type="presOf" srcId="{6C3699F7-C960-064A-A072-38DC2DC40CC9}" destId="{3C14AA57-48A6-CA4E-B485-943C1903BBD7}" srcOrd="0" destOrd="0" presId="urn:microsoft.com/office/officeart/2005/8/layout/bProcess3"/>
    <dgm:cxn modelId="{EA4757D0-F1E6-BC46-9747-81483784C60D}" type="presOf" srcId="{87A889E3-EE03-3D40-895B-F130EDD41955}" destId="{954A78B4-DCA4-DD4A-83BE-6540F2938D52}" srcOrd="1" destOrd="0" presId="urn:microsoft.com/office/officeart/2005/8/layout/bProcess3"/>
    <dgm:cxn modelId="{5C8D14D4-FC64-C640-925C-20546959F8DA}" type="presOf" srcId="{90E43A74-93E1-454B-B056-5F40678EF9EF}" destId="{A03BA972-9F5A-A441-A045-83553088CAC6}" srcOrd="0" destOrd="0" presId="urn:microsoft.com/office/officeart/2005/8/layout/bProcess3"/>
    <dgm:cxn modelId="{2DFF4FEA-E22C-2148-BC89-4DEDF2DB1F07}" srcId="{6C3699F7-C960-064A-A072-38DC2DC40CC9}" destId="{6977901A-B275-8F4E-AFE9-C4566B9B9EF3}" srcOrd="0" destOrd="0" parTransId="{F771B922-5545-FF48-9551-7CB18F8D2AF4}" sibTransId="{371DC8DA-AE0D-824B-AF1D-255CD754F3B7}"/>
    <dgm:cxn modelId="{8BC251F2-C817-4940-865D-161EE1B45BA1}" type="presOf" srcId="{87A889E3-EE03-3D40-895B-F130EDD41955}" destId="{A8D4F326-FCB1-794C-A2D3-AE21F663445D}" srcOrd="0" destOrd="0" presId="urn:microsoft.com/office/officeart/2005/8/layout/bProcess3"/>
    <dgm:cxn modelId="{E5BE4922-B6CD-CA44-BF7A-C77A0E1473B7}" type="presParOf" srcId="{3C14AA57-48A6-CA4E-B485-943C1903BBD7}" destId="{F80C41CA-D855-9945-B824-B044BD86A215}" srcOrd="0" destOrd="0" presId="urn:microsoft.com/office/officeart/2005/8/layout/bProcess3"/>
    <dgm:cxn modelId="{9FEFFCDD-8978-F041-AF9F-8B15ECCE1CAE}" type="presParOf" srcId="{3C14AA57-48A6-CA4E-B485-943C1903BBD7}" destId="{588DCAD2-DE5E-FA4A-A8C8-974E1BC4949C}" srcOrd="1" destOrd="0" presId="urn:microsoft.com/office/officeart/2005/8/layout/bProcess3"/>
    <dgm:cxn modelId="{251A4D06-B56D-B94E-A130-B8E23D98DD18}" type="presParOf" srcId="{588DCAD2-DE5E-FA4A-A8C8-974E1BC4949C}" destId="{00081ACA-5CF5-9042-84B8-ACECA4982506}" srcOrd="0" destOrd="0" presId="urn:microsoft.com/office/officeart/2005/8/layout/bProcess3"/>
    <dgm:cxn modelId="{9381CFC6-BA62-1347-9EC2-BA6D29BF1AD7}" type="presParOf" srcId="{3C14AA57-48A6-CA4E-B485-943C1903BBD7}" destId="{37B46419-FE7F-A749-ADC7-91BD10148A45}" srcOrd="2" destOrd="0" presId="urn:microsoft.com/office/officeart/2005/8/layout/bProcess3"/>
    <dgm:cxn modelId="{6800CE33-5398-0A42-8359-33ADDB44D694}" type="presParOf" srcId="{3C14AA57-48A6-CA4E-B485-943C1903BBD7}" destId="{A8D4F326-FCB1-794C-A2D3-AE21F663445D}" srcOrd="3" destOrd="0" presId="urn:microsoft.com/office/officeart/2005/8/layout/bProcess3"/>
    <dgm:cxn modelId="{48727498-33EF-934E-B1FD-5DDAD3E18331}" type="presParOf" srcId="{A8D4F326-FCB1-794C-A2D3-AE21F663445D}" destId="{954A78B4-DCA4-DD4A-83BE-6540F2938D52}" srcOrd="0" destOrd="0" presId="urn:microsoft.com/office/officeart/2005/8/layout/bProcess3"/>
    <dgm:cxn modelId="{AC6FBA3B-E2E1-864A-A8B2-857BC802C78A}" type="presParOf" srcId="{3C14AA57-48A6-CA4E-B485-943C1903BBD7}" destId="{B4D64666-A7B6-034E-A70D-043BB7A3584D}" srcOrd="4" destOrd="0" presId="urn:microsoft.com/office/officeart/2005/8/layout/bProcess3"/>
    <dgm:cxn modelId="{9DA0D0A7-C52B-5949-9D53-8D74953A3FF8}" type="presParOf" srcId="{3C14AA57-48A6-CA4E-B485-943C1903BBD7}" destId="{48AD24B0-2DBC-454F-A410-C1D525AF077E}" srcOrd="5" destOrd="0" presId="urn:microsoft.com/office/officeart/2005/8/layout/bProcess3"/>
    <dgm:cxn modelId="{8393A46C-BADC-4947-BCEE-A842AAE49C94}" type="presParOf" srcId="{48AD24B0-2DBC-454F-A410-C1D525AF077E}" destId="{E051127B-07EB-C243-B974-C39A5E6DF636}" srcOrd="0" destOrd="0" presId="urn:microsoft.com/office/officeart/2005/8/layout/bProcess3"/>
    <dgm:cxn modelId="{DBDCD51A-AF2D-D943-8621-C0C2DB35215C}" type="presParOf" srcId="{3C14AA57-48A6-CA4E-B485-943C1903BBD7}" destId="{A03BA972-9F5A-A441-A045-83553088CAC6}"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358C6-8F02-FA41-A68C-0D427E8D1D0F}" type="doc">
      <dgm:prSet loTypeId="urn:microsoft.com/office/officeart/2005/8/layout/process4" loCatId="" qsTypeId="urn:microsoft.com/office/officeart/2005/8/quickstyle/simple1" qsCatId="simple" csTypeId="urn:microsoft.com/office/officeart/2005/8/colors/colorful3" csCatId="colorful" phldr="1"/>
      <dgm:spPr/>
      <dgm:t>
        <a:bodyPr/>
        <a:lstStyle/>
        <a:p>
          <a:endParaRPr lang="en-US"/>
        </a:p>
      </dgm:t>
    </dgm:pt>
    <dgm:pt modelId="{00D052F4-4454-3A47-A16E-A77A036942EE}">
      <dgm:prSet phldrT="[Text]" custT="1"/>
      <dgm:spPr/>
      <dgm:t>
        <a:bodyPr/>
        <a:lstStyle/>
        <a:p>
          <a:pPr>
            <a:lnSpc>
              <a:spcPct val="150000"/>
            </a:lnSpc>
          </a:pPr>
          <a:r>
            <a:rPr lang="vi-VN" sz="2800" b="0" i="0" dirty="0">
              <a:latin typeface="Arial" panose="020B0604020202020204" pitchFamily="34" charset="0"/>
              <a:cs typeface="Arial" panose="020B0604020202020204" pitchFamily="34" charset="0"/>
            </a:rPr>
            <a:t>Nhiệt lượng là gì?</a:t>
          </a:r>
          <a:endParaRPr lang="en-US" sz="2800" dirty="0">
            <a:latin typeface="Arial" panose="020B0604020202020204" pitchFamily="34" charset="0"/>
            <a:cs typeface="Arial" panose="020B0604020202020204" pitchFamily="34" charset="0"/>
          </a:endParaRPr>
        </a:p>
      </dgm:t>
    </dgm:pt>
    <dgm:pt modelId="{ECEE39EE-CCFE-CB4E-8265-CBF0F10F8A03}" type="parTrans" cxnId="{21F32824-C814-8348-830E-1A56F191EF39}">
      <dgm:prSet/>
      <dgm:spPr/>
      <dgm:t>
        <a:bodyPr/>
        <a:lstStyle/>
        <a:p>
          <a:endParaRPr lang="en-US"/>
        </a:p>
      </dgm:t>
    </dgm:pt>
    <dgm:pt modelId="{35A224EC-9314-C646-9BF6-46CE9AAF9393}" type="sibTrans" cxnId="{21F32824-C814-8348-830E-1A56F191EF39}">
      <dgm:prSet/>
      <dgm:spPr/>
      <dgm:t>
        <a:bodyPr/>
        <a:lstStyle/>
        <a:p>
          <a:endParaRPr lang="en-US"/>
        </a:p>
      </dgm:t>
    </dgm:pt>
    <dgm:pt modelId="{F55A4ADF-DF92-4440-B3A3-68753305E92C}">
      <dgm:prSet phldrT="[Text]" custT="1"/>
      <dgm:spPr/>
      <dgm:t>
        <a:bodyPr/>
        <a:lstStyle/>
        <a:p>
          <a:pPr>
            <a:lnSpc>
              <a:spcPct val="150000"/>
            </a:lnSpc>
          </a:pPr>
          <a:r>
            <a:rPr lang="vi-VN" sz="2800" b="0" i="0" dirty="0">
              <a:latin typeface="Arial" panose="020B0604020202020204" pitchFamily="34" charset="0"/>
              <a:cs typeface="Arial" panose="020B0604020202020204" pitchFamily="34" charset="0"/>
            </a:rPr>
            <a:t>Nhiệt lượng là nhiệt năng vật nhận vào hoặc mất đi.</a:t>
          </a:r>
          <a:endParaRPr lang="en-US" sz="2800" dirty="0">
            <a:latin typeface="Arial" panose="020B0604020202020204" pitchFamily="34" charset="0"/>
            <a:cs typeface="Arial" panose="020B0604020202020204" pitchFamily="34" charset="0"/>
          </a:endParaRPr>
        </a:p>
      </dgm:t>
    </dgm:pt>
    <dgm:pt modelId="{2622B794-6F1D-7E43-A3DB-819F73B90C33}" type="parTrans" cxnId="{34D1EE36-8694-8147-A220-1E0476FF6F84}">
      <dgm:prSet/>
      <dgm:spPr/>
      <dgm:t>
        <a:bodyPr/>
        <a:lstStyle/>
        <a:p>
          <a:endParaRPr lang="en-US"/>
        </a:p>
      </dgm:t>
    </dgm:pt>
    <dgm:pt modelId="{8B40F6D2-35DF-664E-94FF-64CF6947009F}" type="sibTrans" cxnId="{34D1EE36-8694-8147-A220-1E0476FF6F84}">
      <dgm:prSet/>
      <dgm:spPr/>
      <dgm:t>
        <a:bodyPr/>
        <a:lstStyle/>
        <a:p>
          <a:endParaRPr lang="en-US"/>
        </a:p>
      </dgm:t>
    </dgm:pt>
    <dgm:pt modelId="{A88CF77A-7A78-A64E-8507-FDE2762F0396}">
      <dgm:prSet phldrT="[Text]" custT="1"/>
      <dgm:spPr/>
      <dgm:t>
        <a:bodyPr/>
        <a:lstStyle/>
        <a:p>
          <a:pPr>
            <a:lnSpc>
              <a:spcPct val="150000"/>
            </a:lnSpc>
          </a:pPr>
          <a:r>
            <a:rPr lang="vi-VN" sz="2800" b="0" i="0" dirty="0">
              <a:latin typeface="Arial" panose="020B0604020202020204" pitchFamily="34" charset="0"/>
              <a:cs typeface="Arial" panose="020B0604020202020204" pitchFamily="34" charset="0"/>
            </a:rPr>
            <a:t>Có thể dùng dụng cụ thí nghiệm để đo trực tiếp nhiệt lượng không? </a:t>
          </a:r>
          <a:endParaRPr lang="en-US" sz="2800" dirty="0">
            <a:latin typeface="Arial" panose="020B0604020202020204" pitchFamily="34" charset="0"/>
            <a:cs typeface="Arial" panose="020B0604020202020204" pitchFamily="34" charset="0"/>
          </a:endParaRPr>
        </a:p>
      </dgm:t>
    </dgm:pt>
    <dgm:pt modelId="{B3860500-68ED-184A-8A01-D2DD0C2768B4}" type="parTrans" cxnId="{F00301EA-9E19-8D46-8A83-3D2B8BC28C2F}">
      <dgm:prSet/>
      <dgm:spPr/>
      <dgm:t>
        <a:bodyPr/>
        <a:lstStyle/>
        <a:p>
          <a:endParaRPr lang="en-US"/>
        </a:p>
      </dgm:t>
    </dgm:pt>
    <dgm:pt modelId="{CF55B814-1D34-BE43-8E37-AA732D66714C}" type="sibTrans" cxnId="{F00301EA-9E19-8D46-8A83-3D2B8BC28C2F}">
      <dgm:prSet/>
      <dgm:spPr/>
      <dgm:t>
        <a:bodyPr/>
        <a:lstStyle/>
        <a:p>
          <a:endParaRPr lang="en-US"/>
        </a:p>
      </dgm:t>
    </dgm:pt>
    <dgm:pt modelId="{779268FA-C257-7C46-829B-687562AFDD6B}" type="pres">
      <dgm:prSet presAssocID="{EB3358C6-8F02-FA41-A68C-0D427E8D1D0F}" presName="Name0" presStyleCnt="0">
        <dgm:presLayoutVars>
          <dgm:dir/>
          <dgm:animLvl val="lvl"/>
          <dgm:resizeHandles val="exact"/>
        </dgm:presLayoutVars>
      </dgm:prSet>
      <dgm:spPr/>
    </dgm:pt>
    <dgm:pt modelId="{143BCD73-0FAD-DB43-A431-7E1603030EC5}" type="pres">
      <dgm:prSet presAssocID="{A88CF77A-7A78-A64E-8507-FDE2762F0396}" presName="boxAndChildren" presStyleCnt="0"/>
      <dgm:spPr/>
    </dgm:pt>
    <dgm:pt modelId="{6797E725-2D51-3D46-9D88-92A108DC8611}" type="pres">
      <dgm:prSet presAssocID="{A88CF77A-7A78-A64E-8507-FDE2762F0396}" presName="parentTextBox" presStyleLbl="node1" presStyleIdx="0" presStyleCnt="2"/>
      <dgm:spPr/>
    </dgm:pt>
    <dgm:pt modelId="{226D7020-6DB6-FB4B-93A3-B8C6E7E783FB}" type="pres">
      <dgm:prSet presAssocID="{35A224EC-9314-C646-9BF6-46CE9AAF9393}" presName="sp" presStyleCnt="0"/>
      <dgm:spPr/>
    </dgm:pt>
    <dgm:pt modelId="{7B0FBD9E-E3FC-FB46-B150-F97E239D4F93}" type="pres">
      <dgm:prSet presAssocID="{00D052F4-4454-3A47-A16E-A77A036942EE}" presName="arrowAndChildren" presStyleCnt="0"/>
      <dgm:spPr/>
    </dgm:pt>
    <dgm:pt modelId="{5862446C-B627-9140-82CA-62A526E809E8}" type="pres">
      <dgm:prSet presAssocID="{00D052F4-4454-3A47-A16E-A77A036942EE}" presName="parentTextArrow" presStyleLbl="node1" presStyleIdx="0" presStyleCnt="2"/>
      <dgm:spPr/>
    </dgm:pt>
    <dgm:pt modelId="{6EC0B7FF-29B1-3B4C-A083-D8541809FAEA}" type="pres">
      <dgm:prSet presAssocID="{00D052F4-4454-3A47-A16E-A77A036942EE}" presName="arrow" presStyleLbl="node1" presStyleIdx="1" presStyleCnt="2"/>
      <dgm:spPr/>
    </dgm:pt>
    <dgm:pt modelId="{330C6A72-F642-8842-9F11-7807C66D62B9}" type="pres">
      <dgm:prSet presAssocID="{00D052F4-4454-3A47-A16E-A77A036942EE}" presName="descendantArrow" presStyleCnt="0"/>
      <dgm:spPr/>
    </dgm:pt>
    <dgm:pt modelId="{DEC6D187-F4A4-AD4C-8B09-8BB485CE1F9F}" type="pres">
      <dgm:prSet presAssocID="{F55A4ADF-DF92-4440-B3A3-68753305E92C}" presName="childTextArrow" presStyleLbl="fgAccFollowNode1" presStyleIdx="0" presStyleCnt="1">
        <dgm:presLayoutVars>
          <dgm:bulletEnabled val="1"/>
        </dgm:presLayoutVars>
      </dgm:prSet>
      <dgm:spPr/>
    </dgm:pt>
  </dgm:ptLst>
  <dgm:cxnLst>
    <dgm:cxn modelId="{F512C800-07C1-E34F-A939-965D494FB937}" type="presOf" srcId="{A88CF77A-7A78-A64E-8507-FDE2762F0396}" destId="{6797E725-2D51-3D46-9D88-92A108DC8611}" srcOrd="0" destOrd="0" presId="urn:microsoft.com/office/officeart/2005/8/layout/process4"/>
    <dgm:cxn modelId="{0D48C409-54B4-954F-B89A-DA261734B7A7}" type="presOf" srcId="{00D052F4-4454-3A47-A16E-A77A036942EE}" destId="{5862446C-B627-9140-82CA-62A526E809E8}" srcOrd="0" destOrd="0" presId="urn:microsoft.com/office/officeart/2005/8/layout/process4"/>
    <dgm:cxn modelId="{21F32824-C814-8348-830E-1A56F191EF39}" srcId="{EB3358C6-8F02-FA41-A68C-0D427E8D1D0F}" destId="{00D052F4-4454-3A47-A16E-A77A036942EE}" srcOrd="0" destOrd="0" parTransId="{ECEE39EE-CCFE-CB4E-8265-CBF0F10F8A03}" sibTransId="{35A224EC-9314-C646-9BF6-46CE9AAF9393}"/>
    <dgm:cxn modelId="{8C606724-04BF-604D-A36C-A5247A7999A4}" type="presOf" srcId="{00D052F4-4454-3A47-A16E-A77A036942EE}" destId="{6EC0B7FF-29B1-3B4C-A083-D8541809FAEA}" srcOrd="1" destOrd="0" presId="urn:microsoft.com/office/officeart/2005/8/layout/process4"/>
    <dgm:cxn modelId="{2F37832F-0725-2F48-9BA0-E7DEDF821C6C}" type="presOf" srcId="{F55A4ADF-DF92-4440-B3A3-68753305E92C}" destId="{DEC6D187-F4A4-AD4C-8B09-8BB485CE1F9F}" srcOrd="0" destOrd="0" presId="urn:microsoft.com/office/officeart/2005/8/layout/process4"/>
    <dgm:cxn modelId="{34D1EE36-8694-8147-A220-1E0476FF6F84}" srcId="{00D052F4-4454-3A47-A16E-A77A036942EE}" destId="{F55A4ADF-DF92-4440-B3A3-68753305E92C}" srcOrd="0" destOrd="0" parTransId="{2622B794-6F1D-7E43-A3DB-819F73B90C33}" sibTransId="{8B40F6D2-35DF-664E-94FF-64CF6947009F}"/>
    <dgm:cxn modelId="{CAEE81CB-B7D6-6947-BBCE-FCC41BE4415E}" type="presOf" srcId="{EB3358C6-8F02-FA41-A68C-0D427E8D1D0F}" destId="{779268FA-C257-7C46-829B-687562AFDD6B}" srcOrd="0" destOrd="0" presId="urn:microsoft.com/office/officeart/2005/8/layout/process4"/>
    <dgm:cxn modelId="{F00301EA-9E19-8D46-8A83-3D2B8BC28C2F}" srcId="{EB3358C6-8F02-FA41-A68C-0D427E8D1D0F}" destId="{A88CF77A-7A78-A64E-8507-FDE2762F0396}" srcOrd="1" destOrd="0" parTransId="{B3860500-68ED-184A-8A01-D2DD0C2768B4}" sibTransId="{CF55B814-1D34-BE43-8E37-AA732D66714C}"/>
    <dgm:cxn modelId="{8C4C3AEC-B9A4-A945-B471-9C00A36C69BB}" type="presParOf" srcId="{779268FA-C257-7C46-829B-687562AFDD6B}" destId="{143BCD73-0FAD-DB43-A431-7E1603030EC5}" srcOrd="0" destOrd="0" presId="urn:microsoft.com/office/officeart/2005/8/layout/process4"/>
    <dgm:cxn modelId="{7FA26EAB-4099-C64B-A572-C940F5FDCAC7}" type="presParOf" srcId="{143BCD73-0FAD-DB43-A431-7E1603030EC5}" destId="{6797E725-2D51-3D46-9D88-92A108DC8611}" srcOrd="0" destOrd="0" presId="urn:microsoft.com/office/officeart/2005/8/layout/process4"/>
    <dgm:cxn modelId="{F5ADB6DD-3F95-6F46-B96B-C7D66DC04B29}" type="presParOf" srcId="{779268FA-C257-7C46-829B-687562AFDD6B}" destId="{226D7020-6DB6-FB4B-93A3-B8C6E7E783FB}" srcOrd="1" destOrd="0" presId="urn:microsoft.com/office/officeart/2005/8/layout/process4"/>
    <dgm:cxn modelId="{66C62BFA-20AF-DD4D-9704-511617D075F8}" type="presParOf" srcId="{779268FA-C257-7C46-829B-687562AFDD6B}" destId="{7B0FBD9E-E3FC-FB46-B150-F97E239D4F93}" srcOrd="2" destOrd="0" presId="urn:microsoft.com/office/officeart/2005/8/layout/process4"/>
    <dgm:cxn modelId="{C54116E8-3A55-C548-9EB6-BF0278DAE979}" type="presParOf" srcId="{7B0FBD9E-E3FC-FB46-B150-F97E239D4F93}" destId="{5862446C-B627-9140-82CA-62A526E809E8}" srcOrd="0" destOrd="0" presId="urn:microsoft.com/office/officeart/2005/8/layout/process4"/>
    <dgm:cxn modelId="{BBD927D4-ED3B-8946-A945-E42C169E92DF}" type="presParOf" srcId="{7B0FBD9E-E3FC-FB46-B150-F97E239D4F93}" destId="{6EC0B7FF-29B1-3B4C-A083-D8541809FAEA}" srcOrd="1" destOrd="0" presId="urn:microsoft.com/office/officeart/2005/8/layout/process4"/>
    <dgm:cxn modelId="{9B52D1C5-54B9-A34F-AACA-CE8CBE4B725D}" type="presParOf" srcId="{7B0FBD9E-E3FC-FB46-B150-F97E239D4F93}" destId="{330C6A72-F642-8842-9F11-7807C66D62B9}" srcOrd="2" destOrd="0" presId="urn:microsoft.com/office/officeart/2005/8/layout/process4"/>
    <dgm:cxn modelId="{C4DA12A7-7867-9543-991E-BA5B932806A9}" type="presParOf" srcId="{330C6A72-F642-8842-9F11-7807C66D62B9}" destId="{DEC6D187-F4A4-AD4C-8B09-8BB485CE1F9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BA3CB9-D2C0-D64D-9164-AD13F75E3925}"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n-US"/>
        </a:p>
      </dgm:t>
    </dgm:pt>
    <dgm:pt modelId="{36930EB0-C162-2448-B7E3-2C4FF1480B42}">
      <dgm:prSet/>
      <dgm:spPr/>
      <dgm:t>
        <a:bodyPr anchor="ctr"/>
        <a:lstStyle/>
        <a:p>
          <a:pPr algn="ctr">
            <a:lnSpc>
              <a:spcPct val="150000"/>
            </a:lnSpc>
          </a:pPr>
          <a:r>
            <a:rPr lang="vi-VN" dirty="0">
              <a:latin typeface="Arial" panose="020B0604020202020204" pitchFamily="34" charset="0"/>
              <a:cs typeface="Arial" panose="020B0604020202020204" pitchFamily="34" charset="0"/>
            </a:rPr>
            <a:t>Khối lượng của vật</a:t>
          </a:r>
          <a:endParaRPr lang="en-VN" dirty="0">
            <a:latin typeface="Arial" panose="020B0604020202020204" pitchFamily="34" charset="0"/>
            <a:cs typeface="Arial" panose="020B0604020202020204" pitchFamily="34" charset="0"/>
          </a:endParaRPr>
        </a:p>
      </dgm:t>
    </dgm:pt>
    <dgm:pt modelId="{07A51F1A-DC0A-9046-A223-259139781387}" type="parTrans" cxnId="{D5B84A2E-D098-F54E-8CFC-CC0D114F78CE}">
      <dgm:prSet/>
      <dgm:spPr/>
      <dgm:t>
        <a:bodyPr/>
        <a:lstStyle/>
        <a:p>
          <a:endParaRPr lang="en-US"/>
        </a:p>
      </dgm:t>
    </dgm:pt>
    <dgm:pt modelId="{F0CCEE32-862F-444D-B172-B096AA67931A}" type="sibTrans" cxnId="{D5B84A2E-D098-F54E-8CFC-CC0D114F78CE}">
      <dgm:prSet/>
      <dgm:spPr/>
      <dgm:t>
        <a:bodyPr/>
        <a:lstStyle/>
        <a:p>
          <a:endParaRPr lang="en-US"/>
        </a:p>
      </dgm:t>
    </dgm:pt>
    <dgm:pt modelId="{6899C2DC-3CC3-1A4D-BEA6-AE60E45B41AC}">
      <dgm:prSet/>
      <dgm:spPr/>
      <dgm:t>
        <a:bodyPr anchor="ctr"/>
        <a:lstStyle/>
        <a:p>
          <a:pPr algn="ctr">
            <a:lnSpc>
              <a:spcPct val="150000"/>
            </a:lnSpc>
          </a:pPr>
          <a:r>
            <a:rPr lang="vi-VN" dirty="0">
              <a:latin typeface="Arial" panose="020B0604020202020204" pitchFamily="34" charset="0"/>
              <a:cs typeface="Arial" panose="020B0604020202020204" pitchFamily="34" charset="0"/>
            </a:rPr>
            <a:t>Độ tăng nhiệt độ của vật</a:t>
          </a:r>
          <a:endParaRPr lang="en-VN" dirty="0">
            <a:latin typeface="Arial" panose="020B0604020202020204" pitchFamily="34" charset="0"/>
            <a:cs typeface="Arial" panose="020B0604020202020204" pitchFamily="34" charset="0"/>
          </a:endParaRPr>
        </a:p>
      </dgm:t>
    </dgm:pt>
    <dgm:pt modelId="{FF3AAE50-CAAE-5B4A-B3A9-D4B2BB64DE55}" type="parTrans" cxnId="{CD599359-A719-5E47-AFBD-84C96A54F5EF}">
      <dgm:prSet/>
      <dgm:spPr/>
      <dgm:t>
        <a:bodyPr/>
        <a:lstStyle/>
        <a:p>
          <a:endParaRPr lang="en-US"/>
        </a:p>
      </dgm:t>
    </dgm:pt>
    <dgm:pt modelId="{34255B8A-9597-2A44-9FA1-0EE8464D7A4E}" type="sibTrans" cxnId="{CD599359-A719-5E47-AFBD-84C96A54F5EF}">
      <dgm:prSet/>
      <dgm:spPr/>
      <dgm:t>
        <a:bodyPr/>
        <a:lstStyle/>
        <a:p>
          <a:endParaRPr lang="en-US"/>
        </a:p>
      </dgm:t>
    </dgm:pt>
    <dgm:pt modelId="{D8E44BC1-0336-4843-9E73-77D254F8C84A}">
      <dgm:prSet/>
      <dgm:spPr/>
      <dgm:t>
        <a:bodyPr anchor="ctr"/>
        <a:lstStyle/>
        <a:p>
          <a:pPr algn="ctr">
            <a:lnSpc>
              <a:spcPct val="150000"/>
            </a:lnSpc>
          </a:pPr>
          <a:r>
            <a:rPr lang="vi-VN" dirty="0">
              <a:latin typeface="Arial" panose="020B0604020202020204" pitchFamily="34" charset="0"/>
              <a:cs typeface="Arial" panose="020B0604020202020204" pitchFamily="34" charset="0"/>
            </a:rPr>
            <a:t>Chất cấu tạo nên vật.</a:t>
          </a:r>
          <a:r>
            <a:rPr lang="en-VN" dirty="0">
              <a:latin typeface="Arial" panose="020B0604020202020204" pitchFamily="34" charset="0"/>
              <a:cs typeface="Arial" panose="020B0604020202020204" pitchFamily="34" charset="0"/>
            </a:rPr>
            <a:t> </a:t>
          </a:r>
        </a:p>
      </dgm:t>
    </dgm:pt>
    <dgm:pt modelId="{2A3B9C37-8BE7-7949-BCA1-36BCAF40F9D0}" type="parTrans" cxnId="{1D31E5F0-01BC-A744-8CC5-3DA80BE9DA1E}">
      <dgm:prSet/>
      <dgm:spPr/>
      <dgm:t>
        <a:bodyPr/>
        <a:lstStyle/>
        <a:p>
          <a:endParaRPr lang="en-US"/>
        </a:p>
      </dgm:t>
    </dgm:pt>
    <dgm:pt modelId="{02157553-1471-644B-AF4D-7EEE3458480A}" type="sibTrans" cxnId="{1D31E5F0-01BC-A744-8CC5-3DA80BE9DA1E}">
      <dgm:prSet/>
      <dgm:spPr/>
      <dgm:t>
        <a:bodyPr/>
        <a:lstStyle/>
        <a:p>
          <a:endParaRPr lang="en-US"/>
        </a:p>
      </dgm:t>
    </dgm:pt>
    <dgm:pt modelId="{053339C9-58EC-684D-9E14-620D4A61883B}" type="pres">
      <dgm:prSet presAssocID="{1CBA3CB9-D2C0-D64D-9164-AD13F75E3925}" presName="compositeShape" presStyleCnt="0">
        <dgm:presLayoutVars>
          <dgm:chMax val="7"/>
          <dgm:dir/>
          <dgm:resizeHandles val="exact"/>
        </dgm:presLayoutVars>
      </dgm:prSet>
      <dgm:spPr/>
    </dgm:pt>
    <dgm:pt modelId="{375BFF88-47CB-E844-9D47-4A50C667E6C0}" type="pres">
      <dgm:prSet presAssocID="{36930EB0-C162-2448-B7E3-2C4FF1480B42}" presName="circ1" presStyleLbl="vennNode1" presStyleIdx="0" presStyleCnt="3"/>
      <dgm:spPr/>
    </dgm:pt>
    <dgm:pt modelId="{8569259B-E87B-D445-B320-5CFFED63D5F0}" type="pres">
      <dgm:prSet presAssocID="{36930EB0-C162-2448-B7E3-2C4FF1480B42}" presName="circ1Tx" presStyleLbl="revTx" presStyleIdx="0" presStyleCnt="0">
        <dgm:presLayoutVars>
          <dgm:chMax val="0"/>
          <dgm:chPref val="0"/>
          <dgm:bulletEnabled val="1"/>
        </dgm:presLayoutVars>
      </dgm:prSet>
      <dgm:spPr/>
    </dgm:pt>
    <dgm:pt modelId="{1BD49FAD-8F37-0946-8AF2-AB50C9159516}" type="pres">
      <dgm:prSet presAssocID="{6899C2DC-3CC3-1A4D-BEA6-AE60E45B41AC}" presName="circ2" presStyleLbl="vennNode1" presStyleIdx="1" presStyleCnt="3"/>
      <dgm:spPr/>
    </dgm:pt>
    <dgm:pt modelId="{1B1620D4-43E3-3547-BFCD-A1A024050593}" type="pres">
      <dgm:prSet presAssocID="{6899C2DC-3CC3-1A4D-BEA6-AE60E45B41AC}" presName="circ2Tx" presStyleLbl="revTx" presStyleIdx="0" presStyleCnt="0">
        <dgm:presLayoutVars>
          <dgm:chMax val="0"/>
          <dgm:chPref val="0"/>
          <dgm:bulletEnabled val="1"/>
        </dgm:presLayoutVars>
      </dgm:prSet>
      <dgm:spPr/>
    </dgm:pt>
    <dgm:pt modelId="{32328B78-F6B0-F249-B5D4-4CA8A7BF8C5B}" type="pres">
      <dgm:prSet presAssocID="{D8E44BC1-0336-4843-9E73-77D254F8C84A}" presName="circ3" presStyleLbl="vennNode1" presStyleIdx="2" presStyleCnt="3"/>
      <dgm:spPr/>
    </dgm:pt>
    <dgm:pt modelId="{F8DF6B1D-8EF3-EB49-84AA-735655D7422C}" type="pres">
      <dgm:prSet presAssocID="{D8E44BC1-0336-4843-9E73-77D254F8C84A}" presName="circ3Tx" presStyleLbl="revTx" presStyleIdx="0" presStyleCnt="0">
        <dgm:presLayoutVars>
          <dgm:chMax val="0"/>
          <dgm:chPref val="0"/>
          <dgm:bulletEnabled val="1"/>
        </dgm:presLayoutVars>
      </dgm:prSet>
      <dgm:spPr/>
    </dgm:pt>
  </dgm:ptLst>
  <dgm:cxnLst>
    <dgm:cxn modelId="{84EA4E11-5AD4-AD41-9CF8-CBC9281A726D}" type="presOf" srcId="{36930EB0-C162-2448-B7E3-2C4FF1480B42}" destId="{375BFF88-47CB-E844-9D47-4A50C667E6C0}" srcOrd="0" destOrd="0" presId="urn:microsoft.com/office/officeart/2005/8/layout/venn1"/>
    <dgm:cxn modelId="{6CF93119-A92B-0E42-B6AC-7777E090D2F2}" type="presOf" srcId="{1CBA3CB9-D2C0-D64D-9164-AD13F75E3925}" destId="{053339C9-58EC-684D-9E14-620D4A61883B}" srcOrd="0" destOrd="0" presId="urn:microsoft.com/office/officeart/2005/8/layout/venn1"/>
    <dgm:cxn modelId="{D5B84A2E-D098-F54E-8CFC-CC0D114F78CE}" srcId="{1CBA3CB9-D2C0-D64D-9164-AD13F75E3925}" destId="{36930EB0-C162-2448-B7E3-2C4FF1480B42}" srcOrd="0" destOrd="0" parTransId="{07A51F1A-DC0A-9046-A223-259139781387}" sibTransId="{F0CCEE32-862F-444D-B172-B096AA67931A}"/>
    <dgm:cxn modelId="{CD599359-A719-5E47-AFBD-84C96A54F5EF}" srcId="{1CBA3CB9-D2C0-D64D-9164-AD13F75E3925}" destId="{6899C2DC-3CC3-1A4D-BEA6-AE60E45B41AC}" srcOrd="1" destOrd="0" parTransId="{FF3AAE50-CAAE-5B4A-B3A9-D4B2BB64DE55}" sibTransId="{34255B8A-9597-2A44-9FA1-0EE8464D7A4E}"/>
    <dgm:cxn modelId="{7BED5ECF-D377-E649-AE42-E62E056E7E4D}" type="presOf" srcId="{6899C2DC-3CC3-1A4D-BEA6-AE60E45B41AC}" destId="{1BD49FAD-8F37-0946-8AF2-AB50C9159516}" srcOrd="0" destOrd="0" presId="urn:microsoft.com/office/officeart/2005/8/layout/venn1"/>
    <dgm:cxn modelId="{5520A0DB-A436-9949-8368-6819EA9A89EF}" type="presOf" srcId="{D8E44BC1-0336-4843-9E73-77D254F8C84A}" destId="{F8DF6B1D-8EF3-EB49-84AA-735655D7422C}" srcOrd="1" destOrd="0" presId="urn:microsoft.com/office/officeart/2005/8/layout/venn1"/>
    <dgm:cxn modelId="{27F93CE3-5118-6148-8FB4-8ADD6BB69955}" type="presOf" srcId="{D8E44BC1-0336-4843-9E73-77D254F8C84A}" destId="{32328B78-F6B0-F249-B5D4-4CA8A7BF8C5B}" srcOrd="0" destOrd="0" presId="urn:microsoft.com/office/officeart/2005/8/layout/venn1"/>
    <dgm:cxn modelId="{1D31E5F0-01BC-A744-8CC5-3DA80BE9DA1E}" srcId="{1CBA3CB9-D2C0-D64D-9164-AD13F75E3925}" destId="{D8E44BC1-0336-4843-9E73-77D254F8C84A}" srcOrd="2" destOrd="0" parTransId="{2A3B9C37-8BE7-7949-BCA1-36BCAF40F9D0}" sibTransId="{02157553-1471-644B-AF4D-7EEE3458480A}"/>
    <dgm:cxn modelId="{61AB73F4-3C72-3C49-9791-3B5D288A4C59}" type="presOf" srcId="{6899C2DC-3CC3-1A4D-BEA6-AE60E45B41AC}" destId="{1B1620D4-43E3-3547-BFCD-A1A024050593}" srcOrd="1" destOrd="0" presId="urn:microsoft.com/office/officeart/2005/8/layout/venn1"/>
    <dgm:cxn modelId="{340B15FD-C408-C649-8EB8-A82EC9CDE7F7}" type="presOf" srcId="{36930EB0-C162-2448-B7E3-2C4FF1480B42}" destId="{8569259B-E87B-D445-B320-5CFFED63D5F0}" srcOrd="1" destOrd="0" presId="urn:microsoft.com/office/officeart/2005/8/layout/venn1"/>
    <dgm:cxn modelId="{C766219C-7AD0-AC4B-8518-11666857E956}" type="presParOf" srcId="{053339C9-58EC-684D-9E14-620D4A61883B}" destId="{375BFF88-47CB-E844-9D47-4A50C667E6C0}" srcOrd="0" destOrd="0" presId="urn:microsoft.com/office/officeart/2005/8/layout/venn1"/>
    <dgm:cxn modelId="{DCEC7033-B122-094F-A9DA-C1E965059704}" type="presParOf" srcId="{053339C9-58EC-684D-9E14-620D4A61883B}" destId="{8569259B-E87B-D445-B320-5CFFED63D5F0}" srcOrd="1" destOrd="0" presId="urn:microsoft.com/office/officeart/2005/8/layout/venn1"/>
    <dgm:cxn modelId="{074BF633-7B47-924B-A455-520D5CA0603E}" type="presParOf" srcId="{053339C9-58EC-684D-9E14-620D4A61883B}" destId="{1BD49FAD-8F37-0946-8AF2-AB50C9159516}" srcOrd="2" destOrd="0" presId="urn:microsoft.com/office/officeart/2005/8/layout/venn1"/>
    <dgm:cxn modelId="{8E8F3AB4-AE54-2843-B123-2D2CB6E9F07E}" type="presParOf" srcId="{053339C9-58EC-684D-9E14-620D4A61883B}" destId="{1B1620D4-43E3-3547-BFCD-A1A024050593}" srcOrd="3" destOrd="0" presId="urn:microsoft.com/office/officeart/2005/8/layout/venn1"/>
    <dgm:cxn modelId="{D5F2708B-3037-6C4E-94F5-4617D5F89AE2}" type="presParOf" srcId="{053339C9-58EC-684D-9E14-620D4A61883B}" destId="{32328B78-F6B0-F249-B5D4-4CA8A7BF8C5B}" srcOrd="4" destOrd="0" presId="urn:microsoft.com/office/officeart/2005/8/layout/venn1"/>
    <dgm:cxn modelId="{25DFD4B6-CB0B-E646-9655-4F92FAA59D0D}" type="presParOf" srcId="{053339C9-58EC-684D-9E14-620D4A61883B}" destId="{F8DF6B1D-8EF3-EB49-84AA-735655D7422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9E1D03-F6F9-7542-A571-6CACF932D9F0}" type="doc">
      <dgm:prSet loTypeId="urn:microsoft.com/office/officeart/2005/8/layout/vProcess5" loCatId="" qsTypeId="urn:microsoft.com/office/officeart/2005/8/quickstyle/simple1" qsCatId="simple" csTypeId="urn:microsoft.com/office/officeart/2005/8/colors/colorful3" csCatId="colorful" phldr="1"/>
      <dgm:spPr/>
      <dgm:t>
        <a:bodyPr/>
        <a:lstStyle/>
        <a:p>
          <a:endParaRPr lang="en-US"/>
        </a:p>
      </dgm:t>
    </dgm:pt>
    <dgm:pt modelId="{7A70CCB7-1B78-354A-BC0F-9FE3BF91356C}">
      <dgm:prSet phldrT="[Text]" custT="1"/>
      <dgm:spPr/>
      <dgm:t>
        <a:bodyPr/>
        <a:lstStyle/>
        <a:p>
          <a:pPr>
            <a:lnSpc>
              <a:spcPct val="150000"/>
            </a:lnSpc>
          </a:pPr>
          <a:r>
            <a:rPr lang="vi-VN" sz="2400" b="0" i="0" dirty="0">
              <a:latin typeface="Arial" panose="020B0604020202020204" pitchFamily="34" charset="0"/>
              <a:cs typeface="Arial" panose="020B0604020202020204" pitchFamily="34" charset="0"/>
            </a:rPr>
            <a:t>Nhiệt độ vật nào cao hơn?</a:t>
          </a:r>
          <a:endParaRPr lang="en-US" sz="2400" dirty="0">
            <a:latin typeface="Arial" panose="020B0604020202020204" pitchFamily="34" charset="0"/>
            <a:cs typeface="Arial" panose="020B0604020202020204" pitchFamily="34" charset="0"/>
          </a:endParaRPr>
        </a:p>
      </dgm:t>
    </dgm:pt>
    <dgm:pt modelId="{8CE35BE0-46C6-C447-8134-848A254901D5}" type="parTrans" cxnId="{7FCC6E00-2F70-5940-AC3B-9D6E1CB108F6}">
      <dgm:prSet/>
      <dgm:spPr/>
      <dgm:t>
        <a:bodyPr/>
        <a:lstStyle/>
        <a:p>
          <a:endParaRPr lang="en-US"/>
        </a:p>
      </dgm:t>
    </dgm:pt>
    <dgm:pt modelId="{3BD290C9-3573-8E40-AB12-DF27DD6A7121}" type="sibTrans" cxnId="{7FCC6E00-2F70-5940-AC3B-9D6E1CB108F6}">
      <dgm:prSet/>
      <dgm:spPr/>
      <dgm:t>
        <a:bodyPr/>
        <a:lstStyle/>
        <a:p>
          <a:endParaRPr lang="en-US"/>
        </a:p>
      </dgm:t>
    </dgm:pt>
    <dgm:pt modelId="{DD6E6841-D203-0F4E-B38A-92FB9594F21C}">
      <dgm:prSet phldrT="[Text]" custT="1"/>
      <dgm:spPr/>
      <dgm:t>
        <a:bodyPr/>
        <a:lstStyle/>
        <a:p>
          <a:pPr>
            <a:lnSpc>
              <a:spcPct val="150000"/>
            </a:lnSpc>
          </a:pPr>
          <a:r>
            <a:rPr lang="vi-VN" sz="2400" b="0" i="0" dirty="0">
              <a:latin typeface="Arial" panose="020B0604020202020204" pitchFamily="34" charset="0"/>
              <a:cs typeface="Arial" panose="020B0604020202020204" pitchFamily="34" charset="0"/>
            </a:rPr>
            <a:t>Vật truyền nhiệt từ vật nào sang vật nào?</a:t>
          </a:r>
          <a:endParaRPr lang="en-US" sz="2400" dirty="0">
            <a:latin typeface="Arial" panose="020B0604020202020204" pitchFamily="34" charset="0"/>
            <a:cs typeface="Arial" panose="020B0604020202020204" pitchFamily="34" charset="0"/>
          </a:endParaRPr>
        </a:p>
      </dgm:t>
    </dgm:pt>
    <dgm:pt modelId="{12D7DDD0-494F-9641-BB1C-D4FC0FFD2C73}" type="parTrans" cxnId="{AC50EA13-76D4-8143-9ECA-1BD26B2D3DC1}">
      <dgm:prSet/>
      <dgm:spPr/>
      <dgm:t>
        <a:bodyPr/>
        <a:lstStyle/>
        <a:p>
          <a:endParaRPr lang="en-US"/>
        </a:p>
      </dgm:t>
    </dgm:pt>
    <dgm:pt modelId="{295EB448-F7BA-2C4A-92D9-77AADACD5886}" type="sibTrans" cxnId="{AC50EA13-76D4-8143-9ECA-1BD26B2D3DC1}">
      <dgm:prSet/>
      <dgm:spPr/>
      <dgm:t>
        <a:bodyPr/>
        <a:lstStyle/>
        <a:p>
          <a:endParaRPr lang="en-US"/>
        </a:p>
      </dgm:t>
    </dgm:pt>
    <dgm:pt modelId="{5B99FB4A-6452-414C-8980-DEC2373E9A46}">
      <dgm:prSet phldrT="[Text]" custT="1"/>
      <dgm:spPr/>
      <dgm:t>
        <a:bodyPr/>
        <a:lstStyle/>
        <a:p>
          <a:pPr>
            <a:lnSpc>
              <a:spcPct val="150000"/>
            </a:lnSpc>
          </a:pPr>
          <a:r>
            <a:rPr lang="vi-VN" sz="2400" b="0" i="0" dirty="0">
              <a:latin typeface="Arial" panose="020B0604020202020204" pitchFamily="34" charset="0"/>
              <a:cs typeface="Arial" panose="020B0604020202020204" pitchFamily="34" charset="0"/>
            </a:rPr>
            <a:t>Nhiệt dung riêng của nhôm và nước là bao nhiêu?</a:t>
          </a:r>
          <a:endParaRPr lang="en-US" sz="2400" dirty="0">
            <a:latin typeface="Arial" panose="020B0604020202020204" pitchFamily="34" charset="0"/>
            <a:cs typeface="Arial" panose="020B0604020202020204" pitchFamily="34" charset="0"/>
          </a:endParaRPr>
        </a:p>
      </dgm:t>
    </dgm:pt>
    <dgm:pt modelId="{EE37D6A9-763B-5F4A-A1C5-95C25F8A2395}" type="parTrans" cxnId="{B86E1F75-18D4-4244-AFD8-FD54B8335D34}">
      <dgm:prSet/>
      <dgm:spPr/>
      <dgm:t>
        <a:bodyPr/>
        <a:lstStyle/>
        <a:p>
          <a:endParaRPr lang="en-US"/>
        </a:p>
      </dgm:t>
    </dgm:pt>
    <dgm:pt modelId="{1792EABB-EBEB-AF4F-B740-5340E11C4712}" type="sibTrans" cxnId="{B86E1F75-18D4-4244-AFD8-FD54B8335D34}">
      <dgm:prSet/>
      <dgm:spPr/>
      <dgm:t>
        <a:bodyPr/>
        <a:lstStyle/>
        <a:p>
          <a:endParaRPr lang="en-US"/>
        </a:p>
      </dgm:t>
    </dgm:pt>
    <dgm:pt modelId="{632910A8-CDF2-CC45-BD23-D644262A1209}">
      <dgm:prSet phldrT="[Text]" custT="1"/>
      <dgm:spPr/>
      <dgm:t>
        <a:bodyPr/>
        <a:lstStyle/>
        <a:p>
          <a:pPr>
            <a:lnSpc>
              <a:spcPct val="150000"/>
            </a:lnSpc>
          </a:pPr>
          <a:r>
            <a:rPr lang="vi-VN" sz="2400" b="0" i="0" dirty="0">
              <a:latin typeface="Arial" panose="020B0604020202020204" pitchFamily="34" charset="0"/>
              <a:cs typeface="Arial" panose="020B0604020202020204" pitchFamily="34" charset="0"/>
            </a:rPr>
            <a:t>Nhiệt độ cân bằng là bao nhiêu?</a:t>
          </a:r>
          <a:endParaRPr lang="en-US" sz="2400" dirty="0">
            <a:latin typeface="Arial" panose="020B0604020202020204" pitchFamily="34" charset="0"/>
            <a:cs typeface="Arial" panose="020B0604020202020204" pitchFamily="34" charset="0"/>
          </a:endParaRPr>
        </a:p>
      </dgm:t>
    </dgm:pt>
    <dgm:pt modelId="{910FD243-3C2D-F041-87FC-C123C153A4E7}" type="parTrans" cxnId="{2BE3E418-0A57-1843-9D13-691DE1914362}">
      <dgm:prSet/>
      <dgm:spPr/>
      <dgm:t>
        <a:bodyPr/>
        <a:lstStyle/>
        <a:p>
          <a:endParaRPr lang="en-US"/>
        </a:p>
      </dgm:t>
    </dgm:pt>
    <dgm:pt modelId="{BFE8445E-0702-D447-BE30-8D3F1628FE19}" type="sibTrans" cxnId="{2BE3E418-0A57-1843-9D13-691DE1914362}">
      <dgm:prSet/>
      <dgm:spPr/>
      <dgm:t>
        <a:bodyPr/>
        <a:lstStyle/>
        <a:p>
          <a:endParaRPr lang="en-US"/>
        </a:p>
      </dgm:t>
    </dgm:pt>
    <dgm:pt modelId="{1B4E1C5E-97AF-8D47-A249-25098C02D613}">
      <dgm:prSet phldrT="[Text]" custT="1"/>
      <dgm:spPr/>
      <dgm:t>
        <a:bodyPr/>
        <a:lstStyle/>
        <a:p>
          <a:pPr>
            <a:lnSpc>
              <a:spcPct val="150000"/>
            </a:lnSpc>
          </a:pPr>
          <a:r>
            <a:rPr lang="vi-VN" sz="2400" b="0" i="0" dirty="0">
              <a:latin typeface="Arial" panose="020B0604020202020204" pitchFamily="34" charset="0"/>
              <a:cs typeface="Arial" panose="020B0604020202020204" pitchFamily="34" charset="0"/>
            </a:rPr>
            <a:t>Công thức tính nhiệt lượng khi vật tỏa nhiệt?</a:t>
          </a:r>
          <a:endParaRPr lang="en-US" sz="2400" dirty="0">
            <a:latin typeface="Arial" panose="020B0604020202020204" pitchFamily="34" charset="0"/>
            <a:cs typeface="Arial" panose="020B0604020202020204" pitchFamily="34" charset="0"/>
          </a:endParaRPr>
        </a:p>
      </dgm:t>
    </dgm:pt>
    <dgm:pt modelId="{FDAE6C50-09E9-2245-B479-5705227C4546}" type="parTrans" cxnId="{30868B99-2037-A74D-83F4-A8D0F7C230BA}">
      <dgm:prSet/>
      <dgm:spPr/>
      <dgm:t>
        <a:bodyPr/>
        <a:lstStyle/>
        <a:p>
          <a:endParaRPr lang="en-US"/>
        </a:p>
      </dgm:t>
    </dgm:pt>
    <dgm:pt modelId="{ED3F7465-3595-7642-8452-D34D74F258DE}" type="sibTrans" cxnId="{30868B99-2037-A74D-83F4-A8D0F7C230BA}">
      <dgm:prSet/>
      <dgm:spPr/>
      <dgm:t>
        <a:bodyPr/>
        <a:lstStyle/>
        <a:p>
          <a:endParaRPr lang="en-US"/>
        </a:p>
      </dgm:t>
    </dgm:pt>
    <dgm:pt modelId="{EB1E0227-4139-CF4F-9F3C-A8D5496C35F9}" type="pres">
      <dgm:prSet presAssocID="{D29E1D03-F6F9-7542-A571-6CACF932D9F0}" presName="outerComposite" presStyleCnt="0">
        <dgm:presLayoutVars>
          <dgm:chMax val="5"/>
          <dgm:dir/>
          <dgm:resizeHandles val="exact"/>
        </dgm:presLayoutVars>
      </dgm:prSet>
      <dgm:spPr/>
    </dgm:pt>
    <dgm:pt modelId="{17A5105D-4834-1441-9A66-0C74C7746638}" type="pres">
      <dgm:prSet presAssocID="{D29E1D03-F6F9-7542-A571-6CACF932D9F0}" presName="dummyMaxCanvas" presStyleCnt="0">
        <dgm:presLayoutVars/>
      </dgm:prSet>
      <dgm:spPr/>
    </dgm:pt>
    <dgm:pt modelId="{56AF637C-4D99-2946-A9DF-7094B30B2695}" type="pres">
      <dgm:prSet presAssocID="{D29E1D03-F6F9-7542-A571-6CACF932D9F0}" presName="FiveNodes_1" presStyleLbl="node1" presStyleIdx="0" presStyleCnt="5">
        <dgm:presLayoutVars>
          <dgm:bulletEnabled val="1"/>
        </dgm:presLayoutVars>
      </dgm:prSet>
      <dgm:spPr/>
    </dgm:pt>
    <dgm:pt modelId="{D66DBF8A-3197-EB43-B10C-A31150458D36}" type="pres">
      <dgm:prSet presAssocID="{D29E1D03-F6F9-7542-A571-6CACF932D9F0}" presName="FiveNodes_2" presStyleLbl="node1" presStyleIdx="1" presStyleCnt="5">
        <dgm:presLayoutVars>
          <dgm:bulletEnabled val="1"/>
        </dgm:presLayoutVars>
      </dgm:prSet>
      <dgm:spPr/>
    </dgm:pt>
    <dgm:pt modelId="{5AF810C3-8A41-E747-8069-633B2C3F3178}" type="pres">
      <dgm:prSet presAssocID="{D29E1D03-F6F9-7542-A571-6CACF932D9F0}" presName="FiveNodes_3" presStyleLbl="node1" presStyleIdx="2" presStyleCnt="5">
        <dgm:presLayoutVars>
          <dgm:bulletEnabled val="1"/>
        </dgm:presLayoutVars>
      </dgm:prSet>
      <dgm:spPr/>
    </dgm:pt>
    <dgm:pt modelId="{8554CCB6-95A6-174E-A252-7BD271EC0423}" type="pres">
      <dgm:prSet presAssocID="{D29E1D03-F6F9-7542-A571-6CACF932D9F0}" presName="FiveNodes_4" presStyleLbl="node1" presStyleIdx="3" presStyleCnt="5">
        <dgm:presLayoutVars>
          <dgm:bulletEnabled val="1"/>
        </dgm:presLayoutVars>
      </dgm:prSet>
      <dgm:spPr/>
    </dgm:pt>
    <dgm:pt modelId="{499E9147-6A6C-544D-B3D2-457480E9614E}" type="pres">
      <dgm:prSet presAssocID="{D29E1D03-F6F9-7542-A571-6CACF932D9F0}" presName="FiveNodes_5" presStyleLbl="node1" presStyleIdx="4" presStyleCnt="5">
        <dgm:presLayoutVars>
          <dgm:bulletEnabled val="1"/>
        </dgm:presLayoutVars>
      </dgm:prSet>
      <dgm:spPr/>
    </dgm:pt>
    <dgm:pt modelId="{85187850-305D-A14C-ADBF-C1CF6C5BD13F}" type="pres">
      <dgm:prSet presAssocID="{D29E1D03-F6F9-7542-A571-6CACF932D9F0}" presName="FiveConn_1-2" presStyleLbl="fgAccFollowNode1" presStyleIdx="0" presStyleCnt="4">
        <dgm:presLayoutVars>
          <dgm:bulletEnabled val="1"/>
        </dgm:presLayoutVars>
      </dgm:prSet>
      <dgm:spPr/>
    </dgm:pt>
    <dgm:pt modelId="{0244B582-5D62-2144-AE69-10C25B843AC1}" type="pres">
      <dgm:prSet presAssocID="{D29E1D03-F6F9-7542-A571-6CACF932D9F0}" presName="FiveConn_2-3" presStyleLbl="fgAccFollowNode1" presStyleIdx="1" presStyleCnt="4">
        <dgm:presLayoutVars>
          <dgm:bulletEnabled val="1"/>
        </dgm:presLayoutVars>
      </dgm:prSet>
      <dgm:spPr/>
    </dgm:pt>
    <dgm:pt modelId="{2C2BE198-3FB3-9D4C-921E-34B6DC9E17D5}" type="pres">
      <dgm:prSet presAssocID="{D29E1D03-F6F9-7542-A571-6CACF932D9F0}" presName="FiveConn_3-4" presStyleLbl="fgAccFollowNode1" presStyleIdx="2" presStyleCnt="4">
        <dgm:presLayoutVars>
          <dgm:bulletEnabled val="1"/>
        </dgm:presLayoutVars>
      </dgm:prSet>
      <dgm:spPr/>
    </dgm:pt>
    <dgm:pt modelId="{8B587630-37AE-9D40-80E4-E27153F80C8D}" type="pres">
      <dgm:prSet presAssocID="{D29E1D03-F6F9-7542-A571-6CACF932D9F0}" presName="FiveConn_4-5" presStyleLbl="fgAccFollowNode1" presStyleIdx="3" presStyleCnt="4">
        <dgm:presLayoutVars>
          <dgm:bulletEnabled val="1"/>
        </dgm:presLayoutVars>
      </dgm:prSet>
      <dgm:spPr/>
    </dgm:pt>
    <dgm:pt modelId="{5CC32DAE-4B16-134C-887E-AB5142681CE9}" type="pres">
      <dgm:prSet presAssocID="{D29E1D03-F6F9-7542-A571-6CACF932D9F0}" presName="FiveNodes_1_text" presStyleLbl="node1" presStyleIdx="4" presStyleCnt="5">
        <dgm:presLayoutVars>
          <dgm:bulletEnabled val="1"/>
        </dgm:presLayoutVars>
      </dgm:prSet>
      <dgm:spPr/>
    </dgm:pt>
    <dgm:pt modelId="{C3FB7271-28AE-1C4C-AC36-72C42C190204}" type="pres">
      <dgm:prSet presAssocID="{D29E1D03-F6F9-7542-A571-6CACF932D9F0}" presName="FiveNodes_2_text" presStyleLbl="node1" presStyleIdx="4" presStyleCnt="5">
        <dgm:presLayoutVars>
          <dgm:bulletEnabled val="1"/>
        </dgm:presLayoutVars>
      </dgm:prSet>
      <dgm:spPr/>
    </dgm:pt>
    <dgm:pt modelId="{018AB582-C982-E74F-923B-48CD5889C6C3}" type="pres">
      <dgm:prSet presAssocID="{D29E1D03-F6F9-7542-A571-6CACF932D9F0}" presName="FiveNodes_3_text" presStyleLbl="node1" presStyleIdx="4" presStyleCnt="5">
        <dgm:presLayoutVars>
          <dgm:bulletEnabled val="1"/>
        </dgm:presLayoutVars>
      </dgm:prSet>
      <dgm:spPr/>
    </dgm:pt>
    <dgm:pt modelId="{024CCAF9-D0B9-7C45-A0E9-44C852E603C3}" type="pres">
      <dgm:prSet presAssocID="{D29E1D03-F6F9-7542-A571-6CACF932D9F0}" presName="FiveNodes_4_text" presStyleLbl="node1" presStyleIdx="4" presStyleCnt="5">
        <dgm:presLayoutVars>
          <dgm:bulletEnabled val="1"/>
        </dgm:presLayoutVars>
      </dgm:prSet>
      <dgm:spPr/>
    </dgm:pt>
    <dgm:pt modelId="{C1F3350F-0867-4F44-B809-B0A5E3B85A5D}" type="pres">
      <dgm:prSet presAssocID="{D29E1D03-F6F9-7542-A571-6CACF932D9F0}" presName="FiveNodes_5_text" presStyleLbl="node1" presStyleIdx="4" presStyleCnt="5">
        <dgm:presLayoutVars>
          <dgm:bulletEnabled val="1"/>
        </dgm:presLayoutVars>
      </dgm:prSet>
      <dgm:spPr/>
    </dgm:pt>
  </dgm:ptLst>
  <dgm:cxnLst>
    <dgm:cxn modelId="{7FCC6E00-2F70-5940-AC3B-9D6E1CB108F6}" srcId="{D29E1D03-F6F9-7542-A571-6CACF932D9F0}" destId="{7A70CCB7-1B78-354A-BC0F-9FE3BF91356C}" srcOrd="0" destOrd="0" parTransId="{8CE35BE0-46C6-C447-8134-848A254901D5}" sibTransId="{3BD290C9-3573-8E40-AB12-DF27DD6A7121}"/>
    <dgm:cxn modelId="{C991CA02-D025-DD4C-A88E-91DFAAFA3B11}" type="presOf" srcId="{5B99FB4A-6452-414C-8980-DEC2373E9A46}" destId="{024CCAF9-D0B9-7C45-A0E9-44C852E603C3}" srcOrd="1" destOrd="0" presId="urn:microsoft.com/office/officeart/2005/8/layout/vProcess5"/>
    <dgm:cxn modelId="{98665113-9B76-1C47-BF45-9EFCBB0E644D}" type="presOf" srcId="{7A70CCB7-1B78-354A-BC0F-9FE3BF91356C}" destId="{5CC32DAE-4B16-134C-887E-AB5142681CE9}" srcOrd="1" destOrd="0" presId="urn:microsoft.com/office/officeart/2005/8/layout/vProcess5"/>
    <dgm:cxn modelId="{AC50EA13-76D4-8143-9ECA-1BD26B2D3DC1}" srcId="{D29E1D03-F6F9-7542-A571-6CACF932D9F0}" destId="{DD6E6841-D203-0F4E-B38A-92FB9594F21C}" srcOrd="1" destOrd="0" parTransId="{12D7DDD0-494F-9641-BB1C-D4FC0FFD2C73}" sibTransId="{295EB448-F7BA-2C4A-92D9-77AADACD5886}"/>
    <dgm:cxn modelId="{7ECCC415-7915-DA45-A2DF-1242D5ED58E5}" type="presOf" srcId="{DD6E6841-D203-0F4E-B38A-92FB9594F21C}" destId="{D66DBF8A-3197-EB43-B10C-A31150458D36}" srcOrd="0" destOrd="0" presId="urn:microsoft.com/office/officeart/2005/8/layout/vProcess5"/>
    <dgm:cxn modelId="{2BE3E418-0A57-1843-9D13-691DE1914362}" srcId="{D29E1D03-F6F9-7542-A571-6CACF932D9F0}" destId="{632910A8-CDF2-CC45-BD23-D644262A1209}" srcOrd="2" destOrd="0" parTransId="{910FD243-3C2D-F041-87FC-C123C153A4E7}" sibTransId="{BFE8445E-0702-D447-BE30-8D3F1628FE19}"/>
    <dgm:cxn modelId="{4C240E29-2477-2C4B-9470-DE093B2982C5}" type="presOf" srcId="{D29E1D03-F6F9-7542-A571-6CACF932D9F0}" destId="{EB1E0227-4139-CF4F-9F3C-A8D5496C35F9}" srcOrd="0" destOrd="0" presId="urn:microsoft.com/office/officeart/2005/8/layout/vProcess5"/>
    <dgm:cxn modelId="{EECA8D36-5844-3E4A-9053-A916A97E3544}" type="presOf" srcId="{DD6E6841-D203-0F4E-B38A-92FB9594F21C}" destId="{C3FB7271-28AE-1C4C-AC36-72C42C190204}" srcOrd="1" destOrd="0" presId="urn:microsoft.com/office/officeart/2005/8/layout/vProcess5"/>
    <dgm:cxn modelId="{7FFE1237-EB33-464D-94A9-39579E4FC06B}" type="presOf" srcId="{1B4E1C5E-97AF-8D47-A249-25098C02D613}" destId="{C1F3350F-0867-4F44-B809-B0A5E3B85A5D}" srcOrd="1" destOrd="0" presId="urn:microsoft.com/office/officeart/2005/8/layout/vProcess5"/>
    <dgm:cxn modelId="{C7DDE45A-0866-DB45-A7FB-FA6F303C5F80}" type="presOf" srcId="{5B99FB4A-6452-414C-8980-DEC2373E9A46}" destId="{8554CCB6-95A6-174E-A252-7BD271EC0423}" srcOrd="0" destOrd="0" presId="urn:microsoft.com/office/officeart/2005/8/layout/vProcess5"/>
    <dgm:cxn modelId="{ED5AAB61-2C30-3544-970A-88D46D3E6C75}" type="presOf" srcId="{295EB448-F7BA-2C4A-92D9-77AADACD5886}" destId="{0244B582-5D62-2144-AE69-10C25B843AC1}" srcOrd="0" destOrd="0" presId="urn:microsoft.com/office/officeart/2005/8/layout/vProcess5"/>
    <dgm:cxn modelId="{B86E1F75-18D4-4244-AFD8-FD54B8335D34}" srcId="{D29E1D03-F6F9-7542-A571-6CACF932D9F0}" destId="{5B99FB4A-6452-414C-8980-DEC2373E9A46}" srcOrd="3" destOrd="0" parTransId="{EE37D6A9-763B-5F4A-A1C5-95C25F8A2395}" sibTransId="{1792EABB-EBEB-AF4F-B740-5340E11C4712}"/>
    <dgm:cxn modelId="{30868B99-2037-A74D-83F4-A8D0F7C230BA}" srcId="{D29E1D03-F6F9-7542-A571-6CACF932D9F0}" destId="{1B4E1C5E-97AF-8D47-A249-25098C02D613}" srcOrd="4" destOrd="0" parTransId="{FDAE6C50-09E9-2245-B479-5705227C4546}" sibTransId="{ED3F7465-3595-7642-8452-D34D74F258DE}"/>
    <dgm:cxn modelId="{FF96E6A1-ABF4-A842-8569-E8269F3E65DA}" type="presOf" srcId="{1792EABB-EBEB-AF4F-B740-5340E11C4712}" destId="{8B587630-37AE-9D40-80E4-E27153F80C8D}" srcOrd="0" destOrd="0" presId="urn:microsoft.com/office/officeart/2005/8/layout/vProcess5"/>
    <dgm:cxn modelId="{F65016B2-1BED-D54A-8988-55CF216C5438}" type="presOf" srcId="{632910A8-CDF2-CC45-BD23-D644262A1209}" destId="{5AF810C3-8A41-E747-8069-633B2C3F3178}" srcOrd="0" destOrd="0" presId="urn:microsoft.com/office/officeart/2005/8/layout/vProcess5"/>
    <dgm:cxn modelId="{3183DDB4-006B-C242-BD7F-E9FAF21BBB84}" type="presOf" srcId="{7A70CCB7-1B78-354A-BC0F-9FE3BF91356C}" destId="{56AF637C-4D99-2946-A9DF-7094B30B2695}" srcOrd="0" destOrd="0" presId="urn:microsoft.com/office/officeart/2005/8/layout/vProcess5"/>
    <dgm:cxn modelId="{A76877C2-15C0-1E4D-9E6C-AE968125865C}" type="presOf" srcId="{632910A8-CDF2-CC45-BD23-D644262A1209}" destId="{018AB582-C982-E74F-923B-48CD5889C6C3}" srcOrd="1" destOrd="0" presId="urn:microsoft.com/office/officeart/2005/8/layout/vProcess5"/>
    <dgm:cxn modelId="{33F1ABCD-9FCE-964E-81A9-843BDDC70DE7}" type="presOf" srcId="{1B4E1C5E-97AF-8D47-A249-25098C02D613}" destId="{499E9147-6A6C-544D-B3D2-457480E9614E}" srcOrd="0" destOrd="0" presId="urn:microsoft.com/office/officeart/2005/8/layout/vProcess5"/>
    <dgm:cxn modelId="{2247CBD1-3334-EA4D-AD94-DD397C928DDD}" type="presOf" srcId="{BFE8445E-0702-D447-BE30-8D3F1628FE19}" destId="{2C2BE198-3FB3-9D4C-921E-34B6DC9E17D5}" srcOrd="0" destOrd="0" presId="urn:microsoft.com/office/officeart/2005/8/layout/vProcess5"/>
    <dgm:cxn modelId="{ABDD9AD2-3BE3-764D-9CF7-940E20728B2D}" type="presOf" srcId="{3BD290C9-3573-8E40-AB12-DF27DD6A7121}" destId="{85187850-305D-A14C-ADBF-C1CF6C5BD13F}" srcOrd="0" destOrd="0" presId="urn:microsoft.com/office/officeart/2005/8/layout/vProcess5"/>
    <dgm:cxn modelId="{79CE0EF9-C001-3E44-8865-EE04C2A84BDC}" type="presParOf" srcId="{EB1E0227-4139-CF4F-9F3C-A8D5496C35F9}" destId="{17A5105D-4834-1441-9A66-0C74C7746638}" srcOrd="0" destOrd="0" presId="urn:microsoft.com/office/officeart/2005/8/layout/vProcess5"/>
    <dgm:cxn modelId="{81EBA958-CD08-ED4E-9357-3F77F92AF7E6}" type="presParOf" srcId="{EB1E0227-4139-CF4F-9F3C-A8D5496C35F9}" destId="{56AF637C-4D99-2946-A9DF-7094B30B2695}" srcOrd="1" destOrd="0" presId="urn:microsoft.com/office/officeart/2005/8/layout/vProcess5"/>
    <dgm:cxn modelId="{7ABC0D29-EA7E-CA48-B1F0-9D738BA57B17}" type="presParOf" srcId="{EB1E0227-4139-CF4F-9F3C-A8D5496C35F9}" destId="{D66DBF8A-3197-EB43-B10C-A31150458D36}" srcOrd="2" destOrd="0" presId="urn:microsoft.com/office/officeart/2005/8/layout/vProcess5"/>
    <dgm:cxn modelId="{4E53CCAE-EFE5-4044-B02E-DA32FE1B20FE}" type="presParOf" srcId="{EB1E0227-4139-CF4F-9F3C-A8D5496C35F9}" destId="{5AF810C3-8A41-E747-8069-633B2C3F3178}" srcOrd="3" destOrd="0" presId="urn:microsoft.com/office/officeart/2005/8/layout/vProcess5"/>
    <dgm:cxn modelId="{34FF50D0-C8D0-EB49-9EFA-754328512EC7}" type="presParOf" srcId="{EB1E0227-4139-CF4F-9F3C-A8D5496C35F9}" destId="{8554CCB6-95A6-174E-A252-7BD271EC0423}" srcOrd="4" destOrd="0" presId="urn:microsoft.com/office/officeart/2005/8/layout/vProcess5"/>
    <dgm:cxn modelId="{91B95808-70FE-2D42-863A-E8ABAFC43B04}" type="presParOf" srcId="{EB1E0227-4139-CF4F-9F3C-A8D5496C35F9}" destId="{499E9147-6A6C-544D-B3D2-457480E9614E}" srcOrd="5" destOrd="0" presId="urn:microsoft.com/office/officeart/2005/8/layout/vProcess5"/>
    <dgm:cxn modelId="{57CC5A3B-E901-474C-83EC-65D096F69BFE}" type="presParOf" srcId="{EB1E0227-4139-CF4F-9F3C-A8D5496C35F9}" destId="{85187850-305D-A14C-ADBF-C1CF6C5BD13F}" srcOrd="6" destOrd="0" presId="urn:microsoft.com/office/officeart/2005/8/layout/vProcess5"/>
    <dgm:cxn modelId="{9F3094BB-907D-FD4A-8F47-1845C148C629}" type="presParOf" srcId="{EB1E0227-4139-CF4F-9F3C-A8D5496C35F9}" destId="{0244B582-5D62-2144-AE69-10C25B843AC1}" srcOrd="7" destOrd="0" presId="urn:microsoft.com/office/officeart/2005/8/layout/vProcess5"/>
    <dgm:cxn modelId="{8C53D9A3-885A-EF49-8BF0-5E9BDBEE85D8}" type="presParOf" srcId="{EB1E0227-4139-CF4F-9F3C-A8D5496C35F9}" destId="{2C2BE198-3FB3-9D4C-921E-34B6DC9E17D5}" srcOrd="8" destOrd="0" presId="urn:microsoft.com/office/officeart/2005/8/layout/vProcess5"/>
    <dgm:cxn modelId="{F2FDE865-3D64-9B4B-893E-925A328F714C}" type="presParOf" srcId="{EB1E0227-4139-CF4F-9F3C-A8D5496C35F9}" destId="{8B587630-37AE-9D40-80E4-E27153F80C8D}" srcOrd="9" destOrd="0" presId="urn:microsoft.com/office/officeart/2005/8/layout/vProcess5"/>
    <dgm:cxn modelId="{E920F6A5-EBAE-D34C-B9C8-C13D02582D6A}" type="presParOf" srcId="{EB1E0227-4139-CF4F-9F3C-A8D5496C35F9}" destId="{5CC32DAE-4B16-134C-887E-AB5142681CE9}" srcOrd="10" destOrd="0" presId="urn:microsoft.com/office/officeart/2005/8/layout/vProcess5"/>
    <dgm:cxn modelId="{A18417B7-0126-4E43-88F6-D6BCAA74B598}" type="presParOf" srcId="{EB1E0227-4139-CF4F-9F3C-A8D5496C35F9}" destId="{C3FB7271-28AE-1C4C-AC36-72C42C190204}" srcOrd="11" destOrd="0" presId="urn:microsoft.com/office/officeart/2005/8/layout/vProcess5"/>
    <dgm:cxn modelId="{8C4CCDA2-7E87-5C49-83DC-B9D3803BA556}" type="presParOf" srcId="{EB1E0227-4139-CF4F-9F3C-A8D5496C35F9}" destId="{018AB582-C982-E74F-923B-48CD5889C6C3}" srcOrd="12" destOrd="0" presId="urn:microsoft.com/office/officeart/2005/8/layout/vProcess5"/>
    <dgm:cxn modelId="{A9628456-C64D-CB4B-AEB1-EE61CF7B5AFA}" type="presParOf" srcId="{EB1E0227-4139-CF4F-9F3C-A8D5496C35F9}" destId="{024CCAF9-D0B9-7C45-A0E9-44C852E603C3}" srcOrd="13" destOrd="0" presId="urn:microsoft.com/office/officeart/2005/8/layout/vProcess5"/>
    <dgm:cxn modelId="{5F4A05C1-AAE4-D14B-A9E5-E60C0A5F8A75}" type="presParOf" srcId="{EB1E0227-4139-CF4F-9F3C-A8D5496C35F9}" destId="{C1F3350F-0867-4F44-B809-B0A5E3B85A5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D85B85-1898-7C49-B95A-A54F71DEDECE}" type="doc">
      <dgm:prSet loTypeId="urn:microsoft.com/office/officeart/2005/8/layout/hierarchy3" loCatId="" qsTypeId="urn:microsoft.com/office/officeart/2005/8/quickstyle/simple1" qsCatId="simple" csTypeId="urn:microsoft.com/office/officeart/2005/8/colors/colorful3" csCatId="colorful" phldr="1"/>
      <dgm:spPr/>
      <dgm:t>
        <a:bodyPr/>
        <a:lstStyle/>
        <a:p>
          <a:endParaRPr lang="en-US"/>
        </a:p>
      </dgm:t>
    </dgm:pt>
    <dgm:pt modelId="{F23F738A-D7AA-3F43-8501-2213B810D6EE}">
      <dgm:prSet phldrT="[Text]" custT="1"/>
      <dgm:spPr/>
      <dgm:t>
        <a:bodyPr anchor="ctr"/>
        <a:lstStyle/>
        <a:p>
          <a:pPr>
            <a:lnSpc>
              <a:spcPct val="150000"/>
            </a:lnSpc>
          </a:pPr>
          <a:r>
            <a:rPr lang="en-US" sz="2400" dirty="0" err="1">
              <a:latin typeface="Arial" panose="020B0604020202020204" pitchFamily="34" charset="0"/>
              <a:cs typeface="Arial" panose="020B0604020202020204" pitchFamily="34" charset="0"/>
            </a:rPr>
            <a:t>Bước</a:t>
          </a:r>
          <a:r>
            <a:rPr lang="en-US" sz="2400" dirty="0">
              <a:latin typeface="Arial" panose="020B0604020202020204" pitchFamily="34" charset="0"/>
              <a:cs typeface="Arial" panose="020B0604020202020204" pitchFamily="34" charset="0"/>
            </a:rPr>
            <a:t> 1</a:t>
          </a:r>
        </a:p>
      </dgm:t>
    </dgm:pt>
    <dgm:pt modelId="{C67F30A0-DCBA-8242-B656-136965070FA5}" type="parTrans" cxnId="{5A8A23F0-BDDB-5C47-AE0C-29AAACAAF9E3}">
      <dgm:prSet/>
      <dgm:spPr/>
      <dgm:t>
        <a:bodyPr/>
        <a:lstStyle/>
        <a:p>
          <a:endParaRPr lang="en-US"/>
        </a:p>
      </dgm:t>
    </dgm:pt>
    <dgm:pt modelId="{22227497-741A-6F43-BFFA-692FF8154E43}" type="sibTrans" cxnId="{5A8A23F0-BDDB-5C47-AE0C-29AAACAAF9E3}">
      <dgm:prSet/>
      <dgm:spPr/>
      <dgm:t>
        <a:bodyPr/>
        <a:lstStyle/>
        <a:p>
          <a:endParaRPr lang="en-US"/>
        </a:p>
      </dgm:t>
    </dgm:pt>
    <dgm:pt modelId="{6AC389E8-3FF2-9D4B-91CD-A22C7237AE73}">
      <dgm:prSet phldrT="[Text]" custT="1"/>
      <dgm:spPr/>
      <dgm:t>
        <a:bodyPr anchor="ctr"/>
        <a:lstStyle/>
        <a:p>
          <a:pPr>
            <a:lnSpc>
              <a:spcPct val="150000"/>
            </a:lnSpc>
          </a:pPr>
          <a:r>
            <a:rPr lang="en-US" sz="2400" dirty="0" err="1">
              <a:latin typeface="Arial" panose="020B0604020202020204" pitchFamily="34" charset="0"/>
              <a:cs typeface="Arial" panose="020B0604020202020204" pitchFamily="34" charset="0"/>
            </a:rPr>
            <a:t>Tóm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endParaRPr lang="en-US" sz="2400" dirty="0">
            <a:latin typeface="Arial" panose="020B0604020202020204" pitchFamily="34" charset="0"/>
            <a:cs typeface="Arial" panose="020B0604020202020204" pitchFamily="34" charset="0"/>
          </a:endParaRPr>
        </a:p>
      </dgm:t>
    </dgm:pt>
    <dgm:pt modelId="{E615E8AE-9525-DE41-85C8-E2DA88B23271}" type="parTrans" cxnId="{64184498-7D21-D548-94EC-70B7843B2124}">
      <dgm:prSet/>
      <dgm:spPr/>
      <dgm:t>
        <a:bodyPr/>
        <a:lstStyle/>
        <a:p>
          <a:endParaRPr lang="en-US"/>
        </a:p>
      </dgm:t>
    </dgm:pt>
    <dgm:pt modelId="{E3F3EBCC-5CA3-A044-90C5-3F1628D00639}" type="sibTrans" cxnId="{64184498-7D21-D548-94EC-70B7843B2124}">
      <dgm:prSet/>
      <dgm:spPr/>
      <dgm:t>
        <a:bodyPr/>
        <a:lstStyle/>
        <a:p>
          <a:endParaRPr lang="en-US"/>
        </a:p>
      </dgm:t>
    </dgm:pt>
    <dgm:pt modelId="{38B46EA0-8FAF-9549-9201-3D74818105B5}">
      <dgm:prSet phldrT="[Text]" custT="1"/>
      <dgm:spPr/>
      <dgm:t>
        <a:bodyPr anchor="ctr"/>
        <a:lstStyle/>
        <a:p>
          <a:pPr>
            <a:lnSpc>
              <a:spcPct val="150000"/>
            </a:lnSpc>
          </a:pPr>
          <a:r>
            <a:rPr lang="en-US" sz="2400" dirty="0" err="1">
              <a:latin typeface="Arial" panose="020B0604020202020204" pitchFamily="34" charset="0"/>
              <a:cs typeface="Arial" panose="020B0604020202020204" pitchFamily="34" charset="0"/>
            </a:rPr>
            <a:t>Bước</a:t>
          </a:r>
          <a:r>
            <a:rPr lang="en-US" sz="2400" dirty="0">
              <a:latin typeface="Arial" panose="020B0604020202020204" pitchFamily="34" charset="0"/>
              <a:cs typeface="Arial" panose="020B0604020202020204" pitchFamily="34" charset="0"/>
            </a:rPr>
            <a:t> 2</a:t>
          </a:r>
        </a:p>
      </dgm:t>
    </dgm:pt>
    <dgm:pt modelId="{271E6135-8557-0049-91AE-EB45C8620403}" type="parTrans" cxnId="{73B5555B-BABD-AB43-AC3B-43C1C2115074}">
      <dgm:prSet/>
      <dgm:spPr/>
      <dgm:t>
        <a:bodyPr/>
        <a:lstStyle/>
        <a:p>
          <a:endParaRPr lang="en-US"/>
        </a:p>
      </dgm:t>
    </dgm:pt>
    <dgm:pt modelId="{7152BED0-7EEF-BC49-B989-0E560B6E5E54}" type="sibTrans" cxnId="{73B5555B-BABD-AB43-AC3B-43C1C2115074}">
      <dgm:prSet/>
      <dgm:spPr/>
      <dgm:t>
        <a:bodyPr/>
        <a:lstStyle/>
        <a:p>
          <a:endParaRPr lang="en-US"/>
        </a:p>
      </dgm:t>
    </dgm:pt>
    <dgm:pt modelId="{CE651794-3D72-6247-ABDE-672508FAB831}">
      <dgm:prSet phldrT="[Text]" custT="1"/>
      <dgm:spPr/>
      <dgm:t>
        <a:bodyPr anchor="ctr"/>
        <a:lstStyle/>
        <a:p>
          <a:pPr>
            <a:lnSpc>
              <a:spcPct val="150000"/>
            </a:lnSpc>
          </a:pPr>
          <a:r>
            <a:rPr lang="en-US" sz="2400" dirty="0" err="1">
              <a:latin typeface="Arial" panose="020B0604020202020204" pitchFamily="34" charset="0"/>
              <a:cs typeface="Arial" panose="020B0604020202020204" pitchFamily="34" charset="0"/>
            </a:rPr>
            <a:t>Lựa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chọn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endParaRPr lang="en-US" sz="2400" dirty="0">
            <a:latin typeface="Arial" panose="020B0604020202020204" pitchFamily="34" charset="0"/>
            <a:cs typeface="Arial" panose="020B0604020202020204" pitchFamily="34" charset="0"/>
          </a:endParaRPr>
        </a:p>
      </dgm:t>
    </dgm:pt>
    <dgm:pt modelId="{0A5AFF4A-635E-414E-9908-2FDB89E0E3C7}" type="parTrans" cxnId="{94716D50-EB94-174E-994D-57EB73590154}">
      <dgm:prSet/>
      <dgm:spPr/>
      <dgm:t>
        <a:bodyPr/>
        <a:lstStyle/>
        <a:p>
          <a:endParaRPr lang="en-US"/>
        </a:p>
      </dgm:t>
    </dgm:pt>
    <dgm:pt modelId="{81C6141F-F733-7B4D-A501-7D3807EA91C6}" type="sibTrans" cxnId="{94716D50-EB94-174E-994D-57EB73590154}">
      <dgm:prSet/>
      <dgm:spPr/>
      <dgm:t>
        <a:bodyPr/>
        <a:lstStyle/>
        <a:p>
          <a:endParaRPr lang="en-US"/>
        </a:p>
      </dgm:t>
    </dgm:pt>
    <dgm:pt modelId="{BB72188C-EC99-0F45-A187-2C2DEE1507C4}">
      <dgm:prSet phldrT="[Text]" custT="1"/>
      <dgm:spPr/>
      <dgm:t>
        <a:bodyPr anchor="ctr"/>
        <a:lstStyle/>
        <a:p>
          <a:pPr>
            <a:lnSpc>
              <a:spcPct val="150000"/>
            </a:lnSpc>
          </a:pPr>
          <a:r>
            <a:rPr lang="en-US" sz="2400" dirty="0" err="1">
              <a:latin typeface="Arial" panose="020B0604020202020204" pitchFamily="34" charset="0"/>
              <a:cs typeface="Arial" panose="020B0604020202020204" pitchFamily="34" charset="0"/>
            </a:rPr>
            <a:t>Bước</a:t>
          </a:r>
          <a:r>
            <a:rPr lang="en-US" sz="2400" dirty="0">
              <a:latin typeface="Arial" panose="020B0604020202020204" pitchFamily="34" charset="0"/>
              <a:cs typeface="Arial" panose="020B0604020202020204" pitchFamily="34" charset="0"/>
            </a:rPr>
            <a:t> 3</a:t>
          </a:r>
        </a:p>
      </dgm:t>
    </dgm:pt>
    <dgm:pt modelId="{3A901F6A-0FE6-214A-BC42-F0866D7D4427}" type="parTrans" cxnId="{1F018CE4-06D2-214D-87A9-4773D1B90E68}">
      <dgm:prSet/>
      <dgm:spPr/>
      <dgm:t>
        <a:bodyPr/>
        <a:lstStyle/>
        <a:p>
          <a:endParaRPr lang="en-US"/>
        </a:p>
      </dgm:t>
    </dgm:pt>
    <dgm:pt modelId="{8DBB2FED-C81D-FD47-AA3C-01E91FECF23D}" type="sibTrans" cxnId="{1F018CE4-06D2-214D-87A9-4773D1B90E68}">
      <dgm:prSet/>
      <dgm:spPr/>
      <dgm:t>
        <a:bodyPr/>
        <a:lstStyle/>
        <a:p>
          <a:endParaRPr lang="en-US"/>
        </a:p>
      </dgm:t>
    </dgm:pt>
    <dgm:pt modelId="{0914947F-A0BB-FB42-9DD8-C0107C2F546B}">
      <dgm:prSet phldrT="[Text]" custT="1"/>
      <dgm:spPr/>
      <dgm:t>
        <a:bodyPr anchor="ctr"/>
        <a:lstStyle/>
        <a:p>
          <a:pPr>
            <a:lnSpc>
              <a:spcPct val="150000"/>
            </a:lnSpc>
          </a:pPr>
          <a:r>
            <a:rPr lang="en-US" sz="2400" dirty="0" err="1">
              <a:latin typeface="Arial" panose="020B0604020202020204" pitchFamily="34" charset="0"/>
              <a:cs typeface="Arial" panose="020B0604020202020204" pitchFamily="34" charset="0"/>
            </a:rPr>
            <a:t>Thay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endParaRPr lang="en-US" sz="2400" dirty="0">
            <a:latin typeface="Arial" panose="020B0604020202020204" pitchFamily="34" charset="0"/>
            <a:cs typeface="Arial" panose="020B0604020202020204" pitchFamily="34" charset="0"/>
          </a:endParaRPr>
        </a:p>
      </dgm:t>
    </dgm:pt>
    <dgm:pt modelId="{BBC658FD-E1AD-0049-918F-9ACCBD3637E0}" type="parTrans" cxnId="{6B5C6511-39F2-3D47-BE47-2DB49D7BD959}">
      <dgm:prSet/>
      <dgm:spPr/>
      <dgm:t>
        <a:bodyPr/>
        <a:lstStyle/>
        <a:p>
          <a:endParaRPr lang="en-US"/>
        </a:p>
      </dgm:t>
    </dgm:pt>
    <dgm:pt modelId="{44CA92A0-D9FA-BF45-A0DC-70D6A4B7B581}" type="sibTrans" cxnId="{6B5C6511-39F2-3D47-BE47-2DB49D7BD959}">
      <dgm:prSet/>
      <dgm:spPr/>
      <dgm:t>
        <a:bodyPr/>
        <a:lstStyle/>
        <a:p>
          <a:endParaRPr lang="en-US"/>
        </a:p>
      </dgm:t>
    </dgm:pt>
    <dgm:pt modelId="{F541C90C-DDFB-C549-A9CB-E066F5BD4770}">
      <dgm:prSet phldrT="[Text]" custT="1"/>
      <dgm:spPr/>
      <dgm:t>
        <a:bodyPr anchor="ctr"/>
        <a:lstStyle/>
        <a:p>
          <a:pPr>
            <a:lnSpc>
              <a:spcPct val="150000"/>
            </a:lnSpc>
          </a:pP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toán</a:t>
          </a:r>
          <a:endParaRPr lang="en-US" sz="2400" dirty="0">
            <a:latin typeface="Arial" panose="020B0604020202020204" pitchFamily="34" charset="0"/>
            <a:cs typeface="Arial" panose="020B0604020202020204" pitchFamily="34" charset="0"/>
          </a:endParaRPr>
        </a:p>
      </dgm:t>
    </dgm:pt>
    <dgm:pt modelId="{9A98B7DD-885B-5543-A887-E67CA2475A2A}" type="parTrans" cxnId="{3C602310-5890-F64A-982F-DC69C265DA41}">
      <dgm:prSet/>
      <dgm:spPr/>
      <dgm:t>
        <a:bodyPr/>
        <a:lstStyle/>
        <a:p>
          <a:endParaRPr lang="en-US"/>
        </a:p>
      </dgm:t>
    </dgm:pt>
    <dgm:pt modelId="{20FBD966-3BEB-C74B-9F86-BE7D700C239E}" type="sibTrans" cxnId="{3C602310-5890-F64A-982F-DC69C265DA41}">
      <dgm:prSet/>
      <dgm:spPr/>
      <dgm:t>
        <a:bodyPr/>
        <a:lstStyle/>
        <a:p>
          <a:endParaRPr lang="en-US"/>
        </a:p>
      </dgm:t>
    </dgm:pt>
    <dgm:pt modelId="{38EAD377-56D6-1649-90E2-681AC9BF9410}">
      <dgm:prSet phldrT="[Text]" custT="1"/>
      <dgm:spPr/>
      <dgm:t>
        <a:bodyPr anchor="ctr"/>
        <a:lstStyle/>
        <a:p>
          <a:pPr>
            <a:lnSpc>
              <a:spcPct val="150000"/>
            </a:lnSpc>
          </a:pPr>
          <a:r>
            <a:rPr lang="en-US" sz="2400" dirty="0">
              <a:latin typeface="Arial" panose="020B0604020202020204" pitchFamily="34" charset="0"/>
              <a:cs typeface="Arial" panose="020B0604020202020204" pitchFamily="34" charset="0"/>
            </a:rPr>
            <a:t>Q = </a:t>
          </a:r>
          <a:r>
            <a:rPr lang="en-US" sz="2400" dirty="0" err="1">
              <a:latin typeface="Arial" panose="020B0604020202020204" pitchFamily="34" charset="0"/>
              <a:cs typeface="Arial" panose="020B0604020202020204" pitchFamily="34" charset="0"/>
            </a:rPr>
            <a:t>mc∆t</a:t>
          </a:r>
          <a:endParaRPr lang="en-US" sz="2400" dirty="0">
            <a:latin typeface="Arial" panose="020B0604020202020204" pitchFamily="34" charset="0"/>
            <a:cs typeface="Arial" panose="020B0604020202020204" pitchFamily="34" charset="0"/>
          </a:endParaRPr>
        </a:p>
      </dgm:t>
    </dgm:pt>
    <dgm:pt modelId="{45DC8402-4AF0-9C4B-B034-E78B77411EDF}" type="parTrans" cxnId="{50BB2191-C61F-F246-AA77-34016F54B77B}">
      <dgm:prSet/>
      <dgm:spPr/>
      <dgm:t>
        <a:bodyPr/>
        <a:lstStyle/>
        <a:p>
          <a:endParaRPr lang="en-US"/>
        </a:p>
      </dgm:t>
    </dgm:pt>
    <dgm:pt modelId="{4D3E1F01-F54E-F344-AA54-394F441E0918}" type="sibTrans" cxnId="{50BB2191-C61F-F246-AA77-34016F54B77B}">
      <dgm:prSet/>
      <dgm:spPr/>
      <dgm:t>
        <a:bodyPr/>
        <a:lstStyle/>
        <a:p>
          <a:endParaRPr lang="en-US"/>
        </a:p>
      </dgm:t>
    </dgm:pt>
    <dgm:pt modelId="{65096469-5F23-3D4E-BBEF-AB15CD8729CE}">
      <dgm:prSet phldrT="[Text]" custT="1"/>
      <dgm:spPr/>
      <dgm:t>
        <a:bodyPr anchor="ctr"/>
        <a:lstStyle/>
        <a:p>
          <a:pPr>
            <a:lnSpc>
              <a:spcPct val="150000"/>
            </a:lnSpc>
          </a:pPr>
          <a:r>
            <a:rPr lang="en-US" sz="2400" dirty="0">
              <a:latin typeface="Arial" panose="020B0604020202020204" pitchFamily="34" charset="0"/>
              <a:cs typeface="Arial" panose="020B0604020202020204" pitchFamily="34" charset="0"/>
            </a:rPr>
            <a:t>Q </a:t>
          </a:r>
          <a:r>
            <a:rPr lang="en-US" sz="2400" dirty="0" err="1">
              <a:latin typeface="Arial" panose="020B0604020202020204" pitchFamily="34" charset="0"/>
              <a:cs typeface="Arial" panose="020B0604020202020204" pitchFamily="34" charset="0"/>
            </a:rPr>
            <a:t>toả</a:t>
          </a:r>
          <a:r>
            <a:rPr lang="en-US" sz="2400" dirty="0">
              <a:latin typeface="Arial" panose="020B0604020202020204" pitchFamily="34" charset="0"/>
              <a:cs typeface="Arial" panose="020B0604020202020204" pitchFamily="34" charset="0"/>
            </a:rPr>
            <a:t> = Q </a:t>
          </a:r>
          <a:r>
            <a:rPr lang="en-US" sz="2400" dirty="0" err="1">
              <a:latin typeface="Arial" panose="020B0604020202020204" pitchFamily="34" charset="0"/>
              <a:cs typeface="Arial" panose="020B0604020202020204" pitchFamily="34" charset="0"/>
            </a:rPr>
            <a:t>thu</a:t>
          </a:r>
          <a:endParaRPr lang="en-US" sz="2400" dirty="0">
            <a:latin typeface="Arial" panose="020B0604020202020204" pitchFamily="34" charset="0"/>
            <a:cs typeface="Arial" panose="020B0604020202020204" pitchFamily="34" charset="0"/>
          </a:endParaRPr>
        </a:p>
      </dgm:t>
    </dgm:pt>
    <dgm:pt modelId="{3BBE4645-38E8-A84E-B0C7-FA4EF7F66D2E}" type="parTrans" cxnId="{B8583D75-33AF-1340-98C2-B4FDC4FF15A4}">
      <dgm:prSet/>
      <dgm:spPr/>
      <dgm:t>
        <a:bodyPr/>
        <a:lstStyle/>
        <a:p>
          <a:endParaRPr lang="en-US"/>
        </a:p>
      </dgm:t>
    </dgm:pt>
    <dgm:pt modelId="{C0C42358-3AA7-DE44-82DD-D8618507B1B6}" type="sibTrans" cxnId="{B8583D75-33AF-1340-98C2-B4FDC4FF15A4}">
      <dgm:prSet/>
      <dgm:spPr/>
      <dgm:t>
        <a:bodyPr/>
        <a:lstStyle/>
        <a:p>
          <a:endParaRPr lang="en-US"/>
        </a:p>
      </dgm:t>
    </dgm:pt>
    <dgm:pt modelId="{63B590EC-70F7-7341-9BA7-96BB4CDB870A}">
      <dgm:prSet phldrT="[Text]" custT="1"/>
      <dgm:spPr/>
      <dgm:t>
        <a:bodyPr anchor="ctr"/>
        <a:lstStyle/>
        <a:p>
          <a:pPr>
            <a:lnSpc>
              <a:spcPct val="150000"/>
            </a:lnSpc>
          </a:pPr>
          <a:r>
            <a:rPr lang="en-US" sz="2400" dirty="0" err="1">
              <a:latin typeface="Arial" panose="020B0604020202020204" pitchFamily="34" charset="0"/>
              <a:cs typeface="Arial" panose="020B0604020202020204" pitchFamily="34" charset="0"/>
            </a:rPr>
            <a:t>Bước</a:t>
          </a:r>
          <a:r>
            <a:rPr lang="en-US" sz="2400" dirty="0">
              <a:latin typeface="Arial" panose="020B0604020202020204" pitchFamily="34" charset="0"/>
              <a:cs typeface="Arial" panose="020B0604020202020204" pitchFamily="34" charset="0"/>
            </a:rPr>
            <a:t> 4</a:t>
          </a:r>
        </a:p>
      </dgm:t>
    </dgm:pt>
    <dgm:pt modelId="{4F4F68D1-6DE2-5E47-B992-A676D084DF05}" type="parTrans" cxnId="{97A2CEAB-8C42-A14F-A4AD-C39EE8D2A957}">
      <dgm:prSet/>
      <dgm:spPr/>
      <dgm:t>
        <a:bodyPr/>
        <a:lstStyle/>
        <a:p>
          <a:endParaRPr lang="en-US"/>
        </a:p>
      </dgm:t>
    </dgm:pt>
    <dgm:pt modelId="{DA049DEF-5806-344F-BC51-22B9B1B425DE}" type="sibTrans" cxnId="{97A2CEAB-8C42-A14F-A4AD-C39EE8D2A957}">
      <dgm:prSet/>
      <dgm:spPr/>
      <dgm:t>
        <a:bodyPr/>
        <a:lstStyle/>
        <a:p>
          <a:endParaRPr lang="en-US"/>
        </a:p>
      </dgm:t>
    </dgm:pt>
    <dgm:pt modelId="{6108F9C2-618D-4044-B4BA-47FCD55C1616}">
      <dgm:prSet phldrT="[Text]" custT="1"/>
      <dgm:spPr/>
      <dgm:t>
        <a:bodyPr anchor="ctr"/>
        <a:lstStyle/>
        <a:p>
          <a:pPr>
            <a:lnSpc>
              <a:spcPct val="150000"/>
            </a:lnSpc>
          </a:pPr>
          <a:r>
            <a:rPr lang="en-US" sz="2400" dirty="0" err="1">
              <a:latin typeface="Arial" panose="020B0604020202020204" pitchFamily="34" charset="0"/>
              <a:cs typeface="Arial" panose="020B0604020202020204" pitchFamily="34" charset="0"/>
            </a:rPr>
            <a:t>Viết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endParaRPr lang="en-US" sz="2400" dirty="0">
            <a:latin typeface="Arial" panose="020B0604020202020204" pitchFamily="34" charset="0"/>
            <a:cs typeface="Arial" panose="020B0604020202020204" pitchFamily="34" charset="0"/>
          </a:endParaRPr>
        </a:p>
      </dgm:t>
    </dgm:pt>
    <dgm:pt modelId="{80E4668B-7CB7-874F-9C6B-0E4A55676D6A}" type="parTrans" cxnId="{FD747414-BFFF-2544-98BF-EC40FC27786A}">
      <dgm:prSet/>
      <dgm:spPr/>
      <dgm:t>
        <a:bodyPr/>
        <a:lstStyle/>
        <a:p>
          <a:endParaRPr lang="en-US"/>
        </a:p>
      </dgm:t>
    </dgm:pt>
    <dgm:pt modelId="{CCCBDC76-76DF-C84B-8E59-EA7A326CD85B}" type="sibTrans" cxnId="{FD747414-BFFF-2544-98BF-EC40FC27786A}">
      <dgm:prSet/>
      <dgm:spPr/>
      <dgm:t>
        <a:bodyPr/>
        <a:lstStyle/>
        <a:p>
          <a:endParaRPr lang="en-US"/>
        </a:p>
      </dgm:t>
    </dgm:pt>
    <dgm:pt modelId="{3E15B370-3F0D-9C41-BEB3-234A9EFEF8EF}" type="pres">
      <dgm:prSet presAssocID="{B7D85B85-1898-7C49-B95A-A54F71DEDECE}" presName="diagram" presStyleCnt="0">
        <dgm:presLayoutVars>
          <dgm:chPref val="1"/>
          <dgm:dir/>
          <dgm:animOne val="branch"/>
          <dgm:animLvl val="lvl"/>
          <dgm:resizeHandles/>
        </dgm:presLayoutVars>
      </dgm:prSet>
      <dgm:spPr/>
    </dgm:pt>
    <dgm:pt modelId="{56E39A0F-8075-D943-81B6-BC2C52D4B6E8}" type="pres">
      <dgm:prSet presAssocID="{F23F738A-D7AA-3F43-8501-2213B810D6EE}" presName="root" presStyleCnt="0"/>
      <dgm:spPr/>
    </dgm:pt>
    <dgm:pt modelId="{7B7B28F4-502A-5A45-BC42-6651F4C40182}" type="pres">
      <dgm:prSet presAssocID="{F23F738A-D7AA-3F43-8501-2213B810D6EE}" presName="rootComposite" presStyleCnt="0"/>
      <dgm:spPr/>
    </dgm:pt>
    <dgm:pt modelId="{78C62DAB-AB94-7149-B71E-1E9A9788B944}" type="pres">
      <dgm:prSet presAssocID="{F23F738A-D7AA-3F43-8501-2213B810D6EE}" presName="rootText" presStyleLbl="node1" presStyleIdx="0" presStyleCnt="4"/>
      <dgm:spPr/>
    </dgm:pt>
    <dgm:pt modelId="{2B80848A-C0BD-9044-9795-DFD188749F58}" type="pres">
      <dgm:prSet presAssocID="{F23F738A-D7AA-3F43-8501-2213B810D6EE}" presName="rootConnector" presStyleLbl="node1" presStyleIdx="0" presStyleCnt="4"/>
      <dgm:spPr/>
    </dgm:pt>
    <dgm:pt modelId="{1EA95A7A-CC7E-604F-84C7-1CA530C93EE9}" type="pres">
      <dgm:prSet presAssocID="{F23F738A-D7AA-3F43-8501-2213B810D6EE}" presName="childShape" presStyleCnt="0"/>
      <dgm:spPr/>
    </dgm:pt>
    <dgm:pt modelId="{8949C27B-FBC3-7C48-BD89-43E6BE4977E5}" type="pres">
      <dgm:prSet presAssocID="{E615E8AE-9525-DE41-85C8-E2DA88B23271}" presName="Name13" presStyleLbl="parChTrans1D2" presStyleIdx="0" presStyleCnt="7"/>
      <dgm:spPr/>
    </dgm:pt>
    <dgm:pt modelId="{3393D37C-004E-B84E-8450-E1F458DFCF83}" type="pres">
      <dgm:prSet presAssocID="{6AC389E8-3FF2-9D4B-91CD-A22C7237AE73}" presName="childText" presStyleLbl="bgAcc1" presStyleIdx="0" presStyleCnt="7">
        <dgm:presLayoutVars>
          <dgm:bulletEnabled val="1"/>
        </dgm:presLayoutVars>
      </dgm:prSet>
      <dgm:spPr/>
    </dgm:pt>
    <dgm:pt modelId="{3AA176DE-0681-C64F-BB80-2267728992ED}" type="pres">
      <dgm:prSet presAssocID="{38B46EA0-8FAF-9549-9201-3D74818105B5}" presName="root" presStyleCnt="0"/>
      <dgm:spPr/>
    </dgm:pt>
    <dgm:pt modelId="{4BF923DD-DDDD-8E42-B979-F03E0C3F873D}" type="pres">
      <dgm:prSet presAssocID="{38B46EA0-8FAF-9549-9201-3D74818105B5}" presName="rootComposite" presStyleCnt="0"/>
      <dgm:spPr/>
    </dgm:pt>
    <dgm:pt modelId="{D321F6D4-60A8-154F-A917-C1F8684F34E7}" type="pres">
      <dgm:prSet presAssocID="{38B46EA0-8FAF-9549-9201-3D74818105B5}" presName="rootText" presStyleLbl="node1" presStyleIdx="1" presStyleCnt="4"/>
      <dgm:spPr/>
    </dgm:pt>
    <dgm:pt modelId="{7B9424D6-3064-6E46-8D5F-704EBDAD1C27}" type="pres">
      <dgm:prSet presAssocID="{38B46EA0-8FAF-9549-9201-3D74818105B5}" presName="rootConnector" presStyleLbl="node1" presStyleIdx="1" presStyleCnt="4"/>
      <dgm:spPr/>
    </dgm:pt>
    <dgm:pt modelId="{8F42B79B-B69B-C240-B42B-B8A9B2DACE91}" type="pres">
      <dgm:prSet presAssocID="{38B46EA0-8FAF-9549-9201-3D74818105B5}" presName="childShape" presStyleCnt="0"/>
      <dgm:spPr/>
    </dgm:pt>
    <dgm:pt modelId="{83087345-5D20-E34C-BEBE-D5583BFC8CB8}" type="pres">
      <dgm:prSet presAssocID="{0A5AFF4A-635E-414E-9908-2FDB89E0E3C7}" presName="Name13" presStyleLbl="parChTrans1D2" presStyleIdx="1" presStyleCnt="7"/>
      <dgm:spPr/>
    </dgm:pt>
    <dgm:pt modelId="{3E7A4090-836D-B347-A6A3-372E0CFB761F}" type="pres">
      <dgm:prSet presAssocID="{CE651794-3D72-6247-ABDE-672508FAB831}" presName="childText" presStyleLbl="bgAcc1" presStyleIdx="1" presStyleCnt="7" custScaleX="131339">
        <dgm:presLayoutVars>
          <dgm:bulletEnabled val="1"/>
        </dgm:presLayoutVars>
      </dgm:prSet>
      <dgm:spPr/>
    </dgm:pt>
    <dgm:pt modelId="{01CC930E-C944-F648-A734-170D302C26F9}" type="pres">
      <dgm:prSet presAssocID="{45DC8402-4AF0-9C4B-B034-E78B77411EDF}" presName="Name13" presStyleLbl="parChTrans1D2" presStyleIdx="2" presStyleCnt="7"/>
      <dgm:spPr/>
    </dgm:pt>
    <dgm:pt modelId="{6010930B-D21F-A74B-8A5D-DA9E05C7C027}" type="pres">
      <dgm:prSet presAssocID="{38EAD377-56D6-1649-90E2-681AC9BF9410}" presName="childText" presStyleLbl="bgAcc1" presStyleIdx="2" presStyleCnt="7" custScaleX="131339">
        <dgm:presLayoutVars>
          <dgm:bulletEnabled val="1"/>
        </dgm:presLayoutVars>
      </dgm:prSet>
      <dgm:spPr/>
    </dgm:pt>
    <dgm:pt modelId="{97C626AB-3AEE-014D-81D9-A72B5B844D4A}" type="pres">
      <dgm:prSet presAssocID="{3BBE4645-38E8-A84E-B0C7-FA4EF7F66D2E}" presName="Name13" presStyleLbl="parChTrans1D2" presStyleIdx="3" presStyleCnt="7"/>
      <dgm:spPr/>
    </dgm:pt>
    <dgm:pt modelId="{14942699-46AB-4E42-90AF-8C57A100EBD0}" type="pres">
      <dgm:prSet presAssocID="{65096469-5F23-3D4E-BBEF-AB15CD8729CE}" presName="childText" presStyleLbl="bgAcc1" presStyleIdx="3" presStyleCnt="7" custScaleX="131339">
        <dgm:presLayoutVars>
          <dgm:bulletEnabled val="1"/>
        </dgm:presLayoutVars>
      </dgm:prSet>
      <dgm:spPr/>
    </dgm:pt>
    <dgm:pt modelId="{CC552DB0-C16D-5B45-9487-D7438B3CEB3A}" type="pres">
      <dgm:prSet presAssocID="{BB72188C-EC99-0F45-A187-2C2DEE1507C4}" presName="root" presStyleCnt="0"/>
      <dgm:spPr/>
    </dgm:pt>
    <dgm:pt modelId="{24B8D61B-F170-3A44-A180-0C67D9D2DDC9}" type="pres">
      <dgm:prSet presAssocID="{BB72188C-EC99-0F45-A187-2C2DEE1507C4}" presName="rootComposite" presStyleCnt="0"/>
      <dgm:spPr/>
    </dgm:pt>
    <dgm:pt modelId="{83EE899A-B533-7E4D-8F10-183A527638CF}" type="pres">
      <dgm:prSet presAssocID="{BB72188C-EC99-0F45-A187-2C2DEE1507C4}" presName="rootText" presStyleLbl="node1" presStyleIdx="2" presStyleCnt="4"/>
      <dgm:spPr/>
    </dgm:pt>
    <dgm:pt modelId="{3CC7CE54-248C-244A-81E3-5CD8A16A9659}" type="pres">
      <dgm:prSet presAssocID="{BB72188C-EC99-0F45-A187-2C2DEE1507C4}" presName="rootConnector" presStyleLbl="node1" presStyleIdx="2" presStyleCnt="4"/>
      <dgm:spPr/>
    </dgm:pt>
    <dgm:pt modelId="{9BBE40C7-1CFF-2348-B8DE-C78A079CA72D}" type="pres">
      <dgm:prSet presAssocID="{BB72188C-EC99-0F45-A187-2C2DEE1507C4}" presName="childShape" presStyleCnt="0"/>
      <dgm:spPr/>
    </dgm:pt>
    <dgm:pt modelId="{CD924E28-F219-8949-9F9A-0B9C37EC1BB4}" type="pres">
      <dgm:prSet presAssocID="{BBC658FD-E1AD-0049-918F-9ACCBD3637E0}" presName="Name13" presStyleLbl="parChTrans1D2" presStyleIdx="4" presStyleCnt="7"/>
      <dgm:spPr/>
    </dgm:pt>
    <dgm:pt modelId="{D2F76838-D091-A349-A006-04D6DA7CF1E9}" type="pres">
      <dgm:prSet presAssocID="{0914947F-A0BB-FB42-9DD8-C0107C2F546B}" presName="childText" presStyleLbl="bgAcc1" presStyleIdx="4" presStyleCnt="7">
        <dgm:presLayoutVars>
          <dgm:bulletEnabled val="1"/>
        </dgm:presLayoutVars>
      </dgm:prSet>
      <dgm:spPr/>
    </dgm:pt>
    <dgm:pt modelId="{6E70DA6F-2E4E-AB48-B4AA-FB191A885577}" type="pres">
      <dgm:prSet presAssocID="{9A98B7DD-885B-5543-A887-E67CA2475A2A}" presName="Name13" presStyleLbl="parChTrans1D2" presStyleIdx="5" presStyleCnt="7"/>
      <dgm:spPr/>
    </dgm:pt>
    <dgm:pt modelId="{7F3B48EF-5F05-064D-B53D-0E02FE845D7F}" type="pres">
      <dgm:prSet presAssocID="{F541C90C-DDFB-C549-A9CB-E066F5BD4770}" presName="childText" presStyleLbl="bgAcc1" presStyleIdx="5" presStyleCnt="7">
        <dgm:presLayoutVars>
          <dgm:bulletEnabled val="1"/>
        </dgm:presLayoutVars>
      </dgm:prSet>
      <dgm:spPr/>
    </dgm:pt>
    <dgm:pt modelId="{6886DC60-5505-6C4E-B57C-D580C831A4E0}" type="pres">
      <dgm:prSet presAssocID="{63B590EC-70F7-7341-9BA7-96BB4CDB870A}" presName="root" presStyleCnt="0"/>
      <dgm:spPr/>
    </dgm:pt>
    <dgm:pt modelId="{69C64D7C-7C37-AF42-9B12-17A8C1BF34B4}" type="pres">
      <dgm:prSet presAssocID="{63B590EC-70F7-7341-9BA7-96BB4CDB870A}" presName="rootComposite" presStyleCnt="0"/>
      <dgm:spPr/>
    </dgm:pt>
    <dgm:pt modelId="{101B0D86-A384-9E47-9C5A-A164668B87D0}" type="pres">
      <dgm:prSet presAssocID="{63B590EC-70F7-7341-9BA7-96BB4CDB870A}" presName="rootText" presStyleLbl="node1" presStyleIdx="3" presStyleCnt="4"/>
      <dgm:spPr/>
    </dgm:pt>
    <dgm:pt modelId="{D9BAD537-C292-E341-974E-34AEC7AFA57E}" type="pres">
      <dgm:prSet presAssocID="{63B590EC-70F7-7341-9BA7-96BB4CDB870A}" presName="rootConnector" presStyleLbl="node1" presStyleIdx="3" presStyleCnt="4"/>
      <dgm:spPr/>
    </dgm:pt>
    <dgm:pt modelId="{33D486F5-0637-3D49-B081-58C960494F8A}" type="pres">
      <dgm:prSet presAssocID="{63B590EC-70F7-7341-9BA7-96BB4CDB870A}" presName="childShape" presStyleCnt="0"/>
      <dgm:spPr/>
    </dgm:pt>
    <dgm:pt modelId="{FCDDA0B4-6C91-0C42-AF45-ECB1BD7A2F28}" type="pres">
      <dgm:prSet presAssocID="{80E4668B-7CB7-874F-9C6B-0E4A55676D6A}" presName="Name13" presStyleLbl="parChTrans1D2" presStyleIdx="6" presStyleCnt="7"/>
      <dgm:spPr/>
    </dgm:pt>
    <dgm:pt modelId="{4BB524F9-7972-6744-84F9-F08CE0008AC3}" type="pres">
      <dgm:prSet presAssocID="{6108F9C2-618D-4044-B4BA-47FCD55C1616}" presName="childText" presStyleLbl="bgAcc1" presStyleIdx="6" presStyleCnt="7">
        <dgm:presLayoutVars>
          <dgm:bulletEnabled val="1"/>
        </dgm:presLayoutVars>
      </dgm:prSet>
      <dgm:spPr/>
    </dgm:pt>
  </dgm:ptLst>
  <dgm:cxnLst>
    <dgm:cxn modelId="{C2F92B03-A4A3-5842-9B83-6719164DA1AE}" type="presOf" srcId="{BBC658FD-E1AD-0049-918F-9ACCBD3637E0}" destId="{CD924E28-F219-8949-9F9A-0B9C37EC1BB4}" srcOrd="0" destOrd="0" presId="urn:microsoft.com/office/officeart/2005/8/layout/hierarchy3"/>
    <dgm:cxn modelId="{4A0FF30A-0330-214F-9C46-EA9D4F8D50EC}" type="presOf" srcId="{E615E8AE-9525-DE41-85C8-E2DA88B23271}" destId="{8949C27B-FBC3-7C48-BD89-43E6BE4977E5}" srcOrd="0" destOrd="0" presId="urn:microsoft.com/office/officeart/2005/8/layout/hierarchy3"/>
    <dgm:cxn modelId="{3C602310-5890-F64A-982F-DC69C265DA41}" srcId="{BB72188C-EC99-0F45-A187-2C2DEE1507C4}" destId="{F541C90C-DDFB-C549-A9CB-E066F5BD4770}" srcOrd="1" destOrd="0" parTransId="{9A98B7DD-885B-5543-A887-E67CA2475A2A}" sibTransId="{20FBD966-3BEB-C74B-9F86-BE7D700C239E}"/>
    <dgm:cxn modelId="{3F43BD10-22CC-7245-A9A6-F232AC25CFFC}" type="presOf" srcId="{3BBE4645-38E8-A84E-B0C7-FA4EF7F66D2E}" destId="{97C626AB-3AEE-014D-81D9-A72B5B844D4A}" srcOrd="0" destOrd="0" presId="urn:microsoft.com/office/officeart/2005/8/layout/hierarchy3"/>
    <dgm:cxn modelId="{6B5C6511-39F2-3D47-BE47-2DB49D7BD959}" srcId="{BB72188C-EC99-0F45-A187-2C2DEE1507C4}" destId="{0914947F-A0BB-FB42-9DD8-C0107C2F546B}" srcOrd="0" destOrd="0" parTransId="{BBC658FD-E1AD-0049-918F-9ACCBD3637E0}" sibTransId="{44CA92A0-D9FA-BF45-A0DC-70D6A4B7B581}"/>
    <dgm:cxn modelId="{FD747414-BFFF-2544-98BF-EC40FC27786A}" srcId="{63B590EC-70F7-7341-9BA7-96BB4CDB870A}" destId="{6108F9C2-618D-4044-B4BA-47FCD55C1616}" srcOrd="0" destOrd="0" parTransId="{80E4668B-7CB7-874F-9C6B-0E4A55676D6A}" sibTransId="{CCCBDC76-76DF-C84B-8E59-EA7A326CD85B}"/>
    <dgm:cxn modelId="{35302A17-5D40-4547-A0B0-E0D42050CFB3}" type="presOf" srcId="{63B590EC-70F7-7341-9BA7-96BB4CDB870A}" destId="{101B0D86-A384-9E47-9C5A-A164668B87D0}" srcOrd="0" destOrd="0" presId="urn:microsoft.com/office/officeart/2005/8/layout/hierarchy3"/>
    <dgm:cxn modelId="{6018211E-C669-014B-83CB-3CD53CF8B34B}" type="presOf" srcId="{6AC389E8-3FF2-9D4B-91CD-A22C7237AE73}" destId="{3393D37C-004E-B84E-8450-E1F458DFCF83}" srcOrd="0" destOrd="0" presId="urn:microsoft.com/office/officeart/2005/8/layout/hierarchy3"/>
    <dgm:cxn modelId="{4CF3CD28-2EE5-B441-BEC1-ABDC0CA3E261}" type="presOf" srcId="{F23F738A-D7AA-3F43-8501-2213B810D6EE}" destId="{78C62DAB-AB94-7149-B71E-1E9A9788B944}" srcOrd="0" destOrd="0" presId="urn:microsoft.com/office/officeart/2005/8/layout/hierarchy3"/>
    <dgm:cxn modelId="{94716D50-EB94-174E-994D-57EB73590154}" srcId="{38B46EA0-8FAF-9549-9201-3D74818105B5}" destId="{CE651794-3D72-6247-ABDE-672508FAB831}" srcOrd="0" destOrd="0" parTransId="{0A5AFF4A-635E-414E-9908-2FDB89E0E3C7}" sibTransId="{81C6141F-F733-7B4D-A501-7D3807EA91C6}"/>
    <dgm:cxn modelId="{73B5555B-BABD-AB43-AC3B-43C1C2115074}" srcId="{B7D85B85-1898-7C49-B95A-A54F71DEDECE}" destId="{38B46EA0-8FAF-9549-9201-3D74818105B5}" srcOrd="1" destOrd="0" parTransId="{271E6135-8557-0049-91AE-EB45C8620403}" sibTransId="{7152BED0-7EEF-BC49-B989-0E560B6E5E54}"/>
    <dgm:cxn modelId="{B8583D75-33AF-1340-98C2-B4FDC4FF15A4}" srcId="{38B46EA0-8FAF-9549-9201-3D74818105B5}" destId="{65096469-5F23-3D4E-BBEF-AB15CD8729CE}" srcOrd="2" destOrd="0" parTransId="{3BBE4645-38E8-A84E-B0C7-FA4EF7F66D2E}" sibTransId="{C0C42358-3AA7-DE44-82DD-D8618507B1B6}"/>
    <dgm:cxn modelId="{79CB1177-4C2B-BF44-AAEE-85DF24C937C1}" type="presOf" srcId="{BB72188C-EC99-0F45-A187-2C2DEE1507C4}" destId="{83EE899A-B533-7E4D-8F10-183A527638CF}" srcOrd="0" destOrd="0" presId="urn:microsoft.com/office/officeart/2005/8/layout/hierarchy3"/>
    <dgm:cxn modelId="{B5B34E7E-4F0E-6843-938F-E02DC1B5F777}" type="presOf" srcId="{6108F9C2-618D-4044-B4BA-47FCD55C1616}" destId="{4BB524F9-7972-6744-84F9-F08CE0008AC3}" srcOrd="0" destOrd="0" presId="urn:microsoft.com/office/officeart/2005/8/layout/hierarchy3"/>
    <dgm:cxn modelId="{659DAA81-87B0-1F48-B78E-2B45BF1D748D}" type="presOf" srcId="{CE651794-3D72-6247-ABDE-672508FAB831}" destId="{3E7A4090-836D-B347-A6A3-372E0CFB761F}" srcOrd="0" destOrd="0" presId="urn:microsoft.com/office/officeart/2005/8/layout/hierarchy3"/>
    <dgm:cxn modelId="{96C74183-568E-5846-A04D-D485FE8C307B}" type="presOf" srcId="{63B590EC-70F7-7341-9BA7-96BB4CDB870A}" destId="{D9BAD537-C292-E341-974E-34AEC7AFA57E}" srcOrd="1" destOrd="0" presId="urn:microsoft.com/office/officeart/2005/8/layout/hierarchy3"/>
    <dgm:cxn modelId="{6B8CAF8B-9AED-ED47-8E01-09F240A5EE3E}" type="presOf" srcId="{80E4668B-7CB7-874F-9C6B-0E4A55676D6A}" destId="{FCDDA0B4-6C91-0C42-AF45-ECB1BD7A2F28}" srcOrd="0" destOrd="0" presId="urn:microsoft.com/office/officeart/2005/8/layout/hierarchy3"/>
    <dgm:cxn modelId="{07C6E08E-6DF0-7A4B-B26D-99DBD1C274B7}" type="presOf" srcId="{0A5AFF4A-635E-414E-9908-2FDB89E0E3C7}" destId="{83087345-5D20-E34C-BEBE-D5583BFC8CB8}" srcOrd="0" destOrd="0" presId="urn:microsoft.com/office/officeart/2005/8/layout/hierarchy3"/>
    <dgm:cxn modelId="{50BB2191-C61F-F246-AA77-34016F54B77B}" srcId="{38B46EA0-8FAF-9549-9201-3D74818105B5}" destId="{38EAD377-56D6-1649-90E2-681AC9BF9410}" srcOrd="1" destOrd="0" parTransId="{45DC8402-4AF0-9C4B-B034-E78B77411EDF}" sibTransId="{4D3E1F01-F54E-F344-AA54-394F441E0918}"/>
    <dgm:cxn modelId="{10D93D92-5D2E-7D48-B9EA-08BD0166B841}" type="presOf" srcId="{9A98B7DD-885B-5543-A887-E67CA2475A2A}" destId="{6E70DA6F-2E4E-AB48-B4AA-FB191A885577}" srcOrd="0" destOrd="0" presId="urn:microsoft.com/office/officeart/2005/8/layout/hierarchy3"/>
    <dgm:cxn modelId="{64184498-7D21-D548-94EC-70B7843B2124}" srcId="{F23F738A-D7AA-3F43-8501-2213B810D6EE}" destId="{6AC389E8-3FF2-9D4B-91CD-A22C7237AE73}" srcOrd="0" destOrd="0" parTransId="{E615E8AE-9525-DE41-85C8-E2DA88B23271}" sibTransId="{E3F3EBCC-5CA3-A044-90C5-3F1628D00639}"/>
    <dgm:cxn modelId="{F1632EA0-403E-6E4F-A852-2FE1A1A75B5F}" type="presOf" srcId="{38B46EA0-8FAF-9549-9201-3D74818105B5}" destId="{D321F6D4-60A8-154F-A917-C1F8684F34E7}" srcOrd="0" destOrd="0" presId="urn:microsoft.com/office/officeart/2005/8/layout/hierarchy3"/>
    <dgm:cxn modelId="{97A2CEAB-8C42-A14F-A4AD-C39EE8D2A957}" srcId="{B7D85B85-1898-7C49-B95A-A54F71DEDECE}" destId="{63B590EC-70F7-7341-9BA7-96BB4CDB870A}" srcOrd="3" destOrd="0" parTransId="{4F4F68D1-6DE2-5E47-B992-A676D084DF05}" sibTransId="{DA049DEF-5806-344F-BC51-22B9B1B425DE}"/>
    <dgm:cxn modelId="{10E104AD-CA4D-B84D-9E46-DC8E5757AE3C}" type="presOf" srcId="{0914947F-A0BB-FB42-9DD8-C0107C2F546B}" destId="{D2F76838-D091-A349-A006-04D6DA7CF1E9}" srcOrd="0" destOrd="0" presId="urn:microsoft.com/office/officeart/2005/8/layout/hierarchy3"/>
    <dgm:cxn modelId="{A7044BAE-1035-2C4F-A5C5-512AA56FF119}" type="presOf" srcId="{45DC8402-4AF0-9C4B-B034-E78B77411EDF}" destId="{01CC930E-C944-F648-A734-170D302C26F9}" srcOrd="0" destOrd="0" presId="urn:microsoft.com/office/officeart/2005/8/layout/hierarchy3"/>
    <dgm:cxn modelId="{4CC472B2-AAB5-B042-926E-27FE7B4EAD84}" type="presOf" srcId="{B7D85B85-1898-7C49-B95A-A54F71DEDECE}" destId="{3E15B370-3F0D-9C41-BEB3-234A9EFEF8EF}" srcOrd="0" destOrd="0" presId="urn:microsoft.com/office/officeart/2005/8/layout/hierarchy3"/>
    <dgm:cxn modelId="{892858B6-59E5-2C49-A106-A55628EE1BC4}" type="presOf" srcId="{65096469-5F23-3D4E-BBEF-AB15CD8729CE}" destId="{14942699-46AB-4E42-90AF-8C57A100EBD0}" srcOrd="0" destOrd="0" presId="urn:microsoft.com/office/officeart/2005/8/layout/hierarchy3"/>
    <dgm:cxn modelId="{790883CE-644F-B743-A287-BB81332C0DBF}" type="presOf" srcId="{F23F738A-D7AA-3F43-8501-2213B810D6EE}" destId="{2B80848A-C0BD-9044-9795-DFD188749F58}" srcOrd="1" destOrd="0" presId="urn:microsoft.com/office/officeart/2005/8/layout/hierarchy3"/>
    <dgm:cxn modelId="{8D086BD0-BF3F-9F42-B8E1-50635A07F9E2}" type="presOf" srcId="{38B46EA0-8FAF-9549-9201-3D74818105B5}" destId="{7B9424D6-3064-6E46-8D5F-704EBDAD1C27}" srcOrd="1" destOrd="0" presId="urn:microsoft.com/office/officeart/2005/8/layout/hierarchy3"/>
    <dgm:cxn modelId="{B78B2AD5-EF16-FE4C-8504-5887DA86A06A}" type="presOf" srcId="{38EAD377-56D6-1649-90E2-681AC9BF9410}" destId="{6010930B-D21F-A74B-8A5D-DA9E05C7C027}" srcOrd="0" destOrd="0" presId="urn:microsoft.com/office/officeart/2005/8/layout/hierarchy3"/>
    <dgm:cxn modelId="{5E96BEE3-AD4A-F746-B94D-58687B9FF9A7}" type="presOf" srcId="{BB72188C-EC99-0F45-A187-2C2DEE1507C4}" destId="{3CC7CE54-248C-244A-81E3-5CD8A16A9659}" srcOrd="1" destOrd="0" presId="urn:microsoft.com/office/officeart/2005/8/layout/hierarchy3"/>
    <dgm:cxn modelId="{1F018CE4-06D2-214D-87A9-4773D1B90E68}" srcId="{B7D85B85-1898-7C49-B95A-A54F71DEDECE}" destId="{BB72188C-EC99-0F45-A187-2C2DEE1507C4}" srcOrd="2" destOrd="0" parTransId="{3A901F6A-0FE6-214A-BC42-F0866D7D4427}" sibTransId="{8DBB2FED-C81D-FD47-AA3C-01E91FECF23D}"/>
    <dgm:cxn modelId="{5A8A23F0-BDDB-5C47-AE0C-29AAACAAF9E3}" srcId="{B7D85B85-1898-7C49-B95A-A54F71DEDECE}" destId="{F23F738A-D7AA-3F43-8501-2213B810D6EE}" srcOrd="0" destOrd="0" parTransId="{C67F30A0-DCBA-8242-B656-136965070FA5}" sibTransId="{22227497-741A-6F43-BFFA-692FF8154E43}"/>
    <dgm:cxn modelId="{6436E9F0-A4CA-B242-A22F-33319845DBB5}" type="presOf" srcId="{F541C90C-DDFB-C549-A9CB-E066F5BD4770}" destId="{7F3B48EF-5F05-064D-B53D-0E02FE845D7F}" srcOrd="0" destOrd="0" presId="urn:microsoft.com/office/officeart/2005/8/layout/hierarchy3"/>
    <dgm:cxn modelId="{31AEB152-18F2-B04B-88CA-1589DE6E5325}" type="presParOf" srcId="{3E15B370-3F0D-9C41-BEB3-234A9EFEF8EF}" destId="{56E39A0F-8075-D943-81B6-BC2C52D4B6E8}" srcOrd="0" destOrd="0" presId="urn:microsoft.com/office/officeart/2005/8/layout/hierarchy3"/>
    <dgm:cxn modelId="{655A560D-F4BE-554E-8180-F5DFE3C23E23}" type="presParOf" srcId="{56E39A0F-8075-D943-81B6-BC2C52D4B6E8}" destId="{7B7B28F4-502A-5A45-BC42-6651F4C40182}" srcOrd="0" destOrd="0" presId="urn:microsoft.com/office/officeart/2005/8/layout/hierarchy3"/>
    <dgm:cxn modelId="{25BE4761-7388-634A-9FF3-9A198753BCD8}" type="presParOf" srcId="{7B7B28F4-502A-5A45-BC42-6651F4C40182}" destId="{78C62DAB-AB94-7149-B71E-1E9A9788B944}" srcOrd="0" destOrd="0" presId="urn:microsoft.com/office/officeart/2005/8/layout/hierarchy3"/>
    <dgm:cxn modelId="{092A36F5-799A-994F-A9F0-9312E5226984}" type="presParOf" srcId="{7B7B28F4-502A-5A45-BC42-6651F4C40182}" destId="{2B80848A-C0BD-9044-9795-DFD188749F58}" srcOrd="1" destOrd="0" presId="urn:microsoft.com/office/officeart/2005/8/layout/hierarchy3"/>
    <dgm:cxn modelId="{044E86D6-2590-D942-9AAC-2DFADBA8FEFB}" type="presParOf" srcId="{56E39A0F-8075-D943-81B6-BC2C52D4B6E8}" destId="{1EA95A7A-CC7E-604F-84C7-1CA530C93EE9}" srcOrd="1" destOrd="0" presId="urn:microsoft.com/office/officeart/2005/8/layout/hierarchy3"/>
    <dgm:cxn modelId="{BF1A02B0-4537-C044-B9B7-DC40CB81FF7E}" type="presParOf" srcId="{1EA95A7A-CC7E-604F-84C7-1CA530C93EE9}" destId="{8949C27B-FBC3-7C48-BD89-43E6BE4977E5}" srcOrd="0" destOrd="0" presId="urn:microsoft.com/office/officeart/2005/8/layout/hierarchy3"/>
    <dgm:cxn modelId="{83D20820-F01D-4C43-8210-3BA8787F389E}" type="presParOf" srcId="{1EA95A7A-CC7E-604F-84C7-1CA530C93EE9}" destId="{3393D37C-004E-B84E-8450-E1F458DFCF83}" srcOrd="1" destOrd="0" presId="urn:microsoft.com/office/officeart/2005/8/layout/hierarchy3"/>
    <dgm:cxn modelId="{E25BFFA7-3F41-E84A-B06A-C3CF7ACB571B}" type="presParOf" srcId="{3E15B370-3F0D-9C41-BEB3-234A9EFEF8EF}" destId="{3AA176DE-0681-C64F-BB80-2267728992ED}" srcOrd="1" destOrd="0" presId="urn:microsoft.com/office/officeart/2005/8/layout/hierarchy3"/>
    <dgm:cxn modelId="{0B267F2A-7AE3-0A48-8382-3B51277A3FC3}" type="presParOf" srcId="{3AA176DE-0681-C64F-BB80-2267728992ED}" destId="{4BF923DD-DDDD-8E42-B979-F03E0C3F873D}" srcOrd="0" destOrd="0" presId="urn:microsoft.com/office/officeart/2005/8/layout/hierarchy3"/>
    <dgm:cxn modelId="{0C326E2E-A307-8C4F-BBB9-D7A125344C27}" type="presParOf" srcId="{4BF923DD-DDDD-8E42-B979-F03E0C3F873D}" destId="{D321F6D4-60A8-154F-A917-C1F8684F34E7}" srcOrd="0" destOrd="0" presId="urn:microsoft.com/office/officeart/2005/8/layout/hierarchy3"/>
    <dgm:cxn modelId="{8720E350-A421-D84C-A57D-142C57E1D9DE}" type="presParOf" srcId="{4BF923DD-DDDD-8E42-B979-F03E0C3F873D}" destId="{7B9424D6-3064-6E46-8D5F-704EBDAD1C27}" srcOrd="1" destOrd="0" presId="urn:microsoft.com/office/officeart/2005/8/layout/hierarchy3"/>
    <dgm:cxn modelId="{2EA9C089-46DA-8A49-A869-9577E5C182F7}" type="presParOf" srcId="{3AA176DE-0681-C64F-BB80-2267728992ED}" destId="{8F42B79B-B69B-C240-B42B-B8A9B2DACE91}" srcOrd="1" destOrd="0" presId="urn:microsoft.com/office/officeart/2005/8/layout/hierarchy3"/>
    <dgm:cxn modelId="{CCE90111-1CDD-1D43-A336-B5CE6AEFF2AF}" type="presParOf" srcId="{8F42B79B-B69B-C240-B42B-B8A9B2DACE91}" destId="{83087345-5D20-E34C-BEBE-D5583BFC8CB8}" srcOrd="0" destOrd="0" presId="urn:microsoft.com/office/officeart/2005/8/layout/hierarchy3"/>
    <dgm:cxn modelId="{CDAA019E-DE5A-5E45-BE36-03D80D53057E}" type="presParOf" srcId="{8F42B79B-B69B-C240-B42B-B8A9B2DACE91}" destId="{3E7A4090-836D-B347-A6A3-372E0CFB761F}" srcOrd="1" destOrd="0" presId="urn:microsoft.com/office/officeart/2005/8/layout/hierarchy3"/>
    <dgm:cxn modelId="{B26BDD64-C2C3-0F4D-BBD9-621F9FCB5746}" type="presParOf" srcId="{8F42B79B-B69B-C240-B42B-B8A9B2DACE91}" destId="{01CC930E-C944-F648-A734-170D302C26F9}" srcOrd="2" destOrd="0" presId="urn:microsoft.com/office/officeart/2005/8/layout/hierarchy3"/>
    <dgm:cxn modelId="{43308B8B-EAE0-8741-9BF4-C97BF7732719}" type="presParOf" srcId="{8F42B79B-B69B-C240-B42B-B8A9B2DACE91}" destId="{6010930B-D21F-A74B-8A5D-DA9E05C7C027}" srcOrd="3" destOrd="0" presId="urn:microsoft.com/office/officeart/2005/8/layout/hierarchy3"/>
    <dgm:cxn modelId="{196A1370-A180-7E42-9721-6E098038D93C}" type="presParOf" srcId="{8F42B79B-B69B-C240-B42B-B8A9B2DACE91}" destId="{97C626AB-3AEE-014D-81D9-A72B5B844D4A}" srcOrd="4" destOrd="0" presId="urn:microsoft.com/office/officeart/2005/8/layout/hierarchy3"/>
    <dgm:cxn modelId="{FE7041B2-D723-034C-9DB0-43D11202483A}" type="presParOf" srcId="{8F42B79B-B69B-C240-B42B-B8A9B2DACE91}" destId="{14942699-46AB-4E42-90AF-8C57A100EBD0}" srcOrd="5" destOrd="0" presId="urn:microsoft.com/office/officeart/2005/8/layout/hierarchy3"/>
    <dgm:cxn modelId="{FFCDEB35-812B-604B-8669-C60EDE75E546}" type="presParOf" srcId="{3E15B370-3F0D-9C41-BEB3-234A9EFEF8EF}" destId="{CC552DB0-C16D-5B45-9487-D7438B3CEB3A}" srcOrd="2" destOrd="0" presId="urn:microsoft.com/office/officeart/2005/8/layout/hierarchy3"/>
    <dgm:cxn modelId="{6E9D4CD4-D4D7-E041-92A4-4077B8BEC6AC}" type="presParOf" srcId="{CC552DB0-C16D-5B45-9487-D7438B3CEB3A}" destId="{24B8D61B-F170-3A44-A180-0C67D9D2DDC9}" srcOrd="0" destOrd="0" presId="urn:microsoft.com/office/officeart/2005/8/layout/hierarchy3"/>
    <dgm:cxn modelId="{62E7F3F8-FA1B-1B46-B74C-9A73DA776778}" type="presParOf" srcId="{24B8D61B-F170-3A44-A180-0C67D9D2DDC9}" destId="{83EE899A-B533-7E4D-8F10-183A527638CF}" srcOrd="0" destOrd="0" presId="urn:microsoft.com/office/officeart/2005/8/layout/hierarchy3"/>
    <dgm:cxn modelId="{DD692125-B54B-8A44-B3EE-10B62EA64CD6}" type="presParOf" srcId="{24B8D61B-F170-3A44-A180-0C67D9D2DDC9}" destId="{3CC7CE54-248C-244A-81E3-5CD8A16A9659}" srcOrd="1" destOrd="0" presId="urn:microsoft.com/office/officeart/2005/8/layout/hierarchy3"/>
    <dgm:cxn modelId="{C0A56E85-B80C-0842-A75F-36714C22E961}" type="presParOf" srcId="{CC552DB0-C16D-5B45-9487-D7438B3CEB3A}" destId="{9BBE40C7-1CFF-2348-B8DE-C78A079CA72D}" srcOrd="1" destOrd="0" presId="urn:microsoft.com/office/officeart/2005/8/layout/hierarchy3"/>
    <dgm:cxn modelId="{25A3E210-E9E5-C646-9388-F168C8FD7A9E}" type="presParOf" srcId="{9BBE40C7-1CFF-2348-B8DE-C78A079CA72D}" destId="{CD924E28-F219-8949-9F9A-0B9C37EC1BB4}" srcOrd="0" destOrd="0" presId="urn:microsoft.com/office/officeart/2005/8/layout/hierarchy3"/>
    <dgm:cxn modelId="{3DF0521E-7A2B-D44B-BE1C-5B95159DAADE}" type="presParOf" srcId="{9BBE40C7-1CFF-2348-B8DE-C78A079CA72D}" destId="{D2F76838-D091-A349-A006-04D6DA7CF1E9}" srcOrd="1" destOrd="0" presId="urn:microsoft.com/office/officeart/2005/8/layout/hierarchy3"/>
    <dgm:cxn modelId="{D8116D4C-4194-C94E-B85D-4F505AE37DCC}" type="presParOf" srcId="{9BBE40C7-1CFF-2348-B8DE-C78A079CA72D}" destId="{6E70DA6F-2E4E-AB48-B4AA-FB191A885577}" srcOrd="2" destOrd="0" presId="urn:microsoft.com/office/officeart/2005/8/layout/hierarchy3"/>
    <dgm:cxn modelId="{8588D661-4F75-1B4C-B704-72692B272BCD}" type="presParOf" srcId="{9BBE40C7-1CFF-2348-B8DE-C78A079CA72D}" destId="{7F3B48EF-5F05-064D-B53D-0E02FE845D7F}" srcOrd="3" destOrd="0" presId="urn:microsoft.com/office/officeart/2005/8/layout/hierarchy3"/>
    <dgm:cxn modelId="{4E70CDD8-2B55-1946-BD75-C390A96161E7}" type="presParOf" srcId="{3E15B370-3F0D-9C41-BEB3-234A9EFEF8EF}" destId="{6886DC60-5505-6C4E-B57C-D580C831A4E0}" srcOrd="3" destOrd="0" presId="urn:microsoft.com/office/officeart/2005/8/layout/hierarchy3"/>
    <dgm:cxn modelId="{A51805F7-5FFB-C244-8B69-7711409A6858}" type="presParOf" srcId="{6886DC60-5505-6C4E-B57C-D580C831A4E0}" destId="{69C64D7C-7C37-AF42-9B12-17A8C1BF34B4}" srcOrd="0" destOrd="0" presId="urn:microsoft.com/office/officeart/2005/8/layout/hierarchy3"/>
    <dgm:cxn modelId="{B3B0A4EC-84E4-9644-9992-56376C953DDE}" type="presParOf" srcId="{69C64D7C-7C37-AF42-9B12-17A8C1BF34B4}" destId="{101B0D86-A384-9E47-9C5A-A164668B87D0}" srcOrd="0" destOrd="0" presId="urn:microsoft.com/office/officeart/2005/8/layout/hierarchy3"/>
    <dgm:cxn modelId="{3C19B323-F67C-1244-B390-01756164106E}" type="presParOf" srcId="{69C64D7C-7C37-AF42-9B12-17A8C1BF34B4}" destId="{D9BAD537-C292-E341-974E-34AEC7AFA57E}" srcOrd="1" destOrd="0" presId="urn:microsoft.com/office/officeart/2005/8/layout/hierarchy3"/>
    <dgm:cxn modelId="{7091AEC1-B2CB-2A4D-9BE1-0338F912CC9A}" type="presParOf" srcId="{6886DC60-5505-6C4E-B57C-D580C831A4E0}" destId="{33D486F5-0637-3D49-B081-58C960494F8A}" srcOrd="1" destOrd="0" presId="urn:microsoft.com/office/officeart/2005/8/layout/hierarchy3"/>
    <dgm:cxn modelId="{CC2DA87F-F134-9D4D-AEEE-DE785A83E16D}" type="presParOf" srcId="{33D486F5-0637-3D49-B081-58C960494F8A}" destId="{FCDDA0B4-6C91-0C42-AF45-ECB1BD7A2F28}" srcOrd="0" destOrd="0" presId="urn:microsoft.com/office/officeart/2005/8/layout/hierarchy3"/>
    <dgm:cxn modelId="{979525D8-AD2E-4C45-AC47-A5A92BA7E67F}" type="presParOf" srcId="{33D486F5-0637-3D49-B081-58C960494F8A}" destId="{4BB524F9-7972-6744-84F9-F08CE0008AC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DCAD2-DE5E-FA4A-A8C8-974E1BC4949C}">
      <dsp:nvSpPr>
        <dsp:cNvPr id="0" name=""/>
        <dsp:cNvSpPr/>
      </dsp:nvSpPr>
      <dsp:spPr>
        <a:xfrm>
          <a:off x="5281415" y="1015063"/>
          <a:ext cx="782168" cy="91440"/>
        </a:xfrm>
        <a:custGeom>
          <a:avLst/>
          <a:gdLst/>
          <a:ahLst/>
          <a:cxnLst/>
          <a:rect l="0" t="0" r="0" b="0"/>
          <a:pathLst>
            <a:path>
              <a:moveTo>
                <a:pt x="0" y="45720"/>
              </a:moveTo>
              <a:lnTo>
                <a:pt x="782168" y="45720"/>
              </a:lnTo>
            </a:path>
          </a:pathLst>
        </a:custGeom>
        <a:noFill/>
        <a:ln w="635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2180" y="1056719"/>
        <a:ext cx="40638" cy="8127"/>
      </dsp:txXfrm>
    </dsp:sp>
    <dsp:sp modelId="{F80C41CA-D855-9945-B824-B044BD86A215}">
      <dsp:nvSpPr>
        <dsp:cNvPr id="0" name=""/>
        <dsp:cNvSpPr/>
      </dsp:nvSpPr>
      <dsp:spPr>
        <a:xfrm>
          <a:off x="1749440" y="650"/>
          <a:ext cx="3533774" cy="2120264"/>
        </a:xfrm>
        <a:prstGeom prst="rect">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150000"/>
            </a:lnSpc>
            <a:spcBef>
              <a:spcPct val="0"/>
            </a:spcBef>
            <a:spcAft>
              <a:spcPct val="35000"/>
            </a:spcAft>
            <a:buNone/>
          </a:pPr>
          <a:r>
            <a:rPr lang="en-US" sz="3200" kern="1200" dirty="0" err="1">
              <a:latin typeface="Arial" panose="020B0604020202020204" pitchFamily="34" charset="0"/>
              <a:cs typeface="Arial" panose="020B0604020202020204" pitchFamily="34" charset="0"/>
            </a:rPr>
            <a:t>Nhiệt</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lượng</a:t>
          </a:r>
          <a:endParaRPr lang="en-US" sz="3200" kern="1200" dirty="0">
            <a:latin typeface="Arial" panose="020B0604020202020204" pitchFamily="34" charset="0"/>
            <a:cs typeface="Arial" panose="020B0604020202020204" pitchFamily="34" charset="0"/>
          </a:endParaRPr>
        </a:p>
      </dsp:txBody>
      <dsp:txXfrm>
        <a:off x="1749440" y="650"/>
        <a:ext cx="3533774" cy="2120264"/>
      </dsp:txXfrm>
    </dsp:sp>
    <dsp:sp modelId="{A8D4F326-FCB1-794C-A2D3-AE21F663445D}">
      <dsp:nvSpPr>
        <dsp:cNvPr id="0" name=""/>
        <dsp:cNvSpPr/>
      </dsp:nvSpPr>
      <dsp:spPr>
        <a:xfrm>
          <a:off x="3516328" y="2119115"/>
          <a:ext cx="4346543" cy="782168"/>
        </a:xfrm>
        <a:custGeom>
          <a:avLst/>
          <a:gdLst/>
          <a:ahLst/>
          <a:cxnLst/>
          <a:rect l="0" t="0" r="0" b="0"/>
          <a:pathLst>
            <a:path>
              <a:moveTo>
                <a:pt x="4346543" y="0"/>
              </a:moveTo>
              <a:lnTo>
                <a:pt x="4346543" y="408184"/>
              </a:lnTo>
              <a:lnTo>
                <a:pt x="0" y="408184"/>
              </a:lnTo>
              <a:lnTo>
                <a:pt x="0" y="782168"/>
              </a:lnTo>
            </a:path>
          </a:pathLst>
        </a:custGeom>
        <a:noFill/>
        <a:ln w="6350" cap="rnd" cmpd="sng" algn="ctr">
          <a:solidFill>
            <a:schemeClr val="accent3">
              <a:hueOff val="8797671"/>
              <a:satOff val="-20044"/>
              <a:lumOff val="804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9052" y="2506136"/>
        <a:ext cx="221094" cy="8127"/>
      </dsp:txXfrm>
    </dsp:sp>
    <dsp:sp modelId="{37B46419-FE7F-A749-ADC7-91BD10148A45}">
      <dsp:nvSpPr>
        <dsp:cNvPr id="0" name=""/>
        <dsp:cNvSpPr/>
      </dsp:nvSpPr>
      <dsp:spPr>
        <a:xfrm>
          <a:off x="6095984" y="650"/>
          <a:ext cx="3533774" cy="2120264"/>
        </a:xfrm>
        <a:prstGeom prst="rect">
          <a:avLst/>
        </a:prstGeom>
        <a:solidFill>
          <a:schemeClr val="accent3">
            <a:hueOff val="5865114"/>
            <a:satOff val="-13363"/>
            <a:lumOff val="536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150000"/>
            </a:lnSpc>
            <a:spcBef>
              <a:spcPct val="0"/>
            </a:spcBef>
            <a:spcAft>
              <a:spcPct val="35000"/>
            </a:spcAft>
            <a:buNone/>
          </a:pPr>
          <a:r>
            <a:rPr lang="en-US" sz="3200" kern="1200" dirty="0" err="1">
              <a:latin typeface="Arial" panose="020B0604020202020204" pitchFamily="34" charset="0"/>
              <a:cs typeface="Arial" panose="020B0604020202020204" pitchFamily="34" charset="0"/>
            </a:rPr>
            <a:t>Công</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thức</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tính</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nhiệt</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lượng</a:t>
          </a:r>
          <a:endParaRPr lang="en-US" sz="3200" kern="1200" dirty="0">
            <a:latin typeface="Arial" panose="020B0604020202020204" pitchFamily="34" charset="0"/>
            <a:cs typeface="Arial" panose="020B0604020202020204" pitchFamily="34" charset="0"/>
          </a:endParaRPr>
        </a:p>
      </dsp:txBody>
      <dsp:txXfrm>
        <a:off x="6095984" y="650"/>
        <a:ext cx="3533774" cy="2120264"/>
      </dsp:txXfrm>
    </dsp:sp>
    <dsp:sp modelId="{48AD24B0-2DBC-454F-A410-C1D525AF077E}">
      <dsp:nvSpPr>
        <dsp:cNvPr id="0" name=""/>
        <dsp:cNvSpPr/>
      </dsp:nvSpPr>
      <dsp:spPr>
        <a:xfrm>
          <a:off x="5281415" y="3948096"/>
          <a:ext cx="782168" cy="91440"/>
        </a:xfrm>
        <a:custGeom>
          <a:avLst/>
          <a:gdLst/>
          <a:ahLst/>
          <a:cxnLst/>
          <a:rect l="0" t="0" r="0" b="0"/>
          <a:pathLst>
            <a:path>
              <a:moveTo>
                <a:pt x="0" y="45720"/>
              </a:moveTo>
              <a:lnTo>
                <a:pt x="782168" y="45720"/>
              </a:lnTo>
            </a:path>
          </a:pathLst>
        </a:custGeom>
        <a:noFill/>
        <a:ln w="6350" cap="rnd" cmpd="sng" algn="ctr">
          <a:solidFill>
            <a:schemeClr val="accent3">
              <a:hueOff val="17595342"/>
              <a:satOff val="-40088"/>
              <a:lumOff val="160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2180" y="3989752"/>
        <a:ext cx="40638" cy="8127"/>
      </dsp:txXfrm>
    </dsp:sp>
    <dsp:sp modelId="{B4D64666-A7B6-034E-A70D-043BB7A3584D}">
      <dsp:nvSpPr>
        <dsp:cNvPr id="0" name=""/>
        <dsp:cNvSpPr/>
      </dsp:nvSpPr>
      <dsp:spPr>
        <a:xfrm>
          <a:off x="1749440" y="2933684"/>
          <a:ext cx="3533774" cy="2120264"/>
        </a:xfrm>
        <a:prstGeom prst="rect">
          <a:avLst/>
        </a:prstGeom>
        <a:solidFill>
          <a:schemeClr val="accent3">
            <a:hueOff val="11730229"/>
            <a:satOff val="-26725"/>
            <a:lumOff val="1072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150000"/>
            </a:lnSpc>
            <a:spcBef>
              <a:spcPct val="0"/>
            </a:spcBef>
            <a:spcAft>
              <a:spcPct val="35000"/>
            </a:spcAft>
            <a:buNone/>
          </a:pPr>
          <a:r>
            <a:rPr lang="en-US" sz="3200" kern="1200" dirty="0" err="1">
              <a:latin typeface="Arial" panose="020B0604020202020204" pitchFamily="34" charset="0"/>
              <a:cs typeface="Arial" panose="020B0604020202020204" pitchFamily="34" charset="0"/>
            </a:rPr>
            <a:t>Nguyên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lí</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truyền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nhiệt</a:t>
          </a:r>
          <a:endParaRPr lang="en-US" sz="3200" kern="1200" dirty="0">
            <a:latin typeface="Arial" panose="020B0604020202020204" pitchFamily="34" charset="0"/>
            <a:cs typeface="Arial" panose="020B0604020202020204" pitchFamily="34" charset="0"/>
          </a:endParaRPr>
        </a:p>
      </dsp:txBody>
      <dsp:txXfrm>
        <a:off x="1749440" y="2933684"/>
        <a:ext cx="3533774" cy="2120264"/>
      </dsp:txXfrm>
    </dsp:sp>
    <dsp:sp modelId="{A03BA972-9F5A-A441-A045-83553088CAC6}">
      <dsp:nvSpPr>
        <dsp:cNvPr id="0" name=""/>
        <dsp:cNvSpPr/>
      </dsp:nvSpPr>
      <dsp:spPr>
        <a:xfrm>
          <a:off x="6095984" y="2933684"/>
          <a:ext cx="3533774" cy="2120264"/>
        </a:xfrm>
        <a:prstGeom prst="rect">
          <a:avLst/>
        </a:prstGeom>
        <a:solidFill>
          <a:schemeClr val="accent3">
            <a:hueOff val="17595342"/>
            <a:satOff val="-40088"/>
            <a:lumOff val="1608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150000"/>
            </a:lnSpc>
            <a:spcBef>
              <a:spcPct val="0"/>
            </a:spcBef>
            <a:spcAft>
              <a:spcPct val="35000"/>
            </a:spcAft>
            <a:buNone/>
          </a:pPr>
          <a:r>
            <a:rPr lang="en-US" sz="3200" kern="1200" dirty="0" err="1">
              <a:latin typeface="Arial" panose="020B0604020202020204" pitchFamily="34" charset="0"/>
              <a:cs typeface="Arial" panose="020B0604020202020204" pitchFamily="34" charset="0"/>
            </a:rPr>
            <a:t>Phương</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trình</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cân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bằng</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nhiệt</a:t>
          </a:r>
          <a:endParaRPr lang="en-US" sz="3200" kern="1200" dirty="0">
            <a:latin typeface="Arial" panose="020B0604020202020204" pitchFamily="34" charset="0"/>
            <a:cs typeface="Arial" panose="020B0604020202020204" pitchFamily="34" charset="0"/>
          </a:endParaRPr>
        </a:p>
      </dsp:txBody>
      <dsp:txXfrm>
        <a:off x="6095984" y="2933684"/>
        <a:ext cx="3533774" cy="2120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7E725-2D51-3D46-9D88-92A108DC8611}">
      <dsp:nvSpPr>
        <dsp:cNvPr id="0" name=""/>
        <dsp:cNvSpPr/>
      </dsp:nvSpPr>
      <dsp:spPr>
        <a:xfrm>
          <a:off x="0" y="3270452"/>
          <a:ext cx="10566400" cy="2145770"/>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150000"/>
            </a:lnSpc>
            <a:spcBef>
              <a:spcPct val="0"/>
            </a:spcBef>
            <a:spcAft>
              <a:spcPct val="35000"/>
            </a:spcAft>
            <a:buNone/>
          </a:pPr>
          <a:r>
            <a:rPr lang="vi-VN" sz="2800" b="0" i="0" kern="1200" dirty="0">
              <a:latin typeface="Arial" panose="020B0604020202020204" pitchFamily="34" charset="0"/>
              <a:cs typeface="Arial" panose="020B0604020202020204" pitchFamily="34" charset="0"/>
            </a:rPr>
            <a:t>Có thể dùng dụng cụ thí nghiệm để đo trực tiếp nhiệt lượng không? </a:t>
          </a:r>
          <a:endParaRPr lang="en-US" sz="2800" kern="1200" dirty="0">
            <a:latin typeface="Arial" panose="020B0604020202020204" pitchFamily="34" charset="0"/>
            <a:cs typeface="Arial" panose="020B0604020202020204" pitchFamily="34" charset="0"/>
          </a:endParaRPr>
        </a:p>
      </dsp:txBody>
      <dsp:txXfrm>
        <a:off x="0" y="3270452"/>
        <a:ext cx="10566400" cy="2145770"/>
      </dsp:txXfrm>
    </dsp:sp>
    <dsp:sp modelId="{6EC0B7FF-29B1-3B4C-A083-D8541809FAEA}">
      <dsp:nvSpPr>
        <dsp:cNvPr id="0" name=""/>
        <dsp:cNvSpPr/>
      </dsp:nvSpPr>
      <dsp:spPr>
        <a:xfrm rot="10800000">
          <a:off x="0" y="2443"/>
          <a:ext cx="10566400" cy="3300195"/>
        </a:xfrm>
        <a:prstGeom prst="upArrowCallout">
          <a:avLst/>
        </a:prstGeom>
        <a:solidFill>
          <a:schemeClr val="accent3">
            <a:hueOff val="17595342"/>
            <a:satOff val="-40088"/>
            <a:lumOff val="1608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150000"/>
            </a:lnSpc>
            <a:spcBef>
              <a:spcPct val="0"/>
            </a:spcBef>
            <a:spcAft>
              <a:spcPct val="35000"/>
            </a:spcAft>
            <a:buNone/>
          </a:pPr>
          <a:r>
            <a:rPr lang="vi-VN" sz="2800" b="0" i="0" kern="1200" dirty="0">
              <a:latin typeface="Arial" panose="020B0604020202020204" pitchFamily="34" charset="0"/>
              <a:cs typeface="Arial" panose="020B0604020202020204" pitchFamily="34" charset="0"/>
            </a:rPr>
            <a:t>Nhiệt lượng là gì?</a:t>
          </a:r>
          <a:endParaRPr lang="en-US" sz="2800" kern="1200" dirty="0">
            <a:latin typeface="Arial" panose="020B0604020202020204" pitchFamily="34" charset="0"/>
            <a:cs typeface="Arial" panose="020B0604020202020204" pitchFamily="34" charset="0"/>
          </a:endParaRPr>
        </a:p>
      </dsp:txBody>
      <dsp:txXfrm rot="-10800000">
        <a:off x="0" y="2443"/>
        <a:ext cx="10566400" cy="1158368"/>
      </dsp:txXfrm>
    </dsp:sp>
    <dsp:sp modelId="{DEC6D187-F4A4-AD4C-8B09-8BB485CE1F9F}">
      <dsp:nvSpPr>
        <dsp:cNvPr id="0" name=""/>
        <dsp:cNvSpPr/>
      </dsp:nvSpPr>
      <dsp:spPr>
        <a:xfrm>
          <a:off x="0" y="1160812"/>
          <a:ext cx="10566400" cy="986758"/>
        </a:xfrm>
        <a:prstGeom prst="rect">
          <a:avLst/>
        </a:prstGeom>
        <a:solidFill>
          <a:schemeClr val="accent3">
            <a:tint val="40000"/>
            <a:alpha val="90000"/>
            <a:hueOff val="0"/>
            <a:satOff val="0"/>
            <a:lumOff val="0"/>
            <a:alphaOff val="0"/>
          </a:scheme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150000"/>
            </a:lnSpc>
            <a:spcBef>
              <a:spcPct val="0"/>
            </a:spcBef>
            <a:spcAft>
              <a:spcPct val="35000"/>
            </a:spcAft>
            <a:buNone/>
          </a:pPr>
          <a:r>
            <a:rPr lang="vi-VN" sz="2800" b="0" i="0" kern="1200" dirty="0">
              <a:latin typeface="Arial" panose="020B0604020202020204" pitchFamily="34" charset="0"/>
              <a:cs typeface="Arial" panose="020B0604020202020204" pitchFamily="34" charset="0"/>
            </a:rPr>
            <a:t>Nhiệt lượng là nhiệt năng vật nhận vào hoặc mất đi.</a:t>
          </a:r>
          <a:endParaRPr lang="en-US" sz="2800" kern="1200" dirty="0">
            <a:latin typeface="Arial" panose="020B0604020202020204" pitchFamily="34" charset="0"/>
            <a:cs typeface="Arial" panose="020B0604020202020204" pitchFamily="34" charset="0"/>
          </a:endParaRPr>
        </a:p>
      </dsp:txBody>
      <dsp:txXfrm>
        <a:off x="0" y="1160812"/>
        <a:ext cx="10566400" cy="986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BFF88-47CB-E844-9D47-4A50C667E6C0}">
      <dsp:nvSpPr>
        <dsp:cNvPr id="0" name=""/>
        <dsp:cNvSpPr/>
      </dsp:nvSpPr>
      <dsp:spPr>
        <a:xfrm>
          <a:off x="1436369" y="62388"/>
          <a:ext cx="2994660" cy="2994660"/>
        </a:xfrm>
        <a:prstGeom prst="ellipse">
          <a:avLst/>
        </a:prstGeom>
        <a:solidFill>
          <a:schemeClr val="accent3">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150000"/>
            </a:lnSpc>
            <a:spcBef>
              <a:spcPct val="0"/>
            </a:spcBef>
            <a:spcAft>
              <a:spcPct val="35000"/>
            </a:spcAft>
            <a:buNone/>
          </a:pPr>
          <a:r>
            <a:rPr lang="vi-VN" sz="2600" kern="1200" dirty="0">
              <a:latin typeface="Arial" panose="020B0604020202020204" pitchFamily="34" charset="0"/>
              <a:cs typeface="Arial" panose="020B0604020202020204" pitchFamily="34" charset="0"/>
            </a:rPr>
            <a:t>Khối lượng của vật</a:t>
          </a:r>
          <a:endParaRPr lang="en-VN" sz="2600" kern="1200" dirty="0">
            <a:latin typeface="Arial" panose="020B0604020202020204" pitchFamily="34" charset="0"/>
            <a:cs typeface="Arial" panose="020B0604020202020204" pitchFamily="34" charset="0"/>
          </a:endParaRPr>
        </a:p>
      </dsp:txBody>
      <dsp:txXfrm>
        <a:off x="1835658" y="586454"/>
        <a:ext cx="2196084" cy="1347597"/>
      </dsp:txXfrm>
    </dsp:sp>
    <dsp:sp modelId="{1BD49FAD-8F37-0946-8AF2-AB50C9159516}">
      <dsp:nvSpPr>
        <dsp:cNvPr id="0" name=""/>
        <dsp:cNvSpPr/>
      </dsp:nvSpPr>
      <dsp:spPr>
        <a:xfrm>
          <a:off x="2516943" y="1934051"/>
          <a:ext cx="2994660" cy="2994660"/>
        </a:xfrm>
        <a:prstGeom prst="ellipse">
          <a:avLst/>
        </a:prstGeom>
        <a:solidFill>
          <a:schemeClr val="accent3">
            <a:alpha val="50000"/>
            <a:hueOff val="8797671"/>
            <a:satOff val="-20044"/>
            <a:lumOff val="804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150000"/>
            </a:lnSpc>
            <a:spcBef>
              <a:spcPct val="0"/>
            </a:spcBef>
            <a:spcAft>
              <a:spcPct val="35000"/>
            </a:spcAft>
            <a:buNone/>
          </a:pPr>
          <a:r>
            <a:rPr lang="vi-VN" sz="2600" kern="1200" dirty="0">
              <a:latin typeface="Arial" panose="020B0604020202020204" pitchFamily="34" charset="0"/>
              <a:cs typeface="Arial" panose="020B0604020202020204" pitchFamily="34" charset="0"/>
            </a:rPr>
            <a:t>Độ tăng nhiệt độ của vật</a:t>
          </a:r>
          <a:endParaRPr lang="en-VN" sz="2600" kern="1200" dirty="0">
            <a:latin typeface="Arial" panose="020B0604020202020204" pitchFamily="34" charset="0"/>
            <a:cs typeface="Arial" panose="020B0604020202020204" pitchFamily="34" charset="0"/>
          </a:endParaRPr>
        </a:p>
      </dsp:txBody>
      <dsp:txXfrm>
        <a:off x="3432810" y="2707671"/>
        <a:ext cx="1796796" cy="1647063"/>
      </dsp:txXfrm>
    </dsp:sp>
    <dsp:sp modelId="{32328B78-F6B0-F249-B5D4-4CA8A7BF8C5B}">
      <dsp:nvSpPr>
        <dsp:cNvPr id="0" name=""/>
        <dsp:cNvSpPr/>
      </dsp:nvSpPr>
      <dsp:spPr>
        <a:xfrm>
          <a:off x="355796" y="1934051"/>
          <a:ext cx="2994660" cy="2994660"/>
        </a:xfrm>
        <a:prstGeom prst="ellipse">
          <a:avLst/>
        </a:prstGeom>
        <a:solidFill>
          <a:schemeClr val="accent3">
            <a:alpha val="50000"/>
            <a:hueOff val="17595342"/>
            <a:satOff val="-40088"/>
            <a:lumOff val="1608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150000"/>
            </a:lnSpc>
            <a:spcBef>
              <a:spcPct val="0"/>
            </a:spcBef>
            <a:spcAft>
              <a:spcPct val="35000"/>
            </a:spcAft>
            <a:buNone/>
          </a:pPr>
          <a:r>
            <a:rPr lang="vi-VN" sz="2600" kern="1200" dirty="0">
              <a:latin typeface="Arial" panose="020B0604020202020204" pitchFamily="34" charset="0"/>
              <a:cs typeface="Arial" panose="020B0604020202020204" pitchFamily="34" charset="0"/>
            </a:rPr>
            <a:t>Chất cấu tạo nên vật.</a:t>
          </a:r>
          <a:r>
            <a:rPr lang="en-VN" sz="2600" kern="1200" dirty="0">
              <a:latin typeface="Arial" panose="020B0604020202020204" pitchFamily="34" charset="0"/>
              <a:cs typeface="Arial" panose="020B0604020202020204" pitchFamily="34" charset="0"/>
            </a:rPr>
            <a:t> </a:t>
          </a:r>
        </a:p>
      </dsp:txBody>
      <dsp:txXfrm>
        <a:off x="637793" y="2707671"/>
        <a:ext cx="1796796" cy="1647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F637C-4D99-2946-A9DF-7094B30B2695}">
      <dsp:nvSpPr>
        <dsp:cNvPr id="0" name=""/>
        <dsp:cNvSpPr/>
      </dsp:nvSpPr>
      <dsp:spPr>
        <a:xfrm>
          <a:off x="0" y="0"/>
          <a:ext cx="8806354" cy="856738"/>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50000"/>
            </a:lnSpc>
            <a:spcBef>
              <a:spcPct val="0"/>
            </a:spcBef>
            <a:spcAft>
              <a:spcPct val="35000"/>
            </a:spcAft>
            <a:buNone/>
          </a:pPr>
          <a:r>
            <a:rPr lang="vi-VN" sz="2400" b="0" i="0" kern="1200" dirty="0">
              <a:latin typeface="Arial" panose="020B0604020202020204" pitchFamily="34" charset="0"/>
              <a:cs typeface="Arial" panose="020B0604020202020204" pitchFamily="34" charset="0"/>
            </a:rPr>
            <a:t>Nhiệt độ vật nào cao hơn?</a:t>
          </a:r>
          <a:endParaRPr lang="en-US" sz="2400" kern="1200" dirty="0">
            <a:latin typeface="Arial" panose="020B0604020202020204" pitchFamily="34" charset="0"/>
            <a:cs typeface="Arial" panose="020B0604020202020204" pitchFamily="34" charset="0"/>
          </a:endParaRPr>
        </a:p>
      </dsp:txBody>
      <dsp:txXfrm>
        <a:off x="25093" y="25093"/>
        <a:ext cx="7781628" cy="806552"/>
      </dsp:txXfrm>
    </dsp:sp>
    <dsp:sp modelId="{D66DBF8A-3197-EB43-B10C-A31150458D36}">
      <dsp:nvSpPr>
        <dsp:cNvPr id="0" name=""/>
        <dsp:cNvSpPr/>
      </dsp:nvSpPr>
      <dsp:spPr>
        <a:xfrm>
          <a:off x="657617" y="975729"/>
          <a:ext cx="8806354" cy="856738"/>
        </a:xfrm>
        <a:prstGeom prst="roundRect">
          <a:avLst>
            <a:gd name="adj" fmla="val 10000"/>
          </a:avLst>
        </a:prstGeom>
        <a:solidFill>
          <a:schemeClr val="accent3">
            <a:hueOff val="4398836"/>
            <a:satOff val="-10022"/>
            <a:lumOff val="402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50000"/>
            </a:lnSpc>
            <a:spcBef>
              <a:spcPct val="0"/>
            </a:spcBef>
            <a:spcAft>
              <a:spcPct val="35000"/>
            </a:spcAft>
            <a:buNone/>
          </a:pPr>
          <a:r>
            <a:rPr lang="vi-VN" sz="2400" b="0" i="0" kern="1200" dirty="0">
              <a:latin typeface="Arial" panose="020B0604020202020204" pitchFamily="34" charset="0"/>
              <a:cs typeface="Arial" panose="020B0604020202020204" pitchFamily="34" charset="0"/>
            </a:rPr>
            <a:t>Vật truyền nhiệt từ vật nào sang vật nào?</a:t>
          </a:r>
          <a:endParaRPr lang="en-US" sz="2400" kern="1200" dirty="0">
            <a:latin typeface="Arial" panose="020B0604020202020204" pitchFamily="34" charset="0"/>
            <a:cs typeface="Arial" panose="020B0604020202020204" pitchFamily="34" charset="0"/>
          </a:endParaRPr>
        </a:p>
      </dsp:txBody>
      <dsp:txXfrm>
        <a:off x="682710" y="1000822"/>
        <a:ext cx="7541671" cy="806552"/>
      </dsp:txXfrm>
    </dsp:sp>
    <dsp:sp modelId="{5AF810C3-8A41-E747-8069-633B2C3F3178}">
      <dsp:nvSpPr>
        <dsp:cNvPr id="0" name=""/>
        <dsp:cNvSpPr/>
      </dsp:nvSpPr>
      <dsp:spPr>
        <a:xfrm>
          <a:off x="1315234" y="1951459"/>
          <a:ext cx="8806354" cy="856738"/>
        </a:xfrm>
        <a:prstGeom prst="roundRect">
          <a:avLst>
            <a:gd name="adj" fmla="val 10000"/>
          </a:avLst>
        </a:prstGeom>
        <a:solidFill>
          <a:schemeClr val="accent3">
            <a:hueOff val="8797671"/>
            <a:satOff val="-20044"/>
            <a:lumOff val="804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50000"/>
            </a:lnSpc>
            <a:spcBef>
              <a:spcPct val="0"/>
            </a:spcBef>
            <a:spcAft>
              <a:spcPct val="35000"/>
            </a:spcAft>
            <a:buNone/>
          </a:pPr>
          <a:r>
            <a:rPr lang="vi-VN" sz="2400" b="0" i="0" kern="1200" dirty="0">
              <a:latin typeface="Arial" panose="020B0604020202020204" pitchFamily="34" charset="0"/>
              <a:cs typeface="Arial" panose="020B0604020202020204" pitchFamily="34" charset="0"/>
            </a:rPr>
            <a:t>Nhiệt độ cân bằng là bao nhiêu?</a:t>
          </a:r>
          <a:endParaRPr lang="en-US" sz="2400" kern="1200" dirty="0">
            <a:latin typeface="Arial" panose="020B0604020202020204" pitchFamily="34" charset="0"/>
            <a:cs typeface="Arial" panose="020B0604020202020204" pitchFamily="34" charset="0"/>
          </a:endParaRPr>
        </a:p>
      </dsp:txBody>
      <dsp:txXfrm>
        <a:off x="1340327" y="1976552"/>
        <a:ext cx="7541671" cy="806552"/>
      </dsp:txXfrm>
    </dsp:sp>
    <dsp:sp modelId="{8554CCB6-95A6-174E-A252-7BD271EC0423}">
      <dsp:nvSpPr>
        <dsp:cNvPr id="0" name=""/>
        <dsp:cNvSpPr/>
      </dsp:nvSpPr>
      <dsp:spPr>
        <a:xfrm>
          <a:off x="1972852" y="2927189"/>
          <a:ext cx="8806354" cy="856738"/>
        </a:xfrm>
        <a:prstGeom prst="roundRect">
          <a:avLst>
            <a:gd name="adj" fmla="val 10000"/>
          </a:avLst>
        </a:prstGeom>
        <a:solidFill>
          <a:schemeClr val="accent3">
            <a:hueOff val="13196506"/>
            <a:satOff val="-30066"/>
            <a:lumOff val="1206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50000"/>
            </a:lnSpc>
            <a:spcBef>
              <a:spcPct val="0"/>
            </a:spcBef>
            <a:spcAft>
              <a:spcPct val="35000"/>
            </a:spcAft>
            <a:buNone/>
          </a:pPr>
          <a:r>
            <a:rPr lang="vi-VN" sz="2400" b="0" i="0" kern="1200" dirty="0">
              <a:latin typeface="Arial" panose="020B0604020202020204" pitchFamily="34" charset="0"/>
              <a:cs typeface="Arial" panose="020B0604020202020204" pitchFamily="34" charset="0"/>
            </a:rPr>
            <a:t>Nhiệt dung riêng của nhôm và nước là bao nhiêu?</a:t>
          </a:r>
          <a:endParaRPr lang="en-US" sz="2400" kern="1200" dirty="0">
            <a:latin typeface="Arial" panose="020B0604020202020204" pitchFamily="34" charset="0"/>
            <a:cs typeface="Arial" panose="020B0604020202020204" pitchFamily="34" charset="0"/>
          </a:endParaRPr>
        </a:p>
      </dsp:txBody>
      <dsp:txXfrm>
        <a:off x="1997945" y="2952282"/>
        <a:ext cx="7541671" cy="806552"/>
      </dsp:txXfrm>
    </dsp:sp>
    <dsp:sp modelId="{499E9147-6A6C-544D-B3D2-457480E9614E}">
      <dsp:nvSpPr>
        <dsp:cNvPr id="0" name=""/>
        <dsp:cNvSpPr/>
      </dsp:nvSpPr>
      <dsp:spPr>
        <a:xfrm>
          <a:off x="2630469" y="3902918"/>
          <a:ext cx="8806354" cy="856738"/>
        </a:xfrm>
        <a:prstGeom prst="roundRect">
          <a:avLst>
            <a:gd name="adj" fmla="val 10000"/>
          </a:avLst>
        </a:prstGeom>
        <a:solidFill>
          <a:schemeClr val="accent3">
            <a:hueOff val="17595342"/>
            <a:satOff val="-40088"/>
            <a:lumOff val="1608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50000"/>
            </a:lnSpc>
            <a:spcBef>
              <a:spcPct val="0"/>
            </a:spcBef>
            <a:spcAft>
              <a:spcPct val="35000"/>
            </a:spcAft>
            <a:buNone/>
          </a:pPr>
          <a:r>
            <a:rPr lang="vi-VN" sz="2400" b="0" i="0" kern="1200" dirty="0">
              <a:latin typeface="Arial" panose="020B0604020202020204" pitchFamily="34" charset="0"/>
              <a:cs typeface="Arial" panose="020B0604020202020204" pitchFamily="34" charset="0"/>
            </a:rPr>
            <a:t>Công thức tính nhiệt lượng khi vật tỏa nhiệt?</a:t>
          </a:r>
          <a:endParaRPr lang="en-US" sz="2400" kern="1200" dirty="0">
            <a:latin typeface="Arial" panose="020B0604020202020204" pitchFamily="34" charset="0"/>
            <a:cs typeface="Arial" panose="020B0604020202020204" pitchFamily="34" charset="0"/>
          </a:endParaRPr>
        </a:p>
      </dsp:txBody>
      <dsp:txXfrm>
        <a:off x="2655562" y="3928011"/>
        <a:ext cx="7541671" cy="806552"/>
      </dsp:txXfrm>
    </dsp:sp>
    <dsp:sp modelId="{85187850-305D-A14C-ADBF-C1CF6C5BD13F}">
      <dsp:nvSpPr>
        <dsp:cNvPr id="0" name=""/>
        <dsp:cNvSpPr/>
      </dsp:nvSpPr>
      <dsp:spPr>
        <a:xfrm>
          <a:off x="8249474" y="625894"/>
          <a:ext cx="556879" cy="556879"/>
        </a:xfrm>
        <a:prstGeom prst="downArrow">
          <a:avLst>
            <a:gd name="adj1" fmla="val 55000"/>
            <a:gd name="adj2" fmla="val 45000"/>
          </a:avLst>
        </a:prstGeom>
        <a:solidFill>
          <a:schemeClr val="accent3">
            <a:tint val="40000"/>
            <a:alpha val="90000"/>
            <a:hueOff val="0"/>
            <a:satOff val="0"/>
            <a:lumOff val="0"/>
            <a:alphaOff val="0"/>
          </a:scheme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74772" y="625894"/>
        <a:ext cx="306283" cy="419051"/>
      </dsp:txXfrm>
    </dsp:sp>
    <dsp:sp modelId="{0244B582-5D62-2144-AE69-10C25B843AC1}">
      <dsp:nvSpPr>
        <dsp:cNvPr id="0" name=""/>
        <dsp:cNvSpPr/>
      </dsp:nvSpPr>
      <dsp:spPr>
        <a:xfrm>
          <a:off x="8907091" y="1601624"/>
          <a:ext cx="556879" cy="556879"/>
        </a:xfrm>
        <a:prstGeom prst="downArrow">
          <a:avLst>
            <a:gd name="adj1" fmla="val 55000"/>
            <a:gd name="adj2" fmla="val 45000"/>
          </a:avLst>
        </a:prstGeom>
        <a:solidFill>
          <a:schemeClr val="accent3">
            <a:tint val="40000"/>
            <a:alpha val="90000"/>
            <a:hueOff val="6065678"/>
            <a:satOff val="-11693"/>
            <a:lumOff val="460"/>
            <a:alphaOff val="0"/>
          </a:schemeClr>
        </a:solidFill>
        <a:ln w="48000" cap="flat" cmpd="thickThin" algn="ctr">
          <a:solidFill>
            <a:schemeClr val="accent3">
              <a:tint val="40000"/>
              <a:alpha val="90000"/>
              <a:hueOff val="6065678"/>
              <a:satOff val="-11693"/>
              <a:lumOff val="4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032389" y="1601624"/>
        <a:ext cx="306283" cy="419051"/>
      </dsp:txXfrm>
    </dsp:sp>
    <dsp:sp modelId="{2C2BE198-3FB3-9D4C-921E-34B6DC9E17D5}">
      <dsp:nvSpPr>
        <dsp:cNvPr id="0" name=""/>
        <dsp:cNvSpPr/>
      </dsp:nvSpPr>
      <dsp:spPr>
        <a:xfrm>
          <a:off x="9564709" y="2563075"/>
          <a:ext cx="556879" cy="556879"/>
        </a:xfrm>
        <a:prstGeom prst="downArrow">
          <a:avLst>
            <a:gd name="adj1" fmla="val 55000"/>
            <a:gd name="adj2" fmla="val 45000"/>
          </a:avLst>
        </a:prstGeom>
        <a:solidFill>
          <a:schemeClr val="accent3">
            <a:tint val="40000"/>
            <a:alpha val="90000"/>
            <a:hueOff val="12131356"/>
            <a:satOff val="-23385"/>
            <a:lumOff val="921"/>
            <a:alphaOff val="0"/>
          </a:schemeClr>
        </a:solidFill>
        <a:ln w="48000" cap="flat" cmpd="thickThin" algn="ctr">
          <a:solidFill>
            <a:schemeClr val="accent3">
              <a:tint val="40000"/>
              <a:alpha val="90000"/>
              <a:hueOff val="12131356"/>
              <a:satOff val="-23385"/>
              <a:lumOff val="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690007" y="2563075"/>
        <a:ext cx="306283" cy="419051"/>
      </dsp:txXfrm>
    </dsp:sp>
    <dsp:sp modelId="{8B587630-37AE-9D40-80E4-E27153F80C8D}">
      <dsp:nvSpPr>
        <dsp:cNvPr id="0" name=""/>
        <dsp:cNvSpPr/>
      </dsp:nvSpPr>
      <dsp:spPr>
        <a:xfrm>
          <a:off x="10222326" y="3548324"/>
          <a:ext cx="556879" cy="556879"/>
        </a:xfrm>
        <a:prstGeom prst="downArrow">
          <a:avLst>
            <a:gd name="adj1" fmla="val 55000"/>
            <a:gd name="adj2" fmla="val 45000"/>
          </a:avLst>
        </a:prstGeom>
        <a:solidFill>
          <a:schemeClr val="accent3">
            <a:tint val="40000"/>
            <a:alpha val="90000"/>
            <a:hueOff val="18197034"/>
            <a:satOff val="-35078"/>
            <a:lumOff val="1381"/>
            <a:alphaOff val="0"/>
          </a:schemeClr>
        </a:solidFill>
        <a:ln w="48000" cap="flat" cmpd="thickThin" algn="ctr">
          <a:solidFill>
            <a:schemeClr val="accent3">
              <a:tint val="40000"/>
              <a:alpha val="90000"/>
              <a:hueOff val="18197034"/>
              <a:satOff val="-35078"/>
              <a:lumOff val="13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0347624" y="3548324"/>
        <a:ext cx="306283" cy="4190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62DAB-AB94-7149-B71E-1E9A9788B944}">
      <dsp:nvSpPr>
        <dsp:cNvPr id="0" name=""/>
        <dsp:cNvSpPr/>
      </dsp:nvSpPr>
      <dsp:spPr>
        <a:xfrm>
          <a:off x="589068" y="2500"/>
          <a:ext cx="2128381" cy="1064190"/>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err="1">
              <a:latin typeface="Arial" panose="020B0604020202020204" pitchFamily="34" charset="0"/>
              <a:cs typeface="Arial" panose="020B0604020202020204" pitchFamily="34" charset="0"/>
            </a:rPr>
            <a:t>Bước</a:t>
          </a:r>
          <a:r>
            <a:rPr lang="en-US" sz="2400" kern="1200" dirty="0">
              <a:latin typeface="Arial" panose="020B0604020202020204" pitchFamily="34" charset="0"/>
              <a:cs typeface="Arial" panose="020B0604020202020204" pitchFamily="34" charset="0"/>
            </a:rPr>
            <a:t> 1</a:t>
          </a:r>
        </a:p>
      </dsp:txBody>
      <dsp:txXfrm>
        <a:off x="620237" y="33669"/>
        <a:ext cx="2066043" cy="1001852"/>
      </dsp:txXfrm>
    </dsp:sp>
    <dsp:sp modelId="{8949C27B-FBC3-7C48-BD89-43E6BE4977E5}">
      <dsp:nvSpPr>
        <dsp:cNvPr id="0" name=""/>
        <dsp:cNvSpPr/>
      </dsp:nvSpPr>
      <dsp:spPr>
        <a:xfrm>
          <a:off x="801906" y="1066691"/>
          <a:ext cx="212838" cy="798142"/>
        </a:xfrm>
        <a:custGeom>
          <a:avLst/>
          <a:gdLst/>
          <a:ahLst/>
          <a:cxnLst/>
          <a:rect l="0" t="0" r="0" b="0"/>
          <a:pathLst>
            <a:path>
              <a:moveTo>
                <a:pt x="0" y="0"/>
              </a:moveTo>
              <a:lnTo>
                <a:pt x="0" y="798142"/>
              </a:lnTo>
              <a:lnTo>
                <a:pt x="212838" y="798142"/>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3D37C-004E-B84E-8450-E1F458DFCF83}">
      <dsp:nvSpPr>
        <dsp:cNvPr id="0" name=""/>
        <dsp:cNvSpPr/>
      </dsp:nvSpPr>
      <dsp:spPr>
        <a:xfrm>
          <a:off x="1014744" y="1332739"/>
          <a:ext cx="1702704" cy="1064190"/>
        </a:xfrm>
        <a:prstGeom prst="roundRect">
          <a:avLst>
            <a:gd name="adj" fmla="val 10000"/>
          </a:avLst>
        </a:prstGeom>
        <a:solidFill>
          <a:schemeClr val="lt1">
            <a:alpha val="90000"/>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err="1">
              <a:latin typeface="Arial" panose="020B0604020202020204" pitchFamily="34" charset="0"/>
              <a:cs typeface="Arial" panose="020B0604020202020204" pitchFamily="34" charset="0"/>
            </a:rPr>
            <a:t>Tóm</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tắt</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đề</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bài</a:t>
          </a:r>
          <a:endParaRPr lang="en-US" sz="2400" kern="1200" dirty="0">
            <a:latin typeface="Arial" panose="020B0604020202020204" pitchFamily="34" charset="0"/>
            <a:cs typeface="Arial" panose="020B0604020202020204" pitchFamily="34" charset="0"/>
          </a:endParaRPr>
        </a:p>
      </dsp:txBody>
      <dsp:txXfrm>
        <a:off x="1045913" y="1363908"/>
        <a:ext cx="1640366" cy="1001852"/>
      </dsp:txXfrm>
    </dsp:sp>
    <dsp:sp modelId="{D321F6D4-60A8-154F-A917-C1F8684F34E7}">
      <dsp:nvSpPr>
        <dsp:cNvPr id="0" name=""/>
        <dsp:cNvSpPr/>
      </dsp:nvSpPr>
      <dsp:spPr>
        <a:xfrm>
          <a:off x="3249544" y="2500"/>
          <a:ext cx="2128381" cy="1064190"/>
        </a:xfrm>
        <a:prstGeom prst="roundRect">
          <a:avLst>
            <a:gd name="adj" fmla="val 10000"/>
          </a:avLst>
        </a:prstGeom>
        <a:solidFill>
          <a:schemeClr val="accent3">
            <a:hueOff val="5865114"/>
            <a:satOff val="-13363"/>
            <a:lumOff val="536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err="1">
              <a:latin typeface="Arial" panose="020B0604020202020204" pitchFamily="34" charset="0"/>
              <a:cs typeface="Arial" panose="020B0604020202020204" pitchFamily="34" charset="0"/>
            </a:rPr>
            <a:t>Bước</a:t>
          </a:r>
          <a:r>
            <a:rPr lang="en-US" sz="2400" kern="1200" dirty="0">
              <a:latin typeface="Arial" panose="020B0604020202020204" pitchFamily="34" charset="0"/>
              <a:cs typeface="Arial" panose="020B0604020202020204" pitchFamily="34" charset="0"/>
            </a:rPr>
            <a:t> 2</a:t>
          </a:r>
        </a:p>
      </dsp:txBody>
      <dsp:txXfrm>
        <a:off x="3280713" y="33669"/>
        <a:ext cx="2066043" cy="1001852"/>
      </dsp:txXfrm>
    </dsp:sp>
    <dsp:sp modelId="{83087345-5D20-E34C-BEBE-D5583BFC8CB8}">
      <dsp:nvSpPr>
        <dsp:cNvPr id="0" name=""/>
        <dsp:cNvSpPr/>
      </dsp:nvSpPr>
      <dsp:spPr>
        <a:xfrm>
          <a:off x="3462382" y="1066691"/>
          <a:ext cx="212838" cy="798142"/>
        </a:xfrm>
        <a:custGeom>
          <a:avLst/>
          <a:gdLst/>
          <a:ahLst/>
          <a:cxnLst/>
          <a:rect l="0" t="0" r="0" b="0"/>
          <a:pathLst>
            <a:path>
              <a:moveTo>
                <a:pt x="0" y="0"/>
              </a:moveTo>
              <a:lnTo>
                <a:pt x="0" y="798142"/>
              </a:lnTo>
              <a:lnTo>
                <a:pt x="212838" y="798142"/>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A4090-836D-B347-A6A3-372E0CFB761F}">
      <dsp:nvSpPr>
        <dsp:cNvPr id="0" name=""/>
        <dsp:cNvSpPr/>
      </dsp:nvSpPr>
      <dsp:spPr>
        <a:xfrm>
          <a:off x="3675220" y="1332739"/>
          <a:ext cx="2236315" cy="1064190"/>
        </a:xfrm>
        <a:prstGeom prst="roundRect">
          <a:avLst>
            <a:gd name="adj" fmla="val 10000"/>
          </a:avLst>
        </a:prstGeom>
        <a:solidFill>
          <a:schemeClr val="lt1">
            <a:alpha val="90000"/>
            <a:hueOff val="0"/>
            <a:satOff val="0"/>
            <a:lumOff val="0"/>
            <a:alphaOff val="0"/>
          </a:schemeClr>
        </a:solidFill>
        <a:ln w="48000" cap="flat" cmpd="thickThin" algn="ctr">
          <a:solidFill>
            <a:schemeClr val="accent3">
              <a:hueOff val="2932557"/>
              <a:satOff val="-6681"/>
              <a:lumOff val="2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err="1">
              <a:latin typeface="Arial" panose="020B0604020202020204" pitchFamily="34" charset="0"/>
              <a:cs typeface="Arial" panose="020B0604020202020204" pitchFamily="34" charset="0"/>
            </a:rPr>
            <a:t>Lựa</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chọn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công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thức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phù</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hợp</a:t>
          </a:r>
          <a:endParaRPr lang="en-US" sz="2400" kern="1200" dirty="0">
            <a:latin typeface="Arial" panose="020B0604020202020204" pitchFamily="34" charset="0"/>
            <a:cs typeface="Arial" panose="020B0604020202020204" pitchFamily="34" charset="0"/>
          </a:endParaRPr>
        </a:p>
      </dsp:txBody>
      <dsp:txXfrm>
        <a:off x="3706389" y="1363908"/>
        <a:ext cx="2173977" cy="1001852"/>
      </dsp:txXfrm>
    </dsp:sp>
    <dsp:sp modelId="{01CC930E-C944-F648-A734-170D302C26F9}">
      <dsp:nvSpPr>
        <dsp:cNvPr id="0" name=""/>
        <dsp:cNvSpPr/>
      </dsp:nvSpPr>
      <dsp:spPr>
        <a:xfrm>
          <a:off x="3462382" y="1066691"/>
          <a:ext cx="212838" cy="2128381"/>
        </a:xfrm>
        <a:custGeom>
          <a:avLst/>
          <a:gdLst/>
          <a:ahLst/>
          <a:cxnLst/>
          <a:rect l="0" t="0" r="0" b="0"/>
          <a:pathLst>
            <a:path>
              <a:moveTo>
                <a:pt x="0" y="0"/>
              </a:moveTo>
              <a:lnTo>
                <a:pt x="0" y="2128381"/>
              </a:lnTo>
              <a:lnTo>
                <a:pt x="212838" y="2128381"/>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10930B-D21F-A74B-8A5D-DA9E05C7C027}">
      <dsp:nvSpPr>
        <dsp:cNvPr id="0" name=""/>
        <dsp:cNvSpPr/>
      </dsp:nvSpPr>
      <dsp:spPr>
        <a:xfrm>
          <a:off x="3675220" y="2662977"/>
          <a:ext cx="2236315" cy="1064190"/>
        </a:xfrm>
        <a:prstGeom prst="roundRect">
          <a:avLst>
            <a:gd name="adj" fmla="val 10000"/>
          </a:avLst>
        </a:prstGeom>
        <a:solidFill>
          <a:schemeClr val="lt1">
            <a:alpha val="90000"/>
            <a:hueOff val="0"/>
            <a:satOff val="0"/>
            <a:lumOff val="0"/>
            <a:alphaOff val="0"/>
          </a:schemeClr>
        </a:solidFill>
        <a:ln w="48000" cap="flat" cmpd="thickThin" algn="ctr">
          <a:solidFill>
            <a:schemeClr val="accent3">
              <a:hueOff val="5865114"/>
              <a:satOff val="-13363"/>
              <a:lumOff val="53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Arial" panose="020B0604020202020204" pitchFamily="34" charset="0"/>
              <a:cs typeface="Arial" panose="020B0604020202020204" pitchFamily="34" charset="0"/>
            </a:rPr>
            <a:t>Q = </a:t>
          </a:r>
          <a:r>
            <a:rPr lang="en-US" sz="2400" kern="1200" dirty="0" err="1">
              <a:latin typeface="Arial" panose="020B0604020202020204" pitchFamily="34" charset="0"/>
              <a:cs typeface="Arial" panose="020B0604020202020204" pitchFamily="34" charset="0"/>
            </a:rPr>
            <a:t>mc∆t</a:t>
          </a:r>
          <a:endParaRPr lang="en-US" sz="2400" kern="1200" dirty="0">
            <a:latin typeface="Arial" panose="020B0604020202020204" pitchFamily="34" charset="0"/>
            <a:cs typeface="Arial" panose="020B0604020202020204" pitchFamily="34" charset="0"/>
          </a:endParaRPr>
        </a:p>
      </dsp:txBody>
      <dsp:txXfrm>
        <a:off x="3706389" y="2694146"/>
        <a:ext cx="2173977" cy="1001852"/>
      </dsp:txXfrm>
    </dsp:sp>
    <dsp:sp modelId="{97C626AB-3AEE-014D-81D9-A72B5B844D4A}">
      <dsp:nvSpPr>
        <dsp:cNvPr id="0" name=""/>
        <dsp:cNvSpPr/>
      </dsp:nvSpPr>
      <dsp:spPr>
        <a:xfrm>
          <a:off x="3462382" y="1066691"/>
          <a:ext cx="212838" cy="3458619"/>
        </a:xfrm>
        <a:custGeom>
          <a:avLst/>
          <a:gdLst/>
          <a:ahLst/>
          <a:cxnLst/>
          <a:rect l="0" t="0" r="0" b="0"/>
          <a:pathLst>
            <a:path>
              <a:moveTo>
                <a:pt x="0" y="0"/>
              </a:moveTo>
              <a:lnTo>
                <a:pt x="0" y="3458619"/>
              </a:lnTo>
              <a:lnTo>
                <a:pt x="212838" y="3458619"/>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42699-46AB-4E42-90AF-8C57A100EBD0}">
      <dsp:nvSpPr>
        <dsp:cNvPr id="0" name=""/>
        <dsp:cNvSpPr/>
      </dsp:nvSpPr>
      <dsp:spPr>
        <a:xfrm>
          <a:off x="3675220" y="3993215"/>
          <a:ext cx="2236315" cy="1064190"/>
        </a:xfrm>
        <a:prstGeom prst="roundRect">
          <a:avLst>
            <a:gd name="adj" fmla="val 10000"/>
          </a:avLst>
        </a:prstGeom>
        <a:solidFill>
          <a:schemeClr val="lt1">
            <a:alpha val="90000"/>
            <a:hueOff val="0"/>
            <a:satOff val="0"/>
            <a:lumOff val="0"/>
            <a:alphaOff val="0"/>
          </a:schemeClr>
        </a:solidFill>
        <a:ln w="48000" cap="flat" cmpd="thickThin" algn="ctr">
          <a:solidFill>
            <a:schemeClr val="accent3">
              <a:hueOff val="8797671"/>
              <a:satOff val="-20044"/>
              <a:lumOff val="80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Arial" panose="020B0604020202020204" pitchFamily="34" charset="0"/>
              <a:cs typeface="Arial" panose="020B0604020202020204" pitchFamily="34" charset="0"/>
            </a:rPr>
            <a:t>Q </a:t>
          </a:r>
          <a:r>
            <a:rPr lang="en-US" sz="2400" kern="1200" dirty="0" err="1">
              <a:latin typeface="Arial" panose="020B0604020202020204" pitchFamily="34" charset="0"/>
              <a:cs typeface="Arial" panose="020B0604020202020204" pitchFamily="34" charset="0"/>
            </a:rPr>
            <a:t>toả</a:t>
          </a:r>
          <a:r>
            <a:rPr lang="en-US" sz="2400" kern="1200" dirty="0">
              <a:latin typeface="Arial" panose="020B0604020202020204" pitchFamily="34" charset="0"/>
              <a:cs typeface="Arial" panose="020B0604020202020204" pitchFamily="34" charset="0"/>
            </a:rPr>
            <a:t> = Q </a:t>
          </a:r>
          <a:r>
            <a:rPr lang="en-US" sz="2400" kern="1200" dirty="0" err="1">
              <a:latin typeface="Arial" panose="020B0604020202020204" pitchFamily="34" charset="0"/>
              <a:cs typeface="Arial" panose="020B0604020202020204" pitchFamily="34" charset="0"/>
            </a:rPr>
            <a:t>thu</a:t>
          </a:r>
          <a:endParaRPr lang="en-US" sz="2400" kern="1200" dirty="0">
            <a:latin typeface="Arial" panose="020B0604020202020204" pitchFamily="34" charset="0"/>
            <a:cs typeface="Arial" panose="020B0604020202020204" pitchFamily="34" charset="0"/>
          </a:endParaRPr>
        </a:p>
      </dsp:txBody>
      <dsp:txXfrm>
        <a:off x="3706389" y="4024384"/>
        <a:ext cx="2173977" cy="1001852"/>
      </dsp:txXfrm>
    </dsp:sp>
    <dsp:sp modelId="{83EE899A-B533-7E4D-8F10-183A527638CF}">
      <dsp:nvSpPr>
        <dsp:cNvPr id="0" name=""/>
        <dsp:cNvSpPr/>
      </dsp:nvSpPr>
      <dsp:spPr>
        <a:xfrm>
          <a:off x="6017955" y="2500"/>
          <a:ext cx="2128381" cy="1064190"/>
        </a:xfrm>
        <a:prstGeom prst="roundRect">
          <a:avLst>
            <a:gd name="adj" fmla="val 10000"/>
          </a:avLst>
        </a:prstGeom>
        <a:solidFill>
          <a:schemeClr val="accent3">
            <a:hueOff val="11730229"/>
            <a:satOff val="-26725"/>
            <a:lumOff val="1072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err="1">
              <a:latin typeface="Arial" panose="020B0604020202020204" pitchFamily="34" charset="0"/>
              <a:cs typeface="Arial" panose="020B0604020202020204" pitchFamily="34" charset="0"/>
            </a:rPr>
            <a:t>Bước</a:t>
          </a:r>
          <a:r>
            <a:rPr lang="en-US" sz="2400" kern="1200" dirty="0">
              <a:latin typeface="Arial" panose="020B0604020202020204" pitchFamily="34" charset="0"/>
              <a:cs typeface="Arial" panose="020B0604020202020204" pitchFamily="34" charset="0"/>
            </a:rPr>
            <a:t> 3</a:t>
          </a:r>
        </a:p>
      </dsp:txBody>
      <dsp:txXfrm>
        <a:off x="6049124" y="33669"/>
        <a:ext cx="2066043" cy="1001852"/>
      </dsp:txXfrm>
    </dsp:sp>
    <dsp:sp modelId="{CD924E28-F219-8949-9F9A-0B9C37EC1BB4}">
      <dsp:nvSpPr>
        <dsp:cNvPr id="0" name=""/>
        <dsp:cNvSpPr/>
      </dsp:nvSpPr>
      <dsp:spPr>
        <a:xfrm>
          <a:off x="6230793" y="1066691"/>
          <a:ext cx="212838" cy="798142"/>
        </a:xfrm>
        <a:custGeom>
          <a:avLst/>
          <a:gdLst/>
          <a:ahLst/>
          <a:cxnLst/>
          <a:rect l="0" t="0" r="0" b="0"/>
          <a:pathLst>
            <a:path>
              <a:moveTo>
                <a:pt x="0" y="0"/>
              </a:moveTo>
              <a:lnTo>
                <a:pt x="0" y="798142"/>
              </a:lnTo>
              <a:lnTo>
                <a:pt x="212838" y="798142"/>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F76838-D091-A349-A006-04D6DA7CF1E9}">
      <dsp:nvSpPr>
        <dsp:cNvPr id="0" name=""/>
        <dsp:cNvSpPr/>
      </dsp:nvSpPr>
      <dsp:spPr>
        <a:xfrm>
          <a:off x="6443631" y="1332739"/>
          <a:ext cx="1702704" cy="1064190"/>
        </a:xfrm>
        <a:prstGeom prst="roundRect">
          <a:avLst>
            <a:gd name="adj" fmla="val 10000"/>
          </a:avLst>
        </a:prstGeom>
        <a:solidFill>
          <a:schemeClr val="lt1">
            <a:alpha val="90000"/>
            <a:hueOff val="0"/>
            <a:satOff val="0"/>
            <a:lumOff val="0"/>
            <a:alphaOff val="0"/>
          </a:schemeClr>
        </a:solidFill>
        <a:ln w="48000" cap="flat" cmpd="thickThin" algn="ctr">
          <a:solidFill>
            <a:schemeClr val="accent3">
              <a:hueOff val="11730229"/>
              <a:satOff val="-26725"/>
              <a:lumOff val="107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err="1">
              <a:latin typeface="Arial" panose="020B0604020202020204" pitchFamily="34" charset="0"/>
              <a:cs typeface="Arial" panose="020B0604020202020204" pitchFamily="34" charset="0"/>
            </a:rPr>
            <a:t>Thay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số</a:t>
          </a:r>
          <a:endParaRPr lang="en-US" sz="2400" kern="1200" dirty="0">
            <a:latin typeface="Arial" panose="020B0604020202020204" pitchFamily="34" charset="0"/>
            <a:cs typeface="Arial" panose="020B0604020202020204" pitchFamily="34" charset="0"/>
          </a:endParaRPr>
        </a:p>
      </dsp:txBody>
      <dsp:txXfrm>
        <a:off x="6474800" y="1363908"/>
        <a:ext cx="1640366" cy="1001852"/>
      </dsp:txXfrm>
    </dsp:sp>
    <dsp:sp modelId="{6E70DA6F-2E4E-AB48-B4AA-FB191A885577}">
      <dsp:nvSpPr>
        <dsp:cNvPr id="0" name=""/>
        <dsp:cNvSpPr/>
      </dsp:nvSpPr>
      <dsp:spPr>
        <a:xfrm>
          <a:off x="6230793" y="1066691"/>
          <a:ext cx="212838" cy="2128381"/>
        </a:xfrm>
        <a:custGeom>
          <a:avLst/>
          <a:gdLst/>
          <a:ahLst/>
          <a:cxnLst/>
          <a:rect l="0" t="0" r="0" b="0"/>
          <a:pathLst>
            <a:path>
              <a:moveTo>
                <a:pt x="0" y="0"/>
              </a:moveTo>
              <a:lnTo>
                <a:pt x="0" y="2128381"/>
              </a:lnTo>
              <a:lnTo>
                <a:pt x="212838" y="2128381"/>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3B48EF-5F05-064D-B53D-0E02FE845D7F}">
      <dsp:nvSpPr>
        <dsp:cNvPr id="0" name=""/>
        <dsp:cNvSpPr/>
      </dsp:nvSpPr>
      <dsp:spPr>
        <a:xfrm>
          <a:off x="6443631" y="2662977"/>
          <a:ext cx="1702704" cy="1064190"/>
        </a:xfrm>
        <a:prstGeom prst="roundRect">
          <a:avLst>
            <a:gd name="adj" fmla="val 10000"/>
          </a:avLst>
        </a:prstGeom>
        <a:solidFill>
          <a:schemeClr val="lt1">
            <a:alpha val="90000"/>
            <a:hueOff val="0"/>
            <a:satOff val="0"/>
            <a:lumOff val="0"/>
            <a:alphaOff val="0"/>
          </a:schemeClr>
        </a:solidFill>
        <a:ln w="48000" cap="flat" cmpd="thickThin" algn="ctr">
          <a:solidFill>
            <a:schemeClr val="accent3">
              <a:hueOff val="14662785"/>
              <a:satOff val="-33407"/>
              <a:lumOff val="134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err="1">
              <a:latin typeface="Arial" panose="020B0604020202020204" pitchFamily="34" charset="0"/>
              <a:cs typeface="Arial" panose="020B0604020202020204" pitchFamily="34" charset="0"/>
            </a:rPr>
            <a:t>Tính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toán</a:t>
          </a:r>
          <a:endParaRPr lang="en-US" sz="2400" kern="1200" dirty="0">
            <a:latin typeface="Arial" panose="020B0604020202020204" pitchFamily="34" charset="0"/>
            <a:cs typeface="Arial" panose="020B0604020202020204" pitchFamily="34" charset="0"/>
          </a:endParaRPr>
        </a:p>
      </dsp:txBody>
      <dsp:txXfrm>
        <a:off x="6474800" y="2694146"/>
        <a:ext cx="1640366" cy="1001852"/>
      </dsp:txXfrm>
    </dsp:sp>
    <dsp:sp modelId="{101B0D86-A384-9E47-9C5A-A164668B87D0}">
      <dsp:nvSpPr>
        <dsp:cNvPr id="0" name=""/>
        <dsp:cNvSpPr/>
      </dsp:nvSpPr>
      <dsp:spPr>
        <a:xfrm>
          <a:off x="8678431" y="2500"/>
          <a:ext cx="2128381" cy="1064190"/>
        </a:xfrm>
        <a:prstGeom prst="roundRect">
          <a:avLst>
            <a:gd name="adj" fmla="val 10000"/>
          </a:avLst>
        </a:prstGeom>
        <a:solidFill>
          <a:schemeClr val="accent3">
            <a:hueOff val="17595342"/>
            <a:satOff val="-40088"/>
            <a:lumOff val="1608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err="1">
              <a:latin typeface="Arial" panose="020B0604020202020204" pitchFamily="34" charset="0"/>
              <a:cs typeface="Arial" panose="020B0604020202020204" pitchFamily="34" charset="0"/>
            </a:rPr>
            <a:t>Bước</a:t>
          </a:r>
          <a:r>
            <a:rPr lang="en-US" sz="2400" kern="1200" dirty="0">
              <a:latin typeface="Arial" panose="020B0604020202020204" pitchFamily="34" charset="0"/>
              <a:cs typeface="Arial" panose="020B0604020202020204" pitchFamily="34" charset="0"/>
            </a:rPr>
            <a:t> 4</a:t>
          </a:r>
        </a:p>
      </dsp:txBody>
      <dsp:txXfrm>
        <a:off x="8709600" y="33669"/>
        <a:ext cx="2066043" cy="1001852"/>
      </dsp:txXfrm>
    </dsp:sp>
    <dsp:sp modelId="{FCDDA0B4-6C91-0C42-AF45-ECB1BD7A2F28}">
      <dsp:nvSpPr>
        <dsp:cNvPr id="0" name=""/>
        <dsp:cNvSpPr/>
      </dsp:nvSpPr>
      <dsp:spPr>
        <a:xfrm>
          <a:off x="8891269" y="1066691"/>
          <a:ext cx="212838" cy="798142"/>
        </a:xfrm>
        <a:custGeom>
          <a:avLst/>
          <a:gdLst/>
          <a:ahLst/>
          <a:cxnLst/>
          <a:rect l="0" t="0" r="0" b="0"/>
          <a:pathLst>
            <a:path>
              <a:moveTo>
                <a:pt x="0" y="0"/>
              </a:moveTo>
              <a:lnTo>
                <a:pt x="0" y="798142"/>
              </a:lnTo>
              <a:lnTo>
                <a:pt x="212838" y="798142"/>
              </a:lnTo>
            </a:path>
          </a:pathLst>
        </a:custGeom>
        <a:noFill/>
        <a:ln w="48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524F9-7972-6744-84F9-F08CE0008AC3}">
      <dsp:nvSpPr>
        <dsp:cNvPr id="0" name=""/>
        <dsp:cNvSpPr/>
      </dsp:nvSpPr>
      <dsp:spPr>
        <a:xfrm>
          <a:off x="9104107" y="1332739"/>
          <a:ext cx="1702704" cy="1064190"/>
        </a:xfrm>
        <a:prstGeom prst="roundRect">
          <a:avLst>
            <a:gd name="adj" fmla="val 10000"/>
          </a:avLst>
        </a:prstGeom>
        <a:solidFill>
          <a:schemeClr val="lt1">
            <a:alpha val="90000"/>
            <a:hueOff val="0"/>
            <a:satOff val="0"/>
            <a:lumOff val="0"/>
            <a:alphaOff val="0"/>
          </a:schemeClr>
        </a:solidFill>
        <a:ln w="48000" cap="flat" cmpd="thickThin" algn="ctr">
          <a:solidFill>
            <a:schemeClr val="accent3">
              <a:hueOff val="17595342"/>
              <a:satOff val="-40088"/>
              <a:lumOff val="160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150000"/>
            </a:lnSpc>
            <a:spcBef>
              <a:spcPct val="0"/>
            </a:spcBef>
            <a:spcAft>
              <a:spcPct val="35000"/>
            </a:spcAft>
            <a:buNone/>
          </a:pPr>
          <a:r>
            <a:rPr lang="en-US" sz="2400" kern="1200" dirty="0" err="1">
              <a:latin typeface="Arial" panose="020B0604020202020204" pitchFamily="34" charset="0"/>
              <a:cs typeface="Arial" panose="020B0604020202020204" pitchFamily="34" charset="0"/>
            </a:rPr>
            <a:t>Viết</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kết</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luận</a:t>
          </a:r>
          <a:endParaRPr lang="en-US" sz="2400" kern="1200" dirty="0">
            <a:latin typeface="Arial" panose="020B0604020202020204" pitchFamily="34" charset="0"/>
            <a:cs typeface="Arial" panose="020B0604020202020204" pitchFamily="34" charset="0"/>
          </a:endParaRPr>
        </a:p>
      </dsp:txBody>
      <dsp:txXfrm>
        <a:off x="9135276" y="1363908"/>
        <a:ext cx="1640366" cy="100185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a:latin typeface="Arial" panose="020B0604020202020204" pitchFamily="34" charset="0"/>
            </a:endParaRPr>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932E66-470A-441C-AC8E-D95E9CD55164}" type="datetime1">
              <a:rPr lang="vi-VN" smtClean="0">
                <a:latin typeface="Arial" panose="020B0604020202020204" pitchFamily="34" charset="0"/>
              </a:rPr>
              <a:t>28/04/2022</a:t>
            </a:fld>
            <a:endParaRPr lang="vi-VN">
              <a:latin typeface="Arial" panose="020B0604020202020204" pitchFamily="34" charset="0"/>
            </a:endParaRPr>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a:latin typeface="Arial" panose="020B0604020202020204" pitchFamily="34" charset="0"/>
            </a:endParaRPr>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vi-VN">
                <a:latin typeface="Arial" panose="020B0604020202020204" pitchFamily="34" charset="0"/>
              </a:rPr>
              <a:t>‹#›</a:t>
            </a:fld>
            <a:endParaRPr lang="vi-VN">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592DE864-4C15-47C6-84A9-DD2610173879}" type="datetime1">
              <a:rPr lang="vi-VN" smtClean="0"/>
              <a:pPr/>
              <a:t>28/04/2022</a:t>
            </a:fld>
            <a:endParaRPr lang="vi-VN" dirty="0"/>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A3C37BE-C303-496D-B5CD-85F2937540FC}" type="slidenum">
              <a:rPr lang="vi-VN" noProof="0" smtClean="0"/>
              <a:pPr/>
              <a:t>‹#›</a:t>
            </a:fld>
            <a:endParaRPr lang="vi-VN"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pPr>
              <a:defRPr/>
            </a:pPr>
            <a:fld id="{47BD2CD5-A343-413B-92BD-06E16C291085}" type="slidenum">
              <a:rPr lang="vi-VN" altLang="en-US" smtClean="0"/>
              <a:pPr>
                <a:defRPr/>
              </a:pPr>
              <a:t>1</a:t>
            </a:fld>
            <a:endParaRPr lang="vi-VN" altLang="en-US"/>
          </a:p>
        </p:txBody>
      </p:sp>
    </p:spTree>
    <p:extLst>
      <p:ext uri="{BB962C8B-B14F-4D97-AF65-F5344CB8AC3E}">
        <p14:creationId xmlns:p14="http://schemas.microsoft.com/office/powerpoint/2010/main" val="260275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dirty="0"/>
          </a:p>
        </p:txBody>
      </p:sp>
      <p:sp>
        <p:nvSpPr>
          <p:cNvPr id="4" name="Chỗ dành sẵn cho Số hiệu Bản chiếu 3"/>
          <p:cNvSpPr>
            <a:spLocks noGrp="1"/>
          </p:cNvSpPr>
          <p:nvPr>
            <p:ph type="sldNum" sz="quarter" idx="5"/>
          </p:nvPr>
        </p:nvSpPr>
        <p:spPr/>
        <p:txBody>
          <a:bodyPr rtlCol="0"/>
          <a:lstStyle/>
          <a:p>
            <a:pPr rtl="0"/>
            <a:fld id="{0A3C37BE-C303-496D-B5CD-85F2937540FC}" type="slidenum">
              <a:rPr lang="vi-VN" smtClean="0"/>
              <a:t>2</a:t>
            </a:fld>
            <a:endParaRPr lang="vi-VN"/>
          </a:p>
        </p:txBody>
      </p:sp>
    </p:spTree>
    <p:extLst>
      <p:ext uri="{BB962C8B-B14F-4D97-AF65-F5344CB8AC3E}">
        <p14:creationId xmlns:p14="http://schemas.microsoft.com/office/powerpoint/2010/main" val="380468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0A3C37BE-C303-496D-B5CD-85F2937540FC}" type="slidenum">
              <a:rPr lang="vi-VN" noProof="0" smtClean="0"/>
              <a:pPr/>
              <a:t>32</a:t>
            </a:fld>
            <a:endParaRPr lang="vi-VN"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6186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ctr">
              <a:lnSpc>
                <a:spcPct val="150000"/>
              </a:lnSpc>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ctr">
              <a:lnSpc>
                <a:spcPct val="15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chor="ctr">
            <a:normAutofit/>
          </a:bodyPr>
          <a:lstStyle>
            <a:lvl1pPr marL="0" indent="0" algn="ctr">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hasCustomPrompt="1"/>
          </p:nvPr>
        </p:nvSpPr>
        <p:spPr>
          <a:xfrm>
            <a:off x="4654671" y="1600199"/>
            <a:ext cx="6430912" cy="4572001"/>
          </a:xfrm>
        </p:spPr>
        <p:txBody>
          <a:bodyPr tIns="1188720"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noProof="0"/>
              <a:t>Bấm biểu tượng để thêm hình ảnh</a:t>
            </a: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633846" y="1936062"/>
            <a:ext cx="5734050" cy="2219691"/>
          </a:xfrm>
        </p:spPr>
        <p:txBody>
          <a:bodyPr rtlCol="0" anchor="ctr">
            <a:normAutofit/>
          </a:bodyPr>
          <a:lstStyle>
            <a:lvl1pPr algn="ctr">
              <a:defRPr sz="4000" cap="none" baseline="0"/>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Tiêu đề phụ 2"/>
          <p:cNvSpPr>
            <a:spLocks noGrp="1"/>
          </p:cNvSpPr>
          <p:nvPr>
            <p:ph type="subTitle" idx="1" hasCustomPrompt="1"/>
          </p:nvPr>
        </p:nvSpPr>
        <p:spPr>
          <a:xfrm>
            <a:off x="633846" y="4155752"/>
            <a:ext cx="5734050" cy="955565"/>
          </a:xfrm>
        </p:spPr>
        <p:txBody>
          <a:bodyPr rtlCol="0">
            <a:noAutofit/>
          </a:bodyPr>
          <a:lstStyle>
            <a:lvl1pPr marL="0" indent="0" algn="ct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vi-VN" noProof="0"/>
              <a:t>Bấm biểu tượng để thêm hình ảnh</a:t>
            </a:r>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a:solidFill>
            <a:srgbClr val="002060"/>
          </a:solidFill>
        </p:grpSpPr>
        <p:grpSp>
          <p:nvGrpSpPr>
            <p:cNvPr id="9" name="Nhóm 8"/>
            <p:cNvGrpSpPr/>
            <p:nvPr/>
          </p:nvGrpSpPr>
          <p:grpSpPr>
            <a:xfrm>
              <a:off x="647402" y="2514600"/>
              <a:ext cx="10838688" cy="63125"/>
              <a:chOff x="507492" y="1501519"/>
              <a:chExt cx="8129016" cy="63125"/>
            </a:xfrm>
            <a:grpFill/>
          </p:grpSpPr>
          <p:cxnSp>
            <p:nvCxnSpPr>
              <p:cNvPr id="14" name="Đường nối Thẳng 13"/>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a:latin typeface="Arial" panose="020B0604020202020204" pitchFamily="34" charset="0"/>
              </a:endParaRPr>
            </a:p>
          </p:txBody>
        </p:sp>
        <p:grpSp>
          <p:nvGrpSpPr>
            <p:cNvPr id="11" name="Nhóm 10"/>
            <p:cNvGrpSpPr/>
            <p:nvPr/>
          </p:nvGrpSpPr>
          <p:grpSpPr>
            <a:xfrm rot="10800000">
              <a:off x="647402" y="5645510"/>
              <a:ext cx="10838688" cy="63125"/>
              <a:chOff x="507492" y="1501519"/>
              <a:chExt cx="8129016" cy="63125"/>
            </a:xfrm>
            <a:grpFill/>
          </p:grpSpPr>
          <p:cxnSp>
            <p:nvCxnSpPr>
              <p:cNvPr id="12" name="Đường nối Thẳng 11"/>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Autofit/>
          </a:bodyPr>
          <a:lstStyle>
            <a:lvl1pPr algn="ctr">
              <a:defRPr sz="3600" cap="all" baseline="0">
                <a:solidFill>
                  <a:schemeClr val="bg1"/>
                </a:solidFill>
              </a:defRPr>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Autofit/>
          </a:bodyPr>
          <a:lstStyle>
            <a:lvl1pPr marL="0" indent="0" algn="ctr">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4" name="Chỗ dành sẵn cho Nội dung 3"/>
          <p:cNvSpPr>
            <a:spLocks noGrp="1"/>
          </p:cNvSpPr>
          <p:nvPr>
            <p:ph sz="half" idx="2" hasCustomPrompt="1"/>
          </p:nvPr>
        </p:nvSpPr>
        <p:spPr>
          <a:xfrm>
            <a:off x="110490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6" name="Chỗ dành sẵn cho Nội dung 5"/>
          <p:cNvSpPr>
            <a:spLocks noGrp="1"/>
          </p:cNvSpPr>
          <p:nvPr>
            <p:ph sz="quarter" idx="4" hasCustomPrompt="1"/>
          </p:nvPr>
        </p:nvSpPr>
        <p:spPr>
          <a:xfrm>
            <a:off x="616611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chor="ct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chor="ctr">
            <a:normAutofit/>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rtl="0"/>
            <a:r>
              <a:rPr lang="vi-VN" noProof="0" dirty="0"/>
              <a:t>Bấm để chỉnh sửa kiểu văn bản Bản cái</a:t>
            </a:r>
          </a:p>
          <a:p>
            <a:pPr lvl="1" rtl="0"/>
            <a:r>
              <a:rPr lang="vi-VN" noProof="0" dirty="0"/>
              <a:t>Mức hai</a:t>
            </a:r>
          </a:p>
          <a:p>
            <a:pPr lvl="2" rtl="0"/>
            <a:r>
              <a:rPr lang="vi-VN" noProof="0" dirty="0"/>
              <a:t>Mức ba</a:t>
            </a:r>
          </a:p>
          <a:p>
            <a:pPr lvl="3" rtl="0"/>
            <a:r>
              <a:rPr lang="vi-VN" noProof="0" dirty="0"/>
              <a:t>Mức bốn</a:t>
            </a:r>
          </a:p>
          <a:p>
            <a:pPr lvl="4" rtl="0"/>
            <a:r>
              <a:rPr lang="vi-VN" noProof="0" dirty="0"/>
              <a:t>Mức năm</a:t>
            </a: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ctr">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chor="ctr">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150000"/>
        </a:lnSpc>
        <a:spcBef>
          <a:spcPts val="0"/>
        </a:spcBef>
        <a:buNone/>
        <a:defRPr sz="3200"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file:////var/folders/v_/mlspl7cn60j1y4f11tkdr0vr0000gn/T/com.microsoft.Word/WebArchiveCopyPasteTempFiles/lU6vZ5J.gif%3fnoredirect" TargetMode="External"/><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hyperlink" Target="http://sxxz.blogspot.co.uk/2010/09/latent-heat-sweat-storms-and-cooling.html"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hyperlink" Target="http://www.pngall.com/learning-png/download/47000"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news.pindula.co.zw/2017/03/07/woman-scalded-boliling-water-love-triangle/" TargetMode="External"/><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các mẫu hình nền powerpoint đẹp cho tất cả các ngành nghề">
            <a:extLst>
              <a:ext uri="{FF2B5EF4-FFF2-40B4-BE49-F238E27FC236}">
                <a16:creationId xmlns:a16="http://schemas.microsoft.com/office/drawing/2014/main" id="{E6B07188-4E9E-4E00-8939-4B81CF785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2871"/>
          </a:xfrm>
          <a:prstGeom prst="rect">
            <a:avLst/>
          </a:prstGeom>
          <a:noFill/>
          <a:extLst>
            <a:ext uri="{909E8E84-426E-40DD-AFC4-6F175D3DCCD1}">
              <a14:hiddenFill xmlns:a14="http://schemas.microsoft.com/office/drawing/2010/main">
                <a:solidFill>
                  <a:srgbClr val="FFFFFF"/>
                </a:solidFill>
              </a14:hiddenFill>
            </a:ext>
          </a:extLst>
        </p:spPr>
      </p:pic>
      <p:sp>
        <p:nvSpPr>
          <p:cNvPr id="14339" name="Chỗ dành sẵn cho Văn bản 6">
            <a:extLst>
              <a:ext uri="{FF2B5EF4-FFF2-40B4-BE49-F238E27FC236}">
                <a16:creationId xmlns:a16="http://schemas.microsoft.com/office/drawing/2014/main" id="{67B0ADFB-C05E-47BE-9D2C-0E7232FCDC58}"/>
              </a:ext>
            </a:extLst>
          </p:cNvPr>
          <p:cNvSpPr>
            <a:spLocks noGrp="1" noChangeArrowheads="1"/>
          </p:cNvSpPr>
          <p:nvPr>
            <p:ph type="body" idx="1"/>
          </p:nvPr>
        </p:nvSpPr>
        <p:spPr>
          <a:xfrm>
            <a:off x="3159214" y="3814998"/>
            <a:ext cx="5873572" cy="1676356"/>
          </a:xfrm>
        </p:spPr>
        <p:txBody>
          <a:bodyPr>
            <a:normAutofit/>
          </a:bodyPr>
          <a:lstStyle/>
          <a:p>
            <a:pPr algn="ctr" eaLnBrk="1" hangingPunct="1"/>
            <a:r>
              <a:rPr lang="en-US" altLang="en-US" sz="2800" b="1" dirty="0" err="1"/>
              <a:t>Giáo</a:t>
            </a:r>
            <a:r>
              <a:rPr lang="en-US" altLang="en-US" sz="2800" b="1" dirty="0"/>
              <a:t> </a:t>
            </a:r>
            <a:r>
              <a:rPr lang="en-US" altLang="en-US" sz="2800" b="1" dirty="0" err="1"/>
              <a:t>viên</a:t>
            </a:r>
            <a:r>
              <a:rPr lang="en-US" altLang="en-US" sz="2800" b="1" dirty="0"/>
              <a:t>:</a:t>
            </a:r>
          </a:p>
          <a:p>
            <a:pPr algn="ctr" eaLnBrk="1" hangingPunct="1"/>
            <a:r>
              <a:rPr lang="en-US" altLang="en-US" sz="2800" b="1" dirty="0"/>
              <a:t>Đinh </a:t>
            </a:r>
            <a:r>
              <a:rPr lang="en-US" altLang="en-US" sz="2800" b="1" dirty="0" err="1"/>
              <a:t>Thị</a:t>
            </a:r>
            <a:r>
              <a:rPr lang="en-US" altLang="en-US" sz="2800" b="1" dirty="0"/>
              <a:t> Thu </a:t>
            </a:r>
            <a:r>
              <a:rPr lang="en-US" altLang="en-US" sz="2800" b="1" dirty="0" err="1"/>
              <a:t>Thủy</a:t>
            </a:r>
            <a:endParaRPr lang="en-US" altLang="en-US" sz="2800" b="1" dirty="0"/>
          </a:p>
        </p:txBody>
      </p:sp>
      <p:sp>
        <p:nvSpPr>
          <p:cNvPr id="14343" name="Hộp Văn bản 6">
            <a:extLst>
              <a:ext uri="{FF2B5EF4-FFF2-40B4-BE49-F238E27FC236}">
                <a16:creationId xmlns:a16="http://schemas.microsoft.com/office/drawing/2014/main" id="{D97E9352-9111-4975-B392-F1991B8ADB75}"/>
              </a:ext>
            </a:extLst>
          </p:cNvPr>
          <p:cNvSpPr txBox="1">
            <a:spLocks noChangeArrowheads="1"/>
          </p:cNvSpPr>
          <p:nvPr/>
        </p:nvSpPr>
        <p:spPr bwMode="auto">
          <a:xfrm>
            <a:off x="1332863" y="1443735"/>
            <a:ext cx="9526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sz="2400" b="1" dirty="0">
                <a:solidFill>
                  <a:schemeClr val="accent3">
                    <a:lumMod val="20000"/>
                    <a:lumOff val="80000"/>
                  </a:schemeClr>
                </a:solidFill>
                <a:latin typeface="Arial" panose="020B0604020202020204" pitchFamily="34" charset="0"/>
                <a:cs typeface="Arial" panose="020B0604020202020204" pitchFamily="34" charset="0"/>
              </a:rPr>
              <a:t>PHÒNG GIÁO DỤC VÀ ĐÀO TẠO HUYỆN THANH TRÌ</a:t>
            </a:r>
          </a:p>
          <a:p>
            <a:pPr algn="ctr"/>
            <a:r>
              <a:rPr lang="en-US" altLang="en-US" sz="2400" b="1" dirty="0">
                <a:solidFill>
                  <a:schemeClr val="accent3">
                    <a:lumMod val="20000"/>
                    <a:lumOff val="80000"/>
                  </a:schemeClr>
                </a:solidFill>
                <a:latin typeface="Arial" panose="020B0604020202020204" pitchFamily="34" charset="0"/>
                <a:cs typeface="Arial" panose="020B0604020202020204" pitchFamily="34" charset="0"/>
              </a:rPr>
              <a:t>TRƯỜNG THCS NGỌC HỒI</a:t>
            </a:r>
          </a:p>
        </p:txBody>
      </p:sp>
      <p:sp>
        <p:nvSpPr>
          <p:cNvPr id="4" name="Hình chữ nhật 3">
            <a:extLst>
              <a:ext uri="{FF2B5EF4-FFF2-40B4-BE49-F238E27FC236}">
                <a16:creationId xmlns:a16="http://schemas.microsoft.com/office/drawing/2014/main" id="{2DF49ABE-F46C-44E6-95F8-25A6DE332E96}"/>
              </a:ext>
            </a:extLst>
          </p:cNvPr>
          <p:cNvSpPr/>
          <p:nvPr/>
        </p:nvSpPr>
        <p:spPr>
          <a:xfrm>
            <a:off x="418487" y="2610471"/>
            <a:ext cx="11355026" cy="1107996"/>
          </a:xfrm>
          <a:prstGeom prst="rect">
            <a:avLst/>
          </a:prstGeom>
          <a:noFill/>
        </p:spPr>
        <p:txBody>
          <a:bodyPr wrap="square" lIns="91440" tIns="45720" rIns="91440" bIns="45720">
            <a:spAutoFit/>
          </a:bodyPr>
          <a:lstStyle/>
          <a:p>
            <a:pPr algn="ctr"/>
            <a:r>
              <a:rPr lang="en-US" sz="6600" b="1" cap="none" spc="0" dirty="0">
                <a:ln w="0"/>
                <a:solidFill>
                  <a:schemeClr val="accent2">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VẬT LÍ 8</a:t>
            </a:r>
            <a:endParaRPr lang="vi-VN" sz="6600" b="1" cap="none" spc="0" dirty="0">
              <a:ln w="0"/>
              <a:solidFill>
                <a:schemeClr val="accent2">
                  <a:lumMod val="75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EB7C-025E-7246-B2EB-809BE1EA2252}"/>
              </a:ext>
            </a:extLst>
          </p:cNvPr>
          <p:cNvSpPr>
            <a:spLocks noGrp="1"/>
          </p:cNvSpPr>
          <p:nvPr>
            <p:ph type="title"/>
          </p:nvPr>
        </p:nvSpPr>
        <p:spPr>
          <a:xfrm>
            <a:off x="292100" y="152400"/>
            <a:ext cx="11607800" cy="914400"/>
          </a:xfrm>
        </p:spPr>
        <p:txBody>
          <a:bodyPr anchor="ctr">
            <a:normAutofit/>
          </a:bodyPr>
          <a:lstStyle/>
          <a:p>
            <a:pPr>
              <a:lnSpc>
                <a:spcPct val="140000"/>
              </a:lnSpc>
            </a:pPr>
            <a:r>
              <a:rPr lang="vi-VN" sz="2500" dirty="0"/>
              <a:t>I. Nhiệt lượng một vật thu vào để nóng lên phụ thuộc những yếu tố nào?</a:t>
            </a:r>
            <a:endParaRPr lang="en-VN" sz="2500" dirty="0"/>
          </a:p>
        </p:txBody>
      </p:sp>
      <p:sp>
        <p:nvSpPr>
          <p:cNvPr id="3" name="Content Placeholder 2">
            <a:extLst>
              <a:ext uri="{FF2B5EF4-FFF2-40B4-BE49-F238E27FC236}">
                <a16:creationId xmlns:a16="http://schemas.microsoft.com/office/drawing/2014/main" id="{FE05BE22-C916-A345-B14D-8B06E867272B}"/>
              </a:ext>
            </a:extLst>
          </p:cNvPr>
          <p:cNvSpPr>
            <a:spLocks noGrp="1"/>
          </p:cNvSpPr>
          <p:nvPr>
            <p:ph idx="1"/>
          </p:nvPr>
        </p:nvSpPr>
        <p:spPr>
          <a:xfrm>
            <a:off x="996191" y="1676400"/>
            <a:ext cx="10198100" cy="4572000"/>
          </a:xfrm>
        </p:spPr>
        <p:txBody>
          <a:bodyPr anchor="ctr">
            <a:normAutofit/>
          </a:bodyPr>
          <a:lstStyle/>
          <a:p>
            <a:r>
              <a:rPr lang="vi-VN" dirty="0"/>
              <a:t>Để </a:t>
            </a:r>
            <a:r>
              <a:rPr lang="vi-VN" dirty="0">
                <a:solidFill>
                  <a:schemeClr val="accent2">
                    <a:lumMod val="75000"/>
                  </a:schemeClr>
                </a:solidFill>
              </a:rPr>
              <a:t>vật nóng lên như nhau </a:t>
            </a:r>
            <a:r>
              <a:rPr lang="vi-VN" dirty="0"/>
              <a:t>thì vật nào có </a:t>
            </a:r>
            <a:r>
              <a:rPr lang="vi-VN" dirty="0">
                <a:solidFill>
                  <a:srgbClr val="0070C0"/>
                </a:solidFill>
              </a:rPr>
              <a:t>khối lượng lớn </a:t>
            </a:r>
            <a:r>
              <a:rPr lang="vi-VN" dirty="0"/>
              <a:t>thì </a:t>
            </a:r>
            <a:r>
              <a:rPr lang="vi-VN" dirty="0">
                <a:solidFill>
                  <a:srgbClr val="0070C0"/>
                </a:solidFill>
              </a:rPr>
              <a:t>nhiệt lượng cần cung cấp phải lớn</a:t>
            </a:r>
            <a:r>
              <a:rPr lang="vi-VN" dirty="0"/>
              <a:t>.</a:t>
            </a:r>
            <a:r>
              <a:rPr lang="en-VN" dirty="0"/>
              <a:t> </a:t>
            </a:r>
          </a:p>
          <a:p>
            <a:r>
              <a:rPr lang="vi-VN" dirty="0"/>
              <a:t>Vật có </a:t>
            </a:r>
            <a:r>
              <a:rPr lang="vi-VN" dirty="0">
                <a:solidFill>
                  <a:schemeClr val="accent2">
                    <a:lumMod val="75000"/>
                  </a:schemeClr>
                </a:solidFill>
              </a:rPr>
              <a:t>khối lượng như nhau</a:t>
            </a:r>
            <a:r>
              <a:rPr lang="vi-VN" dirty="0"/>
              <a:t>, vật nào đun càng lâu thì </a:t>
            </a:r>
            <a:r>
              <a:rPr lang="vi-VN" dirty="0">
                <a:solidFill>
                  <a:srgbClr val="0070C0"/>
                </a:solidFill>
              </a:rPr>
              <a:t>độ tăng nhiệt độ càng lớn</a:t>
            </a:r>
            <a:r>
              <a:rPr lang="vi-VN" dirty="0"/>
              <a:t> và </a:t>
            </a:r>
            <a:r>
              <a:rPr lang="vi-VN" dirty="0">
                <a:solidFill>
                  <a:srgbClr val="0070C0"/>
                </a:solidFill>
              </a:rPr>
              <a:t>nhiệt lượng thu vào càng lớn.</a:t>
            </a:r>
            <a:r>
              <a:rPr lang="en-VN" dirty="0">
                <a:solidFill>
                  <a:srgbClr val="0070C0"/>
                </a:solidFill>
              </a:rPr>
              <a:t> </a:t>
            </a:r>
          </a:p>
          <a:p>
            <a:r>
              <a:rPr lang="vi-VN" dirty="0"/>
              <a:t>Nhiệt lượng vật cần thu vào để nóng lên </a:t>
            </a:r>
            <a:r>
              <a:rPr lang="vi-VN" dirty="0">
                <a:solidFill>
                  <a:srgbClr val="0070C0"/>
                </a:solidFill>
              </a:rPr>
              <a:t>phụ thuộc vào chất làm vật.</a:t>
            </a:r>
            <a:r>
              <a:rPr lang="en-VN" dirty="0">
                <a:solidFill>
                  <a:srgbClr val="0070C0"/>
                </a:solidFill>
              </a:rPr>
              <a:t> </a:t>
            </a:r>
          </a:p>
        </p:txBody>
      </p:sp>
    </p:spTree>
    <p:extLst>
      <p:ext uri="{BB962C8B-B14F-4D97-AF65-F5344CB8AC3E}">
        <p14:creationId xmlns:p14="http://schemas.microsoft.com/office/powerpoint/2010/main" val="394492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CE76-3476-E641-81CE-E8534FB554BD}"/>
              </a:ext>
            </a:extLst>
          </p:cNvPr>
          <p:cNvSpPr>
            <a:spLocks noGrp="1"/>
          </p:cNvSpPr>
          <p:nvPr>
            <p:ph type="title"/>
          </p:nvPr>
        </p:nvSpPr>
        <p:spPr/>
        <p:txBody>
          <a:bodyPr/>
          <a:lstStyle/>
          <a:p>
            <a:r>
              <a:rPr lang="vi-VN" dirty="0"/>
              <a:t>II. Công thức tính nhiệt lượng</a:t>
            </a:r>
            <a:endParaRPr lang="en-VN" dirty="0"/>
          </a:p>
        </p:txBody>
      </p:sp>
      <p:sp>
        <p:nvSpPr>
          <p:cNvPr id="3" name="Content Placeholder 2">
            <a:extLst>
              <a:ext uri="{FF2B5EF4-FFF2-40B4-BE49-F238E27FC236}">
                <a16:creationId xmlns:a16="http://schemas.microsoft.com/office/drawing/2014/main" id="{AF5843CE-107D-4E42-A551-2FE2BFAA0CE4}"/>
              </a:ext>
            </a:extLst>
          </p:cNvPr>
          <p:cNvSpPr>
            <a:spLocks noGrp="1"/>
          </p:cNvSpPr>
          <p:nvPr>
            <p:ph idx="1"/>
          </p:nvPr>
        </p:nvSpPr>
        <p:spPr>
          <a:xfrm>
            <a:off x="812041" y="1587500"/>
            <a:ext cx="10566400" cy="4775200"/>
          </a:xfrm>
        </p:spPr>
        <p:txBody>
          <a:bodyPr>
            <a:normAutofit/>
          </a:bodyPr>
          <a:lstStyle/>
          <a:p>
            <a:pPr marL="0" indent="0" algn="ctr">
              <a:buNone/>
            </a:pPr>
            <a:r>
              <a:rPr lang="vi-VN" sz="3200" dirty="0">
                <a:solidFill>
                  <a:srgbClr val="0070C0"/>
                </a:solidFill>
              </a:rPr>
              <a:t>Q = m.c.</a:t>
            </a:r>
            <a:r>
              <a:rPr lang="vi-VN" sz="3200" dirty="0">
                <a:solidFill>
                  <a:srgbClr val="0070C0"/>
                </a:solidFill>
                <a:sym typeface="Symbol" pitchFamily="2" charset="2"/>
              </a:rPr>
              <a:t></a:t>
            </a:r>
            <a:r>
              <a:rPr lang="vi-VN" sz="3200" dirty="0">
                <a:solidFill>
                  <a:srgbClr val="0070C0"/>
                </a:solidFill>
              </a:rPr>
              <a:t>t</a:t>
            </a:r>
            <a:endParaRPr lang="en-VN" sz="3200" dirty="0">
              <a:solidFill>
                <a:srgbClr val="0070C0"/>
              </a:solidFill>
            </a:endParaRPr>
          </a:p>
          <a:p>
            <a:pPr marL="0" indent="0">
              <a:buNone/>
            </a:pPr>
            <a:r>
              <a:rPr lang="vi-VN" dirty="0"/>
              <a:t>Trong đó:	+ Q: nhiệt lượng vật thu vào (J)</a:t>
            </a:r>
            <a:endParaRPr lang="en-VN" dirty="0"/>
          </a:p>
          <a:p>
            <a:pPr marL="0" indent="0">
              <a:buNone/>
            </a:pPr>
            <a:r>
              <a:rPr lang="en-VN" dirty="0"/>
              <a:t>		</a:t>
            </a:r>
            <a:r>
              <a:rPr lang="vi-VN" dirty="0"/>
              <a:t>+ m: khối lượng vật (kg)</a:t>
            </a:r>
            <a:endParaRPr lang="en-VN" dirty="0"/>
          </a:p>
          <a:p>
            <a:pPr marL="0" indent="0">
              <a:buNone/>
            </a:pPr>
            <a:r>
              <a:rPr lang="en-VN" dirty="0"/>
              <a:t>		</a:t>
            </a:r>
            <a:r>
              <a:rPr lang="vi-VN" dirty="0"/>
              <a:t>+ ∆t = t</a:t>
            </a:r>
            <a:r>
              <a:rPr lang="vi-VN" baseline="-25000" dirty="0"/>
              <a:t>2</a:t>
            </a:r>
            <a:r>
              <a:rPr lang="vi-VN" dirty="0"/>
              <a:t> – t</a:t>
            </a:r>
            <a:r>
              <a:rPr lang="vi-VN" baseline="-25000" dirty="0"/>
              <a:t>1</a:t>
            </a:r>
            <a:r>
              <a:rPr lang="vi-VN" dirty="0"/>
              <a:t>: độ tăng nhiệt độ (</a:t>
            </a:r>
            <a:r>
              <a:rPr lang="vi-VN" baseline="30000" dirty="0"/>
              <a:t>o</a:t>
            </a:r>
            <a:r>
              <a:rPr lang="vi-VN" dirty="0"/>
              <a:t>C hoặc độ K)</a:t>
            </a:r>
            <a:endParaRPr lang="en-VN" dirty="0"/>
          </a:p>
          <a:p>
            <a:pPr marL="0" indent="0">
              <a:buNone/>
            </a:pPr>
            <a:r>
              <a:rPr lang="en-VN" dirty="0"/>
              <a:t>		</a:t>
            </a:r>
            <a:r>
              <a:rPr lang="vi-VN" dirty="0"/>
              <a:t>+ c: nhiệt dung riêng (J/kg.K)</a:t>
            </a:r>
            <a:endParaRPr lang="en-VN" dirty="0"/>
          </a:p>
          <a:p>
            <a:pPr marL="0" indent="0">
              <a:buNone/>
            </a:pPr>
            <a:r>
              <a:rPr lang="vi-VN" dirty="0"/>
              <a:t>- Nhiệt dung riêng của một chất cho biết </a:t>
            </a:r>
            <a:r>
              <a:rPr lang="vi-VN" dirty="0">
                <a:solidFill>
                  <a:srgbClr val="0070C0"/>
                </a:solidFill>
              </a:rPr>
              <a:t>nhiệt lượng cần truyền cho 1 kg chất đó tăng thêm 1 độ.</a:t>
            </a:r>
            <a:endParaRPr lang="en-VN" dirty="0">
              <a:solidFill>
                <a:srgbClr val="0070C0"/>
              </a:solidFill>
            </a:endParaRPr>
          </a:p>
        </p:txBody>
      </p:sp>
    </p:spTree>
    <p:extLst>
      <p:ext uri="{BB962C8B-B14F-4D97-AF65-F5344CB8AC3E}">
        <p14:creationId xmlns:p14="http://schemas.microsoft.com/office/powerpoint/2010/main" val="418919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59C1-D946-3B42-AFDE-4AD2689BDA68}"/>
              </a:ext>
            </a:extLst>
          </p:cNvPr>
          <p:cNvSpPr>
            <a:spLocks noGrp="1"/>
          </p:cNvSpPr>
          <p:nvPr>
            <p:ph type="title"/>
          </p:nvPr>
        </p:nvSpPr>
        <p:spPr/>
        <p:txBody>
          <a:bodyPr/>
          <a:lstStyle/>
          <a:p>
            <a:r>
              <a:rPr lang="en-US" dirty="0" err="1"/>
              <a:t>Bài</a:t>
            </a:r>
            <a:r>
              <a:rPr lang="en-US" dirty="0"/>
              <a:t> C9 (tr 86 SGK)</a:t>
            </a:r>
            <a:endParaRPr lang="en-VN" dirty="0"/>
          </a:p>
        </p:txBody>
      </p:sp>
      <p:sp>
        <p:nvSpPr>
          <p:cNvPr id="3" name="Content Placeholder 2">
            <a:extLst>
              <a:ext uri="{FF2B5EF4-FFF2-40B4-BE49-F238E27FC236}">
                <a16:creationId xmlns:a16="http://schemas.microsoft.com/office/drawing/2014/main" id="{470BB84D-39E6-D648-8246-9E7AA0902812}"/>
              </a:ext>
            </a:extLst>
          </p:cNvPr>
          <p:cNvSpPr>
            <a:spLocks noGrp="1"/>
          </p:cNvSpPr>
          <p:nvPr>
            <p:ph idx="1"/>
          </p:nvPr>
        </p:nvSpPr>
        <p:spPr/>
        <p:txBody>
          <a:bodyPr/>
          <a:lstStyle/>
          <a:p>
            <a:pPr marL="0" indent="0" algn="ctr">
              <a:buNone/>
            </a:pPr>
            <a:r>
              <a:rPr lang="vi-VN" dirty="0"/>
              <a:t>Nhiệt lượng cần truyền cho 5 kg đồng để tăng nhiệt độ từ 20</a:t>
            </a:r>
            <a:r>
              <a:rPr lang="vi-VN" baseline="30000" dirty="0"/>
              <a:t>o</a:t>
            </a:r>
            <a:r>
              <a:rPr lang="vi-VN" dirty="0"/>
              <a:t>C lên 50</a:t>
            </a:r>
            <a:r>
              <a:rPr lang="vi-VN" baseline="30000" dirty="0"/>
              <a:t>o</a:t>
            </a:r>
            <a:r>
              <a:rPr lang="vi-VN" dirty="0"/>
              <a:t>C là:</a:t>
            </a:r>
            <a:endParaRPr lang="en-VN" dirty="0"/>
          </a:p>
          <a:p>
            <a:pPr marL="0" indent="0">
              <a:buNone/>
            </a:pPr>
            <a:r>
              <a:rPr lang="vi-VN" dirty="0"/>
              <a:t>		Q	= m.c(t</a:t>
            </a:r>
            <a:r>
              <a:rPr lang="vi-VN" baseline="-25000" dirty="0"/>
              <a:t>2</a:t>
            </a:r>
            <a:r>
              <a:rPr lang="vi-VN" dirty="0"/>
              <a:t> – t</a:t>
            </a:r>
            <a:r>
              <a:rPr lang="vi-VN" baseline="-25000" dirty="0"/>
              <a:t>1</a:t>
            </a:r>
            <a:r>
              <a:rPr lang="vi-VN" dirty="0"/>
              <a:t>)</a:t>
            </a:r>
          </a:p>
          <a:p>
            <a:pPr marL="0" indent="0">
              <a:buNone/>
            </a:pPr>
            <a:r>
              <a:rPr lang="vi-VN" dirty="0"/>
              <a:t>			= 5.380.(50 - 20) = 57 000 (J) = 57 (kJ)</a:t>
            </a:r>
            <a:endParaRPr lang="en-VN" dirty="0"/>
          </a:p>
        </p:txBody>
      </p:sp>
    </p:spTree>
    <p:extLst>
      <p:ext uri="{BB962C8B-B14F-4D97-AF65-F5344CB8AC3E}">
        <p14:creationId xmlns:p14="http://schemas.microsoft.com/office/powerpoint/2010/main" val="94076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F73C-F521-5541-A570-5574238B6F4A}"/>
              </a:ext>
            </a:extLst>
          </p:cNvPr>
          <p:cNvSpPr>
            <a:spLocks noGrp="1"/>
          </p:cNvSpPr>
          <p:nvPr>
            <p:ph type="title"/>
          </p:nvPr>
        </p:nvSpPr>
        <p:spPr/>
        <p:txBody>
          <a:bodyPr/>
          <a:lstStyle/>
          <a:p>
            <a:r>
              <a:rPr lang="en-US" dirty="0" err="1"/>
              <a:t>Bài</a:t>
            </a:r>
            <a:r>
              <a:rPr lang="en-US" dirty="0"/>
              <a:t> C10 (tr 86 SGK)</a:t>
            </a:r>
          </a:p>
        </p:txBody>
      </p:sp>
      <p:sp>
        <p:nvSpPr>
          <p:cNvPr id="3" name="Content Placeholder 2">
            <a:extLst>
              <a:ext uri="{FF2B5EF4-FFF2-40B4-BE49-F238E27FC236}">
                <a16:creationId xmlns:a16="http://schemas.microsoft.com/office/drawing/2014/main" id="{459F95DD-3C69-544B-89D2-C37FD008D62C}"/>
              </a:ext>
            </a:extLst>
          </p:cNvPr>
          <p:cNvSpPr>
            <a:spLocks noGrp="1"/>
          </p:cNvSpPr>
          <p:nvPr>
            <p:ph idx="1"/>
          </p:nvPr>
        </p:nvSpPr>
        <p:spPr>
          <a:xfrm>
            <a:off x="925178" y="1600200"/>
            <a:ext cx="10340125" cy="4572000"/>
          </a:xfrm>
        </p:spPr>
        <p:txBody>
          <a:bodyPr>
            <a:normAutofit fontScale="92500" lnSpcReduction="10000"/>
          </a:bodyPr>
          <a:lstStyle/>
          <a:p>
            <a:pPr marL="0" indent="0">
              <a:buNone/>
            </a:pPr>
            <a:r>
              <a:rPr lang="vi-VN" dirty="0">
                <a:solidFill>
                  <a:srgbClr val="0070C0"/>
                </a:solidFill>
              </a:rPr>
              <a:t>2 lít nước có khối lượng m</a:t>
            </a:r>
            <a:r>
              <a:rPr lang="vi-VN" baseline="-25000" dirty="0">
                <a:solidFill>
                  <a:srgbClr val="0070C0"/>
                </a:solidFill>
              </a:rPr>
              <a:t>1</a:t>
            </a:r>
            <a:r>
              <a:rPr lang="vi-VN" dirty="0">
                <a:solidFill>
                  <a:srgbClr val="0070C0"/>
                </a:solidFill>
              </a:rPr>
              <a:t> = 2 kg.</a:t>
            </a:r>
            <a:endParaRPr lang="en-VN" dirty="0">
              <a:solidFill>
                <a:srgbClr val="0070C0"/>
              </a:solidFill>
            </a:endParaRPr>
          </a:p>
          <a:p>
            <a:pPr marL="0" indent="0">
              <a:buNone/>
            </a:pPr>
            <a:r>
              <a:rPr lang="vi-VN" dirty="0">
                <a:solidFill>
                  <a:srgbClr val="0070C0"/>
                </a:solidFill>
              </a:rPr>
              <a:t>Khi nước sôi thì nhiệt độ của ấm và của nước đều bằng 100</a:t>
            </a:r>
            <a:r>
              <a:rPr lang="vi-VN" baseline="30000" dirty="0">
                <a:solidFill>
                  <a:srgbClr val="0070C0"/>
                </a:solidFill>
              </a:rPr>
              <a:t>o</a:t>
            </a:r>
            <a:r>
              <a:rPr lang="vi-VN" dirty="0">
                <a:solidFill>
                  <a:srgbClr val="0070C0"/>
                </a:solidFill>
              </a:rPr>
              <a:t>C.</a:t>
            </a:r>
            <a:endParaRPr lang="en-VN" dirty="0">
              <a:solidFill>
                <a:srgbClr val="0070C0"/>
              </a:solidFill>
            </a:endParaRPr>
          </a:p>
          <a:p>
            <a:pPr marL="0" indent="0">
              <a:buNone/>
            </a:pPr>
            <a:r>
              <a:rPr lang="vi-VN" dirty="0"/>
              <a:t>Nhiệt lượng nước cần thu vào để nước nóng lên 100</a:t>
            </a:r>
            <a:r>
              <a:rPr lang="vi-VN" baseline="30000" dirty="0"/>
              <a:t>o</a:t>
            </a:r>
            <a:r>
              <a:rPr lang="vi-VN" dirty="0"/>
              <a:t>C là:</a:t>
            </a:r>
            <a:endParaRPr lang="en-VN" dirty="0"/>
          </a:p>
          <a:p>
            <a:pPr marL="0" indent="0" algn="ctr">
              <a:buNone/>
            </a:pPr>
            <a:r>
              <a:rPr lang="vi-VN" dirty="0"/>
              <a:t>Q</a:t>
            </a:r>
            <a:r>
              <a:rPr lang="vi-VN" baseline="-25000" dirty="0"/>
              <a:t>1</a:t>
            </a:r>
            <a:r>
              <a:rPr lang="vi-VN" dirty="0"/>
              <a:t> = m</a:t>
            </a:r>
            <a:r>
              <a:rPr lang="vi-VN" baseline="-25000" dirty="0"/>
              <a:t>1</a:t>
            </a:r>
            <a:r>
              <a:rPr lang="vi-VN" dirty="0"/>
              <a:t>.c</a:t>
            </a:r>
            <a:r>
              <a:rPr lang="vi-VN" baseline="-25000" dirty="0"/>
              <a:t>1</a:t>
            </a:r>
            <a:r>
              <a:rPr lang="vi-VN" dirty="0"/>
              <a:t>.Δt = 2.4200.(100 - 25) = 630 000 (J)</a:t>
            </a:r>
            <a:endParaRPr lang="en-VN" dirty="0"/>
          </a:p>
          <a:p>
            <a:pPr marL="0" indent="0">
              <a:buNone/>
            </a:pPr>
            <a:r>
              <a:rPr lang="vi-VN" dirty="0"/>
              <a:t>Nhiệt lượng ấm cần thu vào để ấm nóng lên 100</a:t>
            </a:r>
            <a:r>
              <a:rPr lang="vi-VN" baseline="30000" dirty="0"/>
              <a:t>o</a:t>
            </a:r>
            <a:r>
              <a:rPr lang="vi-VN" dirty="0"/>
              <a:t>C là:</a:t>
            </a:r>
            <a:endParaRPr lang="en-VN" dirty="0"/>
          </a:p>
          <a:p>
            <a:pPr marL="0" indent="0" algn="ctr">
              <a:buNone/>
            </a:pPr>
            <a:r>
              <a:rPr lang="vi-VN" dirty="0"/>
              <a:t>Q</a:t>
            </a:r>
            <a:r>
              <a:rPr lang="vi-VN" baseline="-25000" dirty="0"/>
              <a:t>2</a:t>
            </a:r>
            <a:r>
              <a:rPr lang="vi-VN" dirty="0"/>
              <a:t> = m</a:t>
            </a:r>
            <a:r>
              <a:rPr lang="vi-VN" baseline="-25000" dirty="0"/>
              <a:t>2</a:t>
            </a:r>
            <a:r>
              <a:rPr lang="vi-VN" dirty="0"/>
              <a:t>.c</a:t>
            </a:r>
            <a:r>
              <a:rPr lang="vi-VN" baseline="-25000" dirty="0"/>
              <a:t>2</a:t>
            </a:r>
            <a:r>
              <a:rPr lang="vi-VN" dirty="0"/>
              <a:t>.Δt = 0,5.880.(100 - 25) = 33 000 (J)</a:t>
            </a:r>
            <a:endParaRPr lang="en-VN" dirty="0"/>
          </a:p>
          <a:p>
            <a:pPr marL="0" indent="0">
              <a:buNone/>
            </a:pPr>
            <a:r>
              <a:rPr lang="vi-VN" dirty="0">
                <a:solidFill>
                  <a:srgbClr val="0070C0"/>
                </a:solidFill>
              </a:rPr>
              <a:t>Nhiệt lượng tổng cộng cần cung cấp là:</a:t>
            </a:r>
            <a:endParaRPr lang="en-VN" dirty="0">
              <a:solidFill>
                <a:srgbClr val="0070C0"/>
              </a:solidFill>
            </a:endParaRPr>
          </a:p>
          <a:p>
            <a:pPr marL="0" indent="0" algn="ctr">
              <a:buNone/>
            </a:pPr>
            <a:r>
              <a:rPr lang="vi-VN" dirty="0"/>
              <a:t>Q = Q</a:t>
            </a:r>
            <a:r>
              <a:rPr lang="vi-VN" baseline="-25000" dirty="0"/>
              <a:t>1</a:t>
            </a:r>
            <a:r>
              <a:rPr lang="vi-VN" dirty="0"/>
              <a:t> + Q</a:t>
            </a:r>
            <a:r>
              <a:rPr lang="vi-VN" baseline="-25000" dirty="0"/>
              <a:t>2</a:t>
            </a:r>
            <a:r>
              <a:rPr lang="vi-VN" dirty="0"/>
              <a:t> = 630000 + 33000 = 663 000 (J) = 663 (kJ)</a:t>
            </a:r>
            <a:endParaRPr lang="en-VN" dirty="0"/>
          </a:p>
        </p:txBody>
      </p:sp>
    </p:spTree>
    <p:extLst>
      <p:ext uri="{BB962C8B-B14F-4D97-AF65-F5344CB8AC3E}">
        <p14:creationId xmlns:p14="http://schemas.microsoft.com/office/powerpoint/2010/main" val="12092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6936ED0E-8CE4-4D34-AAE5-3F5147C60489}"/>
              </a:ext>
            </a:extLst>
          </p:cNvPr>
          <p:cNvSpPr/>
          <p:nvPr/>
        </p:nvSpPr>
        <p:spPr>
          <a:xfrm>
            <a:off x="567891" y="1505735"/>
            <a:ext cx="7710084" cy="5092013"/>
          </a:xfrm>
          <a:prstGeom prst="horizontalScroll">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800" dirty="0">
                <a:latin typeface="Arial" panose="020B0604020202020204" pitchFamily="34" charset="0"/>
                <a:cs typeface="Arial" panose="020B0604020202020204" pitchFamily="34" charset="0"/>
              </a:rPr>
              <a:t>Hoàn thành các bài tập trong sách Bài tập: 24.1 đến 24.5; 24.9; 24.10 và 24.12. </a:t>
            </a:r>
            <a:endParaRPr lang="vi-VN" sz="2800" dirty="0">
              <a:solidFill>
                <a:schemeClr val="tx1"/>
              </a:solidFill>
              <a:latin typeface="Arial" panose="020B0604020202020204" pitchFamily="34" charset="0"/>
              <a:cs typeface="Arial" panose="020B0604020202020204" pitchFamily="34" charset="0"/>
            </a:endParaRPr>
          </a:p>
        </p:txBody>
      </p:sp>
      <p:pic>
        <p:nvPicPr>
          <p:cNvPr id="7" name="Đồ họa 6" descr="Desk outline">
            <a:extLst>
              <a:ext uri="{FF2B5EF4-FFF2-40B4-BE49-F238E27FC236}">
                <a16:creationId xmlns:a16="http://schemas.microsoft.com/office/drawing/2014/main" id="{CCEA2E04-B414-4F14-A04A-8F3026773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7975" y="2202828"/>
            <a:ext cx="3697826" cy="3697826"/>
          </a:xfrm>
          <a:prstGeom prst="rect">
            <a:avLst/>
          </a:prstGeom>
        </p:spPr>
      </p:pic>
      <p:sp>
        <p:nvSpPr>
          <p:cNvPr id="6" name="Tiêu đề 5">
            <a:extLst>
              <a:ext uri="{FF2B5EF4-FFF2-40B4-BE49-F238E27FC236}">
                <a16:creationId xmlns:a16="http://schemas.microsoft.com/office/drawing/2014/main" id="{F53C236D-C3C4-469E-A39A-4F3874539279}"/>
              </a:ext>
            </a:extLst>
          </p:cNvPr>
          <p:cNvSpPr>
            <a:spLocks noGrp="1"/>
          </p:cNvSpPr>
          <p:nvPr>
            <p:ph type="title"/>
          </p:nvPr>
        </p:nvSpPr>
        <p:spPr/>
        <p:txBody>
          <a:bodyPr/>
          <a:lstStyle/>
          <a:p>
            <a:r>
              <a:rPr lang="en-US" dirty="0" err="1"/>
              <a:t>Nhiệm</a:t>
            </a:r>
            <a:r>
              <a:rPr lang="en-US" dirty="0"/>
              <a:t> </a:t>
            </a:r>
            <a:r>
              <a:rPr lang="en-US" dirty="0" err="1"/>
              <a:t>vụ</a:t>
            </a:r>
            <a:r>
              <a:rPr lang="en-US" dirty="0"/>
              <a:t> </a:t>
            </a:r>
            <a:r>
              <a:rPr lang="en-US" dirty="0" err="1"/>
              <a:t>học</a:t>
            </a:r>
            <a:r>
              <a:rPr lang="en-US" dirty="0"/>
              <a:t> </a:t>
            </a:r>
            <a:r>
              <a:rPr lang="en-US" dirty="0" err="1"/>
              <a:t>tập</a:t>
            </a:r>
            <a:r>
              <a:rPr lang="en-US" dirty="0"/>
              <a:t> </a:t>
            </a:r>
            <a:r>
              <a:rPr lang="en-US" dirty="0" err="1"/>
              <a:t>về</a:t>
            </a:r>
            <a:r>
              <a:rPr lang="en-US" dirty="0"/>
              <a:t> </a:t>
            </a:r>
            <a:r>
              <a:rPr lang="en-US" dirty="0" err="1"/>
              <a:t>nhà</a:t>
            </a:r>
            <a:endParaRPr lang="en-US" dirty="0"/>
          </a:p>
        </p:txBody>
      </p:sp>
    </p:spTree>
    <p:extLst>
      <p:ext uri="{BB962C8B-B14F-4D97-AF65-F5344CB8AC3E}">
        <p14:creationId xmlns:p14="http://schemas.microsoft.com/office/powerpoint/2010/main" val="206887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F92BFE-8917-A54B-A297-B1543F7ACEDB}"/>
              </a:ext>
            </a:extLst>
          </p:cNvPr>
          <p:cNvSpPr>
            <a:spLocks noGrp="1"/>
          </p:cNvSpPr>
          <p:nvPr>
            <p:ph type="title"/>
          </p:nvPr>
        </p:nvSpPr>
        <p:spPr>
          <a:xfrm>
            <a:off x="1104899" y="2971806"/>
            <a:ext cx="10071099" cy="2372926"/>
          </a:xfrm>
        </p:spPr>
        <p:txBody>
          <a:bodyPr/>
          <a:lstStyle/>
          <a:p>
            <a:r>
              <a:rPr lang="en-VN" sz="4000" i="1" cap="none" dirty="0"/>
              <a:t>Tiết 31 – Bài 25</a:t>
            </a:r>
            <a:br>
              <a:rPr lang="en-VN" sz="4000" dirty="0"/>
            </a:br>
            <a:r>
              <a:rPr lang="en-VN" sz="4000" b="1" dirty="0"/>
              <a:t>PHƯƠNG TRÌNH CÂN BẰNG NHIỆT</a:t>
            </a:r>
            <a:endParaRPr lang="en-VN" sz="4000" dirty="0"/>
          </a:p>
        </p:txBody>
      </p:sp>
    </p:spTree>
    <p:extLst>
      <p:ext uri="{BB962C8B-B14F-4D97-AF65-F5344CB8AC3E}">
        <p14:creationId xmlns:p14="http://schemas.microsoft.com/office/powerpoint/2010/main" val="48978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22AD2B3-F289-1148-A4BA-75C8308398B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pic>
        <p:nvPicPr>
          <p:cNvPr id="1025" name="Picture 1" descr="Hot metal ball passes through ice - GIF on Imgur">
            <a:extLst>
              <a:ext uri="{FF2B5EF4-FFF2-40B4-BE49-F238E27FC236}">
                <a16:creationId xmlns:a16="http://schemas.microsoft.com/office/drawing/2014/main" id="{91D4F6FD-D0A0-BA42-8709-784AF26994E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15291" y="0"/>
            <a:ext cx="92604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6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887C-4DFD-7944-96A6-F3706FF16ABB}"/>
              </a:ext>
            </a:extLst>
          </p:cNvPr>
          <p:cNvSpPr>
            <a:spLocks noGrp="1"/>
          </p:cNvSpPr>
          <p:nvPr>
            <p:ph type="title"/>
          </p:nvPr>
        </p:nvSpPr>
        <p:spPr/>
        <p:txBody>
          <a:bodyPr anchor="ctr">
            <a:normAutofit/>
          </a:bodyPr>
          <a:lstStyle/>
          <a:p>
            <a:r>
              <a:rPr lang="en-US" dirty="0"/>
              <a:t>I. </a:t>
            </a:r>
            <a:r>
              <a:rPr lang="en-US" dirty="0" err="1"/>
              <a:t>Nguyên</a:t>
            </a:r>
            <a:r>
              <a:rPr lang="en-US" dirty="0"/>
              <a:t> </a:t>
            </a:r>
            <a:r>
              <a:rPr lang="en-US" dirty="0" err="1"/>
              <a:t>lí</a:t>
            </a:r>
            <a:r>
              <a:rPr lang="en-US" dirty="0"/>
              <a:t> </a:t>
            </a:r>
            <a:r>
              <a:rPr lang="en-US" dirty="0" err="1"/>
              <a:t>truyền</a:t>
            </a:r>
            <a:r>
              <a:rPr lang="en-US" dirty="0"/>
              <a:t> </a:t>
            </a:r>
            <a:r>
              <a:rPr lang="en-US" dirty="0" err="1"/>
              <a:t>nhiệt</a:t>
            </a:r>
            <a:endParaRPr lang="en-VN" dirty="0"/>
          </a:p>
        </p:txBody>
      </p:sp>
      <p:sp>
        <p:nvSpPr>
          <p:cNvPr id="3" name="Content Placeholder 2">
            <a:extLst>
              <a:ext uri="{FF2B5EF4-FFF2-40B4-BE49-F238E27FC236}">
                <a16:creationId xmlns:a16="http://schemas.microsoft.com/office/drawing/2014/main" id="{69B36B0B-8A72-AD41-BD2D-0181FB1D2D11}"/>
              </a:ext>
            </a:extLst>
          </p:cNvPr>
          <p:cNvSpPr>
            <a:spLocks noGrp="1"/>
          </p:cNvSpPr>
          <p:nvPr>
            <p:ph sz="half" idx="2"/>
          </p:nvPr>
        </p:nvSpPr>
        <p:spPr>
          <a:xfrm>
            <a:off x="6172199" y="1600200"/>
            <a:ext cx="5460357" cy="4896134"/>
          </a:xfrm>
        </p:spPr>
        <p:txBody>
          <a:bodyPr anchor="ctr">
            <a:normAutofit/>
          </a:bodyPr>
          <a:lstStyle/>
          <a:p>
            <a:pPr marL="0" indent="0">
              <a:lnSpc>
                <a:spcPct val="140000"/>
              </a:lnSpc>
              <a:buNone/>
            </a:pPr>
            <a:r>
              <a:rPr lang="vi-VN" dirty="0"/>
              <a:t>- Nhiệt truyền từ vật có nhiệt độ </a:t>
            </a:r>
            <a:r>
              <a:rPr lang="vi-VN" dirty="0">
                <a:solidFill>
                  <a:srgbClr val="0070C0"/>
                </a:solidFill>
              </a:rPr>
              <a:t>cao hơn sang vật có nhiệt độ thấp hơn.</a:t>
            </a:r>
          </a:p>
          <a:p>
            <a:pPr marL="0" indent="0">
              <a:lnSpc>
                <a:spcPct val="140000"/>
              </a:lnSpc>
              <a:buNone/>
            </a:pPr>
            <a:r>
              <a:rPr lang="vi-VN" dirty="0"/>
              <a:t>- Sự truyền nhiệt xảy ra cho </a:t>
            </a:r>
            <a:r>
              <a:rPr lang="vi-VN" dirty="0">
                <a:solidFill>
                  <a:srgbClr val="0070C0"/>
                </a:solidFill>
              </a:rPr>
              <a:t>tới khi nhiệt độ hai vật bằng nhau.</a:t>
            </a:r>
          </a:p>
          <a:p>
            <a:pPr marL="0" indent="0">
              <a:lnSpc>
                <a:spcPct val="140000"/>
              </a:lnSpc>
              <a:buNone/>
            </a:pPr>
            <a:r>
              <a:rPr lang="vi-VN" dirty="0"/>
              <a:t>- Nhiệt lượng do vật này </a:t>
            </a:r>
            <a:r>
              <a:rPr lang="vi-VN" dirty="0">
                <a:solidFill>
                  <a:srgbClr val="0070C0"/>
                </a:solidFill>
              </a:rPr>
              <a:t>tỏa ra bằng</a:t>
            </a:r>
            <a:r>
              <a:rPr lang="vi-VN" dirty="0"/>
              <a:t> nhiệt lượng do vật kia thu vào. </a:t>
            </a:r>
            <a:endParaRPr lang="en-VN" dirty="0"/>
          </a:p>
        </p:txBody>
      </p:sp>
      <p:pic>
        <p:nvPicPr>
          <p:cNvPr id="2050" name="Picture 2" descr="quá trình truyền nhiệt">
            <a:extLst>
              <a:ext uri="{FF2B5EF4-FFF2-40B4-BE49-F238E27FC236}">
                <a16:creationId xmlns:a16="http://schemas.microsoft.com/office/drawing/2014/main" id="{467EF72E-536E-0C42-9244-0666896B54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7865" y="2579685"/>
            <a:ext cx="5451376" cy="293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63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721A-FD43-F241-A467-2EC36F71552F}"/>
              </a:ext>
            </a:extLst>
          </p:cNvPr>
          <p:cNvSpPr>
            <a:spLocks noGrp="1"/>
          </p:cNvSpPr>
          <p:nvPr>
            <p:ph type="title"/>
          </p:nvPr>
        </p:nvSpPr>
        <p:spPr/>
        <p:txBody>
          <a:bodyPr>
            <a:normAutofit/>
          </a:bodyPr>
          <a:lstStyle/>
          <a:p>
            <a:r>
              <a:rPr lang="vi-VN" dirty="0"/>
              <a:t>II. Phương trình cân bằng nhiệt</a:t>
            </a:r>
            <a:endParaRPr lang="en-VN" dirty="0"/>
          </a:p>
        </p:txBody>
      </p:sp>
      <p:sp>
        <p:nvSpPr>
          <p:cNvPr id="5" name="Content Placeholder 4">
            <a:extLst>
              <a:ext uri="{FF2B5EF4-FFF2-40B4-BE49-F238E27FC236}">
                <a16:creationId xmlns:a16="http://schemas.microsoft.com/office/drawing/2014/main" id="{1A2AF4D8-D832-294F-903F-E7E0DD384337}"/>
              </a:ext>
            </a:extLst>
          </p:cNvPr>
          <p:cNvSpPr>
            <a:spLocks noGrp="1"/>
          </p:cNvSpPr>
          <p:nvPr>
            <p:ph sz="half" idx="1"/>
          </p:nvPr>
        </p:nvSpPr>
        <p:spPr>
          <a:xfrm>
            <a:off x="586854" y="1600200"/>
            <a:ext cx="4681182" cy="4571999"/>
          </a:xfrm>
        </p:spPr>
        <p:txBody>
          <a:bodyPr/>
          <a:lstStyle/>
          <a:p>
            <a:pPr marL="0" indent="0" algn="ctr">
              <a:buNone/>
            </a:pPr>
            <a:r>
              <a:rPr lang="vi-VN" sz="3600" b="1" dirty="0">
                <a:solidFill>
                  <a:srgbClr val="0070C0"/>
                </a:solidFill>
              </a:rPr>
              <a:t>Q</a:t>
            </a:r>
            <a:r>
              <a:rPr lang="vi-VN" sz="3600" b="1" baseline="-25000" dirty="0">
                <a:solidFill>
                  <a:srgbClr val="0070C0"/>
                </a:solidFill>
              </a:rPr>
              <a:t>tỏa ra</a:t>
            </a:r>
            <a:r>
              <a:rPr lang="vi-VN" sz="3600" b="1" dirty="0">
                <a:solidFill>
                  <a:srgbClr val="0070C0"/>
                </a:solidFill>
              </a:rPr>
              <a:t> = Q</a:t>
            </a:r>
            <a:r>
              <a:rPr lang="vi-VN" sz="3600" b="1" baseline="-25000" dirty="0">
                <a:solidFill>
                  <a:srgbClr val="0070C0"/>
                </a:solidFill>
              </a:rPr>
              <a:t>thu </a:t>
            </a:r>
            <a:r>
              <a:rPr lang="vi-VN" sz="3600" b="1" dirty="0">
                <a:solidFill>
                  <a:srgbClr val="0070C0"/>
                </a:solidFill>
              </a:rPr>
              <a:t>= m.c.∆t</a:t>
            </a:r>
            <a:endParaRPr lang="en-VN" sz="3600" b="1" dirty="0">
              <a:solidFill>
                <a:srgbClr val="0070C0"/>
              </a:solidFill>
            </a:endParaRPr>
          </a:p>
          <a:p>
            <a:pPr marL="0" indent="0">
              <a:buNone/>
            </a:pPr>
            <a:r>
              <a:rPr lang="vi-VN" dirty="0"/>
              <a:t>Trong đó: ∆t = t</a:t>
            </a:r>
            <a:r>
              <a:rPr lang="vi-VN" baseline="-25000" dirty="0"/>
              <a:t>1</a:t>
            </a:r>
            <a:r>
              <a:rPr lang="vi-VN" dirty="0"/>
              <a:t>- t</a:t>
            </a:r>
            <a:r>
              <a:rPr lang="vi-VN" baseline="-25000" dirty="0"/>
              <a:t>2</a:t>
            </a:r>
            <a:endParaRPr lang="en-VN" dirty="0"/>
          </a:p>
          <a:p>
            <a:pPr marL="0" indent="0">
              <a:buNone/>
            </a:pPr>
            <a:r>
              <a:rPr lang="vi-VN" dirty="0"/>
              <a:t>	- t</a:t>
            </a:r>
            <a:r>
              <a:rPr lang="vi-VN" baseline="-25000" dirty="0"/>
              <a:t>1</a:t>
            </a:r>
            <a:r>
              <a:rPr lang="vi-VN" dirty="0"/>
              <a:t>: nhiệt độ lúc đầu</a:t>
            </a:r>
            <a:endParaRPr lang="en-VN" dirty="0"/>
          </a:p>
          <a:p>
            <a:pPr marL="0" indent="0">
              <a:buNone/>
            </a:pPr>
            <a:r>
              <a:rPr lang="vi-VN" dirty="0"/>
              <a:t>	- t</a:t>
            </a:r>
            <a:r>
              <a:rPr lang="vi-VN" baseline="-25000" dirty="0"/>
              <a:t>2</a:t>
            </a:r>
            <a:r>
              <a:rPr lang="vi-VN" dirty="0"/>
              <a:t>: nhiệt độ lúc sau</a:t>
            </a:r>
            <a:r>
              <a:rPr lang="en-VN" dirty="0"/>
              <a:t> </a:t>
            </a:r>
          </a:p>
        </p:txBody>
      </p:sp>
      <p:pic>
        <p:nvPicPr>
          <p:cNvPr id="3074" name="Picture 2" descr="Hãy nêu nguyên lí truyền nhiệt">
            <a:extLst>
              <a:ext uri="{FF2B5EF4-FFF2-40B4-BE49-F238E27FC236}">
                <a16:creationId xmlns:a16="http://schemas.microsoft.com/office/drawing/2014/main" id="{8C9BA063-110F-3E43-AE80-B5C8B7022F3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06678" y="2033516"/>
            <a:ext cx="6635196" cy="3701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1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131B-7F1F-0B43-BF63-B1E2F969F8E4}"/>
              </a:ext>
            </a:extLst>
          </p:cNvPr>
          <p:cNvSpPr>
            <a:spLocks noGrp="1"/>
          </p:cNvSpPr>
          <p:nvPr>
            <p:ph type="title"/>
          </p:nvPr>
        </p:nvSpPr>
        <p:spPr/>
        <p:txBody>
          <a:bodyPr/>
          <a:lstStyle/>
          <a:p>
            <a:r>
              <a:rPr lang="en-VN" dirty="0"/>
              <a:t>Hãy trả lời các câu hỏi sau</a:t>
            </a:r>
          </a:p>
        </p:txBody>
      </p:sp>
      <p:graphicFrame>
        <p:nvGraphicFramePr>
          <p:cNvPr id="6" name="Content Placeholder 5">
            <a:extLst>
              <a:ext uri="{FF2B5EF4-FFF2-40B4-BE49-F238E27FC236}">
                <a16:creationId xmlns:a16="http://schemas.microsoft.com/office/drawing/2014/main" id="{C399DB07-F43F-3D40-BBFA-8C617093A20A}"/>
              </a:ext>
            </a:extLst>
          </p:cNvPr>
          <p:cNvGraphicFramePr>
            <a:graphicFrameLocks noGrp="1"/>
          </p:cNvGraphicFramePr>
          <p:nvPr>
            <p:ph idx="1"/>
            <p:extLst>
              <p:ext uri="{D42A27DB-BD31-4B8C-83A1-F6EECF244321}">
                <p14:modId xmlns:p14="http://schemas.microsoft.com/office/powerpoint/2010/main" val="1954973608"/>
              </p:ext>
            </p:extLst>
          </p:nvPr>
        </p:nvGraphicFramePr>
        <p:xfrm>
          <a:off x="377588" y="1531961"/>
          <a:ext cx="11436824" cy="4759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80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graphicEl>
                                              <a:dgm id="{56AF637C-4D99-2946-A9DF-7094B30B2695}"/>
                                            </p:graphicEl>
                                          </p:spTgt>
                                        </p:tgtEl>
                                        <p:attrNameLst>
                                          <p:attrName>style.visibility</p:attrName>
                                        </p:attrNameLst>
                                      </p:cBhvr>
                                      <p:to>
                                        <p:strVal val="visible"/>
                                      </p:to>
                                    </p:set>
                                    <p:animScale>
                                      <p:cBhvr>
                                        <p:cTn id="7" dur="1000" decel="50000" fill="hold">
                                          <p:stCondLst>
                                            <p:cond delay="0"/>
                                          </p:stCondLst>
                                        </p:cTn>
                                        <p:tgtEl>
                                          <p:spTgt spid="6">
                                            <p:graphicEl>
                                              <a:dgm id="{56AF637C-4D99-2946-A9DF-7094B30B269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graphicEl>
                                              <a:dgm id="{56AF637C-4D99-2946-A9DF-7094B30B2695}"/>
                                            </p:graphicEl>
                                          </p:spTgt>
                                        </p:tgtEl>
                                        <p:attrNameLst>
                                          <p:attrName>ppt_x</p:attrName>
                                          <p:attrName>ppt_y</p:attrName>
                                        </p:attrNameLst>
                                      </p:cBhvr>
                                    </p:animMotion>
                                    <p:animEffect transition="in" filter="fade">
                                      <p:cBhvr>
                                        <p:cTn id="9" dur="1000"/>
                                        <p:tgtEl>
                                          <p:spTgt spid="6">
                                            <p:graphicEl>
                                              <a:dgm id="{56AF637C-4D99-2946-A9DF-7094B30B269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graphicEl>
                                              <a:dgm id="{85187850-305D-A14C-ADBF-C1CF6C5BD13F}"/>
                                            </p:graphicEl>
                                          </p:spTgt>
                                        </p:tgtEl>
                                        <p:attrNameLst>
                                          <p:attrName>style.visibility</p:attrName>
                                        </p:attrNameLst>
                                      </p:cBhvr>
                                      <p:to>
                                        <p:strVal val="visible"/>
                                      </p:to>
                                    </p:set>
                                    <p:animScale>
                                      <p:cBhvr>
                                        <p:cTn id="14" dur="1000" decel="50000" fill="hold">
                                          <p:stCondLst>
                                            <p:cond delay="0"/>
                                          </p:stCondLst>
                                        </p:cTn>
                                        <p:tgtEl>
                                          <p:spTgt spid="6">
                                            <p:graphicEl>
                                              <a:dgm id="{85187850-305D-A14C-ADBF-C1CF6C5BD13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graphicEl>
                                              <a:dgm id="{85187850-305D-A14C-ADBF-C1CF6C5BD13F}"/>
                                            </p:graphicEl>
                                          </p:spTgt>
                                        </p:tgtEl>
                                        <p:attrNameLst>
                                          <p:attrName>ppt_x</p:attrName>
                                          <p:attrName>ppt_y</p:attrName>
                                        </p:attrNameLst>
                                      </p:cBhvr>
                                    </p:animMotion>
                                    <p:animEffect transition="in" filter="fade">
                                      <p:cBhvr>
                                        <p:cTn id="16" dur="1000"/>
                                        <p:tgtEl>
                                          <p:spTgt spid="6">
                                            <p:graphicEl>
                                              <a:dgm id="{85187850-305D-A14C-ADBF-C1CF6C5BD13F}"/>
                                            </p:graphic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6">
                                            <p:graphicEl>
                                              <a:dgm id="{D66DBF8A-3197-EB43-B10C-A31150458D36}"/>
                                            </p:graphicEl>
                                          </p:spTgt>
                                        </p:tgtEl>
                                        <p:attrNameLst>
                                          <p:attrName>style.visibility</p:attrName>
                                        </p:attrNameLst>
                                      </p:cBhvr>
                                      <p:to>
                                        <p:strVal val="visible"/>
                                      </p:to>
                                    </p:set>
                                    <p:animScale>
                                      <p:cBhvr>
                                        <p:cTn id="19" dur="1000" decel="50000" fill="hold">
                                          <p:stCondLst>
                                            <p:cond delay="0"/>
                                          </p:stCondLst>
                                        </p:cTn>
                                        <p:tgtEl>
                                          <p:spTgt spid="6">
                                            <p:graphicEl>
                                              <a:dgm id="{D66DBF8A-3197-EB43-B10C-A31150458D3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graphicEl>
                                              <a:dgm id="{D66DBF8A-3197-EB43-B10C-A31150458D36}"/>
                                            </p:graphicEl>
                                          </p:spTgt>
                                        </p:tgtEl>
                                        <p:attrNameLst>
                                          <p:attrName>ppt_x</p:attrName>
                                          <p:attrName>ppt_y</p:attrName>
                                        </p:attrNameLst>
                                      </p:cBhvr>
                                    </p:animMotion>
                                    <p:animEffect transition="in" filter="fade">
                                      <p:cBhvr>
                                        <p:cTn id="21" dur="1000"/>
                                        <p:tgtEl>
                                          <p:spTgt spid="6">
                                            <p:graphicEl>
                                              <a:dgm id="{D66DBF8A-3197-EB43-B10C-A31150458D3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6">
                                            <p:graphicEl>
                                              <a:dgm id="{0244B582-5D62-2144-AE69-10C25B843AC1}"/>
                                            </p:graphicEl>
                                          </p:spTgt>
                                        </p:tgtEl>
                                        <p:attrNameLst>
                                          <p:attrName>style.visibility</p:attrName>
                                        </p:attrNameLst>
                                      </p:cBhvr>
                                      <p:to>
                                        <p:strVal val="visible"/>
                                      </p:to>
                                    </p:set>
                                    <p:animScale>
                                      <p:cBhvr>
                                        <p:cTn id="26" dur="1000" decel="50000" fill="hold">
                                          <p:stCondLst>
                                            <p:cond delay="0"/>
                                          </p:stCondLst>
                                        </p:cTn>
                                        <p:tgtEl>
                                          <p:spTgt spid="6">
                                            <p:graphicEl>
                                              <a:dgm id="{0244B582-5D62-2144-AE69-10C25B843AC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graphicEl>
                                              <a:dgm id="{0244B582-5D62-2144-AE69-10C25B843AC1}"/>
                                            </p:graphicEl>
                                          </p:spTgt>
                                        </p:tgtEl>
                                        <p:attrNameLst>
                                          <p:attrName>ppt_x</p:attrName>
                                          <p:attrName>ppt_y</p:attrName>
                                        </p:attrNameLst>
                                      </p:cBhvr>
                                    </p:animMotion>
                                    <p:animEffect transition="in" filter="fade">
                                      <p:cBhvr>
                                        <p:cTn id="28" dur="1000"/>
                                        <p:tgtEl>
                                          <p:spTgt spid="6">
                                            <p:graphicEl>
                                              <a:dgm id="{0244B582-5D62-2144-AE69-10C25B843AC1}"/>
                                            </p:graphicEl>
                                          </p:spTgt>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6">
                                            <p:graphicEl>
                                              <a:dgm id="{5AF810C3-8A41-E747-8069-633B2C3F3178}"/>
                                            </p:graphicEl>
                                          </p:spTgt>
                                        </p:tgtEl>
                                        <p:attrNameLst>
                                          <p:attrName>style.visibility</p:attrName>
                                        </p:attrNameLst>
                                      </p:cBhvr>
                                      <p:to>
                                        <p:strVal val="visible"/>
                                      </p:to>
                                    </p:set>
                                    <p:animScale>
                                      <p:cBhvr>
                                        <p:cTn id="31" dur="1000" decel="50000" fill="hold">
                                          <p:stCondLst>
                                            <p:cond delay="0"/>
                                          </p:stCondLst>
                                        </p:cTn>
                                        <p:tgtEl>
                                          <p:spTgt spid="6">
                                            <p:graphicEl>
                                              <a:dgm id="{5AF810C3-8A41-E747-8069-633B2C3F317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graphicEl>
                                              <a:dgm id="{5AF810C3-8A41-E747-8069-633B2C3F3178}"/>
                                            </p:graphicEl>
                                          </p:spTgt>
                                        </p:tgtEl>
                                        <p:attrNameLst>
                                          <p:attrName>ppt_x</p:attrName>
                                          <p:attrName>ppt_y</p:attrName>
                                        </p:attrNameLst>
                                      </p:cBhvr>
                                    </p:animMotion>
                                    <p:animEffect transition="in" filter="fade">
                                      <p:cBhvr>
                                        <p:cTn id="33" dur="1000"/>
                                        <p:tgtEl>
                                          <p:spTgt spid="6">
                                            <p:graphicEl>
                                              <a:dgm id="{5AF810C3-8A41-E747-8069-633B2C3F317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6">
                                            <p:graphicEl>
                                              <a:dgm id="{2C2BE198-3FB3-9D4C-921E-34B6DC9E17D5}"/>
                                            </p:graphicEl>
                                          </p:spTgt>
                                        </p:tgtEl>
                                        <p:attrNameLst>
                                          <p:attrName>style.visibility</p:attrName>
                                        </p:attrNameLst>
                                      </p:cBhvr>
                                      <p:to>
                                        <p:strVal val="visible"/>
                                      </p:to>
                                    </p:set>
                                    <p:animScale>
                                      <p:cBhvr>
                                        <p:cTn id="38" dur="1000" decel="50000" fill="hold">
                                          <p:stCondLst>
                                            <p:cond delay="0"/>
                                          </p:stCondLst>
                                        </p:cTn>
                                        <p:tgtEl>
                                          <p:spTgt spid="6">
                                            <p:graphicEl>
                                              <a:dgm id="{2C2BE198-3FB3-9D4C-921E-34B6DC9E17D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
                                            <p:graphicEl>
                                              <a:dgm id="{2C2BE198-3FB3-9D4C-921E-34B6DC9E17D5}"/>
                                            </p:graphicEl>
                                          </p:spTgt>
                                        </p:tgtEl>
                                        <p:attrNameLst>
                                          <p:attrName>ppt_x</p:attrName>
                                          <p:attrName>ppt_y</p:attrName>
                                        </p:attrNameLst>
                                      </p:cBhvr>
                                    </p:animMotion>
                                    <p:animEffect transition="in" filter="fade">
                                      <p:cBhvr>
                                        <p:cTn id="40" dur="1000"/>
                                        <p:tgtEl>
                                          <p:spTgt spid="6">
                                            <p:graphicEl>
                                              <a:dgm id="{2C2BE198-3FB3-9D4C-921E-34B6DC9E17D5}"/>
                                            </p:graphicEl>
                                          </p:spTgt>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6">
                                            <p:graphicEl>
                                              <a:dgm id="{8554CCB6-95A6-174E-A252-7BD271EC0423}"/>
                                            </p:graphicEl>
                                          </p:spTgt>
                                        </p:tgtEl>
                                        <p:attrNameLst>
                                          <p:attrName>style.visibility</p:attrName>
                                        </p:attrNameLst>
                                      </p:cBhvr>
                                      <p:to>
                                        <p:strVal val="visible"/>
                                      </p:to>
                                    </p:set>
                                    <p:animScale>
                                      <p:cBhvr>
                                        <p:cTn id="43" dur="1000" decel="50000" fill="hold">
                                          <p:stCondLst>
                                            <p:cond delay="0"/>
                                          </p:stCondLst>
                                        </p:cTn>
                                        <p:tgtEl>
                                          <p:spTgt spid="6">
                                            <p:graphicEl>
                                              <a:dgm id="{8554CCB6-95A6-174E-A252-7BD271EC042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
                                            <p:graphicEl>
                                              <a:dgm id="{8554CCB6-95A6-174E-A252-7BD271EC0423}"/>
                                            </p:graphicEl>
                                          </p:spTgt>
                                        </p:tgtEl>
                                        <p:attrNameLst>
                                          <p:attrName>ppt_x</p:attrName>
                                          <p:attrName>ppt_y</p:attrName>
                                        </p:attrNameLst>
                                      </p:cBhvr>
                                    </p:animMotion>
                                    <p:animEffect transition="in" filter="fade">
                                      <p:cBhvr>
                                        <p:cTn id="45" dur="1000"/>
                                        <p:tgtEl>
                                          <p:spTgt spid="6">
                                            <p:graphicEl>
                                              <a:dgm id="{8554CCB6-95A6-174E-A252-7BD271EC042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6">
                                            <p:graphicEl>
                                              <a:dgm id="{8B587630-37AE-9D40-80E4-E27153F80C8D}"/>
                                            </p:graphicEl>
                                          </p:spTgt>
                                        </p:tgtEl>
                                        <p:attrNameLst>
                                          <p:attrName>style.visibility</p:attrName>
                                        </p:attrNameLst>
                                      </p:cBhvr>
                                      <p:to>
                                        <p:strVal val="visible"/>
                                      </p:to>
                                    </p:set>
                                    <p:animScale>
                                      <p:cBhvr>
                                        <p:cTn id="50" dur="1000" decel="50000" fill="hold">
                                          <p:stCondLst>
                                            <p:cond delay="0"/>
                                          </p:stCondLst>
                                        </p:cTn>
                                        <p:tgtEl>
                                          <p:spTgt spid="6">
                                            <p:graphicEl>
                                              <a:dgm id="{8B587630-37AE-9D40-80E4-E27153F80C8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graphicEl>
                                              <a:dgm id="{8B587630-37AE-9D40-80E4-E27153F80C8D}"/>
                                            </p:graphicEl>
                                          </p:spTgt>
                                        </p:tgtEl>
                                        <p:attrNameLst>
                                          <p:attrName>ppt_x</p:attrName>
                                          <p:attrName>ppt_y</p:attrName>
                                        </p:attrNameLst>
                                      </p:cBhvr>
                                    </p:animMotion>
                                    <p:animEffect transition="in" filter="fade">
                                      <p:cBhvr>
                                        <p:cTn id="52" dur="1000"/>
                                        <p:tgtEl>
                                          <p:spTgt spid="6">
                                            <p:graphicEl>
                                              <a:dgm id="{8B587630-37AE-9D40-80E4-E27153F80C8D}"/>
                                            </p:graphicEl>
                                          </p:spTgt>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6">
                                            <p:graphicEl>
                                              <a:dgm id="{499E9147-6A6C-544D-B3D2-457480E9614E}"/>
                                            </p:graphicEl>
                                          </p:spTgt>
                                        </p:tgtEl>
                                        <p:attrNameLst>
                                          <p:attrName>style.visibility</p:attrName>
                                        </p:attrNameLst>
                                      </p:cBhvr>
                                      <p:to>
                                        <p:strVal val="visible"/>
                                      </p:to>
                                    </p:set>
                                    <p:animScale>
                                      <p:cBhvr>
                                        <p:cTn id="55" dur="1000" decel="50000" fill="hold">
                                          <p:stCondLst>
                                            <p:cond delay="0"/>
                                          </p:stCondLst>
                                        </p:cTn>
                                        <p:tgtEl>
                                          <p:spTgt spid="6">
                                            <p:graphicEl>
                                              <a:dgm id="{499E9147-6A6C-544D-B3D2-457480E9614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
                                            <p:graphicEl>
                                              <a:dgm id="{499E9147-6A6C-544D-B3D2-457480E9614E}"/>
                                            </p:graphicEl>
                                          </p:spTgt>
                                        </p:tgtEl>
                                        <p:attrNameLst>
                                          <p:attrName>ppt_x</p:attrName>
                                          <p:attrName>ppt_y</p:attrName>
                                        </p:attrNameLst>
                                      </p:cBhvr>
                                    </p:animMotion>
                                    <p:animEffect transition="in" filter="fade">
                                      <p:cBhvr>
                                        <p:cTn id="57" dur="1000"/>
                                        <p:tgtEl>
                                          <p:spTgt spid="6">
                                            <p:graphicEl>
                                              <a:dgm id="{499E9147-6A6C-544D-B3D2-457480E961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290286" y="1320800"/>
            <a:ext cx="4738913" cy="4216400"/>
          </a:xfrm>
        </p:spPr>
        <p:txBody>
          <a:bodyPr rtlCol="0" anchor="ctr">
            <a:normAutofit fontScale="90000"/>
          </a:bodyPr>
          <a:lstStyle/>
          <a:p>
            <a:r>
              <a:rPr lang="en-US" sz="3100" b="1" dirty="0" err="1"/>
              <a:t>Chương</a:t>
            </a:r>
            <a:r>
              <a:rPr lang="en-US" sz="3100" b="1" dirty="0"/>
              <a:t> II: NHIỆT HỌC</a:t>
            </a:r>
            <a:br>
              <a:rPr lang="en-US" b="1" dirty="0"/>
            </a:br>
            <a:r>
              <a:rPr lang="en-US" sz="3100" i="1" dirty="0" err="1">
                <a:solidFill>
                  <a:srgbClr val="00B050"/>
                </a:solidFill>
              </a:rPr>
              <a:t>Tiết</a:t>
            </a:r>
            <a:r>
              <a:rPr lang="en-US" sz="3100" i="1" dirty="0">
                <a:solidFill>
                  <a:srgbClr val="00B050"/>
                </a:solidFill>
              </a:rPr>
              <a:t> 30 – 31: </a:t>
            </a:r>
            <a:r>
              <a:rPr lang="vi-VN" sz="3100" i="1" dirty="0">
                <a:solidFill>
                  <a:srgbClr val="00B050"/>
                </a:solidFill>
              </a:rPr>
              <a:t>Chủ đề</a:t>
            </a:r>
            <a:br>
              <a:rPr lang="vi-VN" b="1" dirty="0">
                <a:solidFill>
                  <a:srgbClr val="0070C0"/>
                </a:solidFill>
              </a:rPr>
            </a:br>
            <a:r>
              <a:rPr lang="vi-VN" b="1" dirty="0">
                <a:solidFill>
                  <a:srgbClr val="0070C0"/>
                </a:solidFill>
              </a:rPr>
              <a:t>NHIỆT LƯỢNG – PHƯƠNG TRÌNH CÂN BẰNG NHIỆT</a:t>
            </a:r>
            <a:br>
              <a:rPr lang="en-US" b="1" dirty="0">
                <a:solidFill>
                  <a:srgbClr val="0070C0"/>
                </a:solidFill>
              </a:rPr>
            </a:br>
            <a:endParaRPr lang="vi-VN" b="1" dirty="0">
              <a:solidFill>
                <a:srgbClr val="0070C0"/>
              </a:solidFill>
            </a:endParaRPr>
          </a:p>
        </p:txBody>
      </p:sp>
      <p:pic>
        <p:nvPicPr>
          <p:cNvPr id="4" name="Picture 3" descr="A pot of food on a stove&#10;&#10;Description automatically generated with medium confidence">
            <a:extLst>
              <a:ext uri="{FF2B5EF4-FFF2-40B4-BE49-F238E27FC236}">
                <a16:creationId xmlns:a16="http://schemas.microsoft.com/office/drawing/2014/main" id="{68F1B71C-61D0-814A-9A4F-064FF9D432A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58933" y="1054100"/>
            <a:ext cx="6333067" cy="4749800"/>
          </a:xfrm>
          <a:prstGeom prst="rect">
            <a:avLst/>
          </a:prstGeom>
        </p:spPr>
      </p:pic>
    </p:spTree>
    <p:custDataLst>
      <p:tags r:id="rId1"/>
    </p:custDataLst>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A083-106C-C34F-92F2-1BAD96628791}"/>
              </a:ext>
            </a:extLst>
          </p:cNvPr>
          <p:cNvSpPr>
            <a:spLocks noGrp="1"/>
          </p:cNvSpPr>
          <p:nvPr>
            <p:ph type="title"/>
          </p:nvPr>
        </p:nvSpPr>
        <p:spPr/>
        <p:txBody>
          <a:bodyPr/>
          <a:lstStyle/>
          <a:p>
            <a:r>
              <a:rPr lang="en-US" dirty="0"/>
              <a:t>C2 (</a:t>
            </a:r>
            <a:r>
              <a:rPr lang="en-US" dirty="0" err="1"/>
              <a:t>trang</a:t>
            </a:r>
            <a:r>
              <a:rPr lang="en-US" dirty="0"/>
              <a:t> 89, SGK)</a:t>
            </a:r>
            <a:endParaRPr lang="en-VN" dirty="0"/>
          </a:p>
        </p:txBody>
      </p:sp>
      <p:sp>
        <p:nvSpPr>
          <p:cNvPr id="4" name="Content Placeholder 3">
            <a:extLst>
              <a:ext uri="{FF2B5EF4-FFF2-40B4-BE49-F238E27FC236}">
                <a16:creationId xmlns:a16="http://schemas.microsoft.com/office/drawing/2014/main" id="{D3220E3F-5DC8-D146-8209-55A3EB2A2DCE}"/>
              </a:ext>
            </a:extLst>
          </p:cNvPr>
          <p:cNvSpPr>
            <a:spLocks noGrp="1"/>
          </p:cNvSpPr>
          <p:nvPr>
            <p:ph sz="half" idx="1"/>
          </p:nvPr>
        </p:nvSpPr>
        <p:spPr>
          <a:xfrm>
            <a:off x="531694" y="1589963"/>
            <a:ext cx="3985715" cy="4571999"/>
          </a:xfrm>
        </p:spPr>
        <p:txBody>
          <a:bodyPr>
            <a:normAutofit/>
          </a:bodyPr>
          <a:lstStyle/>
          <a:p>
            <a:pPr marL="0" indent="0">
              <a:buNone/>
            </a:pPr>
            <a:r>
              <a:rPr lang="vi-VN" sz="2400" b="1" dirty="0"/>
              <a:t>Tóm tắt</a:t>
            </a:r>
            <a:endParaRPr lang="en-VN" sz="2400" dirty="0"/>
          </a:p>
          <a:p>
            <a:pPr marL="0" indent="0">
              <a:buNone/>
            </a:pPr>
            <a:r>
              <a:rPr lang="en-VN" sz="2400" dirty="0"/>
              <a:t>m</a:t>
            </a:r>
            <a:r>
              <a:rPr lang="en-VN" sz="2400" baseline="-25000" dirty="0"/>
              <a:t>1</a:t>
            </a:r>
            <a:r>
              <a:rPr lang="en-VN" sz="2400" dirty="0"/>
              <a:t> = 0,5 kg; c</a:t>
            </a:r>
            <a:r>
              <a:rPr lang="en-VN" sz="2400" baseline="-25000" dirty="0"/>
              <a:t>1</a:t>
            </a:r>
            <a:r>
              <a:rPr lang="en-VN" sz="2400" dirty="0"/>
              <a:t> = 380 J/kg.K;</a:t>
            </a:r>
          </a:p>
          <a:p>
            <a:pPr marL="0" indent="0">
              <a:buNone/>
            </a:pPr>
            <a:r>
              <a:rPr lang="en-VN" sz="2400" dirty="0"/>
              <a:t>m</a:t>
            </a:r>
            <a:r>
              <a:rPr lang="en-VN" sz="2400" baseline="-25000" dirty="0"/>
              <a:t>2</a:t>
            </a:r>
            <a:r>
              <a:rPr lang="en-VN" sz="2400" dirty="0"/>
              <a:t> = 500 g = 0,5 kg;</a:t>
            </a:r>
          </a:p>
          <a:p>
            <a:pPr marL="0" indent="0">
              <a:buNone/>
            </a:pPr>
            <a:r>
              <a:rPr lang="en-VN" sz="2400" dirty="0"/>
              <a:t>c</a:t>
            </a:r>
            <a:r>
              <a:rPr lang="en-VN" sz="2400" baseline="-25000" dirty="0"/>
              <a:t>2</a:t>
            </a:r>
            <a:r>
              <a:rPr lang="en-VN" sz="2400" dirty="0"/>
              <a:t> = 4200 J/kg.K;</a:t>
            </a:r>
          </a:p>
          <a:p>
            <a:pPr marL="0" indent="0">
              <a:buNone/>
            </a:pPr>
            <a:r>
              <a:rPr lang="en-VN" sz="2400" dirty="0"/>
              <a:t>t</a:t>
            </a:r>
            <a:r>
              <a:rPr lang="en-VN" sz="2400" baseline="-25000" dirty="0"/>
              <a:t>1</a:t>
            </a:r>
            <a:r>
              <a:rPr lang="en-VN" sz="2400" dirty="0"/>
              <a:t> = 80</a:t>
            </a:r>
            <a:r>
              <a:rPr lang="en-VN" sz="2400" baseline="30000" dirty="0"/>
              <a:t>o</a:t>
            </a:r>
            <a:r>
              <a:rPr lang="en-VN" sz="2400" dirty="0"/>
              <a:t>C, t = 20</a:t>
            </a:r>
            <a:r>
              <a:rPr lang="en-VN" sz="2400" baseline="30000" dirty="0"/>
              <a:t>o</a:t>
            </a:r>
            <a:r>
              <a:rPr lang="en-VN" sz="2400" dirty="0"/>
              <a:t>C</a:t>
            </a:r>
          </a:p>
          <a:p>
            <a:pPr marL="0" indent="0">
              <a:buNone/>
            </a:pPr>
            <a:endParaRPr lang="en-VN" sz="2400" dirty="0"/>
          </a:p>
          <a:p>
            <a:pPr marL="0" indent="0">
              <a:buNone/>
            </a:pPr>
            <a:r>
              <a:rPr lang="en-VN" sz="2400" b="1" i="1" dirty="0"/>
              <a:t>Q</a:t>
            </a:r>
            <a:r>
              <a:rPr lang="en-VN" sz="2400" b="1" i="1" baseline="-25000" dirty="0"/>
              <a:t>2</a:t>
            </a:r>
            <a:r>
              <a:rPr lang="en-VN" sz="2400" b="1" i="1" dirty="0"/>
              <a:t> = ?; Δt</a:t>
            </a:r>
            <a:r>
              <a:rPr lang="en-VN" sz="2400" b="1" i="1" baseline="-25000" dirty="0"/>
              <a:t>2</a:t>
            </a:r>
            <a:r>
              <a:rPr lang="en-VN" sz="2400" b="1" i="1" dirty="0"/>
              <a:t> = ?</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4235A1C3-59F4-D948-A05C-932840306170}"/>
                  </a:ext>
                </a:extLst>
              </p:cNvPr>
              <p:cNvSpPr>
                <a:spLocks noGrp="1"/>
              </p:cNvSpPr>
              <p:nvPr>
                <p:ph sz="half" idx="2"/>
              </p:nvPr>
            </p:nvSpPr>
            <p:spPr>
              <a:xfrm>
                <a:off x="4667534" y="1589963"/>
                <a:ext cx="7142897" cy="4759657"/>
              </a:xfrm>
              <a:custGeom>
                <a:avLst/>
                <a:gdLst>
                  <a:gd name="connsiteX0" fmla="*/ 0 w 7142897"/>
                  <a:gd name="connsiteY0" fmla="*/ 0 h 4759657"/>
                  <a:gd name="connsiteX1" fmla="*/ 666670 w 7142897"/>
                  <a:gd name="connsiteY1" fmla="*/ 0 h 4759657"/>
                  <a:gd name="connsiteX2" fmla="*/ 1047625 w 7142897"/>
                  <a:gd name="connsiteY2" fmla="*/ 0 h 4759657"/>
                  <a:gd name="connsiteX3" fmla="*/ 1785724 w 7142897"/>
                  <a:gd name="connsiteY3" fmla="*/ 0 h 4759657"/>
                  <a:gd name="connsiteX4" fmla="*/ 2380966 w 7142897"/>
                  <a:gd name="connsiteY4" fmla="*/ 0 h 4759657"/>
                  <a:gd name="connsiteX5" fmla="*/ 2761920 w 7142897"/>
                  <a:gd name="connsiteY5" fmla="*/ 0 h 4759657"/>
                  <a:gd name="connsiteX6" fmla="*/ 3357162 w 7142897"/>
                  <a:gd name="connsiteY6" fmla="*/ 0 h 4759657"/>
                  <a:gd name="connsiteX7" fmla="*/ 4095261 w 7142897"/>
                  <a:gd name="connsiteY7" fmla="*/ 0 h 4759657"/>
                  <a:gd name="connsiteX8" fmla="*/ 4619073 w 7142897"/>
                  <a:gd name="connsiteY8" fmla="*/ 0 h 4759657"/>
                  <a:gd name="connsiteX9" fmla="*/ 5142886 w 7142897"/>
                  <a:gd name="connsiteY9" fmla="*/ 0 h 4759657"/>
                  <a:gd name="connsiteX10" fmla="*/ 5738127 w 7142897"/>
                  <a:gd name="connsiteY10" fmla="*/ 0 h 4759657"/>
                  <a:gd name="connsiteX11" fmla="*/ 6404798 w 7142897"/>
                  <a:gd name="connsiteY11" fmla="*/ 0 h 4759657"/>
                  <a:gd name="connsiteX12" fmla="*/ 7142897 w 7142897"/>
                  <a:gd name="connsiteY12" fmla="*/ 0 h 4759657"/>
                  <a:gd name="connsiteX13" fmla="*/ 7142897 w 7142897"/>
                  <a:gd name="connsiteY13" fmla="*/ 642554 h 4759657"/>
                  <a:gd name="connsiteX14" fmla="*/ 7142897 w 7142897"/>
                  <a:gd name="connsiteY14" fmla="*/ 1189914 h 4759657"/>
                  <a:gd name="connsiteX15" fmla="*/ 7142897 w 7142897"/>
                  <a:gd name="connsiteY15" fmla="*/ 1689678 h 4759657"/>
                  <a:gd name="connsiteX16" fmla="*/ 7142897 w 7142897"/>
                  <a:gd name="connsiteY16" fmla="*/ 2284635 h 4759657"/>
                  <a:gd name="connsiteX17" fmla="*/ 7142897 w 7142897"/>
                  <a:gd name="connsiteY17" fmla="*/ 2927189 h 4759657"/>
                  <a:gd name="connsiteX18" fmla="*/ 7142897 w 7142897"/>
                  <a:gd name="connsiteY18" fmla="*/ 3617339 h 4759657"/>
                  <a:gd name="connsiteX19" fmla="*/ 7142897 w 7142897"/>
                  <a:gd name="connsiteY19" fmla="*/ 4759657 h 4759657"/>
                  <a:gd name="connsiteX20" fmla="*/ 6404798 w 7142897"/>
                  <a:gd name="connsiteY20" fmla="*/ 4759657 h 4759657"/>
                  <a:gd name="connsiteX21" fmla="*/ 5880985 w 7142897"/>
                  <a:gd name="connsiteY21" fmla="*/ 4759657 h 4759657"/>
                  <a:gd name="connsiteX22" fmla="*/ 5357173 w 7142897"/>
                  <a:gd name="connsiteY22" fmla="*/ 4759657 h 4759657"/>
                  <a:gd name="connsiteX23" fmla="*/ 4833360 w 7142897"/>
                  <a:gd name="connsiteY23" fmla="*/ 4759657 h 4759657"/>
                  <a:gd name="connsiteX24" fmla="*/ 4166690 w 7142897"/>
                  <a:gd name="connsiteY24" fmla="*/ 4759657 h 4759657"/>
                  <a:gd name="connsiteX25" fmla="*/ 3571449 w 7142897"/>
                  <a:gd name="connsiteY25" fmla="*/ 4759657 h 4759657"/>
                  <a:gd name="connsiteX26" fmla="*/ 3190494 w 7142897"/>
                  <a:gd name="connsiteY26" fmla="*/ 4759657 h 4759657"/>
                  <a:gd name="connsiteX27" fmla="*/ 2666682 w 7142897"/>
                  <a:gd name="connsiteY27" fmla="*/ 4759657 h 4759657"/>
                  <a:gd name="connsiteX28" fmla="*/ 2000011 w 7142897"/>
                  <a:gd name="connsiteY28" fmla="*/ 4759657 h 4759657"/>
                  <a:gd name="connsiteX29" fmla="*/ 1547628 w 7142897"/>
                  <a:gd name="connsiteY29" fmla="*/ 4759657 h 4759657"/>
                  <a:gd name="connsiteX30" fmla="*/ 809528 w 7142897"/>
                  <a:gd name="connsiteY30" fmla="*/ 4759657 h 4759657"/>
                  <a:gd name="connsiteX31" fmla="*/ 0 w 7142897"/>
                  <a:gd name="connsiteY31" fmla="*/ 4759657 h 4759657"/>
                  <a:gd name="connsiteX32" fmla="*/ 0 w 7142897"/>
                  <a:gd name="connsiteY32" fmla="*/ 4164700 h 4759657"/>
                  <a:gd name="connsiteX33" fmla="*/ 0 w 7142897"/>
                  <a:gd name="connsiteY33" fmla="*/ 3712532 h 4759657"/>
                  <a:gd name="connsiteX34" fmla="*/ 0 w 7142897"/>
                  <a:gd name="connsiteY34" fmla="*/ 3117575 h 4759657"/>
                  <a:gd name="connsiteX35" fmla="*/ 0 w 7142897"/>
                  <a:gd name="connsiteY35" fmla="*/ 2617811 h 4759657"/>
                  <a:gd name="connsiteX36" fmla="*/ 0 w 7142897"/>
                  <a:gd name="connsiteY36" fmla="*/ 2118047 h 4759657"/>
                  <a:gd name="connsiteX37" fmla="*/ 0 w 7142897"/>
                  <a:gd name="connsiteY37" fmla="*/ 1618283 h 4759657"/>
                  <a:gd name="connsiteX38" fmla="*/ 0 w 7142897"/>
                  <a:gd name="connsiteY38" fmla="*/ 1118519 h 4759657"/>
                  <a:gd name="connsiteX39" fmla="*/ 0 w 7142897"/>
                  <a:gd name="connsiteY39" fmla="*/ 571159 h 4759657"/>
                  <a:gd name="connsiteX40" fmla="*/ 0 w 7142897"/>
                  <a:gd name="connsiteY40" fmla="*/ 0 h 475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142897" h="4759657" fill="none" extrusionOk="0">
                    <a:moveTo>
                      <a:pt x="0" y="0"/>
                    </a:moveTo>
                    <a:cubicBezTo>
                      <a:pt x="227535" y="-75323"/>
                      <a:pt x="337569" y="52518"/>
                      <a:pt x="666670" y="0"/>
                    </a:cubicBezTo>
                    <a:cubicBezTo>
                      <a:pt x="995771" y="-52518"/>
                      <a:pt x="920803" y="8125"/>
                      <a:pt x="1047625" y="0"/>
                    </a:cubicBezTo>
                    <a:cubicBezTo>
                      <a:pt x="1174447" y="-8125"/>
                      <a:pt x="1586138" y="26809"/>
                      <a:pt x="1785724" y="0"/>
                    </a:cubicBezTo>
                    <a:cubicBezTo>
                      <a:pt x="1985310" y="-26809"/>
                      <a:pt x="2203467" y="31648"/>
                      <a:pt x="2380966" y="0"/>
                    </a:cubicBezTo>
                    <a:cubicBezTo>
                      <a:pt x="2558465" y="-31648"/>
                      <a:pt x="2678703" y="43248"/>
                      <a:pt x="2761920" y="0"/>
                    </a:cubicBezTo>
                    <a:cubicBezTo>
                      <a:pt x="2845137" y="-43248"/>
                      <a:pt x="3108982" y="26282"/>
                      <a:pt x="3357162" y="0"/>
                    </a:cubicBezTo>
                    <a:cubicBezTo>
                      <a:pt x="3605342" y="-26282"/>
                      <a:pt x="3737134" y="44170"/>
                      <a:pt x="4095261" y="0"/>
                    </a:cubicBezTo>
                    <a:cubicBezTo>
                      <a:pt x="4453388" y="-44170"/>
                      <a:pt x="4421524" y="35989"/>
                      <a:pt x="4619073" y="0"/>
                    </a:cubicBezTo>
                    <a:cubicBezTo>
                      <a:pt x="4816622" y="-35989"/>
                      <a:pt x="5036974" y="31524"/>
                      <a:pt x="5142886" y="0"/>
                    </a:cubicBezTo>
                    <a:cubicBezTo>
                      <a:pt x="5248798" y="-31524"/>
                      <a:pt x="5537865" y="9233"/>
                      <a:pt x="5738127" y="0"/>
                    </a:cubicBezTo>
                    <a:cubicBezTo>
                      <a:pt x="5938389" y="-9233"/>
                      <a:pt x="6082083" y="67547"/>
                      <a:pt x="6404798" y="0"/>
                    </a:cubicBezTo>
                    <a:cubicBezTo>
                      <a:pt x="6727513" y="-67547"/>
                      <a:pt x="6808353" y="28928"/>
                      <a:pt x="7142897" y="0"/>
                    </a:cubicBezTo>
                    <a:cubicBezTo>
                      <a:pt x="7217412" y="167687"/>
                      <a:pt x="7141616" y="369514"/>
                      <a:pt x="7142897" y="642554"/>
                    </a:cubicBezTo>
                    <a:cubicBezTo>
                      <a:pt x="7144178" y="915594"/>
                      <a:pt x="7117119" y="969766"/>
                      <a:pt x="7142897" y="1189914"/>
                    </a:cubicBezTo>
                    <a:cubicBezTo>
                      <a:pt x="7168675" y="1410062"/>
                      <a:pt x="7112044" y="1569990"/>
                      <a:pt x="7142897" y="1689678"/>
                    </a:cubicBezTo>
                    <a:cubicBezTo>
                      <a:pt x="7173750" y="1809366"/>
                      <a:pt x="7117102" y="2119811"/>
                      <a:pt x="7142897" y="2284635"/>
                    </a:cubicBezTo>
                    <a:cubicBezTo>
                      <a:pt x="7168692" y="2449459"/>
                      <a:pt x="7076140" y="2643061"/>
                      <a:pt x="7142897" y="2927189"/>
                    </a:cubicBezTo>
                    <a:cubicBezTo>
                      <a:pt x="7209654" y="3211317"/>
                      <a:pt x="7107833" y="3365325"/>
                      <a:pt x="7142897" y="3617339"/>
                    </a:cubicBezTo>
                    <a:cubicBezTo>
                      <a:pt x="7177961" y="3869353"/>
                      <a:pt x="7117633" y="4285362"/>
                      <a:pt x="7142897" y="4759657"/>
                    </a:cubicBezTo>
                    <a:cubicBezTo>
                      <a:pt x="6845358" y="4839728"/>
                      <a:pt x="6725802" y="4687439"/>
                      <a:pt x="6404798" y="4759657"/>
                    </a:cubicBezTo>
                    <a:cubicBezTo>
                      <a:pt x="6083794" y="4831875"/>
                      <a:pt x="6002970" y="4745717"/>
                      <a:pt x="5880985" y="4759657"/>
                    </a:cubicBezTo>
                    <a:cubicBezTo>
                      <a:pt x="5759000" y="4773597"/>
                      <a:pt x="5591031" y="4712632"/>
                      <a:pt x="5357173" y="4759657"/>
                    </a:cubicBezTo>
                    <a:cubicBezTo>
                      <a:pt x="5123315" y="4806682"/>
                      <a:pt x="4969658" y="4707160"/>
                      <a:pt x="4833360" y="4759657"/>
                    </a:cubicBezTo>
                    <a:cubicBezTo>
                      <a:pt x="4697062" y="4812154"/>
                      <a:pt x="4321644" y="4722251"/>
                      <a:pt x="4166690" y="4759657"/>
                    </a:cubicBezTo>
                    <a:cubicBezTo>
                      <a:pt x="4011736" y="4797063"/>
                      <a:pt x="3731051" y="4744888"/>
                      <a:pt x="3571449" y="4759657"/>
                    </a:cubicBezTo>
                    <a:cubicBezTo>
                      <a:pt x="3411847" y="4774426"/>
                      <a:pt x="3283582" y="4727952"/>
                      <a:pt x="3190494" y="4759657"/>
                    </a:cubicBezTo>
                    <a:cubicBezTo>
                      <a:pt x="3097407" y="4791362"/>
                      <a:pt x="2837094" y="4750851"/>
                      <a:pt x="2666682" y="4759657"/>
                    </a:cubicBezTo>
                    <a:cubicBezTo>
                      <a:pt x="2496270" y="4768463"/>
                      <a:pt x="2248315" y="4709948"/>
                      <a:pt x="2000011" y="4759657"/>
                    </a:cubicBezTo>
                    <a:cubicBezTo>
                      <a:pt x="1751707" y="4809366"/>
                      <a:pt x="1689158" y="4743992"/>
                      <a:pt x="1547628" y="4759657"/>
                    </a:cubicBezTo>
                    <a:cubicBezTo>
                      <a:pt x="1406098" y="4775322"/>
                      <a:pt x="975824" y="4735045"/>
                      <a:pt x="809528" y="4759657"/>
                    </a:cubicBezTo>
                    <a:cubicBezTo>
                      <a:pt x="643232" y="4784269"/>
                      <a:pt x="294752" y="4756152"/>
                      <a:pt x="0" y="4759657"/>
                    </a:cubicBezTo>
                    <a:cubicBezTo>
                      <a:pt x="-46855" y="4568509"/>
                      <a:pt x="2408" y="4456296"/>
                      <a:pt x="0" y="4164700"/>
                    </a:cubicBezTo>
                    <a:cubicBezTo>
                      <a:pt x="-2408" y="3873104"/>
                      <a:pt x="15644" y="3805594"/>
                      <a:pt x="0" y="3712532"/>
                    </a:cubicBezTo>
                    <a:cubicBezTo>
                      <a:pt x="-15644" y="3619470"/>
                      <a:pt x="14475" y="3337786"/>
                      <a:pt x="0" y="3117575"/>
                    </a:cubicBezTo>
                    <a:cubicBezTo>
                      <a:pt x="-14475" y="2897364"/>
                      <a:pt x="56981" y="2862509"/>
                      <a:pt x="0" y="2617811"/>
                    </a:cubicBezTo>
                    <a:cubicBezTo>
                      <a:pt x="-56981" y="2373113"/>
                      <a:pt x="51772" y="2297720"/>
                      <a:pt x="0" y="2118047"/>
                    </a:cubicBezTo>
                    <a:cubicBezTo>
                      <a:pt x="-51772" y="1938374"/>
                      <a:pt x="17002" y="1768614"/>
                      <a:pt x="0" y="1618283"/>
                    </a:cubicBezTo>
                    <a:cubicBezTo>
                      <a:pt x="-17002" y="1467952"/>
                      <a:pt x="35601" y="1269859"/>
                      <a:pt x="0" y="1118519"/>
                    </a:cubicBezTo>
                    <a:cubicBezTo>
                      <a:pt x="-35601" y="967179"/>
                      <a:pt x="28139" y="775694"/>
                      <a:pt x="0" y="571159"/>
                    </a:cubicBezTo>
                    <a:cubicBezTo>
                      <a:pt x="-28139" y="366624"/>
                      <a:pt x="30029" y="171717"/>
                      <a:pt x="0" y="0"/>
                    </a:cubicBezTo>
                    <a:close/>
                  </a:path>
                  <a:path w="7142897" h="4759657" stroke="0" extrusionOk="0">
                    <a:moveTo>
                      <a:pt x="0" y="0"/>
                    </a:moveTo>
                    <a:cubicBezTo>
                      <a:pt x="125283" y="-40661"/>
                      <a:pt x="332827" y="20900"/>
                      <a:pt x="523812" y="0"/>
                    </a:cubicBezTo>
                    <a:cubicBezTo>
                      <a:pt x="714797" y="-20900"/>
                      <a:pt x="727820" y="33642"/>
                      <a:pt x="904767" y="0"/>
                    </a:cubicBezTo>
                    <a:cubicBezTo>
                      <a:pt x="1081714" y="-33642"/>
                      <a:pt x="1460218" y="261"/>
                      <a:pt x="1642866" y="0"/>
                    </a:cubicBezTo>
                    <a:cubicBezTo>
                      <a:pt x="1825514" y="-261"/>
                      <a:pt x="1911967" y="4028"/>
                      <a:pt x="2166679" y="0"/>
                    </a:cubicBezTo>
                    <a:cubicBezTo>
                      <a:pt x="2421391" y="-4028"/>
                      <a:pt x="2523350" y="21608"/>
                      <a:pt x="2690491" y="0"/>
                    </a:cubicBezTo>
                    <a:cubicBezTo>
                      <a:pt x="2857632" y="-21608"/>
                      <a:pt x="3063317" y="73447"/>
                      <a:pt x="3428591" y="0"/>
                    </a:cubicBezTo>
                    <a:cubicBezTo>
                      <a:pt x="3793865" y="-73447"/>
                      <a:pt x="3663955" y="8871"/>
                      <a:pt x="3880974" y="0"/>
                    </a:cubicBezTo>
                    <a:cubicBezTo>
                      <a:pt x="4097993" y="-8871"/>
                      <a:pt x="4312633" y="78041"/>
                      <a:pt x="4619073" y="0"/>
                    </a:cubicBezTo>
                    <a:cubicBezTo>
                      <a:pt x="4925513" y="-78041"/>
                      <a:pt x="5012097" y="41473"/>
                      <a:pt x="5357173" y="0"/>
                    </a:cubicBezTo>
                    <a:cubicBezTo>
                      <a:pt x="5702249" y="-41473"/>
                      <a:pt x="5689681" y="11055"/>
                      <a:pt x="5952414" y="0"/>
                    </a:cubicBezTo>
                    <a:cubicBezTo>
                      <a:pt x="6215147" y="-11055"/>
                      <a:pt x="6679292" y="77991"/>
                      <a:pt x="7142897" y="0"/>
                    </a:cubicBezTo>
                    <a:cubicBezTo>
                      <a:pt x="7156195" y="170091"/>
                      <a:pt x="7111004" y="311710"/>
                      <a:pt x="7142897" y="547361"/>
                    </a:cubicBezTo>
                    <a:cubicBezTo>
                      <a:pt x="7174790" y="783012"/>
                      <a:pt x="7116625" y="872748"/>
                      <a:pt x="7142897" y="999528"/>
                    </a:cubicBezTo>
                    <a:cubicBezTo>
                      <a:pt x="7169169" y="1126308"/>
                      <a:pt x="7095229" y="1385000"/>
                      <a:pt x="7142897" y="1594485"/>
                    </a:cubicBezTo>
                    <a:cubicBezTo>
                      <a:pt x="7190565" y="1803970"/>
                      <a:pt x="7122483" y="1946736"/>
                      <a:pt x="7142897" y="2189442"/>
                    </a:cubicBezTo>
                    <a:cubicBezTo>
                      <a:pt x="7163311" y="2432148"/>
                      <a:pt x="7117311" y="2497148"/>
                      <a:pt x="7142897" y="2784399"/>
                    </a:cubicBezTo>
                    <a:cubicBezTo>
                      <a:pt x="7168483" y="3071650"/>
                      <a:pt x="7139463" y="3106436"/>
                      <a:pt x="7142897" y="3426953"/>
                    </a:cubicBezTo>
                    <a:cubicBezTo>
                      <a:pt x="7146331" y="3747470"/>
                      <a:pt x="7097000" y="3808210"/>
                      <a:pt x="7142897" y="4069507"/>
                    </a:cubicBezTo>
                    <a:cubicBezTo>
                      <a:pt x="7188794" y="4330804"/>
                      <a:pt x="7115549" y="4583640"/>
                      <a:pt x="7142897" y="4759657"/>
                    </a:cubicBezTo>
                    <a:cubicBezTo>
                      <a:pt x="7047058" y="4789165"/>
                      <a:pt x="6911056" y="4727901"/>
                      <a:pt x="6761942" y="4759657"/>
                    </a:cubicBezTo>
                    <a:cubicBezTo>
                      <a:pt x="6612829" y="4791413"/>
                      <a:pt x="6327944" y="4714424"/>
                      <a:pt x="6023843" y="4759657"/>
                    </a:cubicBezTo>
                    <a:cubicBezTo>
                      <a:pt x="5719742" y="4804890"/>
                      <a:pt x="5685533" y="4754842"/>
                      <a:pt x="5428602" y="4759657"/>
                    </a:cubicBezTo>
                    <a:cubicBezTo>
                      <a:pt x="5171671" y="4764472"/>
                      <a:pt x="5119968" y="4758772"/>
                      <a:pt x="4976218" y="4759657"/>
                    </a:cubicBezTo>
                    <a:cubicBezTo>
                      <a:pt x="4832468" y="4760542"/>
                      <a:pt x="4534767" y="4748203"/>
                      <a:pt x="4380977" y="4759657"/>
                    </a:cubicBezTo>
                    <a:cubicBezTo>
                      <a:pt x="4227187" y="4771111"/>
                      <a:pt x="4189715" y="4748556"/>
                      <a:pt x="4000022" y="4759657"/>
                    </a:cubicBezTo>
                    <a:cubicBezTo>
                      <a:pt x="3810329" y="4770758"/>
                      <a:pt x="3786718" y="4743968"/>
                      <a:pt x="3619068" y="4759657"/>
                    </a:cubicBezTo>
                    <a:cubicBezTo>
                      <a:pt x="3451418" y="4775346"/>
                      <a:pt x="3245592" y="4759128"/>
                      <a:pt x="3023826" y="4759657"/>
                    </a:cubicBezTo>
                    <a:cubicBezTo>
                      <a:pt x="2802060" y="4760186"/>
                      <a:pt x="2783795" y="4715934"/>
                      <a:pt x="2571443" y="4759657"/>
                    </a:cubicBezTo>
                    <a:cubicBezTo>
                      <a:pt x="2359091" y="4803380"/>
                      <a:pt x="2205548" y="4742475"/>
                      <a:pt x="1904773" y="4759657"/>
                    </a:cubicBezTo>
                    <a:cubicBezTo>
                      <a:pt x="1603998" y="4776839"/>
                      <a:pt x="1658221" y="4732396"/>
                      <a:pt x="1452389" y="4759657"/>
                    </a:cubicBezTo>
                    <a:cubicBezTo>
                      <a:pt x="1246557" y="4786918"/>
                      <a:pt x="1051409" y="4726313"/>
                      <a:pt x="785719" y="4759657"/>
                    </a:cubicBezTo>
                    <a:cubicBezTo>
                      <a:pt x="520029" y="4793001"/>
                      <a:pt x="158092" y="4718423"/>
                      <a:pt x="0" y="4759657"/>
                    </a:cubicBezTo>
                    <a:cubicBezTo>
                      <a:pt x="-62846" y="4549789"/>
                      <a:pt x="1221" y="4402513"/>
                      <a:pt x="0" y="4117103"/>
                    </a:cubicBezTo>
                    <a:cubicBezTo>
                      <a:pt x="-1221" y="3831693"/>
                      <a:pt x="29726" y="3693635"/>
                      <a:pt x="0" y="3474550"/>
                    </a:cubicBezTo>
                    <a:cubicBezTo>
                      <a:pt x="-29726" y="3255465"/>
                      <a:pt x="60452" y="3073723"/>
                      <a:pt x="0" y="2784399"/>
                    </a:cubicBezTo>
                    <a:cubicBezTo>
                      <a:pt x="-60452" y="2495075"/>
                      <a:pt x="25826" y="2348997"/>
                      <a:pt x="0" y="2237039"/>
                    </a:cubicBezTo>
                    <a:cubicBezTo>
                      <a:pt x="-25826" y="2125081"/>
                      <a:pt x="64108" y="1832367"/>
                      <a:pt x="0" y="1546889"/>
                    </a:cubicBezTo>
                    <a:cubicBezTo>
                      <a:pt x="-64108" y="1261411"/>
                      <a:pt x="12298" y="1255549"/>
                      <a:pt x="0" y="1047125"/>
                    </a:cubicBezTo>
                    <a:cubicBezTo>
                      <a:pt x="-12298" y="838701"/>
                      <a:pt x="34109" y="720269"/>
                      <a:pt x="0" y="594957"/>
                    </a:cubicBezTo>
                    <a:cubicBezTo>
                      <a:pt x="-34109" y="469645"/>
                      <a:pt x="12800" y="211841"/>
                      <a:pt x="0" y="0"/>
                    </a:cubicBezTo>
                    <a:close/>
                  </a:path>
                </a:pathLst>
              </a:custGeom>
              <a:ln w="76200">
                <a:extLst>
                  <a:ext uri="{C807C97D-BFC1-408E-A445-0C87EB9F89A2}">
                    <ask:lineSketchStyleProps xmlns:ask="http://schemas.microsoft.com/office/drawing/2018/sketchyshapes" sd="1219033472">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oAutofit/>
              </a:bodyPr>
              <a:lstStyle/>
              <a:p>
                <a:pPr marL="188913" indent="0">
                  <a:buNone/>
                </a:pPr>
                <a:r>
                  <a:rPr lang="en-VN" sz="2400" b="1" dirty="0">
                    <a:latin typeface="Arial" panose="020B0604020202020204" pitchFamily="34" charset="0"/>
                    <a:cs typeface="Arial" panose="020B0604020202020204" pitchFamily="34" charset="0"/>
                  </a:rPr>
                  <a:t>Lời giải</a:t>
                </a:r>
                <a:endParaRPr lang="en-VN" sz="2400" dirty="0">
                  <a:latin typeface="Arial" panose="020B0604020202020204" pitchFamily="34" charset="0"/>
                  <a:cs typeface="Arial" panose="020B0604020202020204" pitchFamily="34" charset="0"/>
                </a:endParaRPr>
              </a:p>
              <a:p>
                <a:pPr marL="188913" indent="0">
                  <a:buNone/>
                </a:pPr>
                <a:r>
                  <a:rPr lang="en-VN" sz="2400" dirty="0">
                    <a:latin typeface="Arial" panose="020B0604020202020204" pitchFamily="34" charset="0"/>
                    <a:cs typeface="Arial" panose="020B0604020202020204" pitchFamily="34" charset="0"/>
                  </a:rPr>
                  <a:t>Nhiệt lượng nước nhận được bằng đúng nhiệt lượng do miếng đồng tỏa ra là:</a:t>
                </a:r>
              </a:p>
              <a:p>
                <a:pPr marL="188913" indent="0" algn="ctr">
                  <a:buNone/>
                </a:pPr>
                <a:r>
                  <a:rPr lang="en-VN" sz="2400" dirty="0">
                    <a:solidFill>
                      <a:srgbClr val="0070C0"/>
                    </a:solidFill>
                    <a:latin typeface="Arial" panose="020B0604020202020204" pitchFamily="34" charset="0"/>
                    <a:cs typeface="Arial" panose="020B0604020202020204" pitchFamily="34" charset="0"/>
                  </a:rPr>
                  <a:t>Q</a:t>
                </a:r>
                <a:r>
                  <a:rPr lang="en-VN" sz="2400" baseline="-25000" dirty="0">
                    <a:solidFill>
                      <a:srgbClr val="0070C0"/>
                    </a:solidFill>
                    <a:latin typeface="Arial" panose="020B0604020202020204" pitchFamily="34" charset="0"/>
                    <a:cs typeface="Arial" panose="020B0604020202020204" pitchFamily="34" charset="0"/>
                  </a:rPr>
                  <a:t>2</a:t>
                </a:r>
                <a:r>
                  <a:rPr lang="en-VN" sz="2400" dirty="0">
                    <a:solidFill>
                      <a:srgbClr val="0070C0"/>
                    </a:solidFill>
                    <a:latin typeface="Arial" panose="020B0604020202020204" pitchFamily="34" charset="0"/>
                    <a:cs typeface="Arial" panose="020B0604020202020204" pitchFamily="34" charset="0"/>
                  </a:rPr>
                  <a:t> = Q</a:t>
                </a:r>
                <a:r>
                  <a:rPr lang="en-VN" sz="2400" baseline="-25000" dirty="0">
                    <a:solidFill>
                      <a:srgbClr val="0070C0"/>
                    </a:solidFill>
                    <a:latin typeface="Arial" panose="020B0604020202020204" pitchFamily="34" charset="0"/>
                    <a:cs typeface="Arial" panose="020B0604020202020204" pitchFamily="34" charset="0"/>
                  </a:rPr>
                  <a:t>1</a:t>
                </a:r>
                <a:endParaRPr lang="en-VN" sz="2400" dirty="0">
                  <a:solidFill>
                    <a:srgbClr val="0070C0"/>
                  </a:solidFill>
                  <a:latin typeface="Arial" panose="020B0604020202020204" pitchFamily="34" charset="0"/>
                  <a:cs typeface="Arial" panose="020B0604020202020204" pitchFamily="34" charset="0"/>
                </a:endParaRPr>
              </a:p>
              <a:p>
                <a:pPr marL="188913" indent="0" algn="ctr">
                  <a:buNone/>
                </a:pPr>
                <a:r>
                  <a:rPr lang="en-VN" sz="2400" dirty="0">
                    <a:latin typeface="Arial" panose="020B0604020202020204" pitchFamily="34" charset="0"/>
                    <a:cs typeface="Arial" panose="020B0604020202020204" pitchFamily="34" charset="0"/>
                  </a:rPr>
                  <a:t>= m</a:t>
                </a:r>
                <a:r>
                  <a:rPr lang="en-VN" sz="2400" baseline="-25000" dirty="0">
                    <a:latin typeface="Arial" panose="020B0604020202020204" pitchFamily="34" charset="0"/>
                    <a:cs typeface="Arial" panose="020B0604020202020204" pitchFamily="34" charset="0"/>
                  </a:rPr>
                  <a:t>1</a:t>
                </a:r>
                <a:r>
                  <a:rPr lang="en-VN" sz="2400" dirty="0">
                    <a:latin typeface="Arial" panose="020B0604020202020204" pitchFamily="34" charset="0"/>
                    <a:cs typeface="Arial" panose="020B0604020202020204" pitchFamily="34" charset="0"/>
                  </a:rPr>
                  <a:t>.c</a:t>
                </a:r>
                <a:r>
                  <a:rPr lang="en-VN" sz="2400" baseline="-25000" dirty="0">
                    <a:latin typeface="Arial" panose="020B0604020202020204" pitchFamily="34" charset="0"/>
                    <a:cs typeface="Arial" panose="020B0604020202020204" pitchFamily="34" charset="0"/>
                  </a:rPr>
                  <a:t>1</a:t>
                </a: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a:t>
                </a:r>
                <a:r>
                  <a:rPr lang="en-VN" sz="2400" dirty="0">
                    <a:latin typeface="Arial" panose="020B0604020202020204" pitchFamily="34" charset="0"/>
                    <a:cs typeface="Arial" panose="020B0604020202020204" pitchFamily="34" charset="0"/>
                  </a:rPr>
                  <a:t> - t) = 0,5.380.(80 - 20) = 11 400 (J)</a:t>
                </a:r>
              </a:p>
              <a:p>
                <a:pPr marL="188913" indent="0">
                  <a:buNone/>
                </a:pPr>
                <a:r>
                  <a:rPr lang="en-VN" sz="2400" dirty="0">
                    <a:latin typeface="Arial" panose="020B0604020202020204" pitchFamily="34" charset="0"/>
                    <a:cs typeface="Arial" panose="020B0604020202020204" pitchFamily="34" charset="0"/>
                  </a:rPr>
                  <a:t>Độ tăng nhiệt độ của nước là:</a:t>
                </a:r>
              </a:p>
              <a:p>
                <a:pPr marL="188913" indent="0">
                  <a:buNone/>
                </a:pPr>
                <a14:m>
                  <m:oMathPara xmlns:m="http://schemas.openxmlformats.org/officeDocument/2006/math">
                    <m:oMathParaPr>
                      <m:jc m:val="centerGroup"/>
                    </m:oMathParaPr>
                    <m:oMath xmlns:m="http://schemas.openxmlformats.org/officeDocument/2006/math">
                      <m:sSub>
                        <m:sSubPr>
                          <m:ctrlPr>
                            <a:rPr lang="en-VN" sz="2400" i="1" smtClean="0">
                              <a:solidFill>
                                <a:srgbClr val="0070C0"/>
                              </a:solidFill>
                              <a:latin typeface="Cambria Math" panose="02040503050406030204" pitchFamily="18" charset="0"/>
                            </a:rPr>
                          </m:ctrlPr>
                        </m:sSubPr>
                        <m:e>
                          <m:r>
                            <a:rPr lang="en-VN" sz="2400" i="1">
                              <a:solidFill>
                                <a:srgbClr val="0070C0"/>
                              </a:solidFill>
                              <a:latin typeface="Cambria Math" panose="02040503050406030204" pitchFamily="18" charset="0"/>
                            </a:rPr>
                            <m:t>∆</m:t>
                          </m:r>
                          <m:r>
                            <a:rPr lang="en-VN" sz="2400" i="1">
                              <a:solidFill>
                                <a:srgbClr val="0070C0"/>
                              </a:solidFill>
                              <a:latin typeface="Cambria Math" panose="02040503050406030204" pitchFamily="18" charset="0"/>
                            </a:rPr>
                            <m:t>𝑡</m:t>
                          </m:r>
                        </m:e>
                        <m:sub>
                          <m:r>
                            <a:rPr lang="en-VN" sz="2400" i="1">
                              <a:solidFill>
                                <a:srgbClr val="0070C0"/>
                              </a:solidFill>
                              <a:latin typeface="Cambria Math" panose="02040503050406030204" pitchFamily="18" charset="0"/>
                            </a:rPr>
                            <m:t>2</m:t>
                          </m:r>
                        </m:sub>
                      </m:sSub>
                      <m:r>
                        <a:rPr lang="en-VN" sz="2400" i="1">
                          <a:solidFill>
                            <a:srgbClr val="0070C0"/>
                          </a:solidFill>
                          <a:latin typeface="Cambria Math" panose="02040503050406030204" pitchFamily="18" charset="0"/>
                        </a:rPr>
                        <m:t>=</m:t>
                      </m:r>
                      <m:f>
                        <m:fPr>
                          <m:ctrlPr>
                            <a:rPr lang="en-VN" sz="2400" i="1">
                              <a:solidFill>
                                <a:srgbClr val="0070C0"/>
                              </a:solidFill>
                              <a:latin typeface="Cambria Math" panose="02040503050406030204" pitchFamily="18" charset="0"/>
                            </a:rPr>
                          </m:ctrlPr>
                        </m:fPr>
                        <m:num>
                          <m:sSub>
                            <m:sSubPr>
                              <m:ctrlPr>
                                <a:rPr lang="en-VN" sz="2400" i="1">
                                  <a:solidFill>
                                    <a:srgbClr val="0070C0"/>
                                  </a:solidFill>
                                  <a:latin typeface="Cambria Math" panose="02040503050406030204" pitchFamily="18" charset="0"/>
                                </a:rPr>
                              </m:ctrlPr>
                            </m:sSubPr>
                            <m:e>
                              <m:r>
                                <a:rPr lang="en-VN" sz="2400" i="1">
                                  <a:solidFill>
                                    <a:srgbClr val="0070C0"/>
                                  </a:solidFill>
                                  <a:latin typeface="Cambria Math" panose="02040503050406030204" pitchFamily="18" charset="0"/>
                                </a:rPr>
                                <m:t>𝑄</m:t>
                              </m:r>
                            </m:e>
                            <m:sub>
                              <m:r>
                                <a:rPr lang="en-VN" sz="2400" i="1">
                                  <a:solidFill>
                                    <a:srgbClr val="0070C0"/>
                                  </a:solidFill>
                                  <a:latin typeface="Cambria Math" panose="02040503050406030204" pitchFamily="18" charset="0"/>
                                </a:rPr>
                                <m:t>2</m:t>
                              </m:r>
                            </m:sub>
                          </m:sSub>
                        </m:num>
                        <m:den>
                          <m:sSub>
                            <m:sSubPr>
                              <m:ctrlPr>
                                <a:rPr lang="en-VN" sz="2400" i="1">
                                  <a:solidFill>
                                    <a:srgbClr val="0070C0"/>
                                  </a:solidFill>
                                  <a:latin typeface="Cambria Math" panose="02040503050406030204" pitchFamily="18" charset="0"/>
                                </a:rPr>
                              </m:ctrlPr>
                            </m:sSubPr>
                            <m:e>
                              <m:r>
                                <a:rPr lang="en-VN" sz="2400" i="1">
                                  <a:solidFill>
                                    <a:srgbClr val="0070C0"/>
                                  </a:solidFill>
                                  <a:latin typeface="Cambria Math" panose="02040503050406030204" pitchFamily="18" charset="0"/>
                                </a:rPr>
                                <m:t>𝑚</m:t>
                              </m:r>
                            </m:e>
                            <m:sub>
                              <m:r>
                                <a:rPr lang="en-VN" sz="2400" i="1">
                                  <a:solidFill>
                                    <a:srgbClr val="0070C0"/>
                                  </a:solidFill>
                                  <a:latin typeface="Cambria Math" panose="02040503050406030204" pitchFamily="18" charset="0"/>
                                </a:rPr>
                                <m:t>2</m:t>
                              </m:r>
                            </m:sub>
                          </m:sSub>
                          <m:r>
                            <a:rPr lang="en-VN" sz="2400" i="1">
                              <a:solidFill>
                                <a:srgbClr val="0070C0"/>
                              </a:solidFill>
                              <a:latin typeface="Cambria Math" panose="02040503050406030204" pitchFamily="18" charset="0"/>
                            </a:rPr>
                            <m:t>.</m:t>
                          </m:r>
                          <m:sSub>
                            <m:sSubPr>
                              <m:ctrlPr>
                                <a:rPr lang="en-VN" sz="2400" i="1">
                                  <a:solidFill>
                                    <a:srgbClr val="0070C0"/>
                                  </a:solidFill>
                                  <a:latin typeface="Cambria Math" panose="02040503050406030204" pitchFamily="18" charset="0"/>
                                </a:rPr>
                              </m:ctrlPr>
                            </m:sSubPr>
                            <m:e>
                              <m:r>
                                <a:rPr lang="en-VN" sz="2400" i="1">
                                  <a:solidFill>
                                    <a:srgbClr val="0070C0"/>
                                  </a:solidFill>
                                  <a:latin typeface="Cambria Math" panose="02040503050406030204" pitchFamily="18" charset="0"/>
                                </a:rPr>
                                <m:t>𝑐</m:t>
                              </m:r>
                            </m:e>
                            <m:sub>
                              <m:r>
                                <a:rPr lang="en-VN" sz="2400" i="1">
                                  <a:solidFill>
                                    <a:srgbClr val="0070C0"/>
                                  </a:solidFill>
                                  <a:latin typeface="Cambria Math" panose="02040503050406030204" pitchFamily="18" charset="0"/>
                                </a:rPr>
                                <m:t>2</m:t>
                              </m:r>
                            </m:sub>
                          </m:sSub>
                        </m:den>
                      </m:f>
                      <m:r>
                        <a:rPr lang="en-VN" sz="2400" i="1">
                          <a:solidFill>
                            <a:srgbClr val="0070C0"/>
                          </a:solidFill>
                          <a:latin typeface="Cambria Math" panose="02040503050406030204" pitchFamily="18" charset="0"/>
                        </a:rPr>
                        <m:t>=</m:t>
                      </m:r>
                      <m:f>
                        <m:fPr>
                          <m:ctrlPr>
                            <a:rPr lang="en-VN" sz="2400" i="1">
                              <a:solidFill>
                                <a:srgbClr val="0070C0"/>
                              </a:solidFill>
                              <a:latin typeface="Cambria Math" panose="02040503050406030204" pitchFamily="18" charset="0"/>
                            </a:rPr>
                          </m:ctrlPr>
                        </m:fPr>
                        <m:num>
                          <m:r>
                            <a:rPr lang="en-VN" sz="2400" i="1">
                              <a:solidFill>
                                <a:srgbClr val="0070C0"/>
                              </a:solidFill>
                              <a:latin typeface="Cambria Math" panose="02040503050406030204" pitchFamily="18" charset="0"/>
                            </a:rPr>
                            <m:t>11400</m:t>
                          </m:r>
                        </m:num>
                        <m:den>
                          <m:r>
                            <a:rPr lang="en-VN" sz="2400" i="1">
                              <a:solidFill>
                                <a:srgbClr val="0070C0"/>
                              </a:solidFill>
                              <a:latin typeface="Cambria Math" panose="02040503050406030204" pitchFamily="18" charset="0"/>
                            </a:rPr>
                            <m:t>0,5.4200</m:t>
                          </m:r>
                        </m:den>
                      </m:f>
                      <m:r>
                        <a:rPr lang="en-VN" sz="2400" i="1">
                          <a:solidFill>
                            <a:srgbClr val="0070C0"/>
                          </a:solidFill>
                          <a:latin typeface="Cambria Math" panose="02040503050406030204" pitchFamily="18" charset="0"/>
                        </a:rPr>
                        <m:t>=5,43℃</m:t>
                      </m:r>
                    </m:oMath>
                  </m:oMathPara>
                </a14:m>
                <a:endParaRPr lang="en-VN" sz="2400" dirty="0">
                  <a:solidFill>
                    <a:srgbClr val="0070C0"/>
                  </a:solidFill>
                  <a:latin typeface="Arial" panose="020B0604020202020204" pitchFamily="34" charset="0"/>
                  <a:cs typeface="Arial" panose="020B0604020202020204" pitchFamily="34" charset="0"/>
                </a:endParaRPr>
              </a:p>
            </p:txBody>
          </p:sp>
        </mc:Choice>
        <mc:Fallback xmlns="">
          <p:sp>
            <p:nvSpPr>
              <p:cNvPr id="5" name="Content Placeholder 4">
                <a:extLst>
                  <a:ext uri="{FF2B5EF4-FFF2-40B4-BE49-F238E27FC236}">
                    <a16:creationId xmlns:a16="http://schemas.microsoft.com/office/drawing/2014/main" id="{4235A1C3-59F4-D948-A05C-932840306170}"/>
                  </a:ext>
                </a:extLst>
              </p:cNvPr>
              <p:cNvSpPr>
                <a:spLocks noGrp="1" noRot="1" noChangeAspect="1" noMove="1" noResize="1" noEditPoints="1" noAdjustHandles="1" noChangeArrowheads="1" noChangeShapeType="1" noTextEdit="1"/>
              </p:cNvSpPr>
              <p:nvPr>
                <p:ph sz="half" idx="2"/>
              </p:nvPr>
            </p:nvSpPr>
            <p:spPr>
              <a:xfrm>
                <a:off x="4667534" y="1589963"/>
                <a:ext cx="7142897" cy="4759657"/>
              </a:xfrm>
              <a:custGeom>
                <a:avLst/>
                <a:gdLst>
                  <a:gd name="connsiteX0" fmla="*/ 0 w 7142897"/>
                  <a:gd name="connsiteY0" fmla="*/ 0 h 4759657"/>
                  <a:gd name="connsiteX1" fmla="*/ 666670 w 7142897"/>
                  <a:gd name="connsiteY1" fmla="*/ 0 h 4759657"/>
                  <a:gd name="connsiteX2" fmla="*/ 1047625 w 7142897"/>
                  <a:gd name="connsiteY2" fmla="*/ 0 h 4759657"/>
                  <a:gd name="connsiteX3" fmla="*/ 1785724 w 7142897"/>
                  <a:gd name="connsiteY3" fmla="*/ 0 h 4759657"/>
                  <a:gd name="connsiteX4" fmla="*/ 2380966 w 7142897"/>
                  <a:gd name="connsiteY4" fmla="*/ 0 h 4759657"/>
                  <a:gd name="connsiteX5" fmla="*/ 2761920 w 7142897"/>
                  <a:gd name="connsiteY5" fmla="*/ 0 h 4759657"/>
                  <a:gd name="connsiteX6" fmla="*/ 3357162 w 7142897"/>
                  <a:gd name="connsiteY6" fmla="*/ 0 h 4759657"/>
                  <a:gd name="connsiteX7" fmla="*/ 4095261 w 7142897"/>
                  <a:gd name="connsiteY7" fmla="*/ 0 h 4759657"/>
                  <a:gd name="connsiteX8" fmla="*/ 4619073 w 7142897"/>
                  <a:gd name="connsiteY8" fmla="*/ 0 h 4759657"/>
                  <a:gd name="connsiteX9" fmla="*/ 5142886 w 7142897"/>
                  <a:gd name="connsiteY9" fmla="*/ 0 h 4759657"/>
                  <a:gd name="connsiteX10" fmla="*/ 5738127 w 7142897"/>
                  <a:gd name="connsiteY10" fmla="*/ 0 h 4759657"/>
                  <a:gd name="connsiteX11" fmla="*/ 6404798 w 7142897"/>
                  <a:gd name="connsiteY11" fmla="*/ 0 h 4759657"/>
                  <a:gd name="connsiteX12" fmla="*/ 7142897 w 7142897"/>
                  <a:gd name="connsiteY12" fmla="*/ 0 h 4759657"/>
                  <a:gd name="connsiteX13" fmla="*/ 7142897 w 7142897"/>
                  <a:gd name="connsiteY13" fmla="*/ 642554 h 4759657"/>
                  <a:gd name="connsiteX14" fmla="*/ 7142897 w 7142897"/>
                  <a:gd name="connsiteY14" fmla="*/ 1189914 h 4759657"/>
                  <a:gd name="connsiteX15" fmla="*/ 7142897 w 7142897"/>
                  <a:gd name="connsiteY15" fmla="*/ 1689678 h 4759657"/>
                  <a:gd name="connsiteX16" fmla="*/ 7142897 w 7142897"/>
                  <a:gd name="connsiteY16" fmla="*/ 2284635 h 4759657"/>
                  <a:gd name="connsiteX17" fmla="*/ 7142897 w 7142897"/>
                  <a:gd name="connsiteY17" fmla="*/ 2927189 h 4759657"/>
                  <a:gd name="connsiteX18" fmla="*/ 7142897 w 7142897"/>
                  <a:gd name="connsiteY18" fmla="*/ 3617339 h 4759657"/>
                  <a:gd name="connsiteX19" fmla="*/ 7142897 w 7142897"/>
                  <a:gd name="connsiteY19" fmla="*/ 4759657 h 4759657"/>
                  <a:gd name="connsiteX20" fmla="*/ 6404798 w 7142897"/>
                  <a:gd name="connsiteY20" fmla="*/ 4759657 h 4759657"/>
                  <a:gd name="connsiteX21" fmla="*/ 5880985 w 7142897"/>
                  <a:gd name="connsiteY21" fmla="*/ 4759657 h 4759657"/>
                  <a:gd name="connsiteX22" fmla="*/ 5357173 w 7142897"/>
                  <a:gd name="connsiteY22" fmla="*/ 4759657 h 4759657"/>
                  <a:gd name="connsiteX23" fmla="*/ 4833360 w 7142897"/>
                  <a:gd name="connsiteY23" fmla="*/ 4759657 h 4759657"/>
                  <a:gd name="connsiteX24" fmla="*/ 4166690 w 7142897"/>
                  <a:gd name="connsiteY24" fmla="*/ 4759657 h 4759657"/>
                  <a:gd name="connsiteX25" fmla="*/ 3571449 w 7142897"/>
                  <a:gd name="connsiteY25" fmla="*/ 4759657 h 4759657"/>
                  <a:gd name="connsiteX26" fmla="*/ 3190494 w 7142897"/>
                  <a:gd name="connsiteY26" fmla="*/ 4759657 h 4759657"/>
                  <a:gd name="connsiteX27" fmla="*/ 2666682 w 7142897"/>
                  <a:gd name="connsiteY27" fmla="*/ 4759657 h 4759657"/>
                  <a:gd name="connsiteX28" fmla="*/ 2000011 w 7142897"/>
                  <a:gd name="connsiteY28" fmla="*/ 4759657 h 4759657"/>
                  <a:gd name="connsiteX29" fmla="*/ 1547628 w 7142897"/>
                  <a:gd name="connsiteY29" fmla="*/ 4759657 h 4759657"/>
                  <a:gd name="connsiteX30" fmla="*/ 809528 w 7142897"/>
                  <a:gd name="connsiteY30" fmla="*/ 4759657 h 4759657"/>
                  <a:gd name="connsiteX31" fmla="*/ 0 w 7142897"/>
                  <a:gd name="connsiteY31" fmla="*/ 4759657 h 4759657"/>
                  <a:gd name="connsiteX32" fmla="*/ 0 w 7142897"/>
                  <a:gd name="connsiteY32" fmla="*/ 4164700 h 4759657"/>
                  <a:gd name="connsiteX33" fmla="*/ 0 w 7142897"/>
                  <a:gd name="connsiteY33" fmla="*/ 3712532 h 4759657"/>
                  <a:gd name="connsiteX34" fmla="*/ 0 w 7142897"/>
                  <a:gd name="connsiteY34" fmla="*/ 3117575 h 4759657"/>
                  <a:gd name="connsiteX35" fmla="*/ 0 w 7142897"/>
                  <a:gd name="connsiteY35" fmla="*/ 2617811 h 4759657"/>
                  <a:gd name="connsiteX36" fmla="*/ 0 w 7142897"/>
                  <a:gd name="connsiteY36" fmla="*/ 2118047 h 4759657"/>
                  <a:gd name="connsiteX37" fmla="*/ 0 w 7142897"/>
                  <a:gd name="connsiteY37" fmla="*/ 1618283 h 4759657"/>
                  <a:gd name="connsiteX38" fmla="*/ 0 w 7142897"/>
                  <a:gd name="connsiteY38" fmla="*/ 1118519 h 4759657"/>
                  <a:gd name="connsiteX39" fmla="*/ 0 w 7142897"/>
                  <a:gd name="connsiteY39" fmla="*/ 571159 h 4759657"/>
                  <a:gd name="connsiteX40" fmla="*/ 0 w 7142897"/>
                  <a:gd name="connsiteY40" fmla="*/ 0 h 475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142897" h="4759657" fill="none" extrusionOk="0">
                    <a:moveTo>
                      <a:pt x="0" y="0"/>
                    </a:moveTo>
                    <a:cubicBezTo>
                      <a:pt x="227535" y="-75323"/>
                      <a:pt x="337569" y="52518"/>
                      <a:pt x="666670" y="0"/>
                    </a:cubicBezTo>
                    <a:cubicBezTo>
                      <a:pt x="995771" y="-52518"/>
                      <a:pt x="920803" y="8125"/>
                      <a:pt x="1047625" y="0"/>
                    </a:cubicBezTo>
                    <a:cubicBezTo>
                      <a:pt x="1174447" y="-8125"/>
                      <a:pt x="1586138" y="26809"/>
                      <a:pt x="1785724" y="0"/>
                    </a:cubicBezTo>
                    <a:cubicBezTo>
                      <a:pt x="1985310" y="-26809"/>
                      <a:pt x="2203467" y="31648"/>
                      <a:pt x="2380966" y="0"/>
                    </a:cubicBezTo>
                    <a:cubicBezTo>
                      <a:pt x="2558465" y="-31648"/>
                      <a:pt x="2678703" y="43248"/>
                      <a:pt x="2761920" y="0"/>
                    </a:cubicBezTo>
                    <a:cubicBezTo>
                      <a:pt x="2845137" y="-43248"/>
                      <a:pt x="3108982" y="26282"/>
                      <a:pt x="3357162" y="0"/>
                    </a:cubicBezTo>
                    <a:cubicBezTo>
                      <a:pt x="3605342" y="-26282"/>
                      <a:pt x="3737134" y="44170"/>
                      <a:pt x="4095261" y="0"/>
                    </a:cubicBezTo>
                    <a:cubicBezTo>
                      <a:pt x="4453388" y="-44170"/>
                      <a:pt x="4421524" y="35989"/>
                      <a:pt x="4619073" y="0"/>
                    </a:cubicBezTo>
                    <a:cubicBezTo>
                      <a:pt x="4816622" y="-35989"/>
                      <a:pt x="5036974" y="31524"/>
                      <a:pt x="5142886" y="0"/>
                    </a:cubicBezTo>
                    <a:cubicBezTo>
                      <a:pt x="5248798" y="-31524"/>
                      <a:pt x="5537865" y="9233"/>
                      <a:pt x="5738127" y="0"/>
                    </a:cubicBezTo>
                    <a:cubicBezTo>
                      <a:pt x="5938389" y="-9233"/>
                      <a:pt x="6082083" y="67547"/>
                      <a:pt x="6404798" y="0"/>
                    </a:cubicBezTo>
                    <a:cubicBezTo>
                      <a:pt x="6727513" y="-67547"/>
                      <a:pt x="6808353" y="28928"/>
                      <a:pt x="7142897" y="0"/>
                    </a:cubicBezTo>
                    <a:cubicBezTo>
                      <a:pt x="7217412" y="167687"/>
                      <a:pt x="7141616" y="369514"/>
                      <a:pt x="7142897" y="642554"/>
                    </a:cubicBezTo>
                    <a:cubicBezTo>
                      <a:pt x="7144178" y="915594"/>
                      <a:pt x="7117119" y="969766"/>
                      <a:pt x="7142897" y="1189914"/>
                    </a:cubicBezTo>
                    <a:cubicBezTo>
                      <a:pt x="7168675" y="1410062"/>
                      <a:pt x="7112044" y="1569990"/>
                      <a:pt x="7142897" y="1689678"/>
                    </a:cubicBezTo>
                    <a:cubicBezTo>
                      <a:pt x="7173750" y="1809366"/>
                      <a:pt x="7117102" y="2119811"/>
                      <a:pt x="7142897" y="2284635"/>
                    </a:cubicBezTo>
                    <a:cubicBezTo>
                      <a:pt x="7168692" y="2449459"/>
                      <a:pt x="7076140" y="2643061"/>
                      <a:pt x="7142897" y="2927189"/>
                    </a:cubicBezTo>
                    <a:cubicBezTo>
                      <a:pt x="7209654" y="3211317"/>
                      <a:pt x="7107833" y="3365325"/>
                      <a:pt x="7142897" y="3617339"/>
                    </a:cubicBezTo>
                    <a:cubicBezTo>
                      <a:pt x="7177961" y="3869353"/>
                      <a:pt x="7117633" y="4285362"/>
                      <a:pt x="7142897" y="4759657"/>
                    </a:cubicBezTo>
                    <a:cubicBezTo>
                      <a:pt x="6845358" y="4839728"/>
                      <a:pt x="6725802" y="4687439"/>
                      <a:pt x="6404798" y="4759657"/>
                    </a:cubicBezTo>
                    <a:cubicBezTo>
                      <a:pt x="6083794" y="4831875"/>
                      <a:pt x="6002970" y="4745717"/>
                      <a:pt x="5880985" y="4759657"/>
                    </a:cubicBezTo>
                    <a:cubicBezTo>
                      <a:pt x="5759000" y="4773597"/>
                      <a:pt x="5591031" y="4712632"/>
                      <a:pt x="5357173" y="4759657"/>
                    </a:cubicBezTo>
                    <a:cubicBezTo>
                      <a:pt x="5123315" y="4806682"/>
                      <a:pt x="4969658" y="4707160"/>
                      <a:pt x="4833360" y="4759657"/>
                    </a:cubicBezTo>
                    <a:cubicBezTo>
                      <a:pt x="4697062" y="4812154"/>
                      <a:pt x="4321644" y="4722251"/>
                      <a:pt x="4166690" y="4759657"/>
                    </a:cubicBezTo>
                    <a:cubicBezTo>
                      <a:pt x="4011736" y="4797063"/>
                      <a:pt x="3731051" y="4744888"/>
                      <a:pt x="3571449" y="4759657"/>
                    </a:cubicBezTo>
                    <a:cubicBezTo>
                      <a:pt x="3411847" y="4774426"/>
                      <a:pt x="3283582" y="4727952"/>
                      <a:pt x="3190494" y="4759657"/>
                    </a:cubicBezTo>
                    <a:cubicBezTo>
                      <a:pt x="3097407" y="4791362"/>
                      <a:pt x="2837094" y="4750851"/>
                      <a:pt x="2666682" y="4759657"/>
                    </a:cubicBezTo>
                    <a:cubicBezTo>
                      <a:pt x="2496270" y="4768463"/>
                      <a:pt x="2248315" y="4709948"/>
                      <a:pt x="2000011" y="4759657"/>
                    </a:cubicBezTo>
                    <a:cubicBezTo>
                      <a:pt x="1751707" y="4809366"/>
                      <a:pt x="1689158" y="4743992"/>
                      <a:pt x="1547628" y="4759657"/>
                    </a:cubicBezTo>
                    <a:cubicBezTo>
                      <a:pt x="1406098" y="4775322"/>
                      <a:pt x="975824" y="4735045"/>
                      <a:pt x="809528" y="4759657"/>
                    </a:cubicBezTo>
                    <a:cubicBezTo>
                      <a:pt x="643232" y="4784269"/>
                      <a:pt x="294752" y="4756152"/>
                      <a:pt x="0" y="4759657"/>
                    </a:cubicBezTo>
                    <a:cubicBezTo>
                      <a:pt x="-46855" y="4568509"/>
                      <a:pt x="2408" y="4456296"/>
                      <a:pt x="0" y="4164700"/>
                    </a:cubicBezTo>
                    <a:cubicBezTo>
                      <a:pt x="-2408" y="3873104"/>
                      <a:pt x="15644" y="3805594"/>
                      <a:pt x="0" y="3712532"/>
                    </a:cubicBezTo>
                    <a:cubicBezTo>
                      <a:pt x="-15644" y="3619470"/>
                      <a:pt x="14475" y="3337786"/>
                      <a:pt x="0" y="3117575"/>
                    </a:cubicBezTo>
                    <a:cubicBezTo>
                      <a:pt x="-14475" y="2897364"/>
                      <a:pt x="56981" y="2862509"/>
                      <a:pt x="0" y="2617811"/>
                    </a:cubicBezTo>
                    <a:cubicBezTo>
                      <a:pt x="-56981" y="2373113"/>
                      <a:pt x="51772" y="2297720"/>
                      <a:pt x="0" y="2118047"/>
                    </a:cubicBezTo>
                    <a:cubicBezTo>
                      <a:pt x="-51772" y="1938374"/>
                      <a:pt x="17002" y="1768614"/>
                      <a:pt x="0" y="1618283"/>
                    </a:cubicBezTo>
                    <a:cubicBezTo>
                      <a:pt x="-17002" y="1467952"/>
                      <a:pt x="35601" y="1269859"/>
                      <a:pt x="0" y="1118519"/>
                    </a:cubicBezTo>
                    <a:cubicBezTo>
                      <a:pt x="-35601" y="967179"/>
                      <a:pt x="28139" y="775694"/>
                      <a:pt x="0" y="571159"/>
                    </a:cubicBezTo>
                    <a:cubicBezTo>
                      <a:pt x="-28139" y="366624"/>
                      <a:pt x="30029" y="171717"/>
                      <a:pt x="0" y="0"/>
                    </a:cubicBezTo>
                    <a:close/>
                  </a:path>
                  <a:path w="7142897" h="4759657" stroke="0" extrusionOk="0">
                    <a:moveTo>
                      <a:pt x="0" y="0"/>
                    </a:moveTo>
                    <a:cubicBezTo>
                      <a:pt x="125283" y="-40661"/>
                      <a:pt x="332827" y="20900"/>
                      <a:pt x="523812" y="0"/>
                    </a:cubicBezTo>
                    <a:cubicBezTo>
                      <a:pt x="714797" y="-20900"/>
                      <a:pt x="727820" y="33642"/>
                      <a:pt x="904767" y="0"/>
                    </a:cubicBezTo>
                    <a:cubicBezTo>
                      <a:pt x="1081714" y="-33642"/>
                      <a:pt x="1460218" y="261"/>
                      <a:pt x="1642866" y="0"/>
                    </a:cubicBezTo>
                    <a:cubicBezTo>
                      <a:pt x="1825514" y="-261"/>
                      <a:pt x="1911967" y="4028"/>
                      <a:pt x="2166679" y="0"/>
                    </a:cubicBezTo>
                    <a:cubicBezTo>
                      <a:pt x="2421391" y="-4028"/>
                      <a:pt x="2523350" y="21608"/>
                      <a:pt x="2690491" y="0"/>
                    </a:cubicBezTo>
                    <a:cubicBezTo>
                      <a:pt x="2857632" y="-21608"/>
                      <a:pt x="3063317" y="73447"/>
                      <a:pt x="3428591" y="0"/>
                    </a:cubicBezTo>
                    <a:cubicBezTo>
                      <a:pt x="3793865" y="-73447"/>
                      <a:pt x="3663955" y="8871"/>
                      <a:pt x="3880974" y="0"/>
                    </a:cubicBezTo>
                    <a:cubicBezTo>
                      <a:pt x="4097993" y="-8871"/>
                      <a:pt x="4312633" y="78041"/>
                      <a:pt x="4619073" y="0"/>
                    </a:cubicBezTo>
                    <a:cubicBezTo>
                      <a:pt x="4925513" y="-78041"/>
                      <a:pt x="5012097" y="41473"/>
                      <a:pt x="5357173" y="0"/>
                    </a:cubicBezTo>
                    <a:cubicBezTo>
                      <a:pt x="5702249" y="-41473"/>
                      <a:pt x="5689681" y="11055"/>
                      <a:pt x="5952414" y="0"/>
                    </a:cubicBezTo>
                    <a:cubicBezTo>
                      <a:pt x="6215147" y="-11055"/>
                      <a:pt x="6679292" y="77991"/>
                      <a:pt x="7142897" y="0"/>
                    </a:cubicBezTo>
                    <a:cubicBezTo>
                      <a:pt x="7156195" y="170091"/>
                      <a:pt x="7111004" y="311710"/>
                      <a:pt x="7142897" y="547361"/>
                    </a:cubicBezTo>
                    <a:cubicBezTo>
                      <a:pt x="7174790" y="783012"/>
                      <a:pt x="7116625" y="872748"/>
                      <a:pt x="7142897" y="999528"/>
                    </a:cubicBezTo>
                    <a:cubicBezTo>
                      <a:pt x="7169169" y="1126308"/>
                      <a:pt x="7095229" y="1385000"/>
                      <a:pt x="7142897" y="1594485"/>
                    </a:cubicBezTo>
                    <a:cubicBezTo>
                      <a:pt x="7190565" y="1803970"/>
                      <a:pt x="7122483" y="1946736"/>
                      <a:pt x="7142897" y="2189442"/>
                    </a:cubicBezTo>
                    <a:cubicBezTo>
                      <a:pt x="7163311" y="2432148"/>
                      <a:pt x="7117311" y="2497148"/>
                      <a:pt x="7142897" y="2784399"/>
                    </a:cubicBezTo>
                    <a:cubicBezTo>
                      <a:pt x="7168483" y="3071650"/>
                      <a:pt x="7139463" y="3106436"/>
                      <a:pt x="7142897" y="3426953"/>
                    </a:cubicBezTo>
                    <a:cubicBezTo>
                      <a:pt x="7146331" y="3747470"/>
                      <a:pt x="7097000" y="3808210"/>
                      <a:pt x="7142897" y="4069507"/>
                    </a:cubicBezTo>
                    <a:cubicBezTo>
                      <a:pt x="7188794" y="4330804"/>
                      <a:pt x="7115549" y="4583640"/>
                      <a:pt x="7142897" y="4759657"/>
                    </a:cubicBezTo>
                    <a:cubicBezTo>
                      <a:pt x="7047058" y="4789165"/>
                      <a:pt x="6911056" y="4727901"/>
                      <a:pt x="6761942" y="4759657"/>
                    </a:cubicBezTo>
                    <a:cubicBezTo>
                      <a:pt x="6612829" y="4791413"/>
                      <a:pt x="6327944" y="4714424"/>
                      <a:pt x="6023843" y="4759657"/>
                    </a:cubicBezTo>
                    <a:cubicBezTo>
                      <a:pt x="5719742" y="4804890"/>
                      <a:pt x="5685533" y="4754842"/>
                      <a:pt x="5428602" y="4759657"/>
                    </a:cubicBezTo>
                    <a:cubicBezTo>
                      <a:pt x="5171671" y="4764472"/>
                      <a:pt x="5119968" y="4758772"/>
                      <a:pt x="4976218" y="4759657"/>
                    </a:cubicBezTo>
                    <a:cubicBezTo>
                      <a:pt x="4832468" y="4760542"/>
                      <a:pt x="4534767" y="4748203"/>
                      <a:pt x="4380977" y="4759657"/>
                    </a:cubicBezTo>
                    <a:cubicBezTo>
                      <a:pt x="4227187" y="4771111"/>
                      <a:pt x="4189715" y="4748556"/>
                      <a:pt x="4000022" y="4759657"/>
                    </a:cubicBezTo>
                    <a:cubicBezTo>
                      <a:pt x="3810329" y="4770758"/>
                      <a:pt x="3786718" y="4743968"/>
                      <a:pt x="3619068" y="4759657"/>
                    </a:cubicBezTo>
                    <a:cubicBezTo>
                      <a:pt x="3451418" y="4775346"/>
                      <a:pt x="3245592" y="4759128"/>
                      <a:pt x="3023826" y="4759657"/>
                    </a:cubicBezTo>
                    <a:cubicBezTo>
                      <a:pt x="2802060" y="4760186"/>
                      <a:pt x="2783795" y="4715934"/>
                      <a:pt x="2571443" y="4759657"/>
                    </a:cubicBezTo>
                    <a:cubicBezTo>
                      <a:pt x="2359091" y="4803380"/>
                      <a:pt x="2205548" y="4742475"/>
                      <a:pt x="1904773" y="4759657"/>
                    </a:cubicBezTo>
                    <a:cubicBezTo>
                      <a:pt x="1603998" y="4776839"/>
                      <a:pt x="1658221" y="4732396"/>
                      <a:pt x="1452389" y="4759657"/>
                    </a:cubicBezTo>
                    <a:cubicBezTo>
                      <a:pt x="1246557" y="4786918"/>
                      <a:pt x="1051409" y="4726313"/>
                      <a:pt x="785719" y="4759657"/>
                    </a:cubicBezTo>
                    <a:cubicBezTo>
                      <a:pt x="520029" y="4793001"/>
                      <a:pt x="158092" y="4718423"/>
                      <a:pt x="0" y="4759657"/>
                    </a:cubicBezTo>
                    <a:cubicBezTo>
                      <a:pt x="-62846" y="4549789"/>
                      <a:pt x="1221" y="4402513"/>
                      <a:pt x="0" y="4117103"/>
                    </a:cubicBezTo>
                    <a:cubicBezTo>
                      <a:pt x="-1221" y="3831693"/>
                      <a:pt x="29726" y="3693635"/>
                      <a:pt x="0" y="3474550"/>
                    </a:cubicBezTo>
                    <a:cubicBezTo>
                      <a:pt x="-29726" y="3255465"/>
                      <a:pt x="60452" y="3073723"/>
                      <a:pt x="0" y="2784399"/>
                    </a:cubicBezTo>
                    <a:cubicBezTo>
                      <a:pt x="-60452" y="2495075"/>
                      <a:pt x="25826" y="2348997"/>
                      <a:pt x="0" y="2237039"/>
                    </a:cubicBezTo>
                    <a:cubicBezTo>
                      <a:pt x="-25826" y="2125081"/>
                      <a:pt x="64108" y="1832367"/>
                      <a:pt x="0" y="1546889"/>
                    </a:cubicBezTo>
                    <a:cubicBezTo>
                      <a:pt x="-64108" y="1261411"/>
                      <a:pt x="12298" y="1255549"/>
                      <a:pt x="0" y="1047125"/>
                    </a:cubicBezTo>
                    <a:cubicBezTo>
                      <a:pt x="-12298" y="838701"/>
                      <a:pt x="34109" y="720269"/>
                      <a:pt x="0" y="594957"/>
                    </a:cubicBezTo>
                    <a:cubicBezTo>
                      <a:pt x="-34109" y="469645"/>
                      <a:pt x="12800" y="211841"/>
                      <a:pt x="0" y="0"/>
                    </a:cubicBezTo>
                    <a:close/>
                  </a:path>
                </a:pathLst>
              </a:custGeom>
              <a:blipFill>
                <a:blip r:embed="rId2"/>
                <a:stretch>
                  <a:fillRect r="-1391"/>
                </a:stretch>
              </a:blipFill>
              <a:ln w="76200">
                <a:extLst>
                  <a:ext uri="{C807C97D-BFC1-408E-A445-0C87EB9F89A2}">
                    <ask:lineSketchStyleProps xmlns:ask="http://schemas.microsoft.com/office/drawing/2018/sketchyshapes" sd="1219033472">
                      <ask:type>
                        <ask:lineSketchScribble/>
                      </ask:type>
                    </ask:lineSketchStyleProps>
                  </a:ext>
                </a:extLst>
              </a:ln>
            </p:spPr>
            <p:txBody>
              <a:bodyPr/>
              <a:lstStyle/>
              <a:p>
                <a:r>
                  <a:rPr lang="en-VN">
                    <a:noFill/>
                  </a:rPr>
                  <a:t> </a:t>
                </a:r>
              </a:p>
            </p:txBody>
          </p:sp>
        </mc:Fallback>
      </mc:AlternateContent>
    </p:spTree>
    <p:extLst>
      <p:ext uri="{BB962C8B-B14F-4D97-AF65-F5344CB8AC3E}">
        <p14:creationId xmlns:p14="http://schemas.microsoft.com/office/powerpoint/2010/main" val="80062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edg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edg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edg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edg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edg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edge">
                                      <p:cBhvr>
                                        <p:cTn id="3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6936ED0E-8CE4-4D34-AAE5-3F5147C60489}"/>
              </a:ext>
            </a:extLst>
          </p:cNvPr>
          <p:cNvSpPr/>
          <p:nvPr/>
        </p:nvSpPr>
        <p:spPr>
          <a:xfrm>
            <a:off x="567891" y="1505735"/>
            <a:ext cx="7710084" cy="5092013"/>
          </a:xfrm>
          <a:prstGeom prst="horizontalScroll">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800" dirty="0">
                <a:latin typeface="Arial" panose="020B0604020202020204" pitchFamily="34" charset="0"/>
                <a:cs typeface="Arial" panose="020B0604020202020204" pitchFamily="34" charset="0"/>
              </a:rPr>
              <a:t>Hoàn thành các bài tập trong sách Bài tập: từ 25.1 đến 25.5; từ 25.8 đến 25.10</a:t>
            </a:r>
            <a:endParaRPr lang="vi-VN" sz="2800" dirty="0">
              <a:solidFill>
                <a:schemeClr val="tx1"/>
              </a:solidFill>
              <a:latin typeface="Arial" panose="020B0604020202020204" pitchFamily="34" charset="0"/>
              <a:cs typeface="Arial" panose="020B0604020202020204" pitchFamily="34" charset="0"/>
            </a:endParaRPr>
          </a:p>
        </p:txBody>
      </p:sp>
      <p:pic>
        <p:nvPicPr>
          <p:cNvPr id="7" name="Đồ họa 6" descr="Desk outline">
            <a:extLst>
              <a:ext uri="{FF2B5EF4-FFF2-40B4-BE49-F238E27FC236}">
                <a16:creationId xmlns:a16="http://schemas.microsoft.com/office/drawing/2014/main" id="{CCEA2E04-B414-4F14-A04A-8F3026773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7975" y="2202828"/>
            <a:ext cx="3697826" cy="3697826"/>
          </a:xfrm>
          <a:prstGeom prst="rect">
            <a:avLst/>
          </a:prstGeom>
        </p:spPr>
      </p:pic>
      <p:sp>
        <p:nvSpPr>
          <p:cNvPr id="6" name="Tiêu đề 5">
            <a:extLst>
              <a:ext uri="{FF2B5EF4-FFF2-40B4-BE49-F238E27FC236}">
                <a16:creationId xmlns:a16="http://schemas.microsoft.com/office/drawing/2014/main" id="{F53C236D-C3C4-469E-A39A-4F3874539279}"/>
              </a:ext>
            </a:extLst>
          </p:cNvPr>
          <p:cNvSpPr>
            <a:spLocks noGrp="1"/>
          </p:cNvSpPr>
          <p:nvPr>
            <p:ph type="title"/>
          </p:nvPr>
        </p:nvSpPr>
        <p:spPr/>
        <p:txBody>
          <a:bodyPr/>
          <a:lstStyle/>
          <a:p>
            <a:r>
              <a:rPr lang="en-US" dirty="0" err="1"/>
              <a:t>Nhiệm</a:t>
            </a:r>
            <a:r>
              <a:rPr lang="en-US" dirty="0"/>
              <a:t> </a:t>
            </a:r>
            <a:r>
              <a:rPr lang="en-US" dirty="0" err="1"/>
              <a:t>vụ</a:t>
            </a:r>
            <a:r>
              <a:rPr lang="en-US" dirty="0"/>
              <a:t> </a:t>
            </a:r>
            <a:r>
              <a:rPr lang="en-US" dirty="0" err="1"/>
              <a:t>học</a:t>
            </a:r>
            <a:r>
              <a:rPr lang="en-US" dirty="0"/>
              <a:t> </a:t>
            </a:r>
            <a:r>
              <a:rPr lang="en-US" dirty="0" err="1"/>
              <a:t>tập</a:t>
            </a:r>
            <a:r>
              <a:rPr lang="en-US" dirty="0"/>
              <a:t> </a:t>
            </a:r>
            <a:r>
              <a:rPr lang="en-US" dirty="0" err="1"/>
              <a:t>về</a:t>
            </a:r>
            <a:r>
              <a:rPr lang="en-US" dirty="0"/>
              <a:t> </a:t>
            </a:r>
            <a:r>
              <a:rPr lang="en-US" dirty="0" err="1"/>
              <a:t>nhà</a:t>
            </a:r>
            <a:endParaRPr lang="en-US" dirty="0"/>
          </a:p>
        </p:txBody>
      </p:sp>
    </p:spTree>
    <p:extLst>
      <p:ext uri="{BB962C8B-B14F-4D97-AF65-F5344CB8AC3E}">
        <p14:creationId xmlns:p14="http://schemas.microsoft.com/office/powerpoint/2010/main" val="335392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AE6C-4A20-004A-A23A-09FB0C9A7D64}"/>
              </a:ext>
            </a:extLst>
          </p:cNvPr>
          <p:cNvSpPr>
            <a:spLocks noGrp="1"/>
          </p:cNvSpPr>
          <p:nvPr>
            <p:ph type="title"/>
          </p:nvPr>
        </p:nvSpPr>
        <p:spPr>
          <a:xfrm>
            <a:off x="1104899" y="2971805"/>
            <a:ext cx="10071099" cy="2410091"/>
          </a:xfrm>
        </p:spPr>
        <p:txBody>
          <a:bodyPr/>
          <a:lstStyle/>
          <a:p>
            <a:r>
              <a:rPr lang="en-VN" i="1" cap="none" dirty="0"/>
              <a:t>Tiết 32</a:t>
            </a:r>
            <a:br>
              <a:rPr lang="en-VN" dirty="0"/>
            </a:br>
            <a:r>
              <a:rPr lang="en-VN" b="1" dirty="0"/>
              <a:t>BÀI TẬP VỀ PHƯƠNG TRÌNH CÂN BẰNG NHIỆT</a:t>
            </a:r>
          </a:p>
        </p:txBody>
      </p:sp>
    </p:spTree>
    <p:extLst>
      <p:ext uri="{BB962C8B-B14F-4D97-AF65-F5344CB8AC3E}">
        <p14:creationId xmlns:p14="http://schemas.microsoft.com/office/powerpoint/2010/main" val="356973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159042-8415-2841-A8F6-54888537F20E}"/>
              </a:ext>
            </a:extLst>
          </p:cNvPr>
          <p:cNvSpPr>
            <a:spLocks noGrp="1"/>
          </p:cNvSpPr>
          <p:nvPr>
            <p:ph type="title"/>
          </p:nvPr>
        </p:nvSpPr>
        <p:spPr/>
        <p:txBody>
          <a:bodyPr/>
          <a:lstStyle/>
          <a:p>
            <a:r>
              <a:rPr lang="en-VN" dirty="0"/>
              <a:t>Phương pháp giải</a:t>
            </a:r>
          </a:p>
        </p:txBody>
      </p:sp>
      <p:graphicFrame>
        <p:nvGraphicFramePr>
          <p:cNvPr id="6" name="Content Placeholder 5">
            <a:extLst>
              <a:ext uri="{FF2B5EF4-FFF2-40B4-BE49-F238E27FC236}">
                <a16:creationId xmlns:a16="http://schemas.microsoft.com/office/drawing/2014/main" id="{1922FCB6-6C3D-8E40-B557-F68D30362420}"/>
              </a:ext>
            </a:extLst>
          </p:cNvPr>
          <p:cNvGraphicFramePr>
            <a:graphicFrameLocks noGrp="1"/>
          </p:cNvGraphicFramePr>
          <p:nvPr>
            <p:ph idx="1"/>
            <p:extLst>
              <p:ext uri="{D42A27DB-BD31-4B8C-83A1-F6EECF244321}">
                <p14:modId xmlns:p14="http://schemas.microsoft.com/office/powerpoint/2010/main" val="1216769874"/>
              </p:ext>
            </p:extLst>
          </p:nvPr>
        </p:nvGraphicFramePr>
        <p:xfrm>
          <a:off x="397300" y="1613846"/>
          <a:ext cx="11395881" cy="5059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35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graphicEl>
                                              <a:dgm id="{78C62DAB-AB94-7149-B71E-1E9A9788B944}"/>
                                            </p:graphicEl>
                                          </p:spTgt>
                                        </p:tgtEl>
                                        <p:attrNameLst>
                                          <p:attrName>style.visibility</p:attrName>
                                        </p:attrNameLst>
                                      </p:cBhvr>
                                      <p:to>
                                        <p:strVal val="visible"/>
                                      </p:to>
                                    </p:set>
                                    <p:animEffect transition="in" filter="wipe(down)">
                                      <p:cBhvr>
                                        <p:cTn id="7" dur="580">
                                          <p:stCondLst>
                                            <p:cond delay="0"/>
                                          </p:stCondLst>
                                        </p:cTn>
                                        <p:tgtEl>
                                          <p:spTgt spid="6">
                                            <p:graphicEl>
                                              <a:dgm id="{78C62DAB-AB94-7149-B71E-1E9A9788B944}"/>
                                            </p:graphicEl>
                                          </p:spTgt>
                                        </p:tgtEl>
                                      </p:cBhvr>
                                    </p:animEffect>
                                    <p:anim calcmode="lin" valueType="num">
                                      <p:cBhvr>
                                        <p:cTn id="8" dur="1822" tmFilter="0,0; 0.14,0.36; 0.43,0.73; 0.71,0.91; 1.0,1.0">
                                          <p:stCondLst>
                                            <p:cond delay="0"/>
                                          </p:stCondLst>
                                        </p:cTn>
                                        <p:tgtEl>
                                          <p:spTgt spid="6">
                                            <p:graphicEl>
                                              <a:dgm id="{78C62DAB-AB94-7149-B71E-1E9A9788B944}"/>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graphicEl>
                                              <a:dgm id="{78C62DAB-AB94-7149-B71E-1E9A9788B944}"/>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graphicEl>
                                              <a:dgm id="{78C62DAB-AB94-7149-B71E-1E9A9788B944}"/>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graphicEl>
                                              <a:dgm id="{78C62DAB-AB94-7149-B71E-1E9A9788B944}"/>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graphicEl>
                                              <a:dgm id="{78C62DAB-AB94-7149-B71E-1E9A9788B944}"/>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graphicEl>
                                              <a:dgm id="{78C62DAB-AB94-7149-B71E-1E9A9788B944}"/>
                                            </p:graphicEl>
                                          </p:spTgt>
                                        </p:tgtEl>
                                      </p:cBhvr>
                                      <p:to x="100000" y="60000"/>
                                    </p:animScale>
                                    <p:animScale>
                                      <p:cBhvr>
                                        <p:cTn id="14" dur="166" decel="50000">
                                          <p:stCondLst>
                                            <p:cond delay="676"/>
                                          </p:stCondLst>
                                        </p:cTn>
                                        <p:tgtEl>
                                          <p:spTgt spid="6">
                                            <p:graphicEl>
                                              <a:dgm id="{78C62DAB-AB94-7149-B71E-1E9A9788B944}"/>
                                            </p:graphicEl>
                                          </p:spTgt>
                                        </p:tgtEl>
                                      </p:cBhvr>
                                      <p:to x="100000" y="100000"/>
                                    </p:animScale>
                                    <p:animScale>
                                      <p:cBhvr>
                                        <p:cTn id="15" dur="26">
                                          <p:stCondLst>
                                            <p:cond delay="1312"/>
                                          </p:stCondLst>
                                        </p:cTn>
                                        <p:tgtEl>
                                          <p:spTgt spid="6">
                                            <p:graphicEl>
                                              <a:dgm id="{78C62DAB-AB94-7149-B71E-1E9A9788B944}"/>
                                            </p:graphicEl>
                                          </p:spTgt>
                                        </p:tgtEl>
                                      </p:cBhvr>
                                      <p:to x="100000" y="80000"/>
                                    </p:animScale>
                                    <p:animScale>
                                      <p:cBhvr>
                                        <p:cTn id="16" dur="166" decel="50000">
                                          <p:stCondLst>
                                            <p:cond delay="1338"/>
                                          </p:stCondLst>
                                        </p:cTn>
                                        <p:tgtEl>
                                          <p:spTgt spid="6">
                                            <p:graphicEl>
                                              <a:dgm id="{78C62DAB-AB94-7149-B71E-1E9A9788B944}"/>
                                            </p:graphicEl>
                                          </p:spTgt>
                                        </p:tgtEl>
                                      </p:cBhvr>
                                      <p:to x="100000" y="100000"/>
                                    </p:animScale>
                                    <p:animScale>
                                      <p:cBhvr>
                                        <p:cTn id="17" dur="26">
                                          <p:stCondLst>
                                            <p:cond delay="1642"/>
                                          </p:stCondLst>
                                        </p:cTn>
                                        <p:tgtEl>
                                          <p:spTgt spid="6">
                                            <p:graphicEl>
                                              <a:dgm id="{78C62DAB-AB94-7149-B71E-1E9A9788B944}"/>
                                            </p:graphicEl>
                                          </p:spTgt>
                                        </p:tgtEl>
                                      </p:cBhvr>
                                      <p:to x="100000" y="90000"/>
                                    </p:animScale>
                                    <p:animScale>
                                      <p:cBhvr>
                                        <p:cTn id="18" dur="166" decel="50000">
                                          <p:stCondLst>
                                            <p:cond delay="1668"/>
                                          </p:stCondLst>
                                        </p:cTn>
                                        <p:tgtEl>
                                          <p:spTgt spid="6">
                                            <p:graphicEl>
                                              <a:dgm id="{78C62DAB-AB94-7149-B71E-1E9A9788B944}"/>
                                            </p:graphicEl>
                                          </p:spTgt>
                                        </p:tgtEl>
                                      </p:cBhvr>
                                      <p:to x="100000" y="100000"/>
                                    </p:animScale>
                                    <p:animScale>
                                      <p:cBhvr>
                                        <p:cTn id="19" dur="26">
                                          <p:stCondLst>
                                            <p:cond delay="1808"/>
                                          </p:stCondLst>
                                        </p:cTn>
                                        <p:tgtEl>
                                          <p:spTgt spid="6">
                                            <p:graphicEl>
                                              <a:dgm id="{78C62DAB-AB94-7149-B71E-1E9A9788B944}"/>
                                            </p:graphicEl>
                                          </p:spTgt>
                                        </p:tgtEl>
                                      </p:cBhvr>
                                      <p:to x="100000" y="95000"/>
                                    </p:animScale>
                                    <p:animScale>
                                      <p:cBhvr>
                                        <p:cTn id="20" dur="166" decel="50000">
                                          <p:stCondLst>
                                            <p:cond delay="1834"/>
                                          </p:stCondLst>
                                        </p:cTn>
                                        <p:tgtEl>
                                          <p:spTgt spid="6">
                                            <p:graphicEl>
                                              <a:dgm id="{78C62DAB-AB94-7149-B71E-1E9A9788B944}"/>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graphicEl>
                                              <a:dgm id="{8949C27B-FBC3-7C48-BD89-43E6BE4977E5}"/>
                                            </p:graphicEl>
                                          </p:spTgt>
                                        </p:tgtEl>
                                        <p:attrNameLst>
                                          <p:attrName>style.visibility</p:attrName>
                                        </p:attrNameLst>
                                      </p:cBhvr>
                                      <p:to>
                                        <p:strVal val="visible"/>
                                      </p:to>
                                    </p:set>
                                    <p:animEffect transition="in" filter="wipe(down)">
                                      <p:cBhvr>
                                        <p:cTn id="25" dur="580">
                                          <p:stCondLst>
                                            <p:cond delay="0"/>
                                          </p:stCondLst>
                                        </p:cTn>
                                        <p:tgtEl>
                                          <p:spTgt spid="6">
                                            <p:graphicEl>
                                              <a:dgm id="{8949C27B-FBC3-7C48-BD89-43E6BE4977E5}"/>
                                            </p:graphicEl>
                                          </p:spTgt>
                                        </p:tgtEl>
                                      </p:cBhvr>
                                    </p:animEffect>
                                    <p:anim calcmode="lin" valueType="num">
                                      <p:cBhvr>
                                        <p:cTn id="26" dur="1822" tmFilter="0,0; 0.14,0.36; 0.43,0.73; 0.71,0.91; 1.0,1.0">
                                          <p:stCondLst>
                                            <p:cond delay="0"/>
                                          </p:stCondLst>
                                        </p:cTn>
                                        <p:tgtEl>
                                          <p:spTgt spid="6">
                                            <p:graphicEl>
                                              <a:dgm id="{8949C27B-FBC3-7C48-BD89-43E6BE4977E5}"/>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graphicEl>
                                              <a:dgm id="{8949C27B-FBC3-7C48-BD89-43E6BE4977E5}"/>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graphicEl>
                                              <a:dgm id="{8949C27B-FBC3-7C48-BD89-43E6BE4977E5}"/>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graphicEl>
                                              <a:dgm id="{8949C27B-FBC3-7C48-BD89-43E6BE4977E5}"/>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graphicEl>
                                              <a:dgm id="{8949C27B-FBC3-7C48-BD89-43E6BE4977E5}"/>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graphicEl>
                                              <a:dgm id="{8949C27B-FBC3-7C48-BD89-43E6BE4977E5}"/>
                                            </p:graphicEl>
                                          </p:spTgt>
                                        </p:tgtEl>
                                      </p:cBhvr>
                                      <p:to x="100000" y="60000"/>
                                    </p:animScale>
                                    <p:animScale>
                                      <p:cBhvr>
                                        <p:cTn id="32" dur="166" decel="50000">
                                          <p:stCondLst>
                                            <p:cond delay="676"/>
                                          </p:stCondLst>
                                        </p:cTn>
                                        <p:tgtEl>
                                          <p:spTgt spid="6">
                                            <p:graphicEl>
                                              <a:dgm id="{8949C27B-FBC3-7C48-BD89-43E6BE4977E5}"/>
                                            </p:graphicEl>
                                          </p:spTgt>
                                        </p:tgtEl>
                                      </p:cBhvr>
                                      <p:to x="100000" y="100000"/>
                                    </p:animScale>
                                    <p:animScale>
                                      <p:cBhvr>
                                        <p:cTn id="33" dur="26">
                                          <p:stCondLst>
                                            <p:cond delay="1312"/>
                                          </p:stCondLst>
                                        </p:cTn>
                                        <p:tgtEl>
                                          <p:spTgt spid="6">
                                            <p:graphicEl>
                                              <a:dgm id="{8949C27B-FBC3-7C48-BD89-43E6BE4977E5}"/>
                                            </p:graphicEl>
                                          </p:spTgt>
                                        </p:tgtEl>
                                      </p:cBhvr>
                                      <p:to x="100000" y="80000"/>
                                    </p:animScale>
                                    <p:animScale>
                                      <p:cBhvr>
                                        <p:cTn id="34" dur="166" decel="50000">
                                          <p:stCondLst>
                                            <p:cond delay="1338"/>
                                          </p:stCondLst>
                                        </p:cTn>
                                        <p:tgtEl>
                                          <p:spTgt spid="6">
                                            <p:graphicEl>
                                              <a:dgm id="{8949C27B-FBC3-7C48-BD89-43E6BE4977E5}"/>
                                            </p:graphicEl>
                                          </p:spTgt>
                                        </p:tgtEl>
                                      </p:cBhvr>
                                      <p:to x="100000" y="100000"/>
                                    </p:animScale>
                                    <p:animScale>
                                      <p:cBhvr>
                                        <p:cTn id="35" dur="26">
                                          <p:stCondLst>
                                            <p:cond delay="1642"/>
                                          </p:stCondLst>
                                        </p:cTn>
                                        <p:tgtEl>
                                          <p:spTgt spid="6">
                                            <p:graphicEl>
                                              <a:dgm id="{8949C27B-FBC3-7C48-BD89-43E6BE4977E5}"/>
                                            </p:graphicEl>
                                          </p:spTgt>
                                        </p:tgtEl>
                                      </p:cBhvr>
                                      <p:to x="100000" y="90000"/>
                                    </p:animScale>
                                    <p:animScale>
                                      <p:cBhvr>
                                        <p:cTn id="36" dur="166" decel="50000">
                                          <p:stCondLst>
                                            <p:cond delay="1668"/>
                                          </p:stCondLst>
                                        </p:cTn>
                                        <p:tgtEl>
                                          <p:spTgt spid="6">
                                            <p:graphicEl>
                                              <a:dgm id="{8949C27B-FBC3-7C48-BD89-43E6BE4977E5}"/>
                                            </p:graphicEl>
                                          </p:spTgt>
                                        </p:tgtEl>
                                      </p:cBhvr>
                                      <p:to x="100000" y="100000"/>
                                    </p:animScale>
                                    <p:animScale>
                                      <p:cBhvr>
                                        <p:cTn id="37" dur="26">
                                          <p:stCondLst>
                                            <p:cond delay="1808"/>
                                          </p:stCondLst>
                                        </p:cTn>
                                        <p:tgtEl>
                                          <p:spTgt spid="6">
                                            <p:graphicEl>
                                              <a:dgm id="{8949C27B-FBC3-7C48-BD89-43E6BE4977E5}"/>
                                            </p:graphicEl>
                                          </p:spTgt>
                                        </p:tgtEl>
                                      </p:cBhvr>
                                      <p:to x="100000" y="95000"/>
                                    </p:animScale>
                                    <p:animScale>
                                      <p:cBhvr>
                                        <p:cTn id="38" dur="166" decel="50000">
                                          <p:stCondLst>
                                            <p:cond delay="1834"/>
                                          </p:stCondLst>
                                        </p:cTn>
                                        <p:tgtEl>
                                          <p:spTgt spid="6">
                                            <p:graphicEl>
                                              <a:dgm id="{8949C27B-FBC3-7C48-BD89-43E6BE4977E5}"/>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6">
                                            <p:graphicEl>
                                              <a:dgm id="{3393D37C-004E-B84E-8450-E1F458DFCF83}"/>
                                            </p:graphicEl>
                                          </p:spTgt>
                                        </p:tgtEl>
                                        <p:attrNameLst>
                                          <p:attrName>style.visibility</p:attrName>
                                        </p:attrNameLst>
                                      </p:cBhvr>
                                      <p:to>
                                        <p:strVal val="visible"/>
                                      </p:to>
                                    </p:set>
                                    <p:animEffect transition="in" filter="wipe(down)">
                                      <p:cBhvr>
                                        <p:cTn id="41" dur="580">
                                          <p:stCondLst>
                                            <p:cond delay="0"/>
                                          </p:stCondLst>
                                        </p:cTn>
                                        <p:tgtEl>
                                          <p:spTgt spid="6">
                                            <p:graphicEl>
                                              <a:dgm id="{3393D37C-004E-B84E-8450-E1F458DFCF83}"/>
                                            </p:graphicEl>
                                          </p:spTgt>
                                        </p:tgtEl>
                                      </p:cBhvr>
                                    </p:animEffect>
                                    <p:anim calcmode="lin" valueType="num">
                                      <p:cBhvr>
                                        <p:cTn id="42" dur="1822" tmFilter="0,0; 0.14,0.36; 0.43,0.73; 0.71,0.91; 1.0,1.0">
                                          <p:stCondLst>
                                            <p:cond delay="0"/>
                                          </p:stCondLst>
                                        </p:cTn>
                                        <p:tgtEl>
                                          <p:spTgt spid="6">
                                            <p:graphicEl>
                                              <a:dgm id="{3393D37C-004E-B84E-8450-E1F458DFCF83}"/>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graphicEl>
                                              <a:dgm id="{3393D37C-004E-B84E-8450-E1F458DFCF83}"/>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graphicEl>
                                              <a:dgm id="{3393D37C-004E-B84E-8450-E1F458DFCF83}"/>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graphicEl>
                                              <a:dgm id="{3393D37C-004E-B84E-8450-E1F458DFCF83}"/>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graphicEl>
                                              <a:dgm id="{3393D37C-004E-B84E-8450-E1F458DFCF83}"/>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graphicEl>
                                              <a:dgm id="{3393D37C-004E-B84E-8450-E1F458DFCF83}"/>
                                            </p:graphicEl>
                                          </p:spTgt>
                                        </p:tgtEl>
                                      </p:cBhvr>
                                      <p:to x="100000" y="60000"/>
                                    </p:animScale>
                                    <p:animScale>
                                      <p:cBhvr>
                                        <p:cTn id="48" dur="166" decel="50000">
                                          <p:stCondLst>
                                            <p:cond delay="676"/>
                                          </p:stCondLst>
                                        </p:cTn>
                                        <p:tgtEl>
                                          <p:spTgt spid="6">
                                            <p:graphicEl>
                                              <a:dgm id="{3393D37C-004E-B84E-8450-E1F458DFCF83}"/>
                                            </p:graphicEl>
                                          </p:spTgt>
                                        </p:tgtEl>
                                      </p:cBhvr>
                                      <p:to x="100000" y="100000"/>
                                    </p:animScale>
                                    <p:animScale>
                                      <p:cBhvr>
                                        <p:cTn id="49" dur="26">
                                          <p:stCondLst>
                                            <p:cond delay="1312"/>
                                          </p:stCondLst>
                                        </p:cTn>
                                        <p:tgtEl>
                                          <p:spTgt spid="6">
                                            <p:graphicEl>
                                              <a:dgm id="{3393D37C-004E-B84E-8450-E1F458DFCF83}"/>
                                            </p:graphicEl>
                                          </p:spTgt>
                                        </p:tgtEl>
                                      </p:cBhvr>
                                      <p:to x="100000" y="80000"/>
                                    </p:animScale>
                                    <p:animScale>
                                      <p:cBhvr>
                                        <p:cTn id="50" dur="166" decel="50000">
                                          <p:stCondLst>
                                            <p:cond delay="1338"/>
                                          </p:stCondLst>
                                        </p:cTn>
                                        <p:tgtEl>
                                          <p:spTgt spid="6">
                                            <p:graphicEl>
                                              <a:dgm id="{3393D37C-004E-B84E-8450-E1F458DFCF83}"/>
                                            </p:graphicEl>
                                          </p:spTgt>
                                        </p:tgtEl>
                                      </p:cBhvr>
                                      <p:to x="100000" y="100000"/>
                                    </p:animScale>
                                    <p:animScale>
                                      <p:cBhvr>
                                        <p:cTn id="51" dur="26">
                                          <p:stCondLst>
                                            <p:cond delay="1642"/>
                                          </p:stCondLst>
                                        </p:cTn>
                                        <p:tgtEl>
                                          <p:spTgt spid="6">
                                            <p:graphicEl>
                                              <a:dgm id="{3393D37C-004E-B84E-8450-E1F458DFCF83}"/>
                                            </p:graphicEl>
                                          </p:spTgt>
                                        </p:tgtEl>
                                      </p:cBhvr>
                                      <p:to x="100000" y="90000"/>
                                    </p:animScale>
                                    <p:animScale>
                                      <p:cBhvr>
                                        <p:cTn id="52" dur="166" decel="50000">
                                          <p:stCondLst>
                                            <p:cond delay="1668"/>
                                          </p:stCondLst>
                                        </p:cTn>
                                        <p:tgtEl>
                                          <p:spTgt spid="6">
                                            <p:graphicEl>
                                              <a:dgm id="{3393D37C-004E-B84E-8450-E1F458DFCF83}"/>
                                            </p:graphicEl>
                                          </p:spTgt>
                                        </p:tgtEl>
                                      </p:cBhvr>
                                      <p:to x="100000" y="100000"/>
                                    </p:animScale>
                                    <p:animScale>
                                      <p:cBhvr>
                                        <p:cTn id="53" dur="26">
                                          <p:stCondLst>
                                            <p:cond delay="1808"/>
                                          </p:stCondLst>
                                        </p:cTn>
                                        <p:tgtEl>
                                          <p:spTgt spid="6">
                                            <p:graphicEl>
                                              <a:dgm id="{3393D37C-004E-B84E-8450-E1F458DFCF83}"/>
                                            </p:graphicEl>
                                          </p:spTgt>
                                        </p:tgtEl>
                                      </p:cBhvr>
                                      <p:to x="100000" y="95000"/>
                                    </p:animScale>
                                    <p:animScale>
                                      <p:cBhvr>
                                        <p:cTn id="54" dur="166" decel="50000">
                                          <p:stCondLst>
                                            <p:cond delay="1834"/>
                                          </p:stCondLst>
                                        </p:cTn>
                                        <p:tgtEl>
                                          <p:spTgt spid="6">
                                            <p:graphicEl>
                                              <a:dgm id="{3393D37C-004E-B84E-8450-E1F458DFCF83}"/>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6">
                                            <p:graphicEl>
                                              <a:dgm id="{D321F6D4-60A8-154F-A917-C1F8684F34E7}"/>
                                            </p:graphicEl>
                                          </p:spTgt>
                                        </p:tgtEl>
                                        <p:attrNameLst>
                                          <p:attrName>style.visibility</p:attrName>
                                        </p:attrNameLst>
                                      </p:cBhvr>
                                      <p:to>
                                        <p:strVal val="visible"/>
                                      </p:to>
                                    </p:set>
                                    <p:animEffect transition="in" filter="wipe(down)">
                                      <p:cBhvr>
                                        <p:cTn id="59" dur="580">
                                          <p:stCondLst>
                                            <p:cond delay="0"/>
                                          </p:stCondLst>
                                        </p:cTn>
                                        <p:tgtEl>
                                          <p:spTgt spid="6">
                                            <p:graphicEl>
                                              <a:dgm id="{D321F6D4-60A8-154F-A917-C1F8684F34E7}"/>
                                            </p:graphicEl>
                                          </p:spTgt>
                                        </p:tgtEl>
                                      </p:cBhvr>
                                    </p:animEffect>
                                    <p:anim calcmode="lin" valueType="num">
                                      <p:cBhvr>
                                        <p:cTn id="60" dur="1822" tmFilter="0,0; 0.14,0.36; 0.43,0.73; 0.71,0.91; 1.0,1.0">
                                          <p:stCondLst>
                                            <p:cond delay="0"/>
                                          </p:stCondLst>
                                        </p:cTn>
                                        <p:tgtEl>
                                          <p:spTgt spid="6">
                                            <p:graphicEl>
                                              <a:dgm id="{D321F6D4-60A8-154F-A917-C1F8684F34E7}"/>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graphicEl>
                                              <a:dgm id="{D321F6D4-60A8-154F-A917-C1F8684F34E7}"/>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graphicEl>
                                              <a:dgm id="{D321F6D4-60A8-154F-A917-C1F8684F34E7}"/>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graphicEl>
                                              <a:dgm id="{D321F6D4-60A8-154F-A917-C1F8684F34E7}"/>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graphicEl>
                                              <a:dgm id="{D321F6D4-60A8-154F-A917-C1F8684F34E7}"/>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graphicEl>
                                              <a:dgm id="{D321F6D4-60A8-154F-A917-C1F8684F34E7}"/>
                                            </p:graphicEl>
                                          </p:spTgt>
                                        </p:tgtEl>
                                      </p:cBhvr>
                                      <p:to x="100000" y="60000"/>
                                    </p:animScale>
                                    <p:animScale>
                                      <p:cBhvr>
                                        <p:cTn id="66" dur="166" decel="50000">
                                          <p:stCondLst>
                                            <p:cond delay="676"/>
                                          </p:stCondLst>
                                        </p:cTn>
                                        <p:tgtEl>
                                          <p:spTgt spid="6">
                                            <p:graphicEl>
                                              <a:dgm id="{D321F6D4-60A8-154F-A917-C1F8684F34E7}"/>
                                            </p:graphicEl>
                                          </p:spTgt>
                                        </p:tgtEl>
                                      </p:cBhvr>
                                      <p:to x="100000" y="100000"/>
                                    </p:animScale>
                                    <p:animScale>
                                      <p:cBhvr>
                                        <p:cTn id="67" dur="26">
                                          <p:stCondLst>
                                            <p:cond delay="1312"/>
                                          </p:stCondLst>
                                        </p:cTn>
                                        <p:tgtEl>
                                          <p:spTgt spid="6">
                                            <p:graphicEl>
                                              <a:dgm id="{D321F6D4-60A8-154F-A917-C1F8684F34E7}"/>
                                            </p:graphicEl>
                                          </p:spTgt>
                                        </p:tgtEl>
                                      </p:cBhvr>
                                      <p:to x="100000" y="80000"/>
                                    </p:animScale>
                                    <p:animScale>
                                      <p:cBhvr>
                                        <p:cTn id="68" dur="166" decel="50000">
                                          <p:stCondLst>
                                            <p:cond delay="1338"/>
                                          </p:stCondLst>
                                        </p:cTn>
                                        <p:tgtEl>
                                          <p:spTgt spid="6">
                                            <p:graphicEl>
                                              <a:dgm id="{D321F6D4-60A8-154F-A917-C1F8684F34E7}"/>
                                            </p:graphicEl>
                                          </p:spTgt>
                                        </p:tgtEl>
                                      </p:cBhvr>
                                      <p:to x="100000" y="100000"/>
                                    </p:animScale>
                                    <p:animScale>
                                      <p:cBhvr>
                                        <p:cTn id="69" dur="26">
                                          <p:stCondLst>
                                            <p:cond delay="1642"/>
                                          </p:stCondLst>
                                        </p:cTn>
                                        <p:tgtEl>
                                          <p:spTgt spid="6">
                                            <p:graphicEl>
                                              <a:dgm id="{D321F6D4-60A8-154F-A917-C1F8684F34E7}"/>
                                            </p:graphicEl>
                                          </p:spTgt>
                                        </p:tgtEl>
                                      </p:cBhvr>
                                      <p:to x="100000" y="90000"/>
                                    </p:animScale>
                                    <p:animScale>
                                      <p:cBhvr>
                                        <p:cTn id="70" dur="166" decel="50000">
                                          <p:stCondLst>
                                            <p:cond delay="1668"/>
                                          </p:stCondLst>
                                        </p:cTn>
                                        <p:tgtEl>
                                          <p:spTgt spid="6">
                                            <p:graphicEl>
                                              <a:dgm id="{D321F6D4-60A8-154F-A917-C1F8684F34E7}"/>
                                            </p:graphicEl>
                                          </p:spTgt>
                                        </p:tgtEl>
                                      </p:cBhvr>
                                      <p:to x="100000" y="100000"/>
                                    </p:animScale>
                                    <p:animScale>
                                      <p:cBhvr>
                                        <p:cTn id="71" dur="26">
                                          <p:stCondLst>
                                            <p:cond delay="1808"/>
                                          </p:stCondLst>
                                        </p:cTn>
                                        <p:tgtEl>
                                          <p:spTgt spid="6">
                                            <p:graphicEl>
                                              <a:dgm id="{D321F6D4-60A8-154F-A917-C1F8684F34E7}"/>
                                            </p:graphicEl>
                                          </p:spTgt>
                                        </p:tgtEl>
                                      </p:cBhvr>
                                      <p:to x="100000" y="95000"/>
                                    </p:animScale>
                                    <p:animScale>
                                      <p:cBhvr>
                                        <p:cTn id="72" dur="166" decel="50000">
                                          <p:stCondLst>
                                            <p:cond delay="1834"/>
                                          </p:stCondLst>
                                        </p:cTn>
                                        <p:tgtEl>
                                          <p:spTgt spid="6">
                                            <p:graphicEl>
                                              <a:dgm id="{D321F6D4-60A8-154F-A917-C1F8684F34E7}"/>
                                            </p:graphic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6">
                                            <p:graphicEl>
                                              <a:dgm id="{83087345-5D20-E34C-BEBE-D5583BFC8CB8}"/>
                                            </p:graphicEl>
                                          </p:spTgt>
                                        </p:tgtEl>
                                        <p:attrNameLst>
                                          <p:attrName>style.visibility</p:attrName>
                                        </p:attrNameLst>
                                      </p:cBhvr>
                                      <p:to>
                                        <p:strVal val="visible"/>
                                      </p:to>
                                    </p:set>
                                    <p:animEffect transition="in" filter="wipe(down)">
                                      <p:cBhvr>
                                        <p:cTn id="77" dur="580">
                                          <p:stCondLst>
                                            <p:cond delay="0"/>
                                          </p:stCondLst>
                                        </p:cTn>
                                        <p:tgtEl>
                                          <p:spTgt spid="6">
                                            <p:graphicEl>
                                              <a:dgm id="{83087345-5D20-E34C-BEBE-D5583BFC8CB8}"/>
                                            </p:graphicEl>
                                          </p:spTgt>
                                        </p:tgtEl>
                                      </p:cBhvr>
                                    </p:animEffect>
                                    <p:anim calcmode="lin" valueType="num">
                                      <p:cBhvr>
                                        <p:cTn id="78" dur="1822" tmFilter="0,0; 0.14,0.36; 0.43,0.73; 0.71,0.91; 1.0,1.0">
                                          <p:stCondLst>
                                            <p:cond delay="0"/>
                                          </p:stCondLst>
                                        </p:cTn>
                                        <p:tgtEl>
                                          <p:spTgt spid="6">
                                            <p:graphicEl>
                                              <a:dgm id="{83087345-5D20-E34C-BEBE-D5583BFC8CB8}"/>
                                            </p:graphic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6">
                                            <p:graphicEl>
                                              <a:dgm id="{83087345-5D20-E34C-BEBE-D5583BFC8CB8}"/>
                                            </p:graphic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6">
                                            <p:graphicEl>
                                              <a:dgm id="{83087345-5D20-E34C-BEBE-D5583BFC8CB8}"/>
                                            </p:graphic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6">
                                            <p:graphicEl>
                                              <a:dgm id="{83087345-5D20-E34C-BEBE-D5583BFC8CB8}"/>
                                            </p:graphic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6">
                                            <p:graphicEl>
                                              <a:dgm id="{83087345-5D20-E34C-BEBE-D5583BFC8CB8}"/>
                                            </p:graphic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6">
                                            <p:graphicEl>
                                              <a:dgm id="{83087345-5D20-E34C-BEBE-D5583BFC8CB8}"/>
                                            </p:graphicEl>
                                          </p:spTgt>
                                        </p:tgtEl>
                                      </p:cBhvr>
                                      <p:to x="100000" y="60000"/>
                                    </p:animScale>
                                    <p:animScale>
                                      <p:cBhvr>
                                        <p:cTn id="84" dur="166" decel="50000">
                                          <p:stCondLst>
                                            <p:cond delay="676"/>
                                          </p:stCondLst>
                                        </p:cTn>
                                        <p:tgtEl>
                                          <p:spTgt spid="6">
                                            <p:graphicEl>
                                              <a:dgm id="{83087345-5D20-E34C-BEBE-D5583BFC8CB8}"/>
                                            </p:graphicEl>
                                          </p:spTgt>
                                        </p:tgtEl>
                                      </p:cBhvr>
                                      <p:to x="100000" y="100000"/>
                                    </p:animScale>
                                    <p:animScale>
                                      <p:cBhvr>
                                        <p:cTn id="85" dur="26">
                                          <p:stCondLst>
                                            <p:cond delay="1312"/>
                                          </p:stCondLst>
                                        </p:cTn>
                                        <p:tgtEl>
                                          <p:spTgt spid="6">
                                            <p:graphicEl>
                                              <a:dgm id="{83087345-5D20-E34C-BEBE-D5583BFC8CB8}"/>
                                            </p:graphicEl>
                                          </p:spTgt>
                                        </p:tgtEl>
                                      </p:cBhvr>
                                      <p:to x="100000" y="80000"/>
                                    </p:animScale>
                                    <p:animScale>
                                      <p:cBhvr>
                                        <p:cTn id="86" dur="166" decel="50000">
                                          <p:stCondLst>
                                            <p:cond delay="1338"/>
                                          </p:stCondLst>
                                        </p:cTn>
                                        <p:tgtEl>
                                          <p:spTgt spid="6">
                                            <p:graphicEl>
                                              <a:dgm id="{83087345-5D20-E34C-BEBE-D5583BFC8CB8}"/>
                                            </p:graphicEl>
                                          </p:spTgt>
                                        </p:tgtEl>
                                      </p:cBhvr>
                                      <p:to x="100000" y="100000"/>
                                    </p:animScale>
                                    <p:animScale>
                                      <p:cBhvr>
                                        <p:cTn id="87" dur="26">
                                          <p:stCondLst>
                                            <p:cond delay="1642"/>
                                          </p:stCondLst>
                                        </p:cTn>
                                        <p:tgtEl>
                                          <p:spTgt spid="6">
                                            <p:graphicEl>
                                              <a:dgm id="{83087345-5D20-E34C-BEBE-D5583BFC8CB8}"/>
                                            </p:graphicEl>
                                          </p:spTgt>
                                        </p:tgtEl>
                                      </p:cBhvr>
                                      <p:to x="100000" y="90000"/>
                                    </p:animScale>
                                    <p:animScale>
                                      <p:cBhvr>
                                        <p:cTn id="88" dur="166" decel="50000">
                                          <p:stCondLst>
                                            <p:cond delay="1668"/>
                                          </p:stCondLst>
                                        </p:cTn>
                                        <p:tgtEl>
                                          <p:spTgt spid="6">
                                            <p:graphicEl>
                                              <a:dgm id="{83087345-5D20-E34C-BEBE-D5583BFC8CB8}"/>
                                            </p:graphicEl>
                                          </p:spTgt>
                                        </p:tgtEl>
                                      </p:cBhvr>
                                      <p:to x="100000" y="100000"/>
                                    </p:animScale>
                                    <p:animScale>
                                      <p:cBhvr>
                                        <p:cTn id="89" dur="26">
                                          <p:stCondLst>
                                            <p:cond delay="1808"/>
                                          </p:stCondLst>
                                        </p:cTn>
                                        <p:tgtEl>
                                          <p:spTgt spid="6">
                                            <p:graphicEl>
                                              <a:dgm id="{83087345-5D20-E34C-BEBE-D5583BFC8CB8}"/>
                                            </p:graphicEl>
                                          </p:spTgt>
                                        </p:tgtEl>
                                      </p:cBhvr>
                                      <p:to x="100000" y="95000"/>
                                    </p:animScale>
                                    <p:animScale>
                                      <p:cBhvr>
                                        <p:cTn id="90" dur="166" decel="50000">
                                          <p:stCondLst>
                                            <p:cond delay="1834"/>
                                          </p:stCondLst>
                                        </p:cTn>
                                        <p:tgtEl>
                                          <p:spTgt spid="6">
                                            <p:graphicEl>
                                              <a:dgm id="{83087345-5D20-E34C-BEBE-D5583BFC8CB8}"/>
                                            </p:graphicEl>
                                          </p:spTgt>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6">
                                            <p:graphicEl>
                                              <a:dgm id="{3E7A4090-836D-B347-A6A3-372E0CFB761F}"/>
                                            </p:graphicEl>
                                          </p:spTgt>
                                        </p:tgtEl>
                                        <p:attrNameLst>
                                          <p:attrName>style.visibility</p:attrName>
                                        </p:attrNameLst>
                                      </p:cBhvr>
                                      <p:to>
                                        <p:strVal val="visible"/>
                                      </p:to>
                                    </p:set>
                                    <p:animEffect transition="in" filter="wipe(down)">
                                      <p:cBhvr>
                                        <p:cTn id="93" dur="580">
                                          <p:stCondLst>
                                            <p:cond delay="0"/>
                                          </p:stCondLst>
                                        </p:cTn>
                                        <p:tgtEl>
                                          <p:spTgt spid="6">
                                            <p:graphicEl>
                                              <a:dgm id="{3E7A4090-836D-B347-A6A3-372E0CFB761F}"/>
                                            </p:graphicEl>
                                          </p:spTgt>
                                        </p:tgtEl>
                                      </p:cBhvr>
                                    </p:animEffect>
                                    <p:anim calcmode="lin" valueType="num">
                                      <p:cBhvr>
                                        <p:cTn id="94" dur="1822" tmFilter="0,0; 0.14,0.36; 0.43,0.73; 0.71,0.91; 1.0,1.0">
                                          <p:stCondLst>
                                            <p:cond delay="0"/>
                                          </p:stCondLst>
                                        </p:cTn>
                                        <p:tgtEl>
                                          <p:spTgt spid="6">
                                            <p:graphicEl>
                                              <a:dgm id="{3E7A4090-836D-B347-A6A3-372E0CFB761F}"/>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6">
                                            <p:graphicEl>
                                              <a:dgm id="{3E7A4090-836D-B347-A6A3-372E0CFB761F}"/>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6">
                                            <p:graphicEl>
                                              <a:dgm id="{3E7A4090-836D-B347-A6A3-372E0CFB761F}"/>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6">
                                            <p:graphicEl>
                                              <a:dgm id="{3E7A4090-836D-B347-A6A3-372E0CFB761F}"/>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6">
                                            <p:graphicEl>
                                              <a:dgm id="{3E7A4090-836D-B347-A6A3-372E0CFB761F}"/>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6">
                                            <p:graphicEl>
                                              <a:dgm id="{3E7A4090-836D-B347-A6A3-372E0CFB761F}"/>
                                            </p:graphicEl>
                                          </p:spTgt>
                                        </p:tgtEl>
                                      </p:cBhvr>
                                      <p:to x="100000" y="60000"/>
                                    </p:animScale>
                                    <p:animScale>
                                      <p:cBhvr>
                                        <p:cTn id="100" dur="166" decel="50000">
                                          <p:stCondLst>
                                            <p:cond delay="676"/>
                                          </p:stCondLst>
                                        </p:cTn>
                                        <p:tgtEl>
                                          <p:spTgt spid="6">
                                            <p:graphicEl>
                                              <a:dgm id="{3E7A4090-836D-B347-A6A3-372E0CFB761F}"/>
                                            </p:graphicEl>
                                          </p:spTgt>
                                        </p:tgtEl>
                                      </p:cBhvr>
                                      <p:to x="100000" y="100000"/>
                                    </p:animScale>
                                    <p:animScale>
                                      <p:cBhvr>
                                        <p:cTn id="101" dur="26">
                                          <p:stCondLst>
                                            <p:cond delay="1312"/>
                                          </p:stCondLst>
                                        </p:cTn>
                                        <p:tgtEl>
                                          <p:spTgt spid="6">
                                            <p:graphicEl>
                                              <a:dgm id="{3E7A4090-836D-B347-A6A3-372E0CFB761F}"/>
                                            </p:graphicEl>
                                          </p:spTgt>
                                        </p:tgtEl>
                                      </p:cBhvr>
                                      <p:to x="100000" y="80000"/>
                                    </p:animScale>
                                    <p:animScale>
                                      <p:cBhvr>
                                        <p:cTn id="102" dur="166" decel="50000">
                                          <p:stCondLst>
                                            <p:cond delay="1338"/>
                                          </p:stCondLst>
                                        </p:cTn>
                                        <p:tgtEl>
                                          <p:spTgt spid="6">
                                            <p:graphicEl>
                                              <a:dgm id="{3E7A4090-836D-B347-A6A3-372E0CFB761F}"/>
                                            </p:graphicEl>
                                          </p:spTgt>
                                        </p:tgtEl>
                                      </p:cBhvr>
                                      <p:to x="100000" y="100000"/>
                                    </p:animScale>
                                    <p:animScale>
                                      <p:cBhvr>
                                        <p:cTn id="103" dur="26">
                                          <p:stCondLst>
                                            <p:cond delay="1642"/>
                                          </p:stCondLst>
                                        </p:cTn>
                                        <p:tgtEl>
                                          <p:spTgt spid="6">
                                            <p:graphicEl>
                                              <a:dgm id="{3E7A4090-836D-B347-A6A3-372E0CFB761F}"/>
                                            </p:graphicEl>
                                          </p:spTgt>
                                        </p:tgtEl>
                                      </p:cBhvr>
                                      <p:to x="100000" y="90000"/>
                                    </p:animScale>
                                    <p:animScale>
                                      <p:cBhvr>
                                        <p:cTn id="104" dur="166" decel="50000">
                                          <p:stCondLst>
                                            <p:cond delay="1668"/>
                                          </p:stCondLst>
                                        </p:cTn>
                                        <p:tgtEl>
                                          <p:spTgt spid="6">
                                            <p:graphicEl>
                                              <a:dgm id="{3E7A4090-836D-B347-A6A3-372E0CFB761F}"/>
                                            </p:graphicEl>
                                          </p:spTgt>
                                        </p:tgtEl>
                                      </p:cBhvr>
                                      <p:to x="100000" y="100000"/>
                                    </p:animScale>
                                    <p:animScale>
                                      <p:cBhvr>
                                        <p:cTn id="105" dur="26">
                                          <p:stCondLst>
                                            <p:cond delay="1808"/>
                                          </p:stCondLst>
                                        </p:cTn>
                                        <p:tgtEl>
                                          <p:spTgt spid="6">
                                            <p:graphicEl>
                                              <a:dgm id="{3E7A4090-836D-B347-A6A3-372E0CFB761F}"/>
                                            </p:graphicEl>
                                          </p:spTgt>
                                        </p:tgtEl>
                                      </p:cBhvr>
                                      <p:to x="100000" y="95000"/>
                                    </p:animScale>
                                    <p:animScale>
                                      <p:cBhvr>
                                        <p:cTn id="106" dur="166" decel="50000">
                                          <p:stCondLst>
                                            <p:cond delay="1834"/>
                                          </p:stCondLst>
                                        </p:cTn>
                                        <p:tgtEl>
                                          <p:spTgt spid="6">
                                            <p:graphicEl>
                                              <a:dgm id="{3E7A4090-836D-B347-A6A3-372E0CFB761F}"/>
                                            </p:graphic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6">
                                            <p:graphicEl>
                                              <a:dgm id="{01CC930E-C944-F648-A734-170D302C26F9}"/>
                                            </p:graphicEl>
                                          </p:spTgt>
                                        </p:tgtEl>
                                        <p:attrNameLst>
                                          <p:attrName>style.visibility</p:attrName>
                                        </p:attrNameLst>
                                      </p:cBhvr>
                                      <p:to>
                                        <p:strVal val="visible"/>
                                      </p:to>
                                    </p:set>
                                    <p:animEffect transition="in" filter="wipe(down)">
                                      <p:cBhvr>
                                        <p:cTn id="111" dur="580">
                                          <p:stCondLst>
                                            <p:cond delay="0"/>
                                          </p:stCondLst>
                                        </p:cTn>
                                        <p:tgtEl>
                                          <p:spTgt spid="6">
                                            <p:graphicEl>
                                              <a:dgm id="{01CC930E-C944-F648-A734-170D302C26F9}"/>
                                            </p:graphicEl>
                                          </p:spTgt>
                                        </p:tgtEl>
                                      </p:cBhvr>
                                    </p:animEffect>
                                    <p:anim calcmode="lin" valueType="num">
                                      <p:cBhvr>
                                        <p:cTn id="112" dur="1822" tmFilter="0,0; 0.14,0.36; 0.43,0.73; 0.71,0.91; 1.0,1.0">
                                          <p:stCondLst>
                                            <p:cond delay="0"/>
                                          </p:stCondLst>
                                        </p:cTn>
                                        <p:tgtEl>
                                          <p:spTgt spid="6">
                                            <p:graphicEl>
                                              <a:dgm id="{01CC930E-C944-F648-A734-170D302C26F9}"/>
                                            </p:graphic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6">
                                            <p:graphicEl>
                                              <a:dgm id="{01CC930E-C944-F648-A734-170D302C26F9}"/>
                                            </p:graphic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6">
                                            <p:graphicEl>
                                              <a:dgm id="{01CC930E-C944-F648-A734-170D302C26F9}"/>
                                            </p:graphic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6">
                                            <p:graphicEl>
                                              <a:dgm id="{01CC930E-C944-F648-A734-170D302C26F9}"/>
                                            </p:graphic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6">
                                            <p:graphicEl>
                                              <a:dgm id="{01CC930E-C944-F648-A734-170D302C26F9}"/>
                                            </p:graphic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6">
                                            <p:graphicEl>
                                              <a:dgm id="{01CC930E-C944-F648-A734-170D302C26F9}"/>
                                            </p:graphicEl>
                                          </p:spTgt>
                                        </p:tgtEl>
                                      </p:cBhvr>
                                      <p:to x="100000" y="60000"/>
                                    </p:animScale>
                                    <p:animScale>
                                      <p:cBhvr>
                                        <p:cTn id="118" dur="166" decel="50000">
                                          <p:stCondLst>
                                            <p:cond delay="676"/>
                                          </p:stCondLst>
                                        </p:cTn>
                                        <p:tgtEl>
                                          <p:spTgt spid="6">
                                            <p:graphicEl>
                                              <a:dgm id="{01CC930E-C944-F648-A734-170D302C26F9}"/>
                                            </p:graphicEl>
                                          </p:spTgt>
                                        </p:tgtEl>
                                      </p:cBhvr>
                                      <p:to x="100000" y="100000"/>
                                    </p:animScale>
                                    <p:animScale>
                                      <p:cBhvr>
                                        <p:cTn id="119" dur="26">
                                          <p:stCondLst>
                                            <p:cond delay="1312"/>
                                          </p:stCondLst>
                                        </p:cTn>
                                        <p:tgtEl>
                                          <p:spTgt spid="6">
                                            <p:graphicEl>
                                              <a:dgm id="{01CC930E-C944-F648-A734-170D302C26F9}"/>
                                            </p:graphicEl>
                                          </p:spTgt>
                                        </p:tgtEl>
                                      </p:cBhvr>
                                      <p:to x="100000" y="80000"/>
                                    </p:animScale>
                                    <p:animScale>
                                      <p:cBhvr>
                                        <p:cTn id="120" dur="166" decel="50000">
                                          <p:stCondLst>
                                            <p:cond delay="1338"/>
                                          </p:stCondLst>
                                        </p:cTn>
                                        <p:tgtEl>
                                          <p:spTgt spid="6">
                                            <p:graphicEl>
                                              <a:dgm id="{01CC930E-C944-F648-A734-170D302C26F9}"/>
                                            </p:graphicEl>
                                          </p:spTgt>
                                        </p:tgtEl>
                                      </p:cBhvr>
                                      <p:to x="100000" y="100000"/>
                                    </p:animScale>
                                    <p:animScale>
                                      <p:cBhvr>
                                        <p:cTn id="121" dur="26">
                                          <p:stCondLst>
                                            <p:cond delay="1642"/>
                                          </p:stCondLst>
                                        </p:cTn>
                                        <p:tgtEl>
                                          <p:spTgt spid="6">
                                            <p:graphicEl>
                                              <a:dgm id="{01CC930E-C944-F648-A734-170D302C26F9}"/>
                                            </p:graphicEl>
                                          </p:spTgt>
                                        </p:tgtEl>
                                      </p:cBhvr>
                                      <p:to x="100000" y="90000"/>
                                    </p:animScale>
                                    <p:animScale>
                                      <p:cBhvr>
                                        <p:cTn id="122" dur="166" decel="50000">
                                          <p:stCondLst>
                                            <p:cond delay="1668"/>
                                          </p:stCondLst>
                                        </p:cTn>
                                        <p:tgtEl>
                                          <p:spTgt spid="6">
                                            <p:graphicEl>
                                              <a:dgm id="{01CC930E-C944-F648-A734-170D302C26F9}"/>
                                            </p:graphicEl>
                                          </p:spTgt>
                                        </p:tgtEl>
                                      </p:cBhvr>
                                      <p:to x="100000" y="100000"/>
                                    </p:animScale>
                                    <p:animScale>
                                      <p:cBhvr>
                                        <p:cTn id="123" dur="26">
                                          <p:stCondLst>
                                            <p:cond delay="1808"/>
                                          </p:stCondLst>
                                        </p:cTn>
                                        <p:tgtEl>
                                          <p:spTgt spid="6">
                                            <p:graphicEl>
                                              <a:dgm id="{01CC930E-C944-F648-A734-170D302C26F9}"/>
                                            </p:graphicEl>
                                          </p:spTgt>
                                        </p:tgtEl>
                                      </p:cBhvr>
                                      <p:to x="100000" y="95000"/>
                                    </p:animScale>
                                    <p:animScale>
                                      <p:cBhvr>
                                        <p:cTn id="124" dur="166" decel="50000">
                                          <p:stCondLst>
                                            <p:cond delay="1834"/>
                                          </p:stCondLst>
                                        </p:cTn>
                                        <p:tgtEl>
                                          <p:spTgt spid="6">
                                            <p:graphicEl>
                                              <a:dgm id="{01CC930E-C944-F648-A734-170D302C26F9}"/>
                                            </p:graphicEl>
                                          </p:spTgt>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6">
                                            <p:graphicEl>
                                              <a:dgm id="{6010930B-D21F-A74B-8A5D-DA9E05C7C027}"/>
                                            </p:graphicEl>
                                          </p:spTgt>
                                        </p:tgtEl>
                                        <p:attrNameLst>
                                          <p:attrName>style.visibility</p:attrName>
                                        </p:attrNameLst>
                                      </p:cBhvr>
                                      <p:to>
                                        <p:strVal val="visible"/>
                                      </p:to>
                                    </p:set>
                                    <p:animEffect transition="in" filter="wipe(down)">
                                      <p:cBhvr>
                                        <p:cTn id="127" dur="580">
                                          <p:stCondLst>
                                            <p:cond delay="0"/>
                                          </p:stCondLst>
                                        </p:cTn>
                                        <p:tgtEl>
                                          <p:spTgt spid="6">
                                            <p:graphicEl>
                                              <a:dgm id="{6010930B-D21F-A74B-8A5D-DA9E05C7C027}"/>
                                            </p:graphicEl>
                                          </p:spTgt>
                                        </p:tgtEl>
                                      </p:cBhvr>
                                    </p:animEffect>
                                    <p:anim calcmode="lin" valueType="num">
                                      <p:cBhvr>
                                        <p:cTn id="128" dur="1822" tmFilter="0,0; 0.14,0.36; 0.43,0.73; 0.71,0.91; 1.0,1.0">
                                          <p:stCondLst>
                                            <p:cond delay="0"/>
                                          </p:stCondLst>
                                        </p:cTn>
                                        <p:tgtEl>
                                          <p:spTgt spid="6">
                                            <p:graphicEl>
                                              <a:dgm id="{6010930B-D21F-A74B-8A5D-DA9E05C7C027}"/>
                                            </p:graphic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6">
                                            <p:graphicEl>
                                              <a:dgm id="{6010930B-D21F-A74B-8A5D-DA9E05C7C027}"/>
                                            </p:graphic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6">
                                            <p:graphicEl>
                                              <a:dgm id="{6010930B-D21F-A74B-8A5D-DA9E05C7C027}"/>
                                            </p:graphic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6">
                                            <p:graphicEl>
                                              <a:dgm id="{6010930B-D21F-A74B-8A5D-DA9E05C7C027}"/>
                                            </p:graphic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6">
                                            <p:graphicEl>
                                              <a:dgm id="{6010930B-D21F-A74B-8A5D-DA9E05C7C027}"/>
                                            </p:graphic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6">
                                            <p:graphicEl>
                                              <a:dgm id="{6010930B-D21F-A74B-8A5D-DA9E05C7C027}"/>
                                            </p:graphicEl>
                                          </p:spTgt>
                                        </p:tgtEl>
                                      </p:cBhvr>
                                      <p:to x="100000" y="60000"/>
                                    </p:animScale>
                                    <p:animScale>
                                      <p:cBhvr>
                                        <p:cTn id="134" dur="166" decel="50000">
                                          <p:stCondLst>
                                            <p:cond delay="676"/>
                                          </p:stCondLst>
                                        </p:cTn>
                                        <p:tgtEl>
                                          <p:spTgt spid="6">
                                            <p:graphicEl>
                                              <a:dgm id="{6010930B-D21F-A74B-8A5D-DA9E05C7C027}"/>
                                            </p:graphicEl>
                                          </p:spTgt>
                                        </p:tgtEl>
                                      </p:cBhvr>
                                      <p:to x="100000" y="100000"/>
                                    </p:animScale>
                                    <p:animScale>
                                      <p:cBhvr>
                                        <p:cTn id="135" dur="26">
                                          <p:stCondLst>
                                            <p:cond delay="1312"/>
                                          </p:stCondLst>
                                        </p:cTn>
                                        <p:tgtEl>
                                          <p:spTgt spid="6">
                                            <p:graphicEl>
                                              <a:dgm id="{6010930B-D21F-A74B-8A5D-DA9E05C7C027}"/>
                                            </p:graphicEl>
                                          </p:spTgt>
                                        </p:tgtEl>
                                      </p:cBhvr>
                                      <p:to x="100000" y="80000"/>
                                    </p:animScale>
                                    <p:animScale>
                                      <p:cBhvr>
                                        <p:cTn id="136" dur="166" decel="50000">
                                          <p:stCondLst>
                                            <p:cond delay="1338"/>
                                          </p:stCondLst>
                                        </p:cTn>
                                        <p:tgtEl>
                                          <p:spTgt spid="6">
                                            <p:graphicEl>
                                              <a:dgm id="{6010930B-D21F-A74B-8A5D-DA9E05C7C027}"/>
                                            </p:graphicEl>
                                          </p:spTgt>
                                        </p:tgtEl>
                                      </p:cBhvr>
                                      <p:to x="100000" y="100000"/>
                                    </p:animScale>
                                    <p:animScale>
                                      <p:cBhvr>
                                        <p:cTn id="137" dur="26">
                                          <p:stCondLst>
                                            <p:cond delay="1642"/>
                                          </p:stCondLst>
                                        </p:cTn>
                                        <p:tgtEl>
                                          <p:spTgt spid="6">
                                            <p:graphicEl>
                                              <a:dgm id="{6010930B-D21F-A74B-8A5D-DA9E05C7C027}"/>
                                            </p:graphicEl>
                                          </p:spTgt>
                                        </p:tgtEl>
                                      </p:cBhvr>
                                      <p:to x="100000" y="90000"/>
                                    </p:animScale>
                                    <p:animScale>
                                      <p:cBhvr>
                                        <p:cTn id="138" dur="166" decel="50000">
                                          <p:stCondLst>
                                            <p:cond delay="1668"/>
                                          </p:stCondLst>
                                        </p:cTn>
                                        <p:tgtEl>
                                          <p:spTgt spid="6">
                                            <p:graphicEl>
                                              <a:dgm id="{6010930B-D21F-A74B-8A5D-DA9E05C7C027}"/>
                                            </p:graphicEl>
                                          </p:spTgt>
                                        </p:tgtEl>
                                      </p:cBhvr>
                                      <p:to x="100000" y="100000"/>
                                    </p:animScale>
                                    <p:animScale>
                                      <p:cBhvr>
                                        <p:cTn id="139" dur="26">
                                          <p:stCondLst>
                                            <p:cond delay="1808"/>
                                          </p:stCondLst>
                                        </p:cTn>
                                        <p:tgtEl>
                                          <p:spTgt spid="6">
                                            <p:graphicEl>
                                              <a:dgm id="{6010930B-D21F-A74B-8A5D-DA9E05C7C027}"/>
                                            </p:graphicEl>
                                          </p:spTgt>
                                        </p:tgtEl>
                                      </p:cBhvr>
                                      <p:to x="100000" y="95000"/>
                                    </p:animScale>
                                    <p:animScale>
                                      <p:cBhvr>
                                        <p:cTn id="140" dur="166" decel="50000">
                                          <p:stCondLst>
                                            <p:cond delay="1834"/>
                                          </p:stCondLst>
                                        </p:cTn>
                                        <p:tgtEl>
                                          <p:spTgt spid="6">
                                            <p:graphicEl>
                                              <a:dgm id="{6010930B-D21F-A74B-8A5D-DA9E05C7C027}"/>
                                            </p:graphicEl>
                                          </p:spTgt>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grpId="0" nodeType="clickEffect">
                                  <p:stCondLst>
                                    <p:cond delay="0"/>
                                  </p:stCondLst>
                                  <p:childTnLst>
                                    <p:set>
                                      <p:cBhvr>
                                        <p:cTn id="144" dur="1" fill="hold">
                                          <p:stCondLst>
                                            <p:cond delay="0"/>
                                          </p:stCondLst>
                                        </p:cTn>
                                        <p:tgtEl>
                                          <p:spTgt spid="6">
                                            <p:graphicEl>
                                              <a:dgm id="{97C626AB-3AEE-014D-81D9-A72B5B844D4A}"/>
                                            </p:graphicEl>
                                          </p:spTgt>
                                        </p:tgtEl>
                                        <p:attrNameLst>
                                          <p:attrName>style.visibility</p:attrName>
                                        </p:attrNameLst>
                                      </p:cBhvr>
                                      <p:to>
                                        <p:strVal val="visible"/>
                                      </p:to>
                                    </p:set>
                                    <p:animEffect transition="in" filter="wipe(down)">
                                      <p:cBhvr>
                                        <p:cTn id="145" dur="580">
                                          <p:stCondLst>
                                            <p:cond delay="0"/>
                                          </p:stCondLst>
                                        </p:cTn>
                                        <p:tgtEl>
                                          <p:spTgt spid="6">
                                            <p:graphicEl>
                                              <a:dgm id="{97C626AB-3AEE-014D-81D9-A72B5B844D4A}"/>
                                            </p:graphicEl>
                                          </p:spTgt>
                                        </p:tgtEl>
                                      </p:cBhvr>
                                    </p:animEffect>
                                    <p:anim calcmode="lin" valueType="num">
                                      <p:cBhvr>
                                        <p:cTn id="146" dur="1822" tmFilter="0,0; 0.14,0.36; 0.43,0.73; 0.71,0.91; 1.0,1.0">
                                          <p:stCondLst>
                                            <p:cond delay="0"/>
                                          </p:stCondLst>
                                        </p:cTn>
                                        <p:tgtEl>
                                          <p:spTgt spid="6">
                                            <p:graphicEl>
                                              <a:dgm id="{97C626AB-3AEE-014D-81D9-A72B5B844D4A}"/>
                                            </p:graphic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6">
                                            <p:graphicEl>
                                              <a:dgm id="{97C626AB-3AEE-014D-81D9-A72B5B844D4A}"/>
                                            </p:graphic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6">
                                            <p:graphicEl>
                                              <a:dgm id="{97C626AB-3AEE-014D-81D9-A72B5B844D4A}"/>
                                            </p:graphic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6">
                                            <p:graphicEl>
                                              <a:dgm id="{97C626AB-3AEE-014D-81D9-A72B5B844D4A}"/>
                                            </p:graphic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6">
                                            <p:graphicEl>
                                              <a:dgm id="{97C626AB-3AEE-014D-81D9-A72B5B844D4A}"/>
                                            </p:graphic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6">
                                            <p:graphicEl>
                                              <a:dgm id="{97C626AB-3AEE-014D-81D9-A72B5B844D4A}"/>
                                            </p:graphicEl>
                                          </p:spTgt>
                                        </p:tgtEl>
                                      </p:cBhvr>
                                      <p:to x="100000" y="60000"/>
                                    </p:animScale>
                                    <p:animScale>
                                      <p:cBhvr>
                                        <p:cTn id="152" dur="166" decel="50000">
                                          <p:stCondLst>
                                            <p:cond delay="676"/>
                                          </p:stCondLst>
                                        </p:cTn>
                                        <p:tgtEl>
                                          <p:spTgt spid="6">
                                            <p:graphicEl>
                                              <a:dgm id="{97C626AB-3AEE-014D-81D9-A72B5B844D4A}"/>
                                            </p:graphicEl>
                                          </p:spTgt>
                                        </p:tgtEl>
                                      </p:cBhvr>
                                      <p:to x="100000" y="100000"/>
                                    </p:animScale>
                                    <p:animScale>
                                      <p:cBhvr>
                                        <p:cTn id="153" dur="26">
                                          <p:stCondLst>
                                            <p:cond delay="1312"/>
                                          </p:stCondLst>
                                        </p:cTn>
                                        <p:tgtEl>
                                          <p:spTgt spid="6">
                                            <p:graphicEl>
                                              <a:dgm id="{97C626AB-3AEE-014D-81D9-A72B5B844D4A}"/>
                                            </p:graphicEl>
                                          </p:spTgt>
                                        </p:tgtEl>
                                      </p:cBhvr>
                                      <p:to x="100000" y="80000"/>
                                    </p:animScale>
                                    <p:animScale>
                                      <p:cBhvr>
                                        <p:cTn id="154" dur="166" decel="50000">
                                          <p:stCondLst>
                                            <p:cond delay="1338"/>
                                          </p:stCondLst>
                                        </p:cTn>
                                        <p:tgtEl>
                                          <p:spTgt spid="6">
                                            <p:graphicEl>
                                              <a:dgm id="{97C626AB-3AEE-014D-81D9-A72B5B844D4A}"/>
                                            </p:graphicEl>
                                          </p:spTgt>
                                        </p:tgtEl>
                                      </p:cBhvr>
                                      <p:to x="100000" y="100000"/>
                                    </p:animScale>
                                    <p:animScale>
                                      <p:cBhvr>
                                        <p:cTn id="155" dur="26">
                                          <p:stCondLst>
                                            <p:cond delay="1642"/>
                                          </p:stCondLst>
                                        </p:cTn>
                                        <p:tgtEl>
                                          <p:spTgt spid="6">
                                            <p:graphicEl>
                                              <a:dgm id="{97C626AB-3AEE-014D-81D9-A72B5B844D4A}"/>
                                            </p:graphicEl>
                                          </p:spTgt>
                                        </p:tgtEl>
                                      </p:cBhvr>
                                      <p:to x="100000" y="90000"/>
                                    </p:animScale>
                                    <p:animScale>
                                      <p:cBhvr>
                                        <p:cTn id="156" dur="166" decel="50000">
                                          <p:stCondLst>
                                            <p:cond delay="1668"/>
                                          </p:stCondLst>
                                        </p:cTn>
                                        <p:tgtEl>
                                          <p:spTgt spid="6">
                                            <p:graphicEl>
                                              <a:dgm id="{97C626AB-3AEE-014D-81D9-A72B5B844D4A}"/>
                                            </p:graphicEl>
                                          </p:spTgt>
                                        </p:tgtEl>
                                      </p:cBhvr>
                                      <p:to x="100000" y="100000"/>
                                    </p:animScale>
                                    <p:animScale>
                                      <p:cBhvr>
                                        <p:cTn id="157" dur="26">
                                          <p:stCondLst>
                                            <p:cond delay="1808"/>
                                          </p:stCondLst>
                                        </p:cTn>
                                        <p:tgtEl>
                                          <p:spTgt spid="6">
                                            <p:graphicEl>
                                              <a:dgm id="{97C626AB-3AEE-014D-81D9-A72B5B844D4A}"/>
                                            </p:graphicEl>
                                          </p:spTgt>
                                        </p:tgtEl>
                                      </p:cBhvr>
                                      <p:to x="100000" y="95000"/>
                                    </p:animScale>
                                    <p:animScale>
                                      <p:cBhvr>
                                        <p:cTn id="158" dur="166" decel="50000">
                                          <p:stCondLst>
                                            <p:cond delay="1834"/>
                                          </p:stCondLst>
                                        </p:cTn>
                                        <p:tgtEl>
                                          <p:spTgt spid="6">
                                            <p:graphicEl>
                                              <a:dgm id="{97C626AB-3AEE-014D-81D9-A72B5B844D4A}"/>
                                            </p:graphicEl>
                                          </p:spTgt>
                                        </p:tgtEl>
                                      </p:cBhvr>
                                      <p:to x="100000" y="100000"/>
                                    </p:animScale>
                                  </p:childTnLst>
                                </p:cTn>
                              </p:par>
                              <p:par>
                                <p:cTn id="159" presetID="26" presetClass="entr" presetSubtype="0" fill="hold" grpId="0" nodeType="withEffect">
                                  <p:stCondLst>
                                    <p:cond delay="0"/>
                                  </p:stCondLst>
                                  <p:childTnLst>
                                    <p:set>
                                      <p:cBhvr>
                                        <p:cTn id="160" dur="1" fill="hold">
                                          <p:stCondLst>
                                            <p:cond delay="0"/>
                                          </p:stCondLst>
                                        </p:cTn>
                                        <p:tgtEl>
                                          <p:spTgt spid="6">
                                            <p:graphicEl>
                                              <a:dgm id="{14942699-46AB-4E42-90AF-8C57A100EBD0}"/>
                                            </p:graphicEl>
                                          </p:spTgt>
                                        </p:tgtEl>
                                        <p:attrNameLst>
                                          <p:attrName>style.visibility</p:attrName>
                                        </p:attrNameLst>
                                      </p:cBhvr>
                                      <p:to>
                                        <p:strVal val="visible"/>
                                      </p:to>
                                    </p:set>
                                    <p:animEffect transition="in" filter="wipe(down)">
                                      <p:cBhvr>
                                        <p:cTn id="161" dur="580">
                                          <p:stCondLst>
                                            <p:cond delay="0"/>
                                          </p:stCondLst>
                                        </p:cTn>
                                        <p:tgtEl>
                                          <p:spTgt spid="6">
                                            <p:graphicEl>
                                              <a:dgm id="{14942699-46AB-4E42-90AF-8C57A100EBD0}"/>
                                            </p:graphicEl>
                                          </p:spTgt>
                                        </p:tgtEl>
                                      </p:cBhvr>
                                    </p:animEffect>
                                    <p:anim calcmode="lin" valueType="num">
                                      <p:cBhvr>
                                        <p:cTn id="162" dur="1822" tmFilter="0,0; 0.14,0.36; 0.43,0.73; 0.71,0.91; 1.0,1.0">
                                          <p:stCondLst>
                                            <p:cond delay="0"/>
                                          </p:stCondLst>
                                        </p:cTn>
                                        <p:tgtEl>
                                          <p:spTgt spid="6">
                                            <p:graphicEl>
                                              <a:dgm id="{14942699-46AB-4E42-90AF-8C57A100EBD0}"/>
                                            </p:graphic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6">
                                            <p:graphicEl>
                                              <a:dgm id="{14942699-46AB-4E42-90AF-8C57A100EBD0}"/>
                                            </p:graphic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6">
                                            <p:graphicEl>
                                              <a:dgm id="{14942699-46AB-4E42-90AF-8C57A100EBD0}"/>
                                            </p:graphic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6">
                                            <p:graphicEl>
                                              <a:dgm id="{14942699-46AB-4E42-90AF-8C57A100EBD0}"/>
                                            </p:graphic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6">
                                            <p:graphicEl>
                                              <a:dgm id="{14942699-46AB-4E42-90AF-8C57A100EBD0}"/>
                                            </p:graphic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6">
                                            <p:graphicEl>
                                              <a:dgm id="{14942699-46AB-4E42-90AF-8C57A100EBD0}"/>
                                            </p:graphicEl>
                                          </p:spTgt>
                                        </p:tgtEl>
                                      </p:cBhvr>
                                      <p:to x="100000" y="60000"/>
                                    </p:animScale>
                                    <p:animScale>
                                      <p:cBhvr>
                                        <p:cTn id="168" dur="166" decel="50000">
                                          <p:stCondLst>
                                            <p:cond delay="676"/>
                                          </p:stCondLst>
                                        </p:cTn>
                                        <p:tgtEl>
                                          <p:spTgt spid="6">
                                            <p:graphicEl>
                                              <a:dgm id="{14942699-46AB-4E42-90AF-8C57A100EBD0}"/>
                                            </p:graphicEl>
                                          </p:spTgt>
                                        </p:tgtEl>
                                      </p:cBhvr>
                                      <p:to x="100000" y="100000"/>
                                    </p:animScale>
                                    <p:animScale>
                                      <p:cBhvr>
                                        <p:cTn id="169" dur="26">
                                          <p:stCondLst>
                                            <p:cond delay="1312"/>
                                          </p:stCondLst>
                                        </p:cTn>
                                        <p:tgtEl>
                                          <p:spTgt spid="6">
                                            <p:graphicEl>
                                              <a:dgm id="{14942699-46AB-4E42-90AF-8C57A100EBD0}"/>
                                            </p:graphicEl>
                                          </p:spTgt>
                                        </p:tgtEl>
                                      </p:cBhvr>
                                      <p:to x="100000" y="80000"/>
                                    </p:animScale>
                                    <p:animScale>
                                      <p:cBhvr>
                                        <p:cTn id="170" dur="166" decel="50000">
                                          <p:stCondLst>
                                            <p:cond delay="1338"/>
                                          </p:stCondLst>
                                        </p:cTn>
                                        <p:tgtEl>
                                          <p:spTgt spid="6">
                                            <p:graphicEl>
                                              <a:dgm id="{14942699-46AB-4E42-90AF-8C57A100EBD0}"/>
                                            </p:graphicEl>
                                          </p:spTgt>
                                        </p:tgtEl>
                                      </p:cBhvr>
                                      <p:to x="100000" y="100000"/>
                                    </p:animScale>
                                    <p:animScale>
                                      <p:cBhvr>
                                        <p:cTn id="171" dur="26">
                                          <p:stCondLst>
                                            <p:cond delay="1642"/>
                                          </p:stCondLst>
                                        </p:cTn>
                                        <p:tgtEl>
                                          <p:spTgt spid="6">
                                            <p:graphicEl>
                                              <a:dgm id="{14942699-46AB-4E42-90AF-8C57A100EBD0}"/>
                                            </p:graphicEl>
                                          </p:spTgt>
                                        </p:tgtEl>
                                      </p:cBhvr>
                                      <p:to x="100000" y="90000"/>
                                    </p:animScale>
                                    <p:animScale>
                                      <p:cBhvr>
                                        <p:cTn id="172" dur="166" decel="50000">
                                          <p:stCondLst>
                                            <p:cond delay="1668"/>
                                          </p:stCondLst>
                                        </p:cTn>
                                        <p:tgtEl>
                                          <p:spTgt spid="6">
                                            <p:graphicEl>
                                              <a:dgm id="{14942699-46AB-4E42-90AF-8C57A100EBD0}"/>
                                            </p:graphicEl>
                                          </p:spTgt>
                                        </p:tgtEl>
                                      </p:cBhvr>
                                      <p:to x="100000" y="100000"/>
                                    </p:animScale>
                                    <p:animScale>
                                      <p:cBhvr>
                                        <p:cTn id="173" dur="26">
                                          <p:stCondLst>
                                            <p:cond delay="1808"/>
                                          </p:stCondLst>
                                        </p:cTn>
                                        <p:tgtEl>
                                          <p:spTgt spid="6">
                                            <p:graphicEl>
                                              <a:dgm id="{14942699-46AB-4E42-90AF-8C57A100EBD0}"/>
                                            </p:graphicEl>
                                          </p:spTgt>
                                        </p:tgtEl>
                                      </p:cBhvr>
                                      <p:to x="100000" y="95000"/>
                                    </p:animScale>
                                    <p:animScale>
                                      <p:cBhvr>
                                        <p:cTn id="174" dur="166" decel="50000">
                                          <p:stCondLst>
                                            <p:cond delay="1834"/>
                                          </p:stCondLst>
                                        </p:cTn>
                                        <p:tgtEl>
                                          <p:spTgt spid="6">
                                            <p:graphicEl>
                                              <a:dgm id="{14942699-46AB-4E42-90AF-8C57A100EBD0}"/>
                                            </p:graphicEl>
                                          </p:spTgt>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26" presetClass="entr" presetSubtype="0" fill="hold" grpId="0" nodeType="clickEffect">
                                  <p:stCondLst>
                                    <p:cond delay="0"/>
                                  </p:stCondLst>
                                  <p:childTnLst>
                                    <p:set>
                                      <p:cBhvr>
                                        <p:cTn id="178" dur="1" fill="hold">
                                          <p:stCondLst>
                                            <p:cond delay="0"/>
                                          </p:stCondLst>
                                        </p:cTn>
                                        <p:tgtEl>
                                          <p:spTgt spid="6">
                                            <p:graphicEl>
                                              <a:dgm id="{83EE899A-B533-7E4D-8F10-183A527638CF}"/>
                                            </p:graphicEl>
                                          </p:spTgt>
                                        </p:tgtEl>
                                        <p:attrNameLst>
                                          <p:attrName>style.visibility</p:attrName>
                                        </p:attrNameLst>
                                      </p:cBhvr>
                                      <p:to>
                                        <p:strVal val="visible"/>
                                      </p:to>
                                    </p:set>
                                    <p:animEffect transition="in" filter="wipe(down)">
                                      <p:cBhvr>
                                        <p:cTn id="179" dur="580">
                                          <p:stCondLst>
                                            <p:cond delay="0"/>
                                          </p:stCondLst>
                                        </p:cTn>
                                        <p:tgtEl>
                                          <p:spTgt spid="6">
                                            <p:graphicEl>
                                              <a:dgm id="{83EE899A-B533-7E4D-8F10-183A527638CF}"/>
                                            </p:graphicEl>
                                          </p:spTgt>
                                        </p:tgtEl>
                                      </p:cBhvr>
                                    </p:animEffect>
                                    <p:anim calcmode="lin" valueType="num">
                                      <p:cBhvr>
                                        <p:cTn id="180" dur="1822" tmFilter="0,0; 0.14,0.36; 0.43,0.73; 0.71,0.91; 1.0,1.0">
                                          <p:stCondLst>
                                            <p:cond delay="0"/>
                                          </p:stCondLst>
                                        </p:cTn>
                                        <p:tgtEl>
                                          <p:spTgt spid="6">
                                            <p:graphicEl>
                                              <a:dgm id="{83EE899A-B533-7E4D-8F10-183A527638CF}"/>
                                            </p:graphicEl>
                                          </p:spTgt>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6">
                                            <p:graphicEl>
                                              <a:dgm id="{83EE899A-B533-7E4D-8F10-183A527638CF}"/>
                                            </p:graphicEl>
                                          </p:spTgt>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6">
                                            <p:graphicEl>
                                              <a:dgm id="{83EE899A-B533-7E4D-8F10-183A527638CF}"/>
                                            </p:graphicEl>
                                          </p:spTgt>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6">
                                            <p:graphicEl>
                                              <a:dgm id="{83EE899A-B533-7E4D-8F10-183A527638CF}"/>
                                            </p:graphicEl>
                                          </p:spTgt>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6">
                                            <p:graphicEl>
                                              <a:dgm id="{83EE899A-B533-7E4D-8F10-183A527638CF}"/>
                                            </p:graphicEl>
                                          </p:spTgt>
                                        </p:tgtEl>
                                        <p:attrNameLst>
                                          <p:attrName>ppt_y</p:attrName>
                                        </p:attrNameLst>
                                      </p:cBhvr>
                                      <p:tavLst>
                                        <p:tav tm="0" fmla="#ppt_y-sin(pi*$)/81">
                                          <p:val>
                                            <p:fltVal val="0"/>
                                          </p:val>
                                        </p:tav>
                                        <p:tav tm="100000">
                                          <p:val>
                                            <p:fltVal val="1"/>
                                          </p:val>
                                        </p:tav>
                                      </p:tavLst>
                                    </p:anim>
                                    <p:animScale>
                                      <p:cBhvr>
                                        <p:cTn id="185" dur="26">
                                          <p:stCondLst>
                                            <p:cond delay="650"/>
                                          </p:stCondLst>
                                        </p:cTn>
                                        <p:tgtEl>
                                          <p:spTgt spid="6">
                                            <p:graphicEl>
                                              <a:dgm id="{83EE899A-B533-7E4D-8F10-183A527638CF}"/>
                                            </p:graphicEl>
                                          </p:spTgt>
                                        </p:tgtEl>
                                      </p:cBhvr>
                                      <p:to x="100000" y="60000"/>
                                    </p:animScale>
                                    <p:animScale>
                                      <p:cBhvr>
                                        <p:cTn id="186" dur="166" decel="50000">
                                          <p:stCondLst>
                                            <p:cond delay="676"/>
                                          </p:stCondLst>
                                        </p:cTn>
                                        <p:tgtEl>
                                          <p:spTgt spid="6">
                                            <p:graphicEl>
                                              <a:dgm id="{83EE899A-B533-7E4D-8F10-183A527638CF}"/>
                                            </p:graphicEl>
                                          </p:spTgt>
                                        </p:tgtEl>
                                      </p:cBhvr>
                                      <p:to x="100000" y="100000"/>
                                    </p:animScale>
                                    <p:animScale>
                                      <p:cBhvr>
                                        <p:cTn id="187" dur="26">
                                          <p:stCondLst>
                                            <p:cond delay="1312"/>
                                          </p:stCondLst>
                                        </p:cTn>
                                        <p:tgtEl>
                                          <p:spTgt spid="6">
                                            <p:graphicEl>
                                              <a:dgm id="{83EE899A-B533-7E4D-8F10-183A527638CF}"/>
                                            </p:graphicEl>
                                          </p:spTgt>
                                        </p:tgtEl>
                                      </p:cBhvr>
                                      <p:to x="100000" y="80000"/>
                                    </p:animScale>
                                    <p:animScale>
                                      <p:cBhvr>
                                        <p:cTn id="188" dur="166" decel="50000">
                                          <p:stCondLst>
                                            <p:cond delay="1338"/>
                                          </p:stCondLst>
                                        </p:cTn>
                                        <p:tgtEl>
                                          <p:spTgt spid="6">
                                            <p:graphicEl>
                                              <a:dgm id="{83EE899A-B533-7E4D-8F10-183A527638CF}"/>
                                            </p:graphicEl>
                                          </p:spTgt>
                                        </p:tgtEl>
                                      </p:cBhvr>
                                      <p:to x="100000" y="100000"/>
                                    </p:animScale>
                                    <p:animScale>
                                      <p:cBhvr>
                                        <p:cTn id="189" dur="26">
                                          <p:stCondLst>
                                            <p:cond delay="1642"/>
                                          </p:stCondLst>
                                        </p:cTn>
                                        <p:tgtEl>
                                          <p:spTgt spid="6">
                                            <p:graphicEl>
                                              <a:dgm id="{83EE899A-B533-7E4D-8F10-183A527638CF}"/>
                                            </p:graphicEl>
                                          </p:spTgt>
                                        </p:tgtEl>
                                      </p:cBhvr>
                                      <p:to x="100000" y="90000"/>
                                    </p:animScale>
                                    <p:animScale>
                                      <p:cBhvr>
                                        <p:cTn id="190" dur="166" decel="50000">
                                          <p:stCondLst>
                                            <p:cond delay="1668"/>
                                          </p:stCondLst>
                                        </p:cTn>
                                        <p:tgtEl>
                                          <p:spTgt spid="6">
                                            <p:graphicEl>
                                              <a:dgm id="{83EE899A-B533-7E4D-8F10-183A527638CF}"/>
                                            </p:graphicEl>
                                          </p:spTgt>
                                        </p:tgtEl>
                                      </p:cBhvr>
                                      <p:to x="100000" y="100000"/>
                                    </p:animScale>
                                    <p:animScale>
                                      <p:cBhvr>
                                        <p:cTn id="191" dur="26">
                                          <p:stCondLst>
                                            <p:cond delay="1808"/>
                                          </p:stCondLst>
                                        </p:cTn>
                                        <p:tgtEl>
                                          <p:spTgt spid="6">
                                            <p:graphicEl>
                                              <a:dgm id="{83EE899A-B533-7E4D-8F10-183A527638CF}"/>
                                            </p:graphicEl>
                                          </p:spTgt>
                                        </p:tgtEl>
                                      </p:cBhvr>
                                      <p:to x="100000" y="95000"/>
                                    </p:animScale>
                                    <p:animScale>
                                      <p:cBhvr>
                                        <p:cTn id="192" dur="166" decel="50000">
                                          <p:stCondLst>
                                            <p:cond delay="1834"/>
                                          </p:stCondLst>
                                        </p:cTn>
                                        <p:tgtEl>
                                          <p:spTgt spid="6">
                                            <p:graphicEl>
                                              <a:dgm id="{83EE899A-B533-7E4D-8F10-183A527638CF}"/>
                                            </p:graphicEl>
                                          </p:spTgt>
                                        </p:tgtEl>
                                      </p:cBhvr>
                                      <p:to x="100000" y="100000"/>
                                    </p:animScale>
                                  </p:childTnLst>
                                </p:cTn>
                              </p:par>
                            </p:childTnLst>
                          </p:cTn>
                        </p:par>
                      </p:childTnLst>
                    </p:cTn>
                  </p:par>
                  <p:par>
                    <p:cTn id="193" fill="hold">
                      <p:stCondLst>
                        <p:cond delay="indefinite"/>
                      </p:stCondLst>
                      <p:childTnLst>
                        <p:par>
                          <p:cTn id="194" fill="hold">
                            <p:stCondLst>
                              <p:cond delay="0"/>
                            </p:stCondLst>
                            <p:childTnLst>
                              <p:par>
                                <p:cTn id="195" presetID="26" presetClass="entr" presetSubtype="0" fill="hold" grpId="0" nodeType="clickEffect">
                                  <p:stCondLst>
                                    <p:cond delay="0"/>
                                  </p:stCondLst>
                                  <p:childTnLst>
                                    <p:set>
                                      <p:cBhvr>
                                        <p:cTn id="196" dur="1" fill="hold">
                                          <p:stCondLst>
                                            <p:cond delay="0"/>
                                          </p:stCondLst>
                                        </p:cTn>
                                        <p:tgtEl>
                                          <p:spTgt spid="6">
                                            <p:graphicEl>
                                              <a:dgm id="{CD924E28-F219-8949-9F9A-0B9C37EC1BB4}"/>
                                            </p:graphicEl>
                                          </p:spTgt>
                                        </p:tgtEl>
                                        <p:attrNameLst>
                                          <p:attrName>style.visibility</p:attrName>
                                        </p:attrNameLst>
                                      </p:cBhvr>
                                      <p:to>
                                        <p:strVal val="visible"/>
                                      </p:to>
                                    </p:set>
                                    <p:animEffect transition="in" filter="wipe(down)">
                                      <p:cBhvr>
                                        <p:cTn id="197" dur="580">
                                          <p:stCondLst>
                                            <p:cond delay="0"/>
                                          </p:stCondLst>
                                        </p:cTn>
                                        <p:tgtEl>
                                          <p:spTgt spid="6">
                                            <p:graphicEl>
                                              <a:dgm id="{CD924E28-F219-8949-9F9A-0B9C37EC1BB4}"/>
                                            </p:graphicEl>
                                          </p:spTgt>
                                        </p:tgtEl>
                                      </p:cBhvr>
                                    </p:animEffect>
                                    <p:anim calcmode="lin" valueType="num">
                                      <p:cBhvr>
                                        <p:cTn id="198" dur="1822" tmFilter="0,0; 0.14,0.36; 0.43,0.73; 0.71,0.91; 1.0,1.0">
                                          <p:stCondLst>
                                            <p:cond delay="0"/>
                                          </p:stCondLst>
                                        </p:cTn>
                                        <p:tgtEl>
                                          <p:spTgt spid="6">
                                            <p:graphicEl>
                                              <a:dgm id="{CD924E28-F219-8949-9F9A-0B9C37EC1BB4}"/>
                                            </p:graphicEl>
                                          </p:spTgt>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6">
                                            <p:graphicEl>
                                              <a:dgm id="{CD924E28-F219-8949-9F9A-0B9C37EC1BB4}"/>
                                            </p:graphicEl>
                                          </p:spTgt>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6">
                                            <p:graphicEl>
                                              <a:dgm id="{CD924E28-F219-8949-9F9A-0B9C37EC1BB4}"/>
                                            </p:graphicEl>
                                          </p:spTgt>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6">
                                            <p:graphicEl>
                                              <a:dgm id="{CD924E28-F219-8949-9F9A-0B9C37EC1BB4}"/>
                                            </p:graphicEl>
                                          </p:spTgt>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6">
                                            <p:graphicEl>
                                              <a:dgm id="{CD924E28-F219-8949-9F9A-0B9C37EC1BB4}"/>
                                            </p:graphicEl>
                                          </p:spTgt>
                                        </p:tgtEl>
                                        <p:attrNameLst>
                                          <p:attrName>ppt_y</p:attrName>
                                        </p:attrNameLst>
                                      </p:cBhvr>
                                      <p:tavLst>
                                        <p:tav tm="0" fmla="#ppt_y-sin(pi*$)/81">
                                          <p:val>
                                            <p:fltVal val="0"/>
                                          </p:val>
                                        </p:tav>
                                        <p:tav tm="100000">
                                          <p:val>
                                            <p:fltVal val="1"/>
                                          </p:val>
                                        </p:tav>
                                      </p:tavLst>
                                    </p:anim>
                                    <p:animScale>
                                      <p:cBhvr>
                                        <p:cTn id="203" dur="26">
                                          <p:stCondLst>
                                            <p:cond delay="650"/>
                                          </p:stCondLst>
                                        </p:cTn>
                                        <p:tgtEl>
                                          <p:spTgt spid="6">
                                            <p:graphicEl>
                                              <a:dgm id="{CD924E28-F219-8949-9F9A-0B9C37EC1BB4}"/>
                                            </p:graphicEl>
                                          </p:spTgt>
                                        </p:tgtEl>
                                      </p:cBhvr>
                                      <p:to x="100000" y="60000"/>
                                    </p:animScale>
                                    <p:animScale>
                                      <p:cBhvr>
                                        <p:cTn id="204" dur="166" decel="50000">
                                          <p:stCondLst>
                                            <p:cond delay="676"/>
                                          </p:stCondLst>
                                        </p:cTn>
                                        <p:tgtEl>
                                          <p:spTgt spid="6">
                                            <p:graphicEl>
                                              <a:dgm id="{CD924E28-F219-8949-9F9A-0B9C37EC1BB4}"/>
                                            </p:graphicEl>
                                          </p:spTgt>
                                        </p:tgtEl>
                                      </p:cBhvr>
                                      <p:to x="100000" y="100000"/>
                                    </p:animScale>
                                    <p:animScale>
                                      <p:cBhvr>
                                        <p:cTn id="205" dur="26">
                                          <p:stCondLst>
                                            <p:cond delay="1312"/>
                                          </p:stCondLst>
                                        </p:cTn>
                                        <p:tgtEl>
                                          <p:spTgt spid="6">
                                            <p:graphicEl>
                                              <a:dgm id="{CD924E28-F219-8949-9F9A-0B9C37EC1BB4}"/>
                                            </p:graphicEl>
                                          </p:spTgt>
                                        </p:tgtEl>
                                      </p:cBhvr>
                                      <p:to x="100000" y="80000"/>
                                    </p:animScale>
                                    <p:animScale>
                                      <p:cBhvr>
                                        <p:cTn id="206" dur="166" decel="50000">
                                          <p:stCondLst>
                                            <p:cond delay="1338"/>
                                          </p:stCondLst>
                                        </p:cTn>
                                        <p:tgtEl>
                                          <p:spTgt spid="6">
                                            <p:graphicEl>
                                              <a:dgm id="{CD924E28-F219-8949-9F9A-0B9C37EC1BB4}"/>
                                            </p:graphicEl>
                                          </p:spTgt>
                                        </p:tgtEl>
                                      </p:cBhvr>
                                      <p:to x="100000" y="100000"/>
                                    </p:animScale>
                                    <p:animScale>
                                      <p:cBhvr>
                                        <p:cTn id="207" dur="26">
                                          <p:stCondLst>
                                            <p:cond delay="1642"/>
                                          </p:stCondLst>
                                        </p:cTn>
                                        <p:tgtEl>
                                          <p:spTgt spid="6">
                                            <p:graphicEl>
                                              <a:dgm id="{CD924E28-F219-8949-9F9A-0B9C37EC1BB4}"/>
                                            </p:graphicEl>
                                          </p:spTgt>
                                        </p:tgtEl>
                                      </p:cBhvr>
                                      <p:to x="100000" y="90000"/>
                                    </p:animScale>
                                    <p:animScale>
                                      <p:cBhvr>
                                        <p:cTn id="208" dur="166" decel="50000">
                                          <p:stCondLst>
                                            <p:cond delay="1668"/>
                                          </p:stCondLst>
                                        </p:cTn>
                                        <p:tgtEl>
                                          <p:spTgt spid="6">
                                            <p:graphicEl>
                                              <a:dgm id="{CD924E28-F219-8949-9F9A-0B9C37EC1BB4}"/>
                                            </p:graphicEl>
                                          </p:spTgt>
                                        </p:tgtEl>
                                      </p:cBhvr>
                                      <p:to x="100000" y="100000"/>
                                    </p:animScale>
                                    <p:animScale>
                                      <p:cBhvr>
                                        <p:cTn id="209" dur="26">
                                          <p:stCondLst>
                                            <p:cond delay="1808"/>
                                          </p:stCondLst>
                                        </p:cTn>
                                        <p:tgtEl>
                                          <p:spTgt spid="6">
                                            <p:graphicEl>
                                              <a:dgm id="{CD924E28-F219-8949-9F9A-0B9C37EC1BB4}"/>
                                            </p:graphicEl>
                                          </p:spTgt>
                                        </p:tgtEl>
                                      </p:cBhvr>
                                      <p:to x="100000" y="95000"/>
                                    </p:animScale>
                                    <p:animScale>
                                      <p:cBhvr>
                                        <p:cTn id="210" dur="166" decel="50000">
                                          <p:stCondLst>
                                            <p:cond delay="1834"/>
                                          </p:stCondLst>
                                        </p:cTn>
                                        <p:tgtEl>
                                          <p:spTgt spid="6">
                                            <p:graphicEl>
                                              <a:dgm id="{CD924E28-F219-8949-9F9A-0B9C37EC1BB4}"/>
                                            </p:graphicEl>
                                          </p:spTgt>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6">
                                            <p:graphicEl>
                                              <a:dgm id="{D2F76838-D091-A349-A006-04D6DA7CF1E9}"/>
                                            </p:graphicEl>
                                          </p:spTgt>
                                        </p:tgtEl>
                                        <p:attrNameLst>
                                          <p:attrName>style.visibility</p:attrName>
                                        </p:attrNameLst>
                                      </p:cBhvr>
                                      <p:to>
                                        <p:strVal val="visible"/>
                                      </p:to>
                                    </p:set>
                                    <p:animEffect transition="in" filter="wipe(down)">
                                      <p:cBhvr>
                                        <p:cTn id="213" dur="580">
                                          <p:stCondLst>
                                            <p:cond delay="0"/>
                                          </p:stCondLst>
                                        </p:cTn>
                                        <p:tgtEl>
                                          <p:spTgt spid="6">
                                            <p:graphicEl>
                                              <a:dgm id="{D2F76838-D091-A349-A006-04D6DA7CF1E9}"/>
                                            </p:graphicEl>
                                          </p:spTgt>
                                        </p:tgtEl>
                                      </p:cBhvr>
                                    </p:animEffect>
                                    <p:anim calcmode="lin" valueType="num">
                                      <p:cBhvr>
                                        <p:cTn id="214" dur="1822" tmFilter="0,0; 0.14,0.36; 0.43,0.73; 0.71,0.91; 1.0,1.0">
                                          <p:stCondLst>
                                            <p:cond delay="0"/>
                                          </p:stCondLst>
                                        </p:cTn>
                                        <p:tgtEl>
                                          <p:spTgt spid="6">
                                            <p:graphicEl>
                                              <a:dgm id="{D2F76838-D091-A349-A006-04D6DA7CF1E9}"/>
                                            </p:graphicEl>
                                          </p:spTgt>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6">
                                            <p:graphicEl>
                                              <a:dgm id="{D2F76838-D091-A349-A006-04D6DA7CF1E9}"/>
                                            </p:graphicEl>
                                          </p:spTgt>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6">
                                            <p:graphicEl>
                                              <a:dgm id="{D2F76838-D091-A349-A006-04D6DA7CF1E9}"/>
                                            </p:graphicEl>
                                          </p:spTgt>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6">
                                            <p:graphicEl>
                                              <a:dgm id="{D2F76838-D091-A349-A006-04D6DA7CF1E9}"/>
                                            </p:graphicEl>
                                          </p:spTgt>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6">
                                            <p:graphicEl>
                                              <a:dgm id="{D2F76838-D091-A349-A006-04D6DA7CF1E9}"/>
                                            </p:graphicEl>
                                          </p:spTgt>
                                        </p:tgtEl>
                                        <p:attrNameLst>
                                          <p:attrName>ppt_y</p:attrName>
                                        </p:attrNameLst>
                                      </p:cBhvr>
                                      <p:tavLst>
                                        <p:tav tm="0" fmla="#ppt_y-sin(pi*$)/81">
                                          <p:val>
                                            <p:fltVal val="0"/>
                                          </p:val>
                                        </p:tav>
                                        <p:tav tm="100000">
                                          <p:val>
                                            <p:fltVal val="1"/>
                                          </p:val>
                                        </p:tav>
                                      </p:tavLst>
                                    </p:anim>
                                    <p:animScale>
                                      <p:cBhvr>
                                        <p:cTn id="219" dur="26">
                                          <p:stCondLst>
                                            <p:cond delay="650"/>
                                          </p:stCondLst>
                                        </p:cTn>
                                        <p:tgtEl>
                                          <p:spTgt spid="6">
                                            <p:graphicEl>
                                              <a:dgm id="{D2F76838-D091-A349-A006-04D6DA7CF1E9}"/>
                                            </p:graphicEl>
                                          </p:spTgt>
                                        </p:tgtEl>
                                      </p:cBhvr>
                                      <p:to x="100000" y="60000"/>
                                    </p:animScale>
                                    <p:animScale>
                                      <p:cBhvr>
                                        <p:cTn id="220" dur="166" decel="50000">
                                          <p:stCondLst>
                                            <p:cond delay="676"/>
                                          </p:stCondLst>
                                        </p:cTn>
                                        <p:tgtEl>
                                          <p:spTgt spid="6">
                                            <p:graphicEl>
                                              <a:dgm id="{D2F76838-D091-A349-A006-04D6DA7CF1E9}"/>
                                            </p:graphicEl>
                                          </p:spTgt>
                                        </p:tgtEl>
                                      </p:cBhvr>
                                      <p:to x="100000" y="100000"/>
                                    </p:animScale>
                                    <p:animScale>
                                      <p:cBhvr>
                                        <p:cTn id="221" dur="26">
                                          <p:stCondLst>
                                            <p:cond delay="1312"/>
                                          </p:stCondLst>
                                        </p:cTn>
                                        <p:tgtEl>
                                          <p:spTgt spid="6">
                                            <p:graphicEl>
                                              <a:dgm id="{D2F76838-D091-A349-A006-04D6DA7CF1E9}"/>
                                            </p:graphicEl>
                                          </p:spTgt>
                                        </p:tgtEl>
                                      </p:cBhvr>
                                      <p:to x="100000" y="80000"/>
                                    </p:animScale>
                                    <p:animScale>
                                      <p:cBhvr>
                                        <p:cTn id="222" dur="166" decel="50000">
                                          <p:stCondLst>
                                            <p:cond delay="1338"/>
                                          </p:stCondLst>
                                        </p:cTn>
                                        <p:tgtEl>
                                          <p:spTgt spid="6">
                                            <p:graphicEl>
                                              <a:dgm id="{D2F76838-D091-A349-A006-04D6DA7CF1E9}"/>
                                            </p:graphicEl>
                                          </p:spTgt>
                                        </p:tgtEl>
                                      </p:cBhvr>
                                      <p:to x="100000" y="100000"/>
                                    </p:animScale>
                                    <p:animScale>
                                      <p:cBhvr>
                                        <p:cTn id="223" dur="26">
                                          <p:stCondLst>
                                            <p:cond delay="1642"/>
                                          </p:stCondLst>
                                        </p:cTn>
                                        <p:tgtEl>
                                          <p:spTgt spid="6">
                                            <p:graphicEl>
                                              <a:dgm id="{D2F76838-D091-A349-A006-04D6DA7CF1E9}"/>
                                            </p:graphicEl>
                                          </p:spTgt>
                                        </p:tgtEl>
                                      </p:cBhvr>
                                      <p:to x="100000" y="90000"/>
                                    </p:animScale>
                                    <p:animScale>
                                      <p:cBhvr>
                                        <p:cTn id="224" dur="166" decel="50000">
                                          <p:stCondLst>
                                            <p:cond delay="1668"/>
                                          </p:stCondLst>
                                        </p:cTn>
                                        <p:tgtEl>
                                          <p:spTgt spid="6">
                                            <p:graphicEl>
                                              <a:dgm id="{D2F76838-D091-A349-A006-04D6DA7CF1E9}"/>
                                            </p:graphicEl>
                                          </p:spTgt>
                                        </p:tgtEl>
                                      </p:cBhvr>
                                      <p:to x="100000" y="100000"/>
                                    </p:animScale>
                                    <p:animScale>
                                      <p:cBhvr>
                                        <p:cTn id="225" dur="26">
                                          <p:stCondLst>
                                            <p:cond delay="1808"/>
                                          </p:stCondLst>
                                        </p:cTn>
                                        <p:tgtEl>
                                          <p:spTgt spid="6">
                                            <p:graphicEl>
                                              <a:dgm id="{D2F76838-D091-A349-A006-04D6DA7CF1E9}"/>
                                            </p:graphicEl>
                                          </p:spTgt>
                                        </p:tgtEl>
                                      </p:cBhvr>
                                      <p:to x="100000" y="95000"/>
                                    </p:animScale>
                                    <p:animScale>
                                      <p:cBhvr>
                                        <p:cTn id="226" dur="166" decel="50000">
                                          <p:stCondLst>
                                            <p:cond delay="1834"/>
                                          </p:stCondLst>
                                        </p:cTn>
                                        <p:tgtEl>
                                          <p:spTgt spid="6">
                                            <p:graphicEl>
                                              <a:dgm id="{D2F76838-D091-A349-A006-04D6DA7CF1E9}"/>
                                            </p:graphicEl>
                                          </p:spTgt>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26" presetClass="entr" presetSubtype="0" fill="hold" grpId="0" nodeType="clickEffect">
                                  <p:stCondLst>
                                    <p:cond delay="0"/>
                                  </p:stCondLst>
                                  <p:childTnLst>
                                    <p:set>
                                      <p:cBhvr>
                                        <p:cTn id="230" dur="1" fill="hold">
                                          <p:stCondLst>
                                            <p:cond delay="0"/>
                                          </p:stCondLst>
                                        </p:cTn>
                                        <p:tgtEl>
                                          <p:spTgt spid="6">
                                            <p:graphicEl>
                                              <a:dgm id="{6E70DA6F-2E4E-AB48-B4AA-FB191A885577}"/>
                                            </p:graphicEl>
                                          </p:spTgt>
                                        </p:tgtEl>
                                        <p:attrNameLst>
                                          <p:attrName>style.visibility</p:attrName>
                                        </p:attrNameLst>
                                      </p:cBhvr>
                                      <p:to>
                                        <p:strVal val="visible"/>
                                      </p:to>
                                    </p:set>
                                    <p:animEffect transition="in" filter="wipe(down)">
                                      <p:cBhvr>
                                        <p:cTn id="231" dur="580">
                                          <p:stCondLst>
                                            <p:cond delay="0"/>
                                          </p:stCondLst>
                                        </p:cTn>
                                        <p:tgtEl>
                                          <p:spTgt spid="6">
                                            <p:graphicEl>
                                              <a:dgm id="{6E70DA6F-2E4E-AB48-B4AA-FB191A885577}"/>
                                            </p:graphicEl>
                                          </p:spTgt>
                                        </p:tgtEl>
                                      </p:cBhvr>
                                    </p:animEffect>
                                    <p:anim calcmode="lin" valueType="num">
                                      <p:cBhvr>
                                        <p:cTn id="232" dur="1822" tmFilter="0,0; 0.14,0.36; 0.43,0.73; 0.71,0.91; 1.0,1.0">
                                          <p:stCondLst>
                                            <p:cond delay="0"/>
                                          </p:stCondLst>
                                        </p:cTn>
                                        <p:tgtEl>
                                          <p:spTgt spid="6">
                                            <p:graphicEl>
                                              <a:dgm id="{6E70DA6F-2E4E-AB48-B4AA-FB191A885577}"/>
                                            </p:graphicEl>
                                          </p:spTgt>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6">
                                            <p:graphicEl>
                                              <a:dgm id="{6E70DA6F-2E4E-AB48-B4AA-FB191A885577}"/>
                                            </p:graphicEl>
                                          </p:spTgt>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6">
                                            <p:graphicEl>
                                              <a:dgm id="{6E70DA6F-2E4E-AB48-B4AA-FB191A885577}"/>
                                            </p:graphicEl>
                                          </p:spTgt>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6">
                                            <p:graphicEl>
                                              <a:dgm id="{6E70DA6F-2E4E-AB48-B4AA-FB191A885577}"/>
                                            </p:graphicEl>
                                          </p:spTgt>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6">
                                            <p:graphicEl>
                                              <a:dgm id="{6E70DA6F-2E4E-AB48-B4AA-FB191A885577}"/>
                                            </p:graphicEl>
                                          </p:spTgt>
                                        </p:tgtEl>
                                        <p:attrNameLst>
                                          <p:attrName>ppt_y</p:attrName>
                                        </p:attrNameLst>
                                      </p:cBhvr>
                                      <p:tavLst>
                                        <p:tav tm="0" fmla="#ppt_y-sin(pi*$)/81">
                                          <p:val>
                                            <p:fltVal val="0"/>
                                          </p:val>
                                        </p:tav>
                                        <p:tav tm="100000">
                                          <p:val>
                                            <p:fltVal val="1"/>
                                          </p:val>
                                        </p:tav>
                                      </p:tavLst>
                                    </p:anim>
                                    <p:animScale>
                                      <p:cBhvr>
                                        <p:cTn id="237" dur="26">
                                          <p:stCondLst>
                                            <p:cond delay="650"/>
                                          </p:stCondLst>
                                        </p:cTn>
                                        <p:tgtEl>
                                          <p:spTgt spid="6">
                                            <p:graphicEl>
                                              <a:dgm id="{6E70DA6F-2E4E-AB48-B4AA-FB191A885577}"/>
                                            </p:graphicEl>
                                          </p:spTgt>
                                        </p:tgtEl>
                                      </p:cBhvr>
                                      <p:to x="100000" y="60000"/>
                                    </p:animScale>
                                    <p:animScale>
                                      <p:cBhvr>
                                        <p:cTn id="238" dur="166" decel="50000">
                                          <p:stCondLst>
                                            <p:cond delay="676"/>
                                          </p:stCondLst>
                                        </p:cTn>
                                        <p:tgtEl>
                                          <p:spTgt spid="6">
                                            <p:graphicEl>
                                              <a:dgm id="{6E70DA6F-2E4E-AB48-B4AA-FB191A885577}"/>
                                            </p:graphicEl>
                                          </p:spTgt>
                                        </p:tgtEl>
                                      </p:cBhvr>
                                      <p:to x="100000" y="100000"/>
                                    </p:animScale>
                                    <p:animScale>
                                      <p:cBhvr>
                                        <p:cTn id="239" dur="26">
                                          <p:stCondLst>
                                            <p:cond delay="1312"/>
                                          </p:stCondLst>
                                        </p:cTn>
                                        <p:tgtEl>
                                          <p:spTgt spid="6">
                                            <p:graphicEl>
                                              <a:dgm id="{6E70DA6F-2E4E-AB48-B4AA-FB191A885577}"/>
                                            </p:graphicEl>
                                          </p:spTgt>
                                        </p:tgtEl>
                                      </p:cBhvr>
                                      <p:to x="100000" y="80000"/>
                                    </p:animScale>
                                    <p:animScale>
                                      <p:cBhvr>
                                        <p:cTn id="240" dur="166" decel="50000">
                                          <p:stCondLst>
                                            <p:cond delay="1338"/>
                                          </p:stCondLst>
                                        </p:cTn>
                                        <p:tgtEl>
                                          <p:spTgt spid="6">
                                            <p:graphicEl>
                                              <a:dgm id="{6E70DA6F-2E4E-AB48-B4AA-FB191A885577}"/>
                                            </p:graphicEl>
                                          </p:spTgt>
                                        </p:tgtEl>
                                      </p:cBhvr>
                                      <p:to x="100000" y="100000"/>
                                    </p:animScale>
                                    <p:animScale>
                                      <p:cBhvr>
                                        <p:cTn id="241" dur="26">
                                          <p:stCondLst>
                                            <p:cond delay="1642"/>
                                          </p:stCondLst>
                                        </p:cTn>
                                        <p:tgtEl>
                                          <p:spTgt spid="6">
                                            <p:graphicEl>
                                              <a:dgm id="{6E70DA6F-2E4E-AB48-B4AA-FB191A885577}"/>
                                            </p:graphicEl>
                                          </p:spTgt>
                                        </p:tgtEl>
                                      </p:cBhvr>
                                      <p:to x="100000" y="90000"/>
                                    </p:animScale>
                                    <p:animScale>
                                      <p:cBhvr>
                                        <p:cTn id="242" dur="166" decel="50000">
                                          <p:stCondLst>
                                            <p:cond delay="1668"/>
                                          </p:stCondLst>
                                        </p:cTn>
                                        <p:tgtEl>
                                          <p:spTgt spid="6">
                                            <p:graphicEl>
                                              <a:dgm id="{6E70DA6F-2E4E-AB48-B4AA-FB191A885577}"/>
                                            </p:graphicEl>
                                          </p:spTgt>
                                        </p:tgtEl>
                                      </p:cBhvr>
                                      <p:to x="100000" y="100000"/>
                                    </p:animScale>
                                    <p:animScale>
                                      <p:cBhvr>
                                        <p:cTn id="243" dur="26">
                                          <p:stCondLst>
                                            <p:cond delay="1808"/>
                                          </p:stCondLst>
                                        </p:cTn>
                                        <p:tgtEl>
                                          <p:spTgt spid="6">
                                            <p:graphicEl>
                                              <a:dgm id="{6E70DA6F-2E4E-AB48-B4AA-FB191A885577}"/>
                                            </p:graphicEl>
                                          </p:spTgt>
                                        </p:tgtEl>
                                      </p:cBhvr>
                                      <p:to x="100000" y="95000"/>
                                    </p:animScale>
                                    <p:animScale>
                                      <p:cBhvr>
                                        <p:cTn id="244" dur="166" decel="50000">
                                          <p:stCondLst>
                                            <p:cond delay="1834"/>
                                          </p:stCondLst>
                                        </p:cTn>
                                        <p:tgtEl>
                                          <p:spTgt spid="6">
                                            <p:graphicEl>
                                              <a:dgm id="{6E70DA6F-2E4E-AB48-B4AA-FB191A885577}"/>
                                            </p:graphicEl>
                                          </p:spTgt>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6">
                                            <p:graphicEl>
                                              <a:dgm id="{7F3B48EF-5F05-064D-B53D-0E02FE845D7F}"/>
                                            </p:graphicEl>
                                          </p:spTgt>
                                        </p:tgtEl>
                                        <p:attrNameLst>
                                          <p:attrName>style.visibility</p:attrName>
                                        </p:attrNameLst>
                                      </p:cBhvr>
                                      <p:to>
                                        <p:strVal val="visible"/>
                                      </p:to>
                                    </p:set>
                                    <p:animEffect transition="in" filter="wipe(down)">
                                      <p:cBhvr>
                                        <p:cTn id="247" dur="580">
                                          <p:stCondLst>
                                            <p:cond delay="0"/>
                                          </p:stCondLst>
                                        </p:cTn>
                                        <p:tgtEl>
                                          <p:spTgt spid="6">
                                            <p:graphicEl>
                                              <a:dgm id="{7F3B48EF-5F05-064D-B53D-0E02FE845D7F}"/>
                                            </p:graphicEl>
                                          </p:spTgt>
                                        </p:tgtEl>
                                      </p:cBhvr>
                                    </p:animEffect>
                                    <p:anim calcmode="lin" valueType="num">
                                      <p:cBhvr>
                                        <p:cTn id="248" dur="1822" tmFilter="0,0; 0.14,0.36; 0.43,0.73; 0.71,0.91; 1.0,1.0">
                                          <p:stCondLst>
                                            <p:cond delay="0"/>
                                          </p:stCondLst>
                                        </p:cTn>
                                        <p:tgtEl>
                                          <p:spTgt spid="6">
                                            <p:graphicEl>
                                              <a:dgm id="{7F3B48EF-5F05-064D-B53D-0E02FE845D7F}"/>
                                            </p:graphicEl>
                                          </p:spTgt>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6">
                                            <p:graphicEl>
                                              <a:dgm id="{7F3B48EF-5F05-064D-B53D-0E02FE845D7F}"/>
                                            </p:graphicEl>
                                          </p:spTgt>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6">
                                            <p:graphicEl>
                                              <a:dgm id="{7F3B48EF-5F05-064D-B53D-0E02FE845D7F}"/>
                                            </p:graphicEl>
                                          </p:spTgt>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6">
                                            <p:graphicEl>
                                              <a:dgm id="{7F3B48EF-5F05-064D-B53D-0E02FE845D7F}"/>
                                            </p:graphicEl>
                                          </p:spTgt>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6">
                                            <p:graphicEl>
                                              <a:dgm id="{7F3B48EF-5F05-064D-B53D-0E02FE845D7F}"/>
                                            </p:graphicEl>
                                          </p:spTgt>
                                        </p:tgtEl>
                                        <p:attrNameLst>
                                          <p:attrName>ppt_y</p:attrName>
                                        </p:attrNameLst>
                                      </p:cBhvr>
                                      <p:tavLst>
                                        <p:tav tm="0" fmla="#ppt_y-sin(pi*$)/81">
                                          <p:val>
                                            <p:fltVal val="0"/>
                                          </p:val>
                                        </p:tav>
                                        <p:tav tm="100000">
                                          <p:val>
                                            <p:fltVal val="1"/>
                                          </p:val>
                                        </p:tav>
                                      </p:tavLst>
                                    </p:anim>
                                    <p:animScale>
                                      <p:cBhvr>
                                        <p:cTn id="253" dur="26">
                                          <p:stCondLst>
                                            <p:cond delay="650"/>
                                          </p:stCondLst>
                                        </p:cTn>
                                        <p:tgtEl>
                                          <p:spTgt spid="6">
                                            <p:graphicEl>
                                              <a:dgm id="{7F3B48EF-5F05-064D-B53D-0E02FE845D7F}"/>
                                            </p:graphicEl>
                                          </p:spTgt>
                                        </p:tgtEl>
                                      </p:cBhvr>
                                      <p:to x="100000" y="60000"/>
                                    </p:animScale>
                                    <p:animScale>
                                      <p:cBhvr>
                                        <p:cTn id="254" dur="166" decel="50000">
                                          <p:stCondLst>
                                            <p:cond delay="676"/>
                                          </p:stCondLst>
                                        </p:cTn>
                                        <p:tgtEl>
                                          <p:spTgt spid="6">
                                            <p:graphicEl>
                                              <a:dgm id="{7F3B48EF-5F05-064D-B53D-0E02FE845D7F}"/>
                                            </p:graphicEl>
                                          </p:spTgt>
                                        </p:tgtEl>
                                      </p:cBhvr>
                                      <p:to x="100000" y="100000"/>
                                    </p:animScale>
                                    <p:animScale>
                                      <p:cBhvr>
                                        <p:cTn id="255" dur="26">
                                          <p:stCondLst>
                                            <p:cond delay="1312"/>
                                          </p:stCondLst>
                                        </p:cTn>
                                        <p:tgtEl>
                                          <p:spTgt spid="6">
                                            <p:graphicEl>
                                              <a:dgm id="{7F3B48EF-5F05-064D-B53D-0E02FE845D7F}"/>
                                            </p:graphicEl>
                                          </p:spTgt>
                                        </p:tgtEl>
                                      </p:cBhvr>
                                      <p:to x="100000" y="80000"/>
                                    </p:animScale>
                                    <p:animScale>
                                      <p:cBhvr>
                                        <p:cTn id="256" dur="166" decel="50000">
                                          <p:stCondLst>
                                            <p:cond delay="1338"/>
                                          </p:stCondLst>
                                        </p:cTn>
                                        <p:tgtEl>
                                          <p:spTgt spid="6">
                                            <p:graphicEl>
                                              <a:dgm id="{7F3B48EF-5F05-064D-B53D-0E02FE845D7F}"/>
                                            </p:graphicEl>
                                          </p:spTgt>
                                        </p:tgtEl>
                                      </p:cBhvr>
                                      <p:to x="100000" y="100000"/>
                                    </p:animScale>
                                    <p:animScale>
                                      <p:cBhvr>
                                        <p:cTn id="257" dur="26">
                                          <p:stCondLst>
                                            <p:cond delay="1642"/>
                                          </p:stCondLst>
                                        </p:cTn>
                                        <p:tgtEl>
                                          <p:spTgt spid="6">
                                            <p:graphicEl>
                                              <a:dgm id="{7F3B48EF-5F05-064D-B53D-0E02FE845D7F}"/>
                                            </p:graphicEl>
                                          </p:spTgt>
                                        </p:tgtEl>
                                      </p:cBhvr>
                                      <p:to x="100000" y="90000"/>
                                    </p:animScale>
                                    <p:animScale>
                                      <p:cBhvr>
                                        <p:cTn id="258" dur="166" decel="50000">
                                          <p:stCondLst>
                                            <p:cond delay="1668"/>
                                          </p:stCondLst>
                                        </p:cTn>
                                        <p:tgtEl>
                                          <p:spTgt spid="6">
                                            <p:graphicEl>
                                              <a:dgm id="{7F3B48EF-5F05-064D-B53D-0E02FE845D7F}"/>
                                            </p:graphicEl>
                                          </p:spTgt>
                                        </p:tgtEl>
                                      </p:cBhvr>
                                      <p:to x="100000" y="100000"/>
                                    </p:animScale>
                                    <p:animScale>
                                      <p:cBhvr>
                                        <p:cTn id="259" dur="26">
                                          <p:stCondLst>
                                            <p:cond delay="1808"/>
                                          </p:stCondLst>
                                        </p:cTn>
                                        <p:tgtEl>
                                          <p:spTgt spid="6">
                                            <p:graphicEl>
                                              <a:dgm id="{7F3B48EF-5F05-064D-B53D-0E02FE845D7F}"/>
                                            </p:graphicEl>
                                          </p:spTgt>
                                        </p:tgtEl>
                                      </p:cBhvr>
                                      <p:to x="100000" y="95000"/>
                                    </p:animScale>
                                    <p:animScale>
                                      <p:cBhvr>
                                        <p:cTn id="260" dur="166" decel="50000">
                                          <p:stCondLst>
                                            <p:cond delay="1834"/>
                                          </p:stCondLst>
                                        </p:cTn>
                                        <p:tgtEl>
                                          <p:spTgt spid="6">
                                            <p:graphicEl>
                                              <a:dgm id="{7F3B48EF-5F05-064D-B53D-0E02FE845D7F}"/>
                                            </p:graphicEl>
                                          </p:spTgt>
                                        </p:tgtEl>
                                      </p:cBhvr>
                                      <p:to x="100000" y="100000"/>
                                    </p:animScale>
                                  </p:childTnLst>
                                </p:cTn>
                              </p:par>
                            </p:childTnLst>
                          </p:cTn>
                        </p:par>
                      </p:childTnLst>
                    </p:cTn>
                  </p:par>
                  <p:par>
                    <p:cTn id="261" fill="hold">
                      <p:stCondLst>
                        <p:cond delay="indefinite"/>
                      </p:stCondLst>
                      <p:childTnLst>
                        <p:par>
                          <p:cTn id="262" fill="hold">
                            <p:stCondLst>
                              <p:cond delay="0"/>
                            </p:stCondLst>
                            <p:childTnLst>
                              <p:par>
                                <p:cTn id="263" presetID="26" presetClass="entr" presetSubtype="0" fill="hold" grpId="0" nodeType="clickEffect">
                                  <p:stCondLst>
                                    <p:cond delay="0"/>
                                  </p:stCondLst>
                                  <p:childTnLst>
                                    <p:set>
                                      <p:cBhvr>
                                        <p:cTn id="264" dur="1" fill="hold">
                                          <p:stCondLst>
                                            <p:cond delay="0"/>
                                          </p:stCondLst>
                                        </p:cTn>
                                        <p:tgtEl>
                                          <p:spTgt spid="6">
                                            <p:graphicEl>
                                              <a:dgm id="{101B0D86-A384-9E47-9C5A-A164668B87D0}"/>
                                            </p:graphicEl>
                                          </p:spTgt>
                                        </p:tgtEl>
                                        <p:attrNameLst>
                                          <p:attrName>style.visibility</p:attrName>
                                        </p:attrNameLst>
                                      </p:cBhvr>
                                      <p:to>
                                        <p:strVal val="visible"/>
                                      </p:to>
                                    </p:set>
                                    <p:animEffect transition="in" filter="wipe(down)">
                                      <p:cBhvr>
                                        <p:cTn id="265" dur="580">
                                          <p:stCondLst>
                                            <p:cond delay="0"/>
                                          </p:stCondLst>
                                        </p:cTn>
                                        <p:tgtEl>
                                          <p:spTgt spid="6">
                                            <p:graphicEl>
                                              <a:dgm id="{101B0D86-A384-9E47-9C5A-A164668B87D0}"/>
                                            </p:graphicEl>
                                          </p:spTgt>
                                        </p:tgtEl>
                                      </p:cBhvr>
                                    </p:animEffect>
                                    <p:anim calcmode="lin" valueType="num">
                                      <p:cBhvr>
                                        <p:cTn id="266" dur="1822" tmFilter="0,0; 0.14,0.36; 0.43,0.73; 0.71,0.91; 1.0,1.0">
                                          <p:stCondLst>
                                            <p:cond delay="0"/>
                                          </p:stCondLst>
                                        </p:cTn>
                                        <p:tgtEl>
                                          <p:spTgt spid="6">
                                            <p:graphicEl>
                                              <a:dgm id="{101B0D86-A384-9E47-9C5A-A164668B87D0}"/>
                                            </p:graphicEl>
                                          </p:spTgt>
                                        </p:tgtEl>
                                        <p:attrNameLst>
                                          <p:attrName>ppt_x</p:attrName>
                                        </p:attrNameLst>
                                      </p:cBhvr>
                                      <p:tavLst>
                                        <p:tav tm="0">
                                          <p:val>
                                            <p:strVal val="#ppt_x-0.25"/>
                                          </p:val>
                                        </p:tav>
                                        <p:tav tm="100000">
                                          <p:val>
                                            <p:strVal val="#ppt_x"/>
                                          </p:val>
                                        </p:tav>
                                      </p:tavLst>
                                    </p:anim>
                                    <p:anim calcmode="lin" valueType="num">
                                      <p:cBhvr>
                                        <p:cTn id="267" dur="664" tmFilter="0.0,0.0; 0.25,0.07; 0.50,0.2; 0.75,0.467; 1.0,1.0">
                                          <p:stCondLst>
                                            <p:cond delay="0"/>
                                          </p:stCondLst>
                                        </p:cTn>
                                        <p:tgtEl>
                                          <p:spTgt spid="6">
                                            <p:graphicEl>
                                              <a:dgm id="{101B0D86-A384-9E47-9C5A-A164668B87D0}"/>
                                            </p:graphicEl>
                                          </p:spTgt>
                                        </p:tgtEl>
                                        <p:attrNameLst>
                                          <p:attrName>ppt_y</p:attrName>
                                        </p:attrNameLst>
                                      </p:cBhvr>
                                      <p:tavLst>
                                        <p:tav tm="0" fmla="#ppt_y-sin(pi*$)/3">
                                          <p:val>
                                            <p:fltVal val="0.5"/>
                                          </p:val>
                                        </p:tav>
                                        <p:tav tm="100000">
                                          <p:val>
                                            <p:fltVal val="1"/>
                                          </p:val>
                                        </p:tav>
                                      </p:tavLst>
                                    </p:anim>
                                    <p:anim calcmode="lin" valueType="num">
                                      <p:cBhvr>
                                        <p:cTn id="268" dur="664" tmFilter="0, 0; 0.125,0.2665; 0.25,0.4; 0.375,0.465; 0.5,0.5;  0.625,0.535; 0.75,0.6; 0.875,0.7335; 1,1">
                                          <p:stCondLst>
                                            <p:cond delay="664"/>
                                          </p:stCondLst>
                                        </p:cTn>
                                        <p:tgtEl>
                                          <p:spTgt spid="6">
                                            <p:graphicEl>
                                              <a:dgm id="{101B0D86-A384-9E47-9C5A-A164668B87D0}"/>
                                            </p:graphicEl>
                                          </p:spTgt>
                                        </p:tgtEl>
                                        <p:attrNameLst>
                                          <p:attrName>ppt_y</p:attrName>
                                        </p:attrNameLst>
                                      </p:cBhvr>
                                      <p:tavLst>
                                        <p:tav tm="0" fmla="#ppt_y-sin(pi*$)/9">
                                          <p:val>
                                            <p:fltVal val="0"/>
                                          </p:val>
                                        </p:tav>
                                        <p:tav tm="100000">
                                          <p:val>
                                            <p:fltVal val="1"/>
                                          </p:val>
                                        </p:tav>
                                      </p:tavLst>
                                    </p:anim>
                                    <p:anim calcmode="lin" valueType="num">
                                      <p:cBhvr>
                                        <p:cTn id="269" dur="332" tmFilter="0, 0; 0.125,0.2665; 0.25,0.4; 0.375,0.465; 0.5,0.5;  0.625,0.535; 0.75,0.6; 0.875,0.7335; 1,1">
                                          <p:stCondLst>
                                            <p:cond delay="1324"/>
                                          </p:stCondLst>
                                        </p:cTn>
                                        <p:tgtEl>
                                          <p:spTgt spid="6">
                                            <p:graphicEl>
                                              <a:dgm id="{101B0D86-A384-9E47-9C5A-A164668B87D0}"/>
                                            </p:graphicEl>
                                          </p:spTgt>
                                        </p:tgtEl>
                                        <p:attrNameLst>
                                          <p:attrName>ppt_y</p:attrName>
                                        </p:attrNameLst>
                                      </p:cBhvr>
                                      <p:tavLst>
                                        <p:tav tm="0" fmla="#ppt_y-sin(pi*$)/27">
                                          <p:val>
                                            <p:fltVal val="0"/>
                                          </p:val>
                                        </p:tav>
                                        <p:tav tm="100000">
                                          <p:val>
                                            <p:fltVal val="1"/>
                                          </p:val>
                                        </p:tav>
                                      </p:tavLst>
                                    </p:anim>
                                    <p:anim calcmode="lin" valueType="num">
                                      <p:cBhvr>
                                        <p:cTn id="270" dur="164" tmFilter="0, 0; 0.125,0.2665; 0.25,0.4; 0.375,0.465; 0.5,0.5;  0.625,0.535; 0.75,0.6; 0.875,0.7335; 1,1">
                                          <p:stCondLst>
                                            <p:cond delay="1656"/>
                                          </p:stCondLst>
                                        </p:cTn>
                                        <p:tgtEl>
                                          <p:spTgt spid="6">
                                            <p:graphicEl>
                                              <a:dgm id="{101B0D86-A384-9E47-9C5A-A164668B87D0}"/>
                                            </p:graphicEl>
                                          </p:spTgt>
                                        </p:tgtEl>
                                        <p:attrNameLst>
                                          <p:attrName>ppt_y</p:attrName>
                                        </p:attrNameLst>
                                      </p:cBhvr>
                                      <p:tavLst>
                                        <p:tav tm="0" fmla="#ppt_y-sin(pi*$)/81">
                                          <p:val>
                                            <p:fltVal val="0"/>
                                          </p:val>
                                        </p:tav>
                                        <p:tav tm="100000">
                                          <p:val>
                                            <p:fltVal val="1"/>
                                          </p:val>
                                        </p:tav>
                                      </p:tavLst>
                                    </p:anim>
                                    <p:animScale>
                                      <p:cBhvr>
                                        <p:cTn id="271" dur="26">
                                          <p:stCondLst>
                                            <p:cond delay="650"/>
                                          </p:stCondLst>
                                        </p:cTn>
                                        <p:tgtEl>
                                          <p:spTgt spid="6">
                                            <p:graphicEl>
                                              <a:dgm id="{101B0D86-A384-9E47-9C5A-A164668B87D0}"/>
                                            </p:graphicEl>
                                          </p:spTgt>
                                        </p:tgtEl>
                                      </p:cBhvr>
                                      <p:to x="100000" y="60000"/>
                                    </p:animScale>
                                    <p:animScale>
                                      <p:cBhvr>
                                        <p:cTn id="272" dur="166" decel="50000">
                                          <p:stCondLst>
                                            <p:cond delay="676"/>
                                          </p:stCondLst>
                                        </p:cTn>
                                        <p:tgtEl>
                                          <p:spTgt spid="6">
                                            <p:graphicEl>
                                              <a:dgm id="{101B0D86-A384-9E47-9C5A-A164668B87D0}"/>
                                            </p:graphicEl>
                                          </p:spTgt>
                                        </p:tgtEl>
                                      </p:cBhvr>
                                      <p:to x="100000" y="100000"/>
                                    </p:animScale>
                                    <p:animScale>
                                      <p:cBhvr>
                                        <p:cTn id="273" dur="26">
                                          <p:stCondLst>
                                            <p:cond delay="1312"/>
                                          </p:stCondLst>
                                        </p:cTn>
                                        <p:tgtEl>
                                          <p:spTgt spid="6">
                                            <p:graphicEl>
                                              <a:dgm id="{101B0D86-A384-9E47-9C5A-A164668B87D0}"/>
                                            </p:graphicEl>
                                          </p:spTgt>
                                        </p:tgtEl>
                                      </p:cBhvr>
                                      <p:to x="100000" y="80000"/>
                                    </p:animScale>
                                    <p:animScale>
                                      <p:cBhvr>
                                        <p:cTn id="274" dur="166" decel="50000">
                                          <p:stCondLst>
                                            <p:cond delay="1338"/>
                                          </p:stCondLst>
                                        </p:cTn>
                                        <p:tgtEl>
                                          <p:spTgt spid="6">
                                            <p:graphicEl>
                                              <a:dgm id="{101B0D86-A384-9E47-9C5A-A164668B87D0}"/>
                                            </p:graphicEl>
                                          </p:spTgt>
                                        </p:tgtEl>
                                      </p:cBhvr>
                                      <p:to x="100000" y="100000"/>
                                    </p:animScale>
                                    <p:animScale>
                                      <p:cBhvr>
                                        <p:cTn id="275" dur="26">
                                          <p:stCondLst>
                                            <p:cond delay="1642"/>
                                          </p:stCondLst>
                                        </p:cTn>
                                        <p:tgtEl>
                                          <p:spTgt spid="6">
                                            <p:graphicEl>
                                              <a:dgm id="{101B0D86-A384-9E47-9C5A-A164668B87D0}"/>
                                            </p:graphicEl>
                                          </p:spTgt>
                                        </p:tgtEl>
                                      </p:cBhvr>
                                      <p:to x="100000" y="90000"/>
                                    </p:animScale>
                                    <p:animScale>
                                      <p:cBhvr>
                                        <p:cTn id="276" dur="166" decel="50000">
                                          <p:stCondLst>
                                            <p:cond delay="1668"/>
                                          </p:stCondLst>
                                        </p:cTn>
                                        <p:tgtEl>
                                          <p:spTgt spid="6">
                                            <p:graphicEl>
                                              <a:dgm id="{101B0D86-A384-9E47-9C5A-A164668B87D0}"/>
                                            </p:graphicEl>
                                          </p:spTgt>
                                        </p:tgtEl>
                                      </p:cBhvr>
                                      <p:to x="100000" y="100000"/>
                                    </p:animScale>
                                    <p:animScale>
                                      <p:cBhvr>
                                        <p:cTn id="277" dur="26">
                                          <p:stCondLst>
                                            <p:cond delay="1808"/>
                                          </p:stCondLst>
                                        </p:cTn>
                                        <p:tgtEl>
                                          <p:spTgt spid="6">
                                            <p:graphicEl>
                                              <a:dgm id="{101B0D86-A384-9E47-9C5A-A164668B87D0}"/>
                                            </p:graphicEl>
                                          </p:spTgt>
                                        </p:tgtEl>
                                      </p:cBhvr>
                                      <p:to x="100000" y="95000"/>
                                    </p:animScale>
                                    <p:animScale>
                                      <p:cBhvr>
                                        <p:cTn id="278" dur="166" decel="50000">
                                          <p:stCondLst>
                                            <p:cond delay="1834"/>
                                          </p:stCondLst>
                                        </p:cTn>
                                        <p:tgtEl>
                                          <p:spTgt spid="6">
                                            <p:graphicEl>
                                              <a:dgm id="{101B0D86-A384-9E47-9C5A-A164668B87D0}"/>
                                            </p:graphicEl>
                                          </p:spTgt>
                                        </p:tgtEl>
                                      </p:cBhvr>
                                      <p:to x="100000" y="100000"/>
                                    </p:animScale>
                                  </p:childTnLst>
                                </p:cTn>
                              </p:par>
                            </p:childTnLst>
                          </p:cTn>
                        </p:par>
                      </p:childTnLst>
                    </p:cTn>
                  </p:par>
                  <p:par>
                    <p:cTn id="279" fill="hold">
                      <p:stCondLst>
                        <p:cond delay="indefinite"/>
                      </p:stCondLst>
                      <p:childTnLst>
                        <p:par>
                          <p:cTn id="280" fill="hold">
                            <p:stCondLst>
                              <p:cond delay="0"/>
                            </p:stCondLst>
                            <p:childTnLst>
                              <p:par>
                                <p:cTn id="281" presetID="26" presetClass="entr" presetSubtype="0" fill="hold" grpId="0" nodeType="clickEffect">
                                  <p:stCondLst>
                                    <p:cond delay="0"/>
                                  </p:stCondLst>
                                  <p:childTnLst>
                                    <p:set>
                                      <p:cBhvr>
                                        <p:cTn id="282" dur="1" fill="hold">
                                          <p:stCondLst>
                                            <p:cond delay="0"/>
                                          </p:stCondLst>
                                        </p:cTn>
                                        <p:tgtEl>
                                          <p:spTgt spid="6">
                                            <p:graphicEl>
                                              <a:dgm id="{FCDDA0B4-6C91-0C42-AF45-ECB1BD7A2F28}"/>
                                            </p:graphicEl>
                                          </p:spTgt>
                                        </p:tgtEl>
                                        <p:attrNameLst>
                                          <p:attrName>style.visibility</p:attrName>
                                        </p:attrNameLst>
                                      </p:cBhvr>
                                      <p:to>
                                        <p:strVal val="visible"/>
                                      </p:to>
                                    </p:set>
                                    <p:animEffect transition="in" filter="wipe(down)">
                                      <p:cBhvr>
                                        <p:cTn id="283" dur="580">
                                          <p:stCondLst>
                                            <p:cond delay="0"/>
                                          </p:stCondLst>
                                        </p:cTn>
                                        <p:tgtEl>
                                          <p:spTgt spid="6">
                                            <p:graphicEl>
                                              <a:dgm id="{FCDDA0B4-6C91-0C42-AF45-ECB1BD7A2F28}"/>
                                            </p:graphicEl>
                                          </p:spTgt>
                                        </p:tgtEl>
                                      </p:cBhvr>
                                    </p:animEffect>
                                    <p:anim calcmode="lin" valueType="num">
                                      <p:cBhvr>
                                        <p:cTn id="284" dur="1822" tmFilter="0,0; 0.14,0.36; 0.43,0.73; 0.71,0.91; 1.0,1.0">
                                          <p:stCondLst>
                                            <p:cond delay="0"/>
                                          </p:stCondLst>
                                        </p:cTn>
                                        <p:tgtEl>
                                          <p:spTgt spid="6">
                                            <p:graphicEl>
                                              <a:dgm id="{FCDDA0B4-6C91-0C42-AF45-ECB1BD7A2F28}"/>
                                            </p:graphicEl>
                                          </p:spTgt>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6">
                                            <p:graphicEl>
                                              <a:dgm id="{FCDDA0B4-6C91-0C42-AF45-ECB1BD7A2F28}"/>
                                            </p:graphicEl>
                                          </p:spTgt>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6">
                                            <p:graphicEl>
                                              <a:dgm id="{FCDDA0B4-6C91-0C42-AF45-ECB1BD7A2F28}"/>
                                            </p:graphicEl>
                                          </p:spTgt>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6">
                                            <p:graphicEl>
                                              <a:dgm id="{FCDDA0B4-6C91-0C42-AF45-ECB1BD7A2F28}"/>
                                            </p:graphicEl>
                                          </p:spTgt>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6">
                                            <p:graphicEl>
                                              <a:dgm id="{FCDDA0B4-6C91-0C42-AF45-ECB1BD7A2F28}"/>
                                            </p:graphicEl>
                                          </p:spTgt>
                                        </p:tgtEl>
                                        <p:attrNameLst>
                                          <p:attrName>ppt_y</p:attrName>
                                        </p:attrNameLst>
                                      </p:cBhvr>
                                      <p:tavLst>
                                        <p:tav tm="0" fmla="#ppt_y-sin(pi*$)/81">
                                          <p:val>
                                            <p:fltVal val="0"/>
                                          </p:val>
                                        </p:tav>
                                        <p:tav tm="100000">
                                          <p:val>
                                            <p:fltVal val="1"/>
                                          </p:val>
                                        </p:tav>
                                      </p:tavLst>
                                    </p:anim>
                                    <p:animScale>
                                      <p:cBhvr>
                                        <p:cTn id="289" dur="26">
                                          <p:stCondLst>
                                            <p:cond delay="650"/>
                                          </p:stCondLst>
                                        </p:cTn>
                                        <p:tgtEl>
                                          <p:spTgt spid="6">
                                            <p:graphicEl>
                                              <a:dgm id="{FCDDA0B4-6C91-0C42-AF45-ECB1BD7A2F28}"/>
                                            </p:graphicEl>
                                          </p:spTgt>
                                        </p:tgtEl>
                                      </p:cBhvr>
                                      <p:to x="100000" y="60000"/>
                                    </p:animScale>
                                    <p:animScale>
                                      <p:cBhvr>
                                        <p:cTn id="290" dur="166" decel="50000">
                                          <p:stCondLst>
                                            <p:cond delay="676"/>
                                          </p:stCondLst>
                                        </p:cTn>
                                        <p:tgtEl>
                                          <p:spTgt spid="6">
                                            <p:graphicEl>
                                              <a:dgm id="{FCDDA0B4-6C91-0C42-AF45-ECB1BD7A2F28}"/>
                                            </p:graphicEl>
                                          </p:spTgt>
                                        </p:tgtEl>
                                      </p:cBhvr>
                                      <p:to x="100000" y="100000"/>
                                    </p:animScale>
                                    <p:animScale>
                                      <p:cBhvr>
                                        <p:cTn id="291" dur="26">
                                          <p:stCondLst>
                                            <p:cond delay="1312"/>
                                          </p:stCondLst>
                                        </p:cTn>
                                        <p:tgtEl>
                                          <p:spTgt spid="6">
                                            <p:graphicEl>
                                              <a:dgm id="{FCDDA0B4-6C91-0C42-AF45-ECB1BD7A2F28}"/>
                                            </p:graphicEl>
                                          </p:spTgt>
                                        </p:tgtEl>
                                      </p:cBhvr>
                                      <p:to x="100000" y="80000"/>
                                    </p:animScale>
                                    <p:animScale>
                                      <p:cBhvr>
                                        <p:cTn id="292" dur="166" decel="50000">
                                          <p:stCondLst>
                                            <p:cond delay="1338"/>
                                          </p:stCondLst>
                                        </p:cTn>
                                        <p:tgtEl>
                                          <p:spTgt spid="6">
                                            <p:graphicEl>
                                              <a:dgm id="{FCDDA0B4-6C91-0C42-AF45-ECB1BD7A2F28}"/>
                                            </p:graphicEl>
                                          </p:spTgt>
                                        </p:tgtEl>
                                      </p:cBhvr>
                                      <p:to x="100000" y="100000"/>
                                    </p:animScale>
                                    <p:animScale>
                                      <p:cBhvr>
                                        <p:cTn id="293" dur="26">
                                          <p:stCondLst>
                                            <p:cond delay="1642"/>
                                          </p:stCondLst>
                                        </p:cTn>
                                        <p:tgtEl>
                                          <p:spTgt spid="6">
                                            <p:graphicEl>
                                              <a:dgm id="{FCDDA0B4-6C91-0C42-AF45-ECB1BD7A2F28}"/>
                                            </p:graphicEl>
                                          </p:spTgt>
                                        </p:tgtEl>
                                      </p:cBhvr>
                                      <p:to x="100000" y="90000"/>
                                    </p:animScale>
                                    <p:animScale>
                                      <p:cBhvr>
                                        <p:cTn id="294" dur="166" decel="50000">
                                          <p:stCondLst>
                                            <p:cond delay="1668"/>
                                          </p:stCondLst>
                                        </p:cTn>
                                        <p:tgtEl>
                                          <p:spTgt spid="6">
                                            <p:graphicEl>
                                              <a:dgm id="{FCDDA0B4-6C91-0C42-AF45-ECB1BD7A2F28}"/>
                                            </p:graphicEl>
                                          </p:spTgt>
                                        </p:tgtEl>
                                      </p:cBhvr>
                                      <p:to x="100000" y="100000"/>
                                    </p:animScale>
                                    <p:animScale>
                                      <p:cBhvr>
                                        <p:cTn id="295" dur="26">
                                          <p:stCondLst>
                                            <p:cond delay="1808"/>
                                          </p:stCondLst>
                                        </p:cTn>
                                        <p:tgtEl>
                                          <p:spTgt spid="6">
                                            <p:graphicEl>
                                              <a:dgm id="{FCDDA0B4-6C91-0C42-AF45-ECB1BD7A2F28}"/>
                                            </p:graphicEl>
                                          </p:spTgt>
                                        </p:tgtEl>
                                      </p:cBhvr>
                                      <p:to x="100000" y="95000"/>
                                    </p:animScale>
                                    <p:animScale>
                                      <p:cBhvr>
                                        <p:cTn id="296" dur="166" decel="50000">
                                          <p:stCondLst>
                                            <p:cond delay="1834"/>
                                          </p:stCondLst>
                                        </p:cTn>
                                        <p:tgtEl>
                                          <p:spTgt spid="6">
                                            <p:graphicEl>
                                              <a:dgm id="{FCDDA0B4-6C91-0C42-AF45-ECB1BD7A2F28}"/>
                                            </p:graphicEl>
                                          </p:spTgt>
                                        </p:tgtEl>
                                      </p:cBhvr>
                                      <p:to x="100000" y="100000"/>
                                    </p:animScale>
                                  </p:childTnLst>
                                </p:cTn>
                              </p:par>
                              <p:par>
                                <p:cTn id="297" presetID="26" presetClass="entr" presetSubtype="0" fill="hold" grpId="0" nodeType="withEffect">
                                  <p:stCondLst>
                                    <p:cond delay="0"/>
                                  </p:stCondLst>
                                  <p:childTnLst>
                                    <p:set>
                                      <p:cBhvr>
                                        <p:cTn id="298" dur="1" fill="hold">
                                          <p:stCondLst>
                                            <p:cond delay="0"/>
                                          </p:stCondLst>
                                        </p:cTn>
                                        <p:tgtEl>
                                          <p:spTgt spid="6">
                                            <p:graphicEl>
                                              <a:dgm id="{4BB524F9-7972-6744-84F9-F08CE0008AC3}"/>
                                            </p:graphicEl>
                                          </p:spTgt>
                                        </p:tgtEl>
                                        <p:attrNameLst>
                                          <p:attrName>style.visibility</p:attrName>
                                        </p:attrNameLst>
                                      </p:cBhvr>
                                      <p:to>
                                        <p:strVal val="visible"/>
                                      </p:to>
                                    </p:set>
                                    <p:animEffect transition="in" filter="wipe(down)">
                                      <p:cBhvr>
                                        <p:cTn id="299" dur="580">
                                          <p:stCondLst>
                                            <p:cond delay="0"/>
                                          </p:stCondLst>
                                        </p:cTn>
                                        <p:tgtEl>
                                          <p:spTgt spid="6">
                                            <p:graphicEl>
                                              <a:dgm id="{4BB524F9-7972-6744-84F9-F08CE0008AC3}"/>
                                            </p:graphicEl>
                                          </p:spTgt>
                                        </p:tgtEl>
                                      </p:cBhvr>
                                    </p:animEffect>
                                    <p:anim calcmode="lin" valueType="num">
                                      <p:cBhvr>
                                        <p:cTn id="300" dur="1822" tmFilter="0,0; 0.14,0.36; 0.43,0.73; 0.71,0.91; 1.0,1.0">
                                          <p:stCondLst>
                                            <p:cond delay="0"/>
                                          </p:stCondLst>
                                        </p:cTn>
                                        <p:tgtEl>
                                          <p:spTgt spid="6">
                                            <p:graphicEl>
                                              <a:dgm id="{4BB524F9-7972-6744-84F9-F08CE0008AC3}"/>
                                            </p:graphicEl>
                                          </p:spTgt>
                                        </p:tgtEl>
                                        <p:attrNameLst>
                                          <p:attrName>ppt_x</p:attrName>
                                        </p:attrNameLst>
                                      </p:cBhvr>
                                      <p:tavLst>
                                        <p:tav tm="0">
                                          <p:val>
                                            <p:strVal val="#ppt_x-0.25"/>
                                          </p:val>
                                        </p:tav>
                                        <p:tav tm="100000">
                                          <p:val>
                                            <p:strVal val="#ppt_x"/>
                                          </p:val>
                                        </p:tav>
                                      </p:tavLst>
                                    </p:anim>
                                    <p:anim calcmode="lin" valueType="num">
                                      <p:cBhvr>
                                        <p:cTn id="301" dur="664" tmFilter="0.0,0.0; 0.25,0.07; 0.50,0.2; 0.75,0.467; 1.0,1.0">
                                          <p:stCondLst>
                                            <p:cond delay="0"/>
                                          </p:stCondLst>
                                        </p:cTn>
                                        <p:tgtEl>
                                          <p:spTgt spid="6">
                                            <p:graphicEl>
                                              <a:dgm id="{4BB524F9-7972-6744-84F9-F08CE0008AC3}"/>
                                            </p:graphicEl>
                                          </p:spTgt>
                                        </p:tgtEl>
                                        <p:attrNameLst>
                                          <p:attrName>ppt_y</p:attrName>
                                        </p:attrNameLst>
                                      </p:cBhvr>
                                      <p:tavLst>
                                        <p:tav tm="0" fmla="#ppt_y-sin(pi*$)/3">
                                          <p:val>
                                            <p:fltVal val="0.5"/>
                                          </p:val>
                                        </p:tav>
                                        <p:tav tm="100000">
                                          <p:val>
                                            <p:fltVal val="1"/>
                                          </p:val>
                                        </p:tav>
                                      </p:tavLst>
                                    </p:anim>
                                    <p:anim calcmode="lin" valueType="num">
                                      <p:cBhvr>
                                        <p:cTn id="302" dur="664" tmFilter="0, 0; 0.125,0.2665; 0.25,0.4; 0.375,0.465; 0.5,0.5;  0.625,0.535; 0.75,0.6; 0.875,0.7335; 1,1">
                                          <p:stCondLst>
                                            <p:cond delay="664"/>
                                          </p:stCondLst>
                                        </p:cTn>
                                        <p:tgtEl>
                                          <p:spTgt spid="6">
                                            <p:graphicEl>
                                              <a:dgm id="{4BB524F9-7972-6744-84F9-F08CE0008AC3}"/>
                                            </p:graphicEl>
                                          </p:spTgt>
                                        </p:tgtEl>
                                        <p:attrNameLst>
                                          <p:attrName>ppt_y</p:attrName>
                                        </p:attrNameLst>
                                      </p:cBhvr>
                                      <p:tavLst>
                                        <p:tav tm="0" fmla="#ppt_y-sin(pi*$)/9">
                                          <p:val>
                                            <p:fltVal val="0"/>
                                          </p:val>
                                        </p:tav>
                                        <p:tav tm="100000">
                                          <p:val>
                                            <p:fltVal val="1"/>
                                          </p:val>
                                        </p:tav>
                                      </p:tavLst>
                                    </p:anim>
                                    <p:anim calcmode="lin" valueType="num">
                                      <p:cBhvr>
                                        <p:cTn id="303" dur="332" tmFilter="0, 0; 0.125,0.2665; 0.25,0.4; 0.375,0.465; 0.5,0.5;  0.625,0.535; 0.75,0.6; 0.875,0.7335; 1,1">
                                          <p:stCondLst>
                                            <p:cond delay="1324"/>
                                          </p:stCondLst>
                                        </p:cTn>
                                        <p:tgtEl>
                                          <p:spTgt spid="6">
                                            <p:graphicEl>
                                              <a:dgm id="{4BB524F9-7972-6744-84F9-F08CE0008AC3}"/>
                                            </p:graphicEl>
                                          </p:spTgt>
                                        </p:tgtEl>
                                        <p:attrNameLst>
                                          <p:attrName>ppt_y</p:attrName>
                                        </p:attrNameLst>
                                      </p:cBhvr>
                                      <p:tavLst>
                                        <p:tav tm="0" fmla="#ppt_y-sin(pi*$)/27">
                                          <p:val>
                                            <p:fltVal val="0"/>
                                          </p:val>
                                        </p:tav>
                                        <p:tav tm="100000">
                                          <p:val>
                                            <p:fltVal val="1"/>
                                          </p:val>
                                        </p:tav>
                                      </p:tavLst>
                                    </p:anim>
                                    <p:anim calcmode="lin" valueType="num">
                                      <p:cBhvr>
                                        <p:cTn id="304" dur="164" tmFilter="0, 0; 0.125,0.2665; 0.25,0.4; 0.375,0.465; 0.5,0.5;  0.625,0.535; 0.75,0.6; 0.875,0.7335; 1,1">
                                          <p:stCondLst>
                                            <p:cond delay="1656"/>
                                          </p:stCondLst>
                                        </p:cTn>
                                        <p:tgtEl>
                                          <p:spTgt spid="6">
                                            <p:graphicEl>
                                              <a:dgm id="{4BB524F9-7972-6744-84F9-F08CE0008AC3}"/>
                                            </p:graphicEl>
                                          </p:spTgt>
                                        </p:tgtEl>
                                        <p:attrNameLst>
                                          <p:attrName>ppt_y</p:attrName>
                                        </p:attrNameLst>
                                      </p:cBhvr>
                                      <p:tavLst>
                                        <p:tav tm="0" fmla="#ppt_y-sin(pi*$)/81">
                                          <p:val>
                                            <p:fltVal val="0"/>
                                          </p:val>
                                        </p:tav>
                                        <p:tav tm="100000">
                                          <p:val>
                                            <p:fltVal val="1"/>
                                          </p:val>
                                        </p:tav>
                                      </p:tavLst>
                                    </p:anim>
                                    <p:animScale>
                                      <p:cBhvr>
                                        <p:cTn id="305" dur="26">
                                          <p:stCondLst>
                                            <p:cond delay="650"/>
                                          </p:stCondLst>
                                        </p:cTn>
                                        <p:tgtEl>
                                          <p:spTgt spid="6">
                                            <p:graphicEl>
                                              <a:dgm id="{4BB524F9-7972-6744-84F9-F08CE0008AC3}"/>
                                            </p:graphicEl>
                                          </p:spTgt>
                                        </p:tgtEl>
                                      </p:cBhvr>
                                      <p:to x="100000" y="60000"/>
                                    </p:animScale>
                                    <p:animScale>
                                      <p:cBhvr>
                                        <p:cTn id="306" dur="166" decel="50000">
                                          <p:stCondLst>
                                            <p:cond delay="676"/>
                                          </p:stCondLst>
                                        </p:cTn>
                                        <p:tgtEl>
                                          <p:spTgt spid="6">
                                            <p:graphicEl>
                                              <a:dgm id="{4BB524F9-7972-6744-84F9-F08CE0008AC3}"/>
                                            </p:graphicEl>
                                          </p:spTgt>
                                        </p:tgtEl>
                                      </p:cBhvr>
                                      <p:to x="100000" y="100000"/>
                                    </p:animScale>
                                    <p:animScale>
                                      <p:cBhvr>
                                        <p:cTn id="307" dur="26">
                                          <p:stCondLst>
                                            <p:cond delay="1312"/>
                                          </p:stCondLst>
                                        </p:cTn>
                                        <p:tgtEl>
                                          <p:spTgt spid="6">
                                            <p:graphicEl>
                                              <a:dgm id="{4BB524F9-7972-6744-84F9-F08CE0008AC3}"/>
                                            </p:graphicEl>
                                          </p:spTgt>
                                        </p:tgtEl>
                                      </p:cBhvr>
                                      <p:to x="100000" y="80000"/>
                                    </p:animScale>
                                    <p:animScale>
                                      <p:cBhvr>
                                        <p:cTn id="308" dur="166" decel="50000">
                                          <p:stCondLst>
                                            <p:cond delay="1338"/>
                                          </p:stCondLst>
                                        </p:cTn>
                                        <p:tgtEl>
                                          <p:spTgt spid="6">
                                            <p:graphicEl>
                                              <a:dgm id="{4BB524F9-7972-6744-84F9-F08CE0008AC3}"/>
                                            </p:graphicEl>
                                          </p:spTgt>
                                        </p:tgtEl>
                                      </p:cBhvr>
                                      <p:to x="100000" y="100000"/>
                                    </p:animScale>
                                    <p:animScale>
                                      <p:cBhvr>
                                        <p:cTn id="309" dur="26">
                                          <p:stCondLst>
                                            <p:cond delay="1642"/>
                                          </p:stCondLst>
                                        </p:cTn>
                                        <p:tgtEl>
                                          <p:spTgt spid="6">
                                            <p:graphicEl>
                                              <a:dgm id="{4BB524F9-7972-6744-84F9-F08CE0008AC3}"/>
                                            </p:graphicEl>
                                          </p:spTgt>
                                        </p:tgtEl>
                                      </p:cBhvr>
                                      <p:to x="100000" y="90000"/>
                                    </p:animScale>
                                    <p:animScale>
                                      <p:cBhvr>
                                        <p:cTn id="310" dur="166" decel="50000">
                                          <p:stCondLst>
                                            <p:cond delay="1668"/>
                                          </p:stCondLst>
                                        </p:cTn>
                                        <p:tgtEl>
                                          <p:spTgt spid="6">
                                            <p:graphicEl>
                                              <a:dgm id="{4BB524F9-7972-6744-84F9-F08CE0008AC3}"/>
                                            </p:graphicEl>
                                          </p:spTgt>
                                        </p:tgtEl>
                                      </p:cBhvr>
                                      <p:to x="100000" y="100000"/>
                                    </p:animScale>
                                    <p:animScale>
                                      <p:cBhvr>
                                        <p:cTn id="311" dur="26">
                                          <p:stCondLst>
                                            <p:cond delay="1808"/>
                                          </p:stCondLst>
                                        </p:cTn>
                                        <p:tgtEl>
                                          <p:spTgt spid="6">
                                            <p:graphicEl>
                                              <a:dgm id="{4BB524F9-7972-6744-84F9-F08CE0008AC3}"/>
                                            </p:graphicEl>
                                          </p:spTgt>
                                        </p:tgtEl>
                                      </p:cBhvr>
                                      <p:to x="100000" y="95000"/>
                                    </p:animScale>
                                    <p:animScale>
                                      <p:cBhvr>
                                        <p:cTn id="312" dur="166" decel="50000">
                                          <p:stCondLst>
                                            <p:cond delay="1834"/>
                                          </p:stCondLst>
                                        </p:cTn>
                                        <p:tgtEl>
                                          <p:spTgt spid="6">
                                            <p:graphicEl>
                                              <a:dgm id="{4BB524F9-7972-6744-84F9-F08CE0008AC3}"/>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C95B9-F065-DE4E-BC91-7701D5DEFD79}"/>
              </a:ext>
            </a:extLst>
          </p:cNvPr>
          <p:cNvSpPr>
            <a:spLocks noGrp="1"/>
          </p:cNvSpPr>
          <p:nvPr>
            <p:ph type="title"/>
          </p:nvPr>
        </p:nvSpPr>
        <p:spPr/>
        <p:txBody>
          <a:bodyPr/>
          <a:lstStyle/>
          <a:p>
            <a:r>
              <a:rPr lang="en-US" dirty="0" err="1"/>
              <a:t>Bài</a:t>
            </a:r>
            <a:r>
              <a:rPr lang="en-US" dirty="0"/>
              <a:t> 1</a:t>
            </a:r>
            <a:endParaRPr lang="en-VN" dirty="0"/>
          </a:p>
        </p:txBody>
      </p:sp>
      <p:sp>
        <p:nvSpPr>
          <p:cNvPr id="5" name="Content Placeholder 4">
            <a:extLst>
              <a:ext uri="{FF2B5EF4-FFF2-40B4-BE49-F238E27FC236}">
                <a16:creationId xmlns:a16="http://schemas.microsoft.com/office/drawing/2014/main" id="{0E7191C7-A56C-4347-94AC-777E960CB5EF}"/>
              </a:ext>
            </a:extLst>
          </p:cNvPr>
          <p:cNvSpPr>
            <a:spLocks noGrp="1"/>
          </p:cNvSpPr>
          <p:nvPr>
            <p:ph sz="half" idx="1"/>
          </p:nvPr>
        </p:nvSpPr>
        <p:spPr>
          <a:xfrm>
            <a:off x="808337" y="1600200"/>
            <a:ext cx="3973728" cy="4571999"/>
          </a:xfrm>
          <a:custGeom>
            <a:avLst/>
            <a:gdLst>
              <a:gd name="connsiteX0" fmla="*/ 0 w 3973728"/>
              <a:gd name="connsiteY0" fmla="*/ 0 h 4571999"/>
              <a:gd name="connsiteX1" fmla="*/ 448464 w 3973728"/>
              <a:gd name="connsiteY1" fmla="*/ 0 h 4571999"/>
              <a:gd name="connsiteX2" fmla="*/ 1055876 w 3973728"/>
              <a:gd name="connsiteY2" fmla="*/ 0 h 4571999"/>
              <a:gd name="connsiteX3" fmla="*/ 1583814 w 3973728"/>
              <a:gd name="connsiteY3" fmla="*/ 0 h 4571999"/>
              <a:gd name="connsiteX4" fmla="*/ 2151490 w 3973728"/>
              <a:gd name="connsiteY4" fmla="*/ 0 h 4571999"/>
              <a:gd name="connsiteX5" fmla="*/ 2798640 w 3973728"/>
              <a:gd name="connsiteY5" fmla="*/ 0 h 4571999"/>
              <a:gd name="connsiteX6" fmla="*/ 3286841 w 3973728"/>
              <a:gd name="connsiteY6" fmla="*/ 0 h 4571999"/>
              <a:gd name="connsiteX7" fmla="*/ 3973728 w 3973728"/>
              <a:gd name="connsiteY7" fmla="*/ 0 h 4571999"/>
              <a:gd name="connsiteX8" fmla="*/ 3973728 w 3973728"/>
              <a:gd name="connsiteY8" fmla="*/ 480060 h 4571999"/>
              <a:gd name="connsiteX9" fmla="*/ 3973728 w 3973728"/>
              <a:gd name="connsiteY9" fmla="*/ 1005840 h 4571999"/>
              <a:gd name="connsiteX10" fmla="*/ 3973728 w 3973728"/>
              <a:gd name="connsiteY10" fmla="*/ 1577340 h 4571999"/>
              <a:gd name="connsiteX11" fmla="*/ 3973728 w 3973728"/>
              <a:gd name="connsiteY11" fmla="*/ 2057400 h 4571999"/>
              <a:gd name="connsiteX12" fmla="*/ 3973728 w 3973728"/>
              <a:gd name="connsiteY12" fmla="*/ 2720339 h 4571999"/>
              <a:gd name="connsiteX13" fmla="*/ 3973728 w 3973728"/>
              <a:gd name="connsiteY13" fmla="*/ 3291839 h 4571999"/>
              <a:gd name="connsiteX14" fmla="*/ 3973728 w 3973728"/>
              <a:gd name="connsiteY14" fmla="*/ 3954779 h 4571999"/>
              <a:gd name="connsiteX15" fmla="*/ 3973728 w 3973728"/>
              <a:gd name="connsiteY15" fmla="*/ 4571999 h 4571999"/>
              <a:gd name="connsiteX16" fmla="*/ 3445790 w 3973728"/>
              <a:gd name="connsiteY16" fmla="*/ 4571999 h 4571999"/>
              <a:gd name="connsiteX17" fmla="*/ 2917852 w 3973728"/>
              <a:gd name="connsiteY17" fmla="*/ 4571999 h 4571999"/>
              <a:gd name="connsiteX18" fmla="*/ 2310439 w 3973728"/>
              <a:gd name="connsiteY18" fmla="*/ 4571999 h 4571999"/>
              <a:gd name="connsiteX19" fmla="*/ 1742764 w 3973728"/>
              <a:gd name="connsiteY19" fmla="*/ 4571999 h 4571999"/>
              <a:gd name="connsiteX20" fmla="*/ 1095614 w 3973728"/>
              <a:gd name="connsiteY20" fmla="*/ 4571999 h 4571999"/>
              <a:gd name="connsiteX21" fmla="*/ 0 w 3973728"/>
              <a:gd name="connsiteY21" fmla="*/ 4571999 h 4571999"/>
              <a:gd name="connsiteX22" fmla="*/ 0 w 3973728"/>
              <a:gd name="connsiteY22" fmla="*/ 3954779 h 4571999"/>
              <a:gd name="connsiteX23" fmla="*/ 0 w 3973728"/>
              <a:gd name="connsiteY23" fmla="*/ 3383279 h 4571999"/>
              <a:gd name="connsiteX24" fmla="*/ 0 w 3973728"/>
              <a:gd name="connsiteY24" fmla="*/ 2766059 h 4571999"/>
              <a:gd name="connsiteX25" fmla="*/ 0 w 3973728"/>
              <a:gd name="connsiteY25" fmla="*/ 2194560 h 4571999"/>
              <a:gd name="connsiteX26" fmla="*/ 0 w 3973728"/>
              <a:gd name="connsiteY26" fmla="*/ 1623060 h 4571999"/>
              <a:gd name="connsiteX27" fmla="*/ 0 w 3973728"/>
              <a:gd name="connsiteY27" fmla="*/ 1051560 h 4571999"/>
              <a:gd name="connsiteX28" fmla="*/ 0 w 3973728"/>
              <a:gd name="connsiteY28" fmla="*/ 617220 h 4571999"/>
              <a:gd name="connsiteX29" fmla="*/ 0 w 3973728"/>
              <a:gd name="connsiteY29" fmla="*/ 0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73728" h="4571999" fill="none" extrusionOk="0">
                <a:moveTo>
                  <a:pt x="0" y="0"/>
                </a:moveTo>
                <a:cubicBezTo>
                  <a:pt x="176807" y="-47854"/>
                  <a:pt x="253074" y="24270"/>
                  <a:pt x="448464" y="0"/>
                </a:cubicBezTo>
                <a:cubicBezTo>
                  <a:pt x="643854" y="-24270"/>
                  <a:pt x="794290" y="44596"/>
                  <a:pt x="1055876" y="0"/>
                </a:cubicBezTo>
                <a:cubicBezTo>
                  <a:pt x="1317462" y="-44596"/>
                  <a:pt x="1390385" y="20265"/>
                  <a:pt x="1583814" y="0"/>
                </a:cubicBezTo>
                <a:cubicBezTo>
                  <a:pt x="1777243" y="-20265"/>
                  <a:pt x="1898961" y="14666"/>
                  <a:pt x="2151490" y="0"/>
                </a:cubicBezTo>
                <a:cubicBezTo>
                  <a:pt x="2404019" y="-14666"/>
                  <a:pt x="2505267" y="39670"/>
                  <a:pt x="2798640" y="0"/>
                </a:cubicBezTo>
                <a:cubicBezTo>
                  <a:pt x="3092013" y="-39670"/>
                  <a:pt x="3146940" y="20881"/>
                  <a:pt x="3286841" y="0"/>
                </a:cubicBezTo>
                <a:cubicBezTo>
                  <a:pt x="3426742" y="-20881"/>
                  <a:pt x="3762487" y="24833"/>
                  <a:pt x="3973728" y="0"/>
                </a:cubicBezTo>
                <a:cubicBezTo>
                  <a:pt x="3977254" y="149019"/>
                  <a:pt x="3963457" y="253048"/>
                  <a:pt x="3973728" y="480060"/>
                </a:cubicBezTo>
                <a:cubicBezTo>
                  <a:pt x="3983999" y="707072"/>
                  <a:pt x="3966067" y="764981"/>
                  <a:pt x="3973728" y="1005840"/>
                </a:cubicBezTo>
                <a:cubicBezTo>
                  <a:pt x="3981389" y="1246699"/>
                  <a:pt x="3936732" y="1413738"/>
                  <a:pt x="3973728" y="1577340"/>
                </a:cubicBezTo>
                <a:cubicBezTo>
                  <a:pt x="4010724" y="1740942"/>
                  <a:pt x="3961874" y="1954326"/>
                  <a:pt x="3973728" y="2057400"/>
                </a:cubicBezTo>
                <a:cubicBezTo>
                  <a:pt x="3985582" y="2160474"/>
                  <a:pt x="3909377" y="2407523"/>
                  <a:pt x="3973728" y="2720339"/>
                </a:cubicBezTo>
                <a:cubicBezTo>
                  <a:pt x="4038079" y="3033155"/>
                  <a:pt x="3933399" y="3062319"/>
                  <a:pt x="3973728" y="3291839"/>
                </a:cubicBezTo>
                <a:cubicBezTo>
                  <a:pt x="4014057" y="3521359"/>
                  <a:pt x="3970603" y="3640471"/>
                  <a:pt x="3973728" y="3954779"/>
                </a:cubicBezTo>
                <a:cubicBezTo>
                  <a:pt x="3976853" y="4269087"/>
                  <a:pt x="3907069" y="4323646"/>
                  <a:pt x="3973728" y="4571999"/>
                </a:cubicBezTo>
                <a:cubicBezTo>
                  <a:pt x="3767921" y="4633649"/>
                  <a:pt x="3699587" y="4545852"/>
                  <a:pt x="3445790" y="4571999"/>
                </a:cubicBezTo>
                <a:cubicBezTo>
                  <a:pt x="3191993" y="4598146"/>
                  <a:pt x="3125700" y="4551104"/>
                  <a:pt x="2917852" y="4571999"/>
                </a:cubicBezTo>
                <a:cubicBezTo>
                  <a:pt x="2710004" y="4592894"/>
                  <a:pt x="2554074" y="4517226"/>
                  <a:pt x="2310439" y="4571999"/>
                </a:cubicBezTo>
                <a:cubicBezTo>
                  <a:pt x="2066804" y="4626772"/>
                  <a:pt x="1897373" y="4553557"/>
                  <a:pt x="1742764" y="4571999"/>
                </a:cubicBezTo>
                <a:cubicBezTo>
                  <a:pt x="1588156" y="4590441"/>
                  <a:pt x="1291788" y="4538647"/>
                  <a:pt x="1095614" y="4571999"/>
                </a:cubicBezTo>
                <a:cubicBezTo>
                  <a:pt x="899440" y="4605351"/>
                  <a:pt x="460430" y="4526698"/>
                  <a:pt x="0" y="4571999"/>
                </a:cubicBezTo>
                <a:cubicBezTo>
                  <a:pt x="-39107" y="4266789"/>
                  <a:pt x="58790" y="4180012"/>
                  <a:pt x="0" y="3954779"/>
                </a:cubicBezTo>
                <a:cubicBezTo>
                  <a:pt x="-58790" y="3729546"/>
                  <a:pt x="53641" y="3667803"/>
                  <a:pt x="0" y="3383279"/>
                </a:cubicBezTo>
                <a:cubicBezTo>
                  <a:pt x="-53641" y="3098755"/>
                  <a:pt x="20999" y="2942626"/>
                  <a:pt x="0" y="2766059"/>
                </a:cubicBezTo>
                <a:cubicBezTo>
                  <a:pt x="-20999" y="2589492"/>
                  <a:pt x="3633" y="2333852"/>
                  <a:pt x="0" y="2194560"/>
                </a:cubicBezTo>
                <a:cubicBezTo>
                  <a:pt x="-3633" y="2055268"/>
                  <a:pt x="51575" y="1906241"/>
                  <a:pt x="0" y="1623060"/>
                </a:cubicBezTo>
                <a:cubicBezTo>
                  <a:pt x="-51575" y="1339879"/>
                  <a:pt x="42442" y="1215629"/>
                  <a:pt x="0" y="1051560"/>
                </a:cubicBezTo>
                <a:cubicBezTo>
                  <a:pt x="-42442" y="887491"/>
                  <a:pt x="21031" y="793391"/>
                  <a:pt x="0" y="617220"/>
                </a:cubicBezTo>
                <a:cubicBezTo>
                  <a:pt x="-21031" y="441049"/>
                  <a:pt x="65813" y="300282"/>
                  <a:pt x="0" y="0"/>
                </a:cubicBezTo>
                <a:close/>
              </a:path>
              <a:path w="3973728" h="4571999" stroke="0" extrusionOk="0">
                <a:moveTo>
                  <a:pt x="0" y="0"/>
                </a:moveTo>
                <a:cubicBezTo>
                  <a:pt x="117685" y="-32974"/>
                  <a:pt x="417000" y="47494"/>
                  <a:pt x="527938" y="0"/>
                </a:cubicBezTo>
                <a:cubicBezTo>
                  <a:pt x="638876" y="-47494"/>
                  <a:pt x="769815" y="18329"/>
                  <a:pt x="976402" y="0"/>
                </a:cubicBezTo>
                <a:cubicBezTo>
                  <a:pt x="1182989" y="-18329"/>
                  <a:pt x="1368313" y="63293"/>
                  <a:pt x="1623552" y="0"/>
                </a:cubicBezTo>
                <a:cubicBezTo>
                  <a:pt x="1878791" y="-63293"/>
                  <a:pt x="1992448" y="46583"/>
                  <a:pt x="2151490" y="0"/>
                </a:cubicBezTo>
                <a:cubicBezTo>
                  <a:pt x="2310532" y="-46583"/>
                  <a:pt x="2543264" y="52703"/>
                  <a:pt x="2679428" y="0"/>
                </a:cubicBezTo>
                <a:cubicBezTo>
                  <a:pt x="2815592" y="-52703"/>
                  <a:pt x="3071353" y="3907"/>
                  <a:pt x="3326578" y="0"/>
                </a:cubicBezTo>
                <a:cubicBezTo>
                  <a:pt x="3581803" y="-3907"/>
                  <a:pt x="3807504" y="35241"/>
                  <a:pt x="3973728" y="0"/>
                </a:cubicBezTo>
                <a:cubicBezTo>
                  <a:pt x="4005760" y="226524"/>
                  <a:pt x="3913284" y="442910"/>
                  <a:pt x="3973728" y="662940"/>
                </a:cubicBezTo>
                <a:cubicBezTo>
                  <a:pt x="4034172" y="882970"/>
                  <a:pt x="3967522" y="964384"/>
                  <a:pt x="3973728" y="1143000"/>
                </a:cubicBezTo>
                <a:cubicBezTo>
                  <a:pt x="3979934" y="1321616"/>
                  <a:pt x="3965330" y="1515233"/>
                  <a:pt x="3973728" y="1623060"/>
                </a:cubicBezTo>
                <a:cubicBezTo>
                  <a:pt x="3982126" y="1730887"/>
                  <a:pt x="3970017" y="1953839"/>
                  <a:pt x="3973728" y="2194560"/>
                </a:cubicBezTo>
                <a:cubicBezTo>
                  <a:pt x="3977439" y="2435281"/>
                  <a:pt x="3950772" y="2571679"/>
                  <a:pt x="3973728" y="2811779"/>
                </a:cubicBezTo>
                <a:cubicBezTo>
                  <a:pt x="3996684" y="3051879"/>
                  <a:pt x="3951216" y="3146480"/>
                  <a:pt x="3973728" y="3246119"/>
                </a:cubicBezTo>
                <a:cubicBezTo>
                  <a:pt x="3996240" y="3345758"/>
                  <a:pt x="3909289" y="3648827"/>
                  <a:pt x="3973728" y="3817619"/>
                </a:cubicBezTo>
                <a:cubicBezTo>
                  <a:pt x="4038167" y="3986411"/>
                  <a:pt x="3950791" y="4386215"/>
                  <a:pt x="3973728" y="4571999"/>
                </a:cubicBezTo>
                <a:cubicBezTo>
                  <a:pt x="3738937" y="4613549"/>
                  <a:pt x="3642373" y="4539734"/>
                  <a:pt x="3406053" y="4571999"/>
                </a:cubicBezTo>
                <a:cubicBezTo>
                  <a:pt x="3169733" y="4604264"/>
                  <a:pt x="3005134" y="4513875"/>
                  <a:pt x="2758903" y="4571999"/>
                </a:cubicBezTo>
                <a:cubicBezTo>
                  <a:pt x="2512672" y="4630123"/>
                  <a:pt x="2452973" y="4565498"/>
                  <a:pt x="2191227" y="4571999"/>
                </a:cubicBezTo>
                <a:cubicBezTo>
                  <a:pt x="1929481" y="4578500"/>
                  <a:pt x="1908790" y="4561481"/>
                  <a:pt x="1742764" y="4571999"/>
                </a:cubicBezTo>
                <a:cubicBezTo>
                  <a:pt x="1576738" y="4582517"/>
                  <a:pt x="1488124" y="4545254"/>
                  <a:pt x="1254563" y="4571999"/>
                </a:cubicBezTo>
                <a:cubicBezTo>
                  <a:pt x="1021002" y="4598744"/>
                  <a:pt x="751336" y="4538355"/>
                  <a:pt x="607413" y="4571999"/>
                </a:cubicBezTo>
                <a:cubicBezTo>
                  <a:pt x="463490" y="4605643"/>
                  <a:pt x="159405" y="4516660"/>
                  <a:pt x="0" y="4571999"/>
                </a:cubicBezTo>
                <a:cubicBezTo>
                  <a:pt x="-11996" y="4386021"/>
                  <a:pt x="46715" y="4266493"/>
                  <a:pt x="0" y="4091939"/>
                </a:cubicBezTo>
                <a:cubicBezTo>
                  <a:pt x="-46715" y="3917385"/>
                  <a:pt x="37345" y="3772033"/>
                  <a:pt x="0" y="3566159"/>
                </a:cubicBezTo>
                <a:cubicBezTo>
                  <a:pt x="-37345" y="3360285"/>
                  <a:pt x="22814" y="3251047"/>
                  <a:pt x="0" y="3131819"/>
                </a:cubicBezTo>
                <a:cubicBezTo>
                  <a:pt x="-22814" y="3012591"/>
                  <a:pt x="49357" y="2826652"/>
                  <a:pt x="0" y="2697479"/>
                </a:cubicBezTo>
                <a:cubicBezTo>
                  <a:pt x="-49357" y="2568306"/>
                  <a:pt x="73888" y="2341517"/>
                  <a:pt x="0" y="2080260"/>
                </a:cubicBezTo>
                <a:cubicBezTo>
                  <a:pt x="-73888" y="1819003"/>
                  <a:pt x="11138" y="1719410"/>
                  <a:pt x="0" y="1600200"/>
                </a:cubicBezTo>
                <a:cubicBezTo>
                  <a:pt x="-11138" y="1480990"/>
                  <a:pt x="34485" y="1259703"/>
                  <a:pt x="0" y="937260"/>
                </a:cubicBezTo>
                <a:cubicBezTo>
                  <a:pt x="-34485" y="614817"/>
                  <a:pt x="56461" y="263358"/>
                  <a:pt x="0" y="0"/>
                </a:cubicBezTo>
                <a:close/>
              </a:path>
            </a:pathLst>
          </a:custGeom>
          <a:ln w="76200">
            <a:extLst>
              <a:ext uri="{C807C97D-BFC1-408E-A445-0C87EB9F89A2}">
                <ask:lineSketchStyleProps xmlns:ask="http://schemas.microsoft.com/office/drawing/2018/sketchyshapes" sd="1219033472">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lstStyle/>
          <a:p>
            <a:pPr marL="133350" indent="0">
              <a:buNone/>
            </a:pPr>
            <a:r>
              <a:rPr lang="en-VN" dirty="0">
                <a:latin typeface="Arial" panose="020B0604020202020204" pitchFamily="34" charset="0"/>
                <a:cs typeface="Arial" panose="020B0604020202020204" pitchFamily="34" charset="0"/>
              </a:rPr>
              <a:t>Để đun sôi 2 lít nước từ 20 độ C cần cung cấp cho ấm một nhiệt lượng là bao nhiêu? </a:t>
            </a:r>
          </a:p>
        </p:txBody>
      </p:sp>
      <p:sp>
        <p:nvSpPr>
          <p:cNvPr id="6" name="Content Placeholder 5">
            <a:extLst>
              <a:ext uri="{FF2B5EF4-FFF2-40B4-BE49-F238E27FC236}">
                <a16:creationId xmlns:a16="http://schemas.microsoft.com/office/drawing/2014/main" id="{4A4B5D6D-8D1E-D14A-BB9C-384FBBAE9B78}"/>
              </a:ext>
            </a:extLst>
          </p:cNvPr>
          <p:cNvSpPr>
            <a:spLocks noGrp="1"/>
          </p:cNvSpPr>
          <p:nvPr>
            <p:ph sz="half" idx="2"/>
          </p:nvPr>
        </p:nvSpPr>
        <p:spPr>
          <a:xfrm>
            <a:off x="5313405" y="1600200"/>
            <a:ext cx="6326660" cy="4571999"/>
          </a:xfrm>
        </p:spPr>
        <p:txBody>
          <a:bodyPr/>
          <a:lstStyle/>
          <a:p>
            <a:pPr marL="0" indent="0" algn="ctr">
              <a:buNone/>
            </a:pPr>
            <a:r>
              <a:rPr lang="vi-VN" b="1" dirty="0"/>
              <a:t>Giải</a:t>
            </a:r>
            <a:endParaRPr lang="en-VN" dirty="0"/>
          </a:p>
          <a:p>
            <a:pPr marL="0" indent="0">
              <a:buNone/>
            </a:pPr>
            <a:r>
              <a:rPr lang="vi-VN" dirty="0"/>
              <a:t>Nhiệt lượng cần cung cấp đề 2 lít nước từ 20</a:t>
            </a:r>
            <a:r>
              <a:rPr lang="vi-VN" baseline="30000" dirty="0"/>
              <a:t>o</a:t>
            </a:r>
            <a:r>
              <a:rPr lang="vi-VN" dirty="0"/>
              <a:t>C tăng lên 100</a:t>
            </a:r>
            <a:r>
              <a:rPr lang="vi-VN" baseline="30000" dirty="0"/>
              <a:t>o</a:t>
            </a:r>
            <a:r>
              <a:rPr lang="vi-VN" dirty="0"/>
              <a:t>C:</a:t>
            </a:r>
            <a:endParaRPr lang="en-VN" dirty="0"/>
          </a:p>
          <a:p>
            <a:pPr marL="0" indent="0">
              <a:buNone/>
            </a:pPr>
            <a:r>
              <a:rPr lang="vi-VN" dirty="0"/>
              <a:t>Q	= m.c.</a:t>
            </a:r>
            <a:r>
              <a:rPr lang="vi-VN" dirty="0">
                <a:sym typeface="Symbol" pitchFamily="2" charset="2"/>
              </a:rPr>
              <a:t></a:t>
            </a:r>
            <a:r>
              <a:rPr lang="vi-VN" dirty="0"/>
              <a:t>t</a:t>
            </a:r>
          </a:p>
          <a:p>
            <a:pPr marL="0" indent="0">
              <a:buNone/>
            </a:pPr>
            <a:r>
              <a:rPr lang="vi-VN" dirty="0"/>
              <a:t>	= 2.4200.(100 – 20) = 672 000 (J)</a:t>
            </a:r>
            <a:r>
              <a:rPr lang="en-VN" dirty="0"/>
              <a:t> </a:t>
            </a:r>
          </a:p>
        </p:txBody>
      </p:sp>
    </p:spTree>
    <p:extLst>
      <p:ext uri="{BB962C8B-B14F-4D97-AF65-F5344CB8AC3E}">
        <p14:creationId xmlns:p14="http://schemas.microsoft.com/office/powerpoint/2010/main" val="55976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897B-926F-434E-8526-CD182D7CCD6F}"/>
              </a:ext>
            </a:extLst>
          </p:cNvPr>
          <p:cNvSpPr>
            <a:spLocks noGrp="1"/>
          </p:cNvSpPr>
          <p:nvPr>
            <p:ph type="title"/>
          </p:nvPr>
        </p:nvSpPr>
        <p:spPr/>
        <p:txBody>
          <a:bodyPr/>
          <a:lstStyle/>
          <a:p>
            <a:r>
              <a:rPr lang="en-US" dirty="0" err="1"/>
              <a:t>Bài</a:t>
            </a:r>
            <a:r>
              <a:rPr lang="en-US" dirty="0"/>
              <a:t> 2</a:t>
            </a:r>
            <a:endParaRPr lang="en-VN" dirty="0"/>
          </a:p>
        </p:txBody>
      </p:sp>
      <p:sp>
        <p:nvSpPr>
          <p:cNvPr id="3" name="Content Placeholder 2">
            <a:extLst>
              <a:ext uri="{FF2B5EF4-FFF2-40B4-BE49-F238E27FC236}">
                <a16:creationId xmlns:a16="http://schemas.microsoft.com/office/drawing/2014/main" id="{282FEF00-1A86-1444-9D71-ABF9C5477E69}"/>
              </a:ext>
            </a:extLst>
          </p:cNvPr>
          <p:cNvSpPr>
            <a:spLocks noGrp="1"/>
          </p:cNvSpPr>
          <p:nvPr>
            <p:ph sz="half" idx="1"/>
          </p:nvPr>
        </p:nvSpPr>
        <p:spPr>
          <a:xfrm>
            <a:off x="697127" y="1618735"/>
            <a:ext cx="4406214" cy="4571999"/>
          </a:xfrm>
          <a:custGeom>
            <a:avLst/>
            <a:gdLst>
              <a:gd name="connsiteX0" fmla="*/ 0 w 4406214"/>
              <a:gd name="connsiteY0" fmla="*/ 0 h 4571999"/>
              <a:gd name="connsiteX1" fmla="*/ 638901 w 4406214"/>
              <a:gd name="connsiteY1" fmla="*/ 0 h 4571999"/>
              <a:gd name="connsiteX2" fmla="*/ 1145616 w 4406214"/>
              <a:gd name="connsiteY2" fmla="*/ 0 h 4571999"/>
              <a:gd name="connsiteX3" fmla="*/ 1564206 w 4406214"/>
              <a:gd name="connsiteY3" fmla="*/ 0 h 4571999"/>
              <a:gd name="connsiteX4" fmla="*/ 2114983 w 4406214"/>
              <a:gd name="connsiteY4" fmla="*/ 0 h 4571999"/>
              <a:gd name="connsiteX5" fmla="*/ 2621697 w 4406214"/>
              <a:gd name="connsiteY5" fmla="*/ 0 h 4571999"/>
              <a:gd name="connsiteX6" fmla="*/ 3084350 w 4406214"/>
              <a:gd name="connsiteY6" fmla="*/ 0 h 4571999"/>
              <a:gd name="connsiteX7" fmla="*/ 3502940 w 4406214"/>
              <a:gd name="connsiteY7" fmla="*/ 0 h 4571999"/>
              <a:gd name="connsiteX8" fmla="*/ 4406214 w 4406214"/>
              <a:gd name="connsiteY8" fmla="*/ 0 h 4571999"/>
              <a:gd name="connsiteX9" fmla="*/ 4406214 w 4406214"/>
              <a:gd name="connsiteY9" fmla="*/ 571500 h 4571999"/>
              <a:gd name="connsiteX10" fmla="*/ 4406214 w 4406214"/>
              <a:gd name="connsiteY10" fmla="*/ 1188720 h 4571999"/>
              <a:gd name="connsiteX11" fmla="*/ 4406214 w 4406214"/>
              <a:gd name="connsiteY11" fmla="*/ 1714500 h 4571999"/>
              <a:gd name="connsiteX12" fmla="*/ 4406214 w 4406214"/>
              <a:gd name="connsiteY12" fmla="*/ 2331719 h 4571999"/>
              <a:gd name="connsiteX13" fmla="*/ 4406214 w 4406214"/>
              <a:gd name="connsiteY13" fmla="*/ 2994659 h 4571999"/>
              <a:gd name="connsiteX14" fmla="*/ 4406214 w 4406214"/>
              <a:gd name="connsiteY14" fmla="*/ 3566159 h 4571999"/>
              <a:gd name="connsiteX15" fmla="*/ 4406214 w 4406214"/>
              <a:gd name="connsiteY15" fmla="*/ 4046219 h 4571999"/>
              <a:gd name="connsiteX16" fmla="*/ 4406214 w 4406214"/>
              <a:gd name="connsiteY16" fmla="*/ 4571999 h 4571999"/>
              <a:gd name="connsiteX17" fmla="*/ 3899499 w 4406214"/>
              <a:gd name="connsiteY17" fmla="*/ 4571999 h 4571999"/>
              <a:gd name="connsiteX18" fmla="*/ 3392785 w 4406214"/>
              <a:gd name="connsiteY18" fmla="*/ 4571999 h 4571999"/>
              <a:gd name="connsiteX19" fmla="*/ 2930132 w 4406214"/>
              <a:gd name="connsiteY19" fmla="*/ 4571999 h 4571999"/>
              <a:gd name="connsiteX20" fmla="*/ 2467480 w 4406214"/>
              <a:gd name="connsiteY20" fmla="*/ 4571999 h 4571999"/>
              <a:gd name="connsiteX21" fmla="*/ 2004827 w 4406214"/>
              <a:gd name="connsiteY21" fmla="*/ 4571999 h 4571999"/>
              <a:gd name="connsiteX22" fmla="*/ 1365926 w 4406214"/>
              <a:gd name="connsiteY22" fmla="*/ 4571999 h 4571999"/>
              <a:gd name="connsiteX23" fmla="*/ 903274 w 4406214"/>
              <a:gd name="connsiteY23" fmla="*/ 4571999 h 4571999"/>
              <a:gd name="connsiteX24" fmla="*/ 0 w 4406214"/>
              <a:gd name="connsiteY24" fmla="*/ 4571999 h 4571999"/>
              <a:gd name="connsiteX25" fmla="*/ 0 w 4406214"/>
              <a:gd name="connsiteY25" fmla="*/ 3954779 h 4571999"/>
              <a:gd name="connsiteX26" fmla="*/ 0 w 4406214"/>
              <a:gd name="connsiteY26" fmla="*/ 3337559 h 4571999"/>
              <a:gd name="connsiteX27" fmla="*/ 0 w 4406214"/>
              <a:gd name="connsiteY27" fmla="*/ 2674619 h 4571999"/>
              <a:gd name="connsiteX28" fmla="*/ 0 w 4406214"/>
              <a:gd name="connsiteY28" fmla="*/ 2011680 h 4571999"/>
              <a:gd name="connsiteX29" fmla="*/ 0 w 4406214"/>
              <a:gd name="connsiteY29" fmla="*/ 1348740 h 4571999"/>
              <a:gd name="connsiteX30" fmla="*/ 0 w 4406214"/>
              <a:gd name="connsiteY30" fmla="*/ 731520 h 4571999"/>
              <a:gd name="connsiteX31" fmla="*/ 0 w 4406214"/>
              <a:gd name="connsiteY31" fmla="*/ 0 h 45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6214" h="4571999" fill="none" extrusionOk="0">
                <a:moveTo>
                  <a:pt x="0" y="0"/>
                </a:moveTo>
                <a:cubicBezTo>
                  <a:pt x="309831" y="-27668"/>
                  <a:pt x="344664" y="16385"/>
                  <a:pt x="638901" y="0"/>
                </a:cubicBezTo>
                <a:cubicBezTo>
                  <a:pt x="933138" y="-16385"/>
                  <a:pt x="903306" y="56364"/>
                  <a:pt x="1145616" y="0"/>
                </a:cubicBezTo>
                <a:cubicBezTo>
                  <a:pt x="1387927" y="-56364"/>
                  <a:pt x="1401917" y="46412"/>
                  <a:pt x="1564206" y="0"/>
                </a:cubicBezTo>
                <a:cubicBezTo>
                  <a:pt x="1726495" y="-46412"/>
                  <a:pt x="2002669" y="63424"/>
                  <a:pt x="2114983" y="0"/>
                </a:cubicBezTo>
                <a:cubicBezTo>
                  <a:pt x="2227297" y="-63424"/>
                  <a:pt x="2372257" y="53097"/>
                  <a:pt x="2621697" y="0"/>
                </a:cubicBezTo>
                <a:cubicBezTo>
                  <a:pt x="2871137" y="-53097"/>
                  <a:pt x="2939237" y="41284"/>
                  <a:pt x="3084350" y="0"/>
                </a:cubicBezTo>
                <a:cubicBezTo>
                  <a:pt x="3229463" y="-41284"/>
                  <a:pt x="3315087" y="48985"/>
                  <a:pt x="3502940" y="0"/>
                </a:cubicBezTo>
                <a:cubicBezTo>
                  <a:pt x="3690793" y="-48985"/>
                  <a:pt x="4209652" y="63811"/>
                  <a:pt x="4406214" y="0"/>
                </a:cubicBezTo>
                <a:cubicBezTo>
                  <a:pt x="4426471" y="225240"/>
                  <a:pt x="4338859" y="342873"/>
                  <a:pt x="4406214" y="571500"/>
                </a:cubicBezTo>
                <a:cubicBezTo>
                  <a:pt x="4473569" y="800127"/>
                  <a:pt x="4364869" y="926570"/>
                  <a:pt x="4406214" y="1188720"/>
                </a:cubicBezTo>
                <a:cubicBezTo>
                  <a:pt x="4447559" y="1450870"/>
                  <a:pt x="4384161" y="1543146"/>
                  <a:pt x="4406214" y="1714500"/>
                </a:cubicBezTo>
                <a:cubicBezTo>
                  <a:pt x="4428267" y="1885854"/>
                  <a:pt x="4348368" y="2100069"/>
                  <a:pt x="4406214" y="2331719"/>
                </a:cubicBezTo>
                <a:cubicBezTo>
                  <a:pt x="4464060" y="2563369"/>
                  <a:pt x="4395624" y="2799872"/>
                  <a:pt x="4406214" y="2994659"/>
                </a:cubicBezTo>
                <a:cubicBezTo>
                  <a:pt x="4416804" y="3189446"/>
                  <a:pt x="4382896" y="3294153"/>
                  <a:pt x="4406214" y="3566159"/>
                </a:cubicBezTo>
                <a:cubicBezTo>
                  <a:pt x="4429532" y="3838165"/>
                  <a:pt x="4405053" y="3848201"/>
                  <a:pt x="4406214" y="4046219"/>
                </a:cubicBezTo>
                <a:cubicBezTo>
                  <a:pt x="4407375" y="4244237"/>
                  <a:pt x="4361145" y="4443607"/>
                  <a:pt x="4406214" y="4571999"/>
                </a:cubicBezTo>
                <a:cubicBezTo>
                  <a:pt x="4227008" y="4580537"/>
                  <a:pt x="4069460" y="4550884"/>
                  <a:pt x="3899499" y="4571999"/>
                </a:cubicBezTo>
                <a:cubicBezTo>
                  <a:pt x="3729538" y="4593114"/>
                  <a:pt x="3557525" y="4566510"/>
                  <a:pt x="3392785" y="4571999"/>
                </a:cubicBezTo>
                <a:cubicBezTo>
                  <a:pt x="3228045" y="4577488"/>
                  <a:pt x="3132535" y="4534479"/>
                  <a:pt x="2930132" y="4571999"/>
                </a:cubicBezTo>
                <a:cubicBezTo>
                  <a:pt x="2727729" y="4609519"/>
                  <a:pt x="2638962" y="4558214"/>
                  <a:pt x="2467480" y="4571999"/>
                </a:cubicBezTo>
                <a:cubicBezTo>
                  <a:pt x="2295998" y="4585784"/>
                  <a:pt x="2235641" y="4557634"/>
                  <a:pt x="2004827" y="4571999"/>
                </a:cubicBezTo>
                <a:cubicBezTo>
                  <a:pt x="1774013" y="4586364"/>
                  <a:pt x="1522137" y="4536681"/>
                  <a:pt x="1365926" y="4571999"/>
                </a:cubicBezTo>
                <a:cubicBezTo>
                  <a:pt x="1209715" y="4607317"/>
                  <a:pt x="1068139" y="4564263"/>
                  <a:pt x="903274" y="4571999"/>
                </a:cubicBezTo>
                <a:cubicBezTo>
                  <a:pt x="738409" y="4579735"/>
                  <a:pt x="242444" y="4559907"/>
                  <a:pt x="0" y="4571999"/>
                </a:cubicBezTo>
                <a:cubicBezTo>
                  <a:pt x="-54509" y="4418695"/>
                  <a:pt x="24784" y="4177782"/>
                  <a:pt x="0" y="3954779"/>
                </a:cubicBezTo>
                <a:cubicBezTo>
                  <a:pt x="-24784" y="3731776"/>
                  <a:pt x="69811" y="3593588"/>
                  <a:pt x="0" y="3337559"/>
                </a:cubicBezTo>
                <a:cubicBezTo>
                  <a:pt x="-69811" y="3081530"/>
                  <a:pt x="62104" y="2846254"/>
                  <a:pt x="0" y="2674619"/>
                </a:cubicBezTo>
                <a:cubicBezTo>
                  <a:pt x="-62104" y="2502984"/>
                  <a:pt x="15425" y="2304285"/>
                  <a:pt x="0" y="2011680"/>
                </a:cubicBezTo>
                <a:cubicBezTo>
                  <a:pt x="-15425" y="1719075"/>
                  <a:pt x="1638" y="1632148"/>
                  <a:pt x="0" y="1348740"/>
                </a:cubicBezTo>
                <a:cubicBezTo>
                  <a:pt x="-1638" y="1065332"/>
                  <a:pt x="14975" y="965931"/>
                  <a:pt x="0" y="731520"/>
                </a:cubicBezTo>
                <a:cubicBezTo>
                  <a:pt x="-14975" y="497109"/>
                  <a:pt x="15347" y="227018"/>
                  <a:pt x="0" y="0"/>
                </a:cubicBezTo>
                <a:close/>
              </a:path>
              <a:path w="4406214" h="4571999" stroke="0" extrusionOk="0">
                <a:moveTo>
                  <a:pt x="0" y="0"/>
                </a:moveTo>
                <a:cubicBezTo>
                  <a:pt x="252066" y="-8653"/>
                  <a:pt x="380807" y="58079"/>
                  <a:pt x="506715" y="0"/>
                </a:cubicBezTo>
                <a:cubicBezTo>
                  <a:pt x="632624" y="-58079"/>
                  <a:pt x="906268" y="14124"/>
                  <a:pt x="1101554" y="0"/>
                </a:cubicBezTo>
                <a:cubicBezTo>
                  <a:pt x="1296840" y="-14124"/>
                  <a:pt x="1482457" y="21084"/>
                  <a:pt x="1608268" y="0"/>
                </a:cubicBezTo>
                <a:cubicBezTo>
                  <a:pt x="1734079" y="-21084"/>
                  <a:pt x="1892744" y="13531"/>
                  <a:pt x="2026858" y="0"/>
                </a:cubicBezTo>
                <a:cubicBezTo>
                  <a:pt x="2160972" y="-13531"/>
                  <a:pt x="2444009" y="41523"/>
                  <a:pt x="2577635" y="0"/>
                </a:cubicBezTo>
                <a:cubicBezTo>
                  <a:pt x="2711261" y="-41523"/>
                  <a:pt x="2959118" y="37925"/>
                  <a:pt x="3128412" y="0"/>
                </a:cubicBezTo>
                <a:cubicBezTo>
                  <a:pt x="3297706" y="-37925"/>
                  <a:pt x="3400780" y="49506"/>
                  <a:pt x="3547002" y="0"/>
                </a:cubicBezTo>
                <a:cubicBezTo>
                  <a:pt x="3693224" y="-49506"/>
                  <a:pt x="4165103" y="28936"/>
                  <a:pt x="4406214" y="0"/>
                </a:cubicBezTo>
                <a:cubicBezTo>
                  <a:pt x="4449082" y="116237"/>
                  <a:pt x="4393860" y="343267"/>
                  <a:pt x="4406214" y="434340"/>
                </a:cubicBezTo>
                <a:cubicBezTo>
                  <a:pt x="4418568" y="525413"/>
                  <a:pt x="4385555" y="827514"/>
                  <a:pt x="4406214" y="1005840"/>
                </a:cubicBezTo>
                <a:cubicBezTo>
                  <a:pt x="4426873" y="1184166"/>
                  <a:pt x="4354747" y="1349432"/>
                  <a:pt x="4406214" y="1485900"/>
                </a:cubicBezTo>
                <a:cubicBezTo>
                  <a:pt x="4457681" y="1622368"/>
                  <a:pt x="4357741" y="1999511"/>
                  <a:pt x="4406214" y="2148840"/>
                </a:cubicBezTo>
                <a:cubicBezTo>
                  <a:pt x="4454687" y="2298169"/>
                  <a:pt x="4394243" y="2535937"/>
                  <a:pt x="4406214" y="2720339"/>
                </a:cubicBezTo>
                <a:cubicBezTo>
                  <a:pt x="4418185" y="2904741"/>
                  <a:pt x="4383798" y="3077745"/>
                  <a:pt x="4406214" y="3291839"/>
                </a:cubicBezTo>
                <a:cubicBezTo>
                  <a:pt x="4428630" y="3505933"/>
                  <a:pt x="4391617" y="3668861"/>
                  <a:pt x="4406214" y="3909059"/>
                </a:cubicBezTo>
                <a:cubicBezTo>
                  <a:pt x="4420811" y="4149257"/>
                  <a:pt x="4348014" y="4250941"/>
                  <a:pt x="4406214" y="4571999"/>
                </a:cubicBezTo>
                <a:cubicBezTo>
                  <a:pt x="4144127" y="4598011"/>
                  <a:pt x="3947035" y="4528618"/>
                  <a:pt x="3767313" y="4571999"/>
                </a:cubicBezTo>
                <a:cubicBezTo>
                  <a:pt x="3587591" y="4615380"/>
                  <a:pt x="3496226" y="4550945"/>
                  <a:pt x="3260598" y="4571999"/>
                </a:cubicBezTo>
                <a:cubicBezTo>
                  <a:pt x="3024971" y="4593053"/>
                  <a:pt x="2958912" y="4549724"/>
                  <a:pt x="2709822" y="4571999"/>
                </a:cubicBezTo>
                <a:cubicBezTo>
                  <a:pt x="2460732" y="4594274"/>
                  <a:pt x="2211925" y="4561388"/>
                  <a:pt x="2070921" y="4571999"/>
                </a:cubicBezTo>
                <a:cubicBezTo>
                  <a:pt x="1929917" y="4582610"/>
                  <a:pt x="1701383" y="4521434"/>
                  <a:pt x="1520144" y="4571999"/>
                </a:cubicBezTo>
                <a:cubicBezTo>
                  <a:pt x="1338905" y="4622564"/>
                  <a:pt x="1181870" y="4565354"/>
                  <a:pt x="1057491" y="4571999"/>
                </a:cubicBezTo>
                <a:cubicBezTo>
                  <a:pt x="933112" y="4578644"/>
                  <a:pt x="331050" y="4524757"/>
                  <a:pt x="0" y="4571999"/>
                </a:cubicBezTo>
                <a:cubicBezTo>
                  <a:pt x="-48724" y="4281340"/>
                  <a:pt x="75474" y="4162868"/>
                  <a:pt x="0" y="3909059"/>
                </a:cubicBezTo>
                <a:cubicBezTo>
                  <a:pt x="-75474" y="3655250"/>
                  <a:pt x="60289" y="3564664"/>
                  <a:pt x="0" y="3291839"/>
                </a:cubicBezTo>
                <a:cubicBezTo>
                  <a:pt x="-60289" y="3019014"/>
                  <a:pt x="31744" y="2905890"/>
                  <a:pt x="0" y="2766059"/>
                </a:cubicBezTo>
                <a:cubicBezTo>
                  <a:pt x="-31744" y="2626228"/>
                  <a:pt x="33512" y="2372786"/>
                  <a:pt x="0" y="2240280"/>
                </a:cubicBezTo>
                <a:cubicBezTo>
                  <a:pt x="-33512" y="2107774"/>
                  <a:pt x="37286" y="1926670"/>
                  <a:pt x="0" y="1805940"/>
                </a:cubicBezTo>
                <a:cubicBezTo>
                  <a:pt x="-37286" y="1685210"/>
                  <a:pt x="30043" y="1438279"/>
                  <a:pt x="0" y="1234440"/>
                </a:cubicBezTo>
                <a:cubicBezTo>
                  <a:pt x="-30043" y="1030601"/>
                  <a:pt x="18413" y="862550"/>
                  <a:pt x="0" y="708660"/>
                </a:cubicBezTo>
                <a:cubicBezTo>
                  <a:pt x="-18413" y="554770"/>
                  <a:pt x="78006" y="344664"/>
                  <a:pt x="0" y="0"/>
                </a:cubicBezTo>
                <a:close/>
              </a:path>
            </a:pathLst>
          </a:custGeom>
          <a:ln w="76200">
            <a:extLst>
              <a:ext uri="{C807C97D-BFC1-408E-A445-0C87EB9F89A2}">
                <ask:lineSketchStyleProps xmlns:ask="http://schemas.microsoft.com/office/drawing/2018/sketchyshapes" sd="3974026758">
                  <ask:type>
                    <ask:lineSketchScribble/>
                  </ask:type>
                </ask:lineSketchStyleProps>
              </a:ext>
            </a:extLst>
          </a:ln>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marL="182563" indent="0">
              <a:buNone/>
            </a:pPr>
            <a:r>
              <a:rPr lang="en-VN" dirty="0">
                <a:latin typeface="Arial" panose="020B0604020202020204" pitchFamily="34" charset="0"/>
                <a:cs typeface="Arial" panose="020B0604020202020204" pitchFamily="34" charset="0"/>
              </a:rPr>
              <a:t>Người ta cung cấp cho 2 kg chất lỏng  một nhiệt lượng là 25 kJ thì nhiệt độ của chất lỏng này tăng 15 độ C đến 20 độ C. Chất lỏng này là chất gì?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AD82D8E-8887-9449-A421-D76C55C6C1F0}"/>
                  </a:ext>
                </a:extLst>
              </p:cNvPr>
              <p:cNvSpPr>
                <a:spLocks noGrp="1"/>
              </p:cNvSpPr>
              <p:nvPr>
                <p:ph sz="half" idx="2"/>
              </p:nvPr>
            </p:nvSpPr>
            <p:spPr>
              <a:xfrm>
                <a:off x="5634681" y="1600200"/>
                <a:ext cx="5955957" cy="4571999"/>
              </a:xfrm>
            </p:spPr>
            <p:txBody>
              <a:bodyPr>
                <a:normAutofit fontScale="85000" lnSpcReduction="10000"/>
              </a:bodyPr>
              <a:lstStyle/>
              <a:p>
                <a:pPr marL="0" indent="0" algn="ctr">
                  <a:buNone/>
                </a:pPr>
                <a:r>
                  <a:rPr lang="vi-VN" b="1" dirty="0"/>
                  <a:t>Giải</a:t>
                </a:r>
              </a:p>
              <a:p>
                <a:pPr marL="0" indent="0">
                  <a:buNone/>
                </a:pPr>
                <a:r>
                  <a:rPr lang="vi-VN" dirty="0"/>
                  <a:t>Nhiệt dung riêng của chất lỏng:</a:t>
                </a:r>
                <a:endParaRPr lang="en-VN" dirty="0"/>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𝑐</m:t>
                      </m:r>
                      <m:r>
                        <a:rPr lang="vi-VN" i="1">
                          <a:latin typeface="Cambria Math" panose="02040503050406030204" pitchFamily="18" charset="0"/>
                        </a:rPr>
                        <m:t>=</m:t>
                      </m:r>
                      <m:f>
                        <m:fPr>
                          <m:ctrlPr>
                            <a:rPr lang="en-VN" i="1">
                              <a:latin typeface="Cambria Math" panose="02040503050406030204" pitchFamily="18" charset="0"/>
                            </a:rPr>
                          </m:ctrlPr>
                        </m:fPr>
                        <m:num>
                          <m:r>
                            <a:rPr lang="vi-VN" i="1">
                              <a:latin typeface="Cambria Math" panose="02040503050406030204" pitchFamily="18" charset="0"/>
                            </a:rPr>
                            <m:t>𝑄</m:t>
                          </m:r>
                        </m:num>
                        <m:den>
                          <m:r>
                            <a:rPr lang="vi-VN" i="1">
                              <a:latin typeface="Cambria Math" panose="02040503050406030204" pitchFamily="18" charset="0"/>
                            </a:rPr>
                            <m:t>𝑚</m:t>
                          </m:r>
                          <m:r>
                            <a:rPr lang="vi-VN" i="1">
                              <a:latin typeface="Cambria Math" panose="02040503050406030204" pitchFamily="18" charset="0"/>
                            </a:rPr>
                            <m:t>∆</m:t>
                          </m:r>
                          <m:r>
                            <a:rPr lang="vi-VN" i="1">
                              <a:latin typeface="Cambria Math" panose="02040503050406030204" pitchFamily="18" charset="0"/>
                            </a:rPr>
                            <m:t>𝑡</m:t>
                          </m:r>
                        </m:den>
                      </m:f>
                      <m:r>
                        <a:rPr lang="vi-VN" i="1">
                          <a:latin typeface="Cambria Math" panose="02040503050406030204" pitchFamily="18" charset="0"/>
                        </a:rPr>
                        <m:t>=</m:t>
                      </m:r>
                      <m:f>
                        <m:fPr>
                          <m:ctrlPr>
                            <a:rPr lang="en-VN" i="1">
                              <a:latin typeface="Cambria Math" panose="02040503050406030204" pitchFamily="18" charset="0"/>
                            </a:rPr>
                          </m:ctrlPr>
                        </m:fPr>
                        <m:num>
                          <m:r>
                            <a:rPr lang="vi-VN" i="1">
                              <a:latin typeface="Cambria Math" panose="02040503050406030204" pitchFamily="18" charset="0"/>
                            </a:rPr>
                            <m:t>25.1000</m:t>
                          </m:r>
                        </m:num>
                        <m:den>
                          <m:r>
                            <a:rPr lang="vi-VN" i="1">
                              <a:latin typeface="Cambria Math" panose="02040503050406030204" pitchFamily="18" charset="0"/>
                            </a:rPr>
                            <m:t>2.</m:t>
                          </m:r>
                          <m:d>
                            <m:dPr>
                              <m:ctrlPr>
                                <a:rPr lang="en-VN" i="1">
                                  <a:latin typeface="Cambria Math" panose="02040503050406030204" pitchFamily="18" charset="0"/>
                                </a:rPr>
                              </m:ctrlPr>
                            </m:dPr>
                            <m:e>
                              <m:r>
                                <a:rPr lang="vi-VN" i="1">
                                  <a:latin typeface="Cambria Math" panose="02040503050406030204" pitchFamily="18" charset="0"/>
                                </a:rPr>
                                <m:t>20−15</m:t>
                              </m:r>
                            </m:e>
                          </m:d>
                        </m:den>
                      </m:f>
                      <m:r>
                        <a:rPr lang="vi-VN" i="1">
                          <a:latin typeface="Cambria Math" panose="02040503050406030204" pitchFamily="18" charset="0"/>
                        </a:rPr>
                        <m:t>=2500 (</m:t>
                      </m:r>
                      <m:r>
                        <a:rPr lang="vi-VN" i="1">
                          <a:latin typeface="Cambria Math" panose="02040503050406030204" pitchFamily="18" charset="0"/>
                        </a:rPr>
                        <m:t>𝐽</m:t>
                      </m:r>
                      <m:r>
                        <a:rPr lang="vi-VN" i="1">
                          <a:latin typeface="Cambria Math" panose="02040503050406030204" pitchFamily="18" charset="0"/>
                        </a:rPr>
                        <m:t>/</m:t>
                      </m:r>
                      <m:r>
                        <a:rPr lang="vi-VN" i="1">
                          <a:latin typeface="Cambria Math" panose="02040503050406030204" pitchFamily="18" charset="0"/>
                        </a:rPr>
                        <m:t>𝑘𝑔</m:t>
                      </m:r>
                      <m:r>
                        <a:rPr lang="vi-VN" i="1">
                          <a:latin typeface="Cambria Math" panose="02040503050406030204" pitchFamily="18" charset="0"/>
                        </a:rPr>
                        <m:t>.</m:t>
                      </m:r>
                      <m:r>
                        <a:rPr lang="vi-VN" i="1">
                          <a:latin typeface="Cambria Math" panose="02040503050406030204" pitchFamily="18" charset="0"/>
                        </a:rPr>
                        <m:t>𝐾</m:t>
                      </m:r>
                      <m:r>
                        <a:rPr lang="vi-VN" i="1">
                          <a:latin typeface="Cambria Math" panose="02040503050406030204" pitchFamily="18" charset="0"/>
                        </a:rPr>
                        <m:t>)</m:t>
                      </m:r>
                    </m:oMath>
                  </m:oMathPara>
                </a14:m>
                <a:endParaRPr lang="en-VN" dirty="0"/>
              </a:p>
              <a:p>
                <a:pPr marL="0" indent="0">
                  <a:buNone/>
                </a:pPr>
                <a:r>
                  <a:rPr lang="vi-VN" dirty="0"/>
                  <a:t>Tra bảng ta thấy chất lỏng là rượu.</a:t>
                </a:r>
                <a:endParaRPr lang="en-VN" dirty="0"/>
              </a:p>
            </p:txBody>
          </p:sp>
        </mc:Choice>
        <mc:Fallback xmlns="">
          <p:sp>
            <p:nvSpPr>
              <p:cNvPr id="4" name="Content Placeholder 3">
                <a:extLst>
                  <a:ext uri="{FF2B5EF4-FFF2-40B4-BE49-F238E27FC236}">
                    <a16:creationId xmlns:a16="http://schemas.microsoft.com/office/drawing/2014/main" id="{2AD82D8E-8887-9449-A421-D76C55C6C1F0}"/>
                  </a:ext>
                </a:extLst>
              </p:cNvPr>
              <p:cNvSpPr>
                <a:spLocks noGrp="1" noRot="1" noChangeAspect="1" noMove="1" noResize="1" noEditPoints="1" noAdjustHandles="1" noChangeArrowheads="1" noChangeShapeType="1" noTextEdit="1"/>
              </p:cNvSpPr>
              <p:nvPr>
                <p:ph sz="half" idx="2"/>
              </p:nvPr>
            </p:nvSpPr>
            <p:spPr>
              <a:xfrm>
                <a:off x="5634681" y="1600200"/>
                <a:ext cx="5955957" cy="4571999"/>
              </a:xfrm>
              <a:blipFill>
                <a:blip r:embed="rId2"/>
                <a:stretch>
                  <a:fillRect l="-2979"/>
                </a:stretch>
              </a:blipFill>
            </p:spPr>
            <p:txBody>
              <a:bodyPr/>
              <a:lstStyle/>
              <a:p>
                <a:r>
                  <a:rPr lang="en-VN">
                    <a:noFill/>
                  </a:rPr>
                  <a:t> </a:t>
                </a:r>
              </a:p>
            </p:txBody>
          </p:sp>
        </mc:Fallback>
      </mc:AlternateContent>
    </p:spTree>
    <p:extLst>
      <p:ext uri="{BB962C8B-B14F-4D97-AF65-F5344CB8AC3E}">
        <p14:creationId xmlns:p14="http://schemas.microsoft.com/office/powerpoint/2010/main" val="154843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7C97-AAFB-144A-BE4B-10946AE8747E}"/>
              </a:ext>
            </a:extLst>
          </p:cNvPr>
          <p:cNvSpPr>
            <a:spLocks noGrp="1"/>
          </p:cNvSpPr>
          <p:nvPr>
            <p:ph type="title"/>
          </p:nvPr>
        </p:nvSpPr>
        <p:spPr/>
        <p:txBody>
          <a:bodyPr/>
          <a:lstStyle/>
          <a:p>
            <a:r>
              <a:rPr lang="en-US" dirty="0" err="1"/>
              <a:t>Bài</a:t>
            </a:r>
            <a:r>
              <a:rPr lang="en-US" dirty="0"/>
              <a:t> 3</a:t>
            </a:r>
            <a:endParaRPr lang="en-V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2804E1-2FB3-1E4E-AC2F-613C3D66EBAA}"/>
                  </a:ext>
                </a:extLst>
              </p:cNvPr>
              <p:cNvSpPr>
                <a:spLocks noGrp="1"/>
              </p:cNvSpPr>
              <p:nvPr>
                <p:ph idx="1"/>
              </p:nvPr>
            </p:nvSpPr>
            <p:spPr/>
            <p:txBody>
              <a:bodyPr>
                <a:noAutofit/>
              </a:bodyPr>
              <a:lstStyle/>
              <a:p>
                <a:pPr marL="0" indent="0">
                  <a:buNone/>
                </a:pPr>
                <a:r>
                  <a:rPr lang="vi-VN" sz="2400" dirty="0"/>
                  <a:t>Một ấm nhôm khối lượng 800 g chứa 5 lít nước. Tính nhiệt lượng tối thiểu cần thiết để đun sôi nước, với nhiệt độ ban đầu của ấm nước là 25 độ C. Biết nhiệt dung riêng</a:t>
                </a:r>
              </a:p>
              <a:p>
                <a:pPr marL="0" indent="0" algn="ctr">
                  <a:buNone/>
                </a:pPr>
                <a14:m>
                  <m:oMath xmlns:m="http://schemas.openxmlformats.org/officeDocument/2006/math">
                    <m:d>
                      <m:dPr>
                        <m:begChr m:val="{"/>
                        <m:endChr m:val=""/>
                        <m:ctrlPr>
                          <a:rPr lang="en-VN" sz="2400" i="1">
                            <a:latin typeface="Cambria Math" panose="02040503050406030204" pitchFamily="18" charset="0"/>
                          </a:rPr>
                        </m:ctrlPr>
                      </m:dPr>
                      <m:e>
                        <m:eqArr>
                          <m:eqArrPr>
                            <m:ctrlPr>
                              <a:rPr lang="en-VN" sz="2400" i="1">
                                <a:latin typeface="Cambria Math" panose="02040503050406030204" pitchFamily="18" charset="0"/>
                              </a:rPr>
                            </m:ctrlPr>
                          </m:eqArrPr>
                          <m:e>
                            <m:sSub>
                              <m:sSubPr>
                                <m:ctrlPr>
                                  <a:rPr lang="en-VN" sz="2400" i="1">
                                    <a:latin typeface="Cambria Math" panose="02040503050406030204" pitchFamily="18" charset="0"/>
                                  </a:rPr>
                                </m:ctrlPr>
                              </m:sSubPr>
                              <m:e>
                                <m:r>
                                  <a:rPr lang="vi-VN" sz="2400" i="1">
                                    <a:latin typeface="Cambria Math" panose="02040503050406030204" pitchFamily="18" charset="0"/>
                                  </a:rPr>
                                  <m:t>𝑐</m:t>
                                </m:r>
                              </m:e>
                              <m:sub>
                                <m:r>
                                  <a:rPr lang="vi-VN" sz="2400" i="1">
                                    <a:latin typeface="Cambria Math" panose="02040503050406030204" pitchFamily="18" charset="0"/>
                                  </a:rPr>
                                  <m:t>𝐴𝑙</m:t>
                                </m:r>
                              </m:sub>
                            </m:sSub>
                            <m:r>
                              <a:rPr lang="vi-VN" sz="2400" i="1">
                                <a:latin typeface="Cambria Math" panose="02040503050406030204" pitchFamily="18" charset="0"/>
                              </a:rPr>
                              <m:t>=880 </m:t>
                            </m:r>
                            <m:r>
                              <a:rPr lang="vi-VN" sz="2400" i="1">
                                <a:latin typeface="Cambria Math" panose="02040503050406030204" pitchFamily="18" charset="0"/>
                              </a:rPr>
                              <m:t>𝐽</m:t>
                            </m:r>
                            <m:r>
                              <a:rPr lang="vi-VN" sz="2400" i="1">
                                <a:latin typeface="Cambria Math" panose="02040503050406030204" pitchFamily="18" charset="0"/>
                              </a:rPr>
                              <m:t>/</m:t>
                            </m:r>
                            <m:r>
                              <a:rPr lang="vi-VN" sz="2400" i="1">
                                <a:latin typeface="Cambria Math" panose="02040503050406030204" pitchFamily="18" charset="0"/>
                              </a:rPr>
                              <m:t>𝑘𝑔</m:t>
                            </m:r>
                            <m:r>
                              <a:rPr lang="vi-VN" sz="2400" i="1">
                                <a:latin typeface="Cambria Math" panose="02040503050406030204" pitchFamily="18" charset="0"/>
                              </a:rPr>
                              <m:t>.</m:t>
                            </m:r>
                            <m:r>
                              <a:rPr lang="vi-VN" sz="2400" i="1">
                                <a:latin typeface="Cambria Math" panose="02040503050406030204" pitchFamily="18" charset="0"/>
                              </a:rPr>
                              <m:t>𝐾</m:t>
                            </m:r>
                          </m:e>
                          <m:e>
                            <m:sSub>
                              <m:sSubPr>
                                <m:ctrlPr>
                                  <a:rPr lang="en-VN" sz="2400" i="1">
                                    <a:latin typeface="Cambria Math" panose="02040503050406030204" pitchFamily="18" charset="0"/>
                                  </a:rPr>
                                </m:ctrlPr>
                              </m:sSubPr>
                              <m:e>
                                <m:r>
                                  <a:rPr lang="vi-VN" sz="2400" i="1">
                                    <a:latin typeface="Cambria Math" panose="02040503050406030204" pitchFamily="18" charset="0"/>
                                  </a:rPr>
                                  <m:t>𝑐</m:t>
                                </m:r>
                              </m:e>
                              <m:sub>
                                <m:sSub>
                                  <m:sSubPr>
                                    <m:ctrlPr>
                                      <a:rPr lang="en-VN" sz="2400" i="1">
                                        <a:latin typeface="Cambria Math" panose="02040503050406030204" pitchFamily="18" charset="0"/>
                                      </a:rPr>
                                    </m:ctrlPr>
                                  </m:sSubPr>
                                  <m:e>
                                    <m:r>
                                      <a:rPr lang="vi-VN" sz="2400" i="1">
                                        <a:latin typeface="Cambria Math" panose="02040503050406030204" pitchFamily="18" charset="0"/>
                                      </a:rPr>
                                      <m:t>𝐻</m:t>
                                    </m:r>
                                  </m:e>
                                  <m:sub>
                                    <m:r>
                                      <a:rPr lang="vi-VN" sz="2400" i="1">
                                        <a:latin typeface="Cambria Math" panose="02040503050406030204" pitchFamily="18" charset="0"/>
                                      </a:rPr>
                                      <m:t>2</m:t>
                                    </m:r>
                                  </m:sub>
                                </m:sSub>
                                <m:r>
                                  <a:rPr lang="vi-VN" sz="2400" i="1">
                                    <a:latin typeface="Cambria Math" panose="02040503050406030204" pitchFamily="18" charset="0"/>
                                  </a:rPr>
                                  <m:t>𝑂</m:t>
                                </m:r>
                              </m:sub>
                            </m:sSub>
                            <m:r>
                              <a:rPr lang="vi-VN" sz="2400" i="1">
                                <a:latin typeface="Cambria Math" panose="02040503050406030204" pitchFamily="18" charset="0"/>
                              </a:rPr>
                              <m:t>=4200 </m:t>
                            </m:r>
                            <m:r>
                              <a:rPr lang="vi-VN" sz="2400" i="1">
                                <a:latin typeface="Cambria Math" panose="02040503050406030204" pitchFamily="18" charset="0"/>
                              </a:rPr>
                              <m:t>𝐽</m:t>
                            </m:r>
                            <m:r>
                              <a:rPr lang="vi-VN" sz="2400" i="1">
                                <a:latin typeface="Cambria Math" panose="02040503050406030204" pitchFamily="18" charset="0"/>
                              </a:rPr>
                              <m:t>/</m:t>
                            </m:r>
                            <m:r>
                              <a:rPr lang="vi-VN" sz="2400" i="1">
                                <a:latin typeface="Cambria Math" panose="02040503050406030204" pitchFamily="18" charset="0"/>
                              </a:rPr>
                              <m:t>𝑘𝑔</m:t>
                            </m:r>
                            <m:r>
                              <a:rPr lang="vi-VN" sz="2400" i="1">
                                <a:latin typeface="Cambria Math" panose="02040503050406030204" pitchFamily="18" charset="0"/>
                              </a:rPr>
                              <m:t>.</m:t>
                            </m:r>
                            <m:r>
                              <a:rPr lang="vi-VN" sz="2400" i="1">
                                <a:latin typeface="Cambria Math" panose="02040503050406030204" pitchFamily="18" charset="0"/>
                              </a:rPr>
                              <m:t>𝐾</m:t>
                            </m:r>
                          </m:e>
                        </m:eqArr>
                      </m:e>
                    </m:d>
                  </m:oMath>
                </a14:m>
                <a:r>
                  <a:rPr lang="en-VN" sz="2400" dirty="0">
                    <a:effectLst/>
                  </a:rPr>
                  <a:t> </a:t>
                </a:r>
                <a:endParaRPr lang="en-VN" sz="2400" dirty="0"/>
              </a:p>
            </p:txBody>
          </p:sp>
        </mc:Choice>
        <mc:Fallback xmlns="">
          <p:sp>
            <p:nvSpPr>
              <p:cNvPr id="3" name="Content Placeholder 2">
                <a:extLst>
                  <a:ext uri="{FF2B5EF4-FFF2-40B4-BE49-F238E27FC236}">
                    <a16:creationId xmlns:a16="http://schemas.microsoft.com/office/drawing/2014/main" id="{F42804E1-2FB3-1E4E-AC2F-613C3D66EBAA}"/>
                  </a:ext>
                </a:extLst>
              </p:cNvPr>
              <p:cNvSpPr>
                <a:spLocks noGrp="1" noRot="1" noChangeAspect="1" noMove="1" noResize="1" noEditPoints="1" noAdjustHandles="1" noChangeArrowheads="1" noChangeShapeType="1" noTextEdit="1"/>
              </p:cNvSpPr>
              <p:nvPr>
                <p:ph idx="1"/>
              </p:nvPr>
            </p:nvSpPr>
            <p:spPr>
              <a:blipFill>
                <a:blip r:embed="rId2"/>
                <a:stretch>
                  <a:fillRect l="-1777" r="-1777" b="-39612"/>
                </a:stretch>
              </a:blipFill>
            </p:spPr>
            <p:txBody>
              <a:bodyPr/>
              <a:lstStyle/>
              <a:p>
                <a:r>
                  <a:rPr lang="en-VN">
                    <a:noFill/>
                  </a:rPr>
                  <a:t> </a:t>
                </a:r>
              </a:p>
            </p:txBody>
          </p:sp>
        </mc:Fallback>
      </mc:AlternateContent>
    </p:spTree>
    <p:extLst>
      <p:ext uri="{BB962C8B-B14F-4D97-AF65-F5344CB8AC3E}">
        <p14:creationId xmlns:p14="http://schemas.microsoft.com/office/powerpoint/2010/main" val="36607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7C97-AAFB-144A-BE4B-10946AE8747E}"/>
              </a:ext>
            </a:extLst>
          </p:cNvPr>
          <p:cNvSpPr>
            <a:spLocks noGrp="1"/>
          </p:cNvSpPr>
          <p:nvPr>
            <p:ph type="title"/>
          </p:nvPr>
        </p:nvSpPr>
        <p:spPr/>
        <p:txBody>
          <a:bodyPr/>
          <a:lstStyle/>
          <a:p>
            <a:r>
              <a:rPr lang="en-US" dirty="0" err="1"/>
              <a:t>Bài</a:t>
            </a:r>
            <a:r>
              <a:rPr lang="en-US" dirty="0"/>
              <a:t> 3</a:t>
            </a:r>
            <a:endParaRPr lang="en-V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2804E1-2FB3-1E4E-AC2F-613C3D66EBAA}"/>
                  </a:ext>
                </a:extLst>
              </p:cNvPr>
              <p:cNvSpPr>
                <a:spLocks noGrp="1"/>
              </p:cNvSpPr>
              <p:nvPr>
                <p:ph idx="1"/>
              </p:nvPr>
            </p:nvSpPr>
            <p:spPr>
              <a:xfrm>
                <a:off x="691734" y="1624914"/>
                <a:ext cx="10807013" cy="4572000"/>
              </a:xfrm>
            </p:spPr>
            <p:txBody>
              <a:bodyPr>
                <a:noAutofit/>
              </a:bodyPr>
              <a:lstStyle/>
              <a:p>
                <a:pPr marL="0" indent="0">
                  <a:buNone/>
                </a:pPr>
                <a:r>
                  <a:rPr lang="en-VN" sz="2400" dirty="0">
                    <a:solidFill>
                      <a:srgbClr val="0070C0"/>
                    </a:solidFill>
                  </a:rPr>
                  <a:t>Khối</a:t>
                </a:r>
                <a:r>
                  <a:rPr lang="vi-VN" sz="2400" dirty="0">
                    <a:solidFill>
                      <a:srgbClr val="0070C0"/>
                    </a:solidFill>
                  </a:rPr>
                  <a:t> lượng nước:</a:t>
                </a:r>
                <a:r>
                  <a:rPr lang="en-VN" sz="2400" dirty="0">
                    <a:solidFill>
                      <a:srgbClr val="0070C0"/>
                    </a:solidFill>
                  </a:rPr>
                  <a:t>	</a:t>
                </a:r>
                <a:r>
                  <a:rPr lang="vi-VN" sz="2400" dirty="0">
                    <a:solidFill>
                      <a:srgbClr val="0070C0"/>
                    </a:solidFill>
                  </a:rPr>
                  <a:t>m = V.d</a:t>
                </a:r>
                <a:r>
                  <a:rPr lang="vi-VN" sz="2400" baseline="-25000" dirty="0">
                    <a:solidFill>
                      <a:srgbClr val="0070C0"/>
                    </a:solidFill>
                  </a:rPr>
                  <a:t>n</a:t>
                </a:r>
                <a:r>
                  <a:rPr lang="vi-VN" sz="2400" dirty="0">
                    <a:solidFill>
                      <a:srgbClr val="0070C0"/>
                    </a:solidFill>
                  </a:rPr>
                  <a:t> = 5.10</a:t>
                </a:r>
                <a:r>
                  <a:rPr lang="vi-VN" sz="2400" baseline="30000" dirty="0">
                    <a:solidFill>
                      <a:srgbClr val="0070C0"/>
                    </a:solidFill>
                  </a:rPr>
                  <a:t>-3</a:t>
                </a:r>
                <a:r>
                  <a:rPr lang="vi-VN" sz="2400" dirty="0">
                    <a:solidFill>
                      <a:srgbClr val="0070C0"/>
                    </a:solidFill>
                  </a:rPr>
                  <a:t>.1000 = 5 (kg)</a:t>
                </a:r>
                <a:endParaRPr lang="en-VN" sz="2400" dirty="0">
                  <a:solidFill>
                    <a:srgbClr val="0070C0"/>
                  </a:solidFill>
                </a:endParaRPr>
              </a:p>
              <a:p>
                <a:pPr marL="0" indent="0">
                  <a:buNone/>
                </a:pPr>
                <a:r>
                  <a:rPr lang="vi-VN" sz="2400" dirty="0"/>
                  <a:t>Nhiệt lượng cần thiết để đun sôi nước bao gồm nhiệt lượng làm nóng nước và ấm từ 25</a:t>
                </a:r>
                <a:r>
                  <a:rPr lang="vi-VN" sz="2400" baseline="30000" dirty="0"/>
                  <a:t>o</a:t>
                </a:r>
                <a:r>
                  <a:rPr lang="vi-VN" sz="2400" dirty="0"/>
                  <a:t>C đến 100</a:t>
                </a:r>
                <a:r>
                  <a:rPr lang="vi-VN" sz="2400" baseline="30000" dirty="0"/>
                  <a:t>o</a:t>
                </a:r>
                <a:r>
                  <a:rPr lang="vi-VN" sz="2400" dirty="0"/>
                  <a:t>C.</a:t>
                </a:r>
                <a:endParaRPr lang="en-VN" sz="2400" dirty="0"/>
              </a:p>
              <a:p>
                <a:pPr marL="0" indent="0">
                  <a:buNone/>
                </a:pPr>
                <a:r>
                  <a:rPr lang="vi-VN" sz="2400" dirty="0"/>
                  <a:t>Nhiệt lượng để làm nóng ấm lên 100</a:t>
                </a:r>
                <a:r>
                  <a:rPr lang="vi-VN" sz="2400" baseline="30000" dirty="0"/>
                  <a:t>o</a:t>
                </a:r>
                <a:r>
                  <a:rPr lang="vi-VN" sz="2400" dirty="0"/>
                  <a:t>C:</a:t>
                </a:r>
              </a:p>
              <a:p>
                <a:pPr marL="0" indent="0">
                  <a:buNone/>
                </a:pPr>
                <a14:m>
                  <m:oMathPara xmlns:m="http://schemas.openxmlformats.org/officeDocument/2006/math">
                    <m:oMathParaPr>
                      <m:jc m:val="centerGroup"/>
                    </m:oMathParaPr>
                    <m:oMath xmlns:m="http://schemas.openxmlformats.org/officeDocument/2006/math">
                      <m:sSub>
                        <m:sSubPr>
                          <m:ctrlPr>
                            <a:rPr lang="en-VN" sz="2400" i="1">
                              <a:latin typeface="Cambria Math" panose="02040503050406030204" pitchFamily="18" charset="0"/>
                            </a:rPr>
                          </m:ctrlPr>
                        </m:sSubPr>
                        <m:e>
                          <m:r>
                            <a:rPr lang="vi-VN" sz="2400" i="1">
                              <a:latin typeface="Cambria Math" panose="02040503050406030204" pitchFamily="18" charset="0"/>
                            </a:rPr>
                            <m:t>𝑄</m:t>
                          </m:r>
                        </m:e>
                        <m:sub>
                          <m:r>
                            <a:rPr lang="vi-VN" sz="2400" i="1">
                              <a:latin typeface="Cambria Math" panose="02040503050406030204" pitchFamily="18" charset="0"/>
                            </a:rPr>
                            <m:t>1</m:t>
                          </m:r>
                        </m:sub>
                      </m:sSub>
                      <m:r>
                        <a:rPr lang="vi-VN" sz="2400" i="1">
                          <a:latin typeface="Cambria Math" panose="02040503050406030204" pitchFamily="18" charset="0"/>
                        </a:rPr>
                        <m:t>=</m:t>
                      </m:r>
                      <m:sSub>
                        <m:sSubPr>
                          <m:ctrlPr>
                            <a:rPr lang="en-VN" sz="2400" i="1">
                              <a:latin typeface="Cambria Math" panose="02040503050406030204" pitchFamily="18" charset="0"/>
                            </a:rPr>
                          </m:ctrlPr>
                        </m:sSubPr>
                        <m:e>
                          <m:r>
                            <a:rPr lang="vi-VN" sz="2400" i="1">
                              <a:latin typeface="Cambria Math" panose="02040503050406030204" pitchFamily="18" charset="0"/>
                            </a:rPr>
                            <m:t>𝑚</m:t>
                          </m:r>
                        </m:e>
                        <m:sub>
                          <m:r>
                            <a:rPr lang="vi-VN" sz="2400" i="1">
                              <a:latin typeface="Cambria Math" panose="02040503050406030204" pitchFamily="18" charset="0"/>
                            </a:rPr>
                            <m:t>1</m:t>
                          </m:r>
                        </m:sub>
                      </m:sSub>
                      <m:sSub>
                        <m:sSubPr>
                          <m:ctrlPr>
                            <a:rPr lang="en-VN" sz="2400" i="1">
                              <a:latin typeface="Cambria Math" panose="02040503050406030204" pitchFamily="18" charset="0"/>
                            </a:rPr>
                          </m:ctrlPr>
                        </m:sSubPr>
                        <m:e>
                          <m:r>
                            <a:rPr lang="vi-VN" sz="2400" i="1">
                              <a:latin typeface="Cambria Math" panose="02040503050406030204" pitchFamily="18" charset="0"/>
                            </a:rPr>
                            <m:t>𝑐</m:t>
                          </m:r>
                        </m:e>
                        <m:sub>
                          <m:r>
                            <a:rPr lang="vi-VN" sz="2400" i="1">
                              <a:latin typeface="Cambria Math" panose="02040503050406030204" pitchFamily="18" charset="0"/>
                            </a:rPr>
                            <m:t>1</m:t>
                          </m:r>
                        </m:sub>
                      </m:sSub>
                      <m:d>
                        <m:dPr>
                          <m:ctrlPr>
                            <a:rPr lang="en-VN" sz="2400" i="1">
                              <a:latin typeface="Cambria Math" panose="02040503050406030204" pitchFamily="18" charset="0"/>
                            </a:rPr>
                          </m:ctrlPr>
                        </m:dPr>
                        <m:e>
                          <m:sSub>
                            <m:sSubPr>
                              <m:ctrlPr>
                                <a:rPr lang="en-VN" sz="2400" i="1">
                                  <a:latin typeface="Cambria Math" panose="02040503050406030204" pitchFamily="18" charset="0"/>
                                </a:rPr>
                              </m:ctrlPr>
                            </m:sSubPr>
                            <m:e>
                              <m:r>
                                <a:rPr lang="vi-VN" sz="2400" i="1">
                                  <a:latin typeface="Cambria Math" panose="02040503050406030204" pitchFamily="18" charset="0"/>
                                </a:rPr>
                                <m:t>𝑡</m:t>
                              </m:r>
                            </m:e>
                            <m:sub>
                              <m:r>
                                <a:rPr lang="vi-VN" sz="2400" i="1">
                                  <a:latin typeface="Cambria Math" panose="02040503050406030204" pitchFamily="18" charset="0"/>
                                </a:rPr>
                                <m:t>2</m:t>
                              </m:r>
                            </m:sub>
                          </m:sSub>
                          <m:r>
                            <a:rPr lang="vi-VN" sz="2400" i="1">
                              <a:latin typeface="Cambria Math" panose="02040503050406030204" pitchFamily="18" charset="0"/>
                            </a:rPr>
                            <m:t>−</m:t>
                          </m:r>
                          <m:sSub>
                            <m:sSubPr>
                              <m:ctrlPr>
                                <a:rPr lang="en-VN" sz="2400" i="1">
                                  <a:latin typeface="Cambria Math" panose="02040503050406030204" pitchFamily="18" charset="0"/>
                                </a:rPr>
                              </m:ctrlPr>
                            </m:sSubPr>
                            <m:e>
                              <m:r>
                                <a:rPr lang="vi-VN" sz="2400" i="1">
                                  <a:latin typeface="Cambria Math" panose="02040503050406030204" pitchFamily="18" charset="0"/>
                                </a:rPr>
                                <m:t>𝑡</m:t>
                              </m:r>
                            </m:e>
                            <m:sub>
                              <m:r>
                                <a:rPr lang="vi-VN" sz="2400" i="1">
                                  <a:latin typeface="Cambria Math" panose="02040503050406030204" pitchFamily="18" charset="0"/>
                                </a:rPr>
                                <m:t>1</m:t>
                              </m:r>
                            </m:sub>
                          </m:sSub>
                        </m:e>
                      </m:d>
                      <m:r>
                        <a:rPr lang="vi-VN" sz="2400" i="1">
                          <a:latin typeface="Cambria Math" panose="02040503050406030204" pitchFamily="18" charset="0"/>
                        </a:rPr>
                        <m:t>=0,8.880.</m:t>
                      </m:r>
                      <m:d>
                        <m:dPr>
                          <m:ctrlPr>
                            <a:rPr lang="en-VN" sz="2400" i="1">
                              <a:latin typeface="Cambria Math" panose="02040503050406030204" pitchFamily="18" charset="0"/>
                            </a:rPr>
                          </m:ctrlPr>
                        </m:dPr>
                        <m:e>
                          <m:r>
                            <a:rPr lang="vi-VN" sz="2400" i="1">
                              <a:latin typeface="Cambria Math" panose="02040503050406030204" pitchFamily="18" charset="0"/>
                            </a:rPr>
                            <m:t>100−25</m:t>
                          </m:r>
                        </m:e>
                      </m:d>
                      <m:r>
                        <a:rPr lang="vi-VN" sz="2400" i="1">
                          <a:latin typeface="Cambria Math" panose="02040503050406030204" pitchFamily="18" charset="0"/>
                        </a:rPr>
                        <m:t>=52 800 (</m:t>
                      </m:r>
                      <m:r>
                        <a:rPr lang="vi-VN" sz="2400" i="1">
                          <a:latin typeface="Cambria Math" panose="02040503050406030204" pitchFamily="18" charset="0"/>
                        </a:rPr>
                        <m:t>𝐽</m:t>
                      </m:r>
                      <m:r>
                        <a:rPr lang="vi-VN" sz="2400" i="1">
                          <a:latin typeface="Cambria Math" panose="02040503050406030204" pitchFamily="18" charset="0"/>
                        </a:rPr>
                        <m:t>)</m:t>
                      </m:r>
                    </m:oMath>
                  </m:oMathPara>
                </a14:m>
                <a:endParaRPr lang="en-VN" sz="2400" dirty="0"/>
              </a:p>
              <a:p>
                <a:pPr marL="0" indent="0">
                  <a:buNone/>
                </a:pPr>
                <a:r>
                  <a:rPr lang="vi-VN" sz="2400" dirty="0"/>
                  <a:t>Nhiệt lượng để làm nóng nước lên 100</a:t>
                </a:r>
                <a:r>
                  <a:rPr lang="vi-VN" sz="2400" baseline="30000" dirty="0"/>
                  <a:t>o</a:t>
                </a:r>
                <a:r>
                  <a:rPr lang="vi-VN" sz="2400" dirty="0"/>
                  <a:t>C:</a:t>
                </a:r>
                <a:endParaRPr lang="en-VN" sz="2400" dirty="0"/>
              </a:p>
              <a:p>
                <a:pPr marL="0" indent="0">
                  <a:buNone/>
                </a:pPr>
                <a14:m>
                  <m:oMathPara xmlns:m="http://schemas.openxmlformats.org/officeDocument/2006/math">
                    <m:oMathParaPr>
                      <m:jc m:val="centerGroup"/>
                    </m:oMathParaPr>
                    <m:oMath xmlns:m="http://schemas.openxmlformats.org/officeDocument/2006/math">
                      <m:sSub>
                        <m:sSubPr>
                          <m:ctrlPr>
                            <a:rPr lang="en-VN" sz="2400" i="1">
                              <a:latin typeface="Cambria Math" panose="02040503050406030204" pitchFamily="18" charset="0"/>
                            </a:rPr>
                          </m:ctrlPr>
                        </m:sSubPr>
                        <m:e>
                          <m:r>
                            <a:rPr lang="vi-VN" sz="2400" i="1">
                              <a:latin typeface="Cambria Math" panose="02040503050406030204" pitchFamily="18" charset="0"/>
                            </a:rPr>
                            <m:t>𝑄</m:t>
                          </m:r>
                        </m:e>
                        <m:sub>
                          <m:r>
                            <a:rPr lang="vi-VN" sz="2400" i="1">
                              <a:latin typeface="Cambria Math" panose="02040503050406030204" pitchFamily="18" charset="0"/>
                            </a:rPr>
                            <m:t>2</m:t>
                          </m:r>
                        </m:sub>
                      </m:sSub>
                      <m:r>
                        <a:rPr lang="vi-VN" sz="2400" i="1">
                          <a:latin typeface="Cambria Math" panose="02040503050406030204" pitchFamily="18" charset="0"/>
                        </a:rPr>
                        <m:t>=</m:t>
                      </m:r>
                      <m:sSub>
                        <m:sSubPr>
                          <m:ctrlPr>
                            <a:rPr lang="en-VN" sz="2400" i="1">
                              <a:latin typeface="Cambria Math" panose="02040503050406030204" pitchFamily="18" charset="0"/>
                            </a:rPr>
                          </m:ctrlPr>
                        </m:sSubPr>
                        <m:e>
                          <m:r>
                            <a:rPr lang="vi-VN" sz="2400" i="1">
                              <a:latin typeface="Cambria Math" panose="02040503050406030204" pitchFamily="18" charset="0"/>
                            </a:rPr>
                            <m:t>𝑚</m:t>
                          </m:r>
                        </m:e>
                        <m:sub>
                          <m:r>
                            <a:rPr lang="vi-VN" sz="2400" i="1">
                              <a:latin typeface="Cambria Math" panose="02040503050406030204" pitchFamily="18" charset="0"/>
                            </a:rPr>
                            <m:t>2</m:t>
                          </m:r>
                        </m:sub>
                      </m:sSub>
                      <m:sSub>
                        <m:sSubPr>
                          <m:ctrlPr>
                            <a:rPr lang="en-VN" sz="2400" i="1">
                              <a:latin typeface="Cambria Math" panose="02040503050406030204" pitchFamily="18" charset="0"/>
                            </a:rPr>
                          </m:ctrlPr>
                        </m:sSubPr>
                        <m:e>
                          <m:r>
                            <a:rPr lang="vi-VN" sz="2400" i="1">
                              <a:latin typeface="Cambria Math" panose="02040503050406030204" pitchFamily="18" charset="0"/>
                            </a:rPr>
                            <m:t>𝑐</m:t>
                          </m:r>
                        </m:e>
                        <m:sub>
                          <m:r>
                            <a:rPr lang="vi-VN" sz="2400" i="1">
                              <a:latin typeface="Cambria Math" panose="02040503050406030204" pitchFamily="18" charset="0"/>
                            </a:rPr>
                            <m:t>2</m:t>
                          </m:r>
                        </m:sub>
                      </m:sSub>
                      <m:d>
                        <m:dPr>
                          <m:ctrlPr>
                            <a:rPr lang="en-VN" sz="2400" i="1">
                              <a:latin typeface="Cambria Math" panose="02040503050406030204" pitchFamily="18" charset="0"/>
                            </a:rPr>
                          </m:ctrlPr>
                        </m:dPr>
                        <m:e>
                          <m:sSub>
                            <m:sSubPr>
                              <m:ctrlPr>
                                <a:rPr lang="en-VN" sz="2400" i="1">
                                  <a:latin typeface="Cambria Math" panose="02040503050406030204" pitchFamily="18" charset="0"/>
                                </a:rPr>
                              </m:ctrlPr>
                            </m:sSubPr>
                            <m:e>
                              <m:r>
                                <a:rPr lang="vi-VN" sz="2400" i="1">
                                  <a:latin typeface="Cambria Math" panose="02040503050406030204" pitchFamily="18" charset="0"/>
                                </a:rPr>
                                <m:t>𝑡</m:t>
                              </m:r>
                            </m:e>
                            <m:sub>
                              <m:r>
                                <a:rPr lang="vi-VN" sz="2400" i="1">
                                  <a:latin typeface="Cambria Math" panose="02040503050406030204" pitchFamily="18" charset="0"/>
                                </a:rPr>
                                <m:t>2</m:t>
                              </m:r>
                            </m:sub>
                          </m:sSub>
                          <m:r>
                            <a:rPr lang="vi-VN" sz="2400" i="1">
                              <a:latin typeface="Cambria Math" panose="02040503050406030204" pitchFamily="18" charset="0"/>
                            </a:rPr>
                            <m:t>−</m:t>
                          </m:r>
                          <m:sSub>
                            <m:sSubPr>
                              <m:ctrlPr>
                                <a:rPr lang="en-VN" sz="2400" i="1">
                                  <a:latin typeface="Cambria Math" panose="02040503050406030204" pitchFamily="18" charset="0"/>
                                </a:rPr>
                              </m:ctrlPr>
                            </m:sSubPr>
                            <m:e>
                              <m:r>
                                <a:rPr lang="vi-VN" sz="2400" i="1">
                                  <a:latin typeface="Cambria Math" panose="02040503050406030204" pitchFamily="18" charset="0"/>
                                </a:rPr>
                                <m:t>𝑡</m:t>
                              </m:r>
                            </m:e>
                            <m:sub>
                              <m:r>
                                <a:rPr lang="vi-VN" sz="2400" i="1">
                                  <a:latin typeface="Cambria Math" panose="02040503050406030204" pitchFamily="18" charset="0"/>
                                </a:rPr>
                                <m:t>1</m:t>
                              </m:r>
                            </m:sub>
                          </m:sSub>
                        </m:e>
                      </m:d>
                      <m:r>
                        <a:rPr lang="vi-VN" sz="2400" i="1">
                          <a:latin typeface="Cambria Math" panose="02040503050406030204" pitchFamily="18" charset="0"/>
                        </a:rPr>
                        <m:t>=5.4200.</m:t>
                      </m:r>
                      <m:d>
                        <m:dPr>
                          <m:ctrlPr>
                            <a:rPr lang="en-VN" sz="2400" i="1">
                              <a:latin typeface="Cambria Math" panose="02040503050406030204" pitchFamily="18" charset="0"/>
                            </a:rPr>
                          </m:ctrlPr>
                        </m:dPr>
                        <m:e>
                          <m:r>
                            <a:rPr lang="vi-VN" sz="2400" i="1">
                              <a:latin typeface="Cambria Math" panose="02040503050406030204" pitchFamily="18" charset="0"/>
                            </a:rPr>
                            <m:t>100−25</m:t>
                          </m:r>
                        </m:e>
                      </m:d>
                      <m:r>
                        <a:rPr lang="vi-VN" sz="2400" i="1">
                          <a:latin typeface="Cambria Math" panose="02040503050406030204" pitchFamily="18" charset="0"/>
                        </a:rPr>
                        <m:t>=1 575 000 (</m:t>
                      </m:r>
                      <m:r>
                        <a:rPr lang="vi-VN" sz="2400" i="1">
                          <a:latin typeface="Cambria Math" panose="02040503050406030204" pitchFamily="18" charset="0"/>
                        </a:rPr>
                        <m:t>𝐽</m:t>
                      </m:r>
                      <m:r>
                        <a:rPr lang="vi-VN" sz="2400" i="1">
                          <a:latin typeface="Cambria Math" panose="02040503050406030204" pitchFamily="18" charset="0"/>
                        </a:rPr>
                        <m:t>)</m:t>
                      </m:r>
                    </m:oMath>
                  </m:oMathPara>
                </a14:m>
                <a:endParaRPr lang="en-VN" sz="2400" dirty="0"/>
              </a:p>
              <a:p>
                <a:pPr marL="0" indent="0">
                  <a:buNone/>
                </a:pPr>
                <a:r>
                  <a:rPr lang="vi-VN" sz="2400" dirty="0"/>
                  <a:t>Nhiệt lượng tối thiểu cần thiết:</a:t>
                </a:r>
                <a:r>
                  <a:rPr lang="en-VN" sz="2400" dirty="0"/>
                  <a:t> </a:t>
                </a:r>
                <a:r>
                  <a:rPr lang="vi-VN" sz="2400" dirty="0"/>
                  <a:t>Q = Q</a:t>
                </a:r>
                <a:r>
                  <a:rPr lang="vi-VN" sz="2400" baseline="-25000" dirty="0"/>
                  <a:t>1</a:t>
                </a:r>
                <a:r>
                  <a:rPr lang="vi-VN" sz="2400" dirty="0"/>
                  <a:t> + Q</a:t>
                </a:r>
                <a:r>
                  <a:rPr lang="vi-VN" sz="2400" baseline="-25000" dirty="0"/>
                  <a:t>2</a:t>
                </a:r>
                <a:r>
                  <a:rPr lang="vi-VN" sz="2400" dirty="0"/>
                  <a:t> = 1 627 800 (J)</a:t>
                </a:r>
                <a:r>
                  <a:rPr lang="en-VN" sz="2400" dirty="0">
                    <a:effectLst/>
                  </a:rPr>
                  <a:t> </a:t>
                </a:r>
                <a:endParaRPr lang="en-VN" sz="2400" dirty="0"/>
              </a:p>
            </p:txBody>
          </p:sp>
        </mc:Choice>
        <mc:Fallback xmlns="">
          <p:sp>
            <p:nvSpPr>
              <p:cNvPr id="3" name="Content Placeholder 2">
                <a:extLst>
                  <a:ext uri="{FF2B5EF4-FFF2-40B4-BE49-F238E27FC236}">
                    <a16:creationId xmlns:a16="http://schemas.microsoft.com/office/drawing/2014/main" id="{F42804E1-2FB3-1E4E-AC2F-613C3D66EBAA}"/>
                  </a:ext>
                </a:extLst>
              </p:cNvPr>
              <p:cNvSpPr>
                <a:spLocks noGrp="1" noRot="1" noChangeAspect="1" noMove="1" noResize="1" noEditPoints="1" noAdjustHandles="1" noChangeArrowheads="1" noChangeShapeType="1" noTextEdit="1"/>
              </p:cNvSpPr>
              <p:nvPr>
                <p:ph idx="1"/>
              </p:nvPr>
            </p:nvSpPr>
            <p:spPr>
              <a:xfrm>
                <a:off x="691734" y="1624914"/>
                <a:ext cx="10807013" cy="4572000"/>
              </a:xfrm>
              <a:blipFill>
                <a:blip r:embed="rId2"/>
                <a:stretch>
                  <a:fillRect l="-1761" r="-1761" b="-1108"/>
                </a:stretch>
              </a:blipFill>
            </p:spPr>
            <p:txBody>
              <a:bodyPr/>
              <a:lstStyle/>
              <a:p>
                <a:r>
                  <a:rPr lang="en-VN">
                    <a:noFill/>
                  </a:rPr>
                  <a:t> </a:t>
                </a:r>
              </a:p>
            </p:txBody>
          </p:sp>
        </mc:Fallback>
      </mc:AlternateContent>
    </p:spTree>
    <p:extLst>
      <p:ext uri="{BB962C8B-B14F-4D97-AF65-F5344CB8AC3E}">
        <p14:creationId xmlns:p14="http://schemas.microsoft.com/office/powerpoint/2010/main" val="141451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BB5D-D3B1-9643-8980-FDFAFD052008}"/>
              </a:ext>
            </a:extLst>
          </p:cNvPr>
          <p:cNvSpPr>
            <a:spLocks noGrp="1"/>
          </p:cNvSpPr>
          <p:nvPr>
            <p:ph type="title"/>
          </p:nvPr>
        </p:nvSpPr>
        <p:spPr/>
        <p:txBody>
          <a:bodyPr/>
          <a:lstStyle/>
          <a:p>
            <a:r>
              <a:rPr lang="en-US" dirty="0" err="1"/>
              <a:t>Bài</a:t>
            </a:r>
            <a:r>
              <a:rPr lang="en-US" dirty="0"/>
              <a:t> 4</a:t>
            </a:r>
            <a:endParaRPr lang="en-VN" dirty="0"/>
          </a:p>
        </p:txBody>
      </p:sp>
      <p:sp>
        <p:nvSpPr>
          <p:cNvPr id="3" name="Content Placeholder 2">
            <a:extLst>
              <a:ext uri="{FF2B5EF4-FFF2-40B4-BE49-F238E27FC236}">
                <a16:creationId xmlns:a16="http://schemas.microsoft.com/office/drawing/2014/main" id="{5D511AF5-EE95-B845-A944-83309ACBF3A4}"/>
              </a:ext>
            </a:extLst>
          </p:cNvPr>
          <p:cNvSpPr>
            <a:spLocks noGrp="1"/>
          </p:cNvSpPr>
          <p:nvPr>
            <p:ph idx="1"/>
          </p:nvPr>
        </p:nvSpPr>
        <p:spPr/>
        <p:txBody>
          <a:bodyPr/>
          <a:lstStyle/>
          <a:p>
            <a:pPr marL="0" indent="0">
              <a:buNone/>
            </a:pPr>
            <a:r>
              <a:rPr lang="vi-VN" dirty="0"/>
              <a:t>Pha một lượng nước nóng vào nước ở 10 độ C. Nhiệt độ cuối cùng của hỗn hợp nước là 20 độ C. Biết khối lượng nước lạnh gấo ba lần khối lượng nước nóng. Hỏi nhiệt độ lúc đầu của nước nóng bằng bao nhiêu?</a:t>
            </a:r>
            <a:endParaRPr lang="en-VN" dirty="0"/>
          </a:p>
        </p:txBody>
      </p:sp>
    </p:spTree>
    <p:extLst>
      <p:ext uri="{BB962C8B-B14F-4D97-AF65-F5344CB8AC3E}">
        <p14:creationId xmlns:p14="http://schemas.microsoft.com/office/powerpoint/2010/main" val="17189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4BB5D-D3B1-9643-8980-FDFAFD052008}"/>
              </a:ext>
            </a:extLst>
          </p:cNvPr>
          <p:cNvSpPr>
            <a:spLocks noGrp="1"/>
          </p:cNvSpPr>
          <p:nvPr>
            <p:ph type="title"/>
          </p:nvPr>
        </p:nvSpPr>
        <p:spPr/>
        <p:txBody>
          <a:bodyPr/>
          <a:lstStyle/>
          <a:p>
            <a:r>
              <a:rPr lang="en-US" dirty="0" err="1"/>
              <a:t>Bài</a:t>
            </a:r>
            <a:r>
              <a:rPr lang="en-US" dirty="0"/>
              <a:t> 4</a:t>
            </a:r>
            <a:endParaRPr lang="en-V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511AF5-EE95-B845-A944-83309ACBF3A4}"/>
                  </a:ext>
                </a:extLst>
              </p:cNvPr>
              <p:cNvSpPr>
                <a:spLocks noGrp="1"/>
              </p:cNvSpPr>
              <p:nvPr>
                <p:ph idx="1"/>
              </p:nvPr>
            </p:nvSpPr>
            <p:spPr>
              <a:xfrm>
                <a:off x="1104900" y="1612557"/>
                <a:ext cx="9982200" cy="4572000"/>
              </a:xfrm>
            </p:spPr>
            <p:txBody>
              <a:bodyPr>
                <a:normAutofit fontScale="92500" lnSpcReduction="20000"/>
              </a:bodyPr>
              <a:lstStyle/>
              <a:p>
                <a:pPr marL="0" indent="0">
                  <a:buNone/>
                </a:pPr>
                <a:r>
                  <a:rPr lang="vi-VN" dirty="0"/>
                  <a:t>Nhiệt lượng nước nóng toả ra: </a:t>
                </a:r>
                <a14:m>
                  <m:oMath xmlns:m="http://schemas.openxmlformats.org/officeDocument/2006/math">
                    <m:sSub>
                      <m:sSubPr>
                        <m:ctrlPr>
                          <a:rPr lang="en-VN" i="1">
                            <a:latin typeface="Cambria Math" panose="02040503050406030204" pitchFamily="18" charset="0"/>
                          </a:rPr>
                        </m:ctrlPr>
                      </m:sSubPr>
                      <m:e>
                        <m:r>
                          <a:rPr lang="en-VN" i="1">
                            <a:latin typeface="Cambria Math" panose="02040503050406030204" pitchFamily="18" charset="0"/>
                          </a:rPr>
                          <m:t>𝑄</m:t>
                        </m:r>
                      </m:e>
                      <m:sub>
                        <m:r>
                          <a:rPr lang="en-VN" i="1">
                            <a:latin typeface="Cambria Math" panose="02040503050406030204" pitchFamily="18" charset="0"/>
                          </a:rPr>
                          <m:t>𝑡𝑜</m:t>
                        </m:r>
                        <m:r>
                          <a:rPr lang="en-VN" i="1">
                            <a:latin typeface="Cambria Math" panose="02040503050406030204" pitchFamily="18" charset="0"/>
                          </a:rPr>
                          <m:t>ả</m:t>
                        </m:r>
                      </m:sub>
                    </m:sSub>
                    <m:r>
                      <a:rPr lang="en-VN" i="1">
                        <a:latin typeface="Cambria Math" panose="02040503050406030204" pitchFamily="18" charset="0"/>
                      </a:rPr>
                      <m:t>=</m:t>
                    </m:r>
                    <m:sSub>
                      <m:sSubPr>
                        <m:ctrlPr>
                          <a:rPr lang="en-VN" i="1">
                            <a:latin typeface="Cambria Math" panose="02040503050406030204" pitchFamily="18" charset="0"/>
                          </a:rPr>
                        </m:ctrlPr>
                      </m:sSubPr>
                      <m:e>
                        <m:r>
                          <a:rPr lang="en-VN" i="1">
                            <a:latin typeface="Cambria Math" panose="02040503050406030204" pitchFamily="18" charset="0"/>
                          </a:rPr>
                          <m:t>𝑚</m:t>
                        </m:r>
                      </m:e>
                      <m:sub>
                        <m:r>
                          <a:rPr lang="en-VN" i="1">
                            <a:latin typeface="Cambria Math" panose="02040503050406030204" pitchFamily="18" charset="0"/>
                          </a:rPr>
                          <m:t>1</m:t>
                        </m:r>
                      </m:sub>
                    </m:sSub>
                    <m:r>
                      <a:rPr lang="en-VN" i="1">
                        <a:latin typeface="Cambria Math" panose="02040503050406030204" pitchFamily="18" charset="0"/>
                      </a:rPr>
                      <m:t>𝑐</m:t>
                    </m:r>
                    <m:d>
                      <m:dPr>
                        <m:ctrlPr>
                          <a:rPr lang="en-VN" i="1">
                            <a:latin typeface="Cambria Math" panose="02040503050406030204" pitchFamily="18" charset="0"/>
                          </a:rPr>
                        </m:ctrlPr>
                      </m:dPr>
                      <m:e>
                        <m:sSub>
                          <m:sSubPr>
                            <m:ctrlPr>
                              <a:rPr lang="en-VN" i="1">
                                <a:latin typeface="Cambria Math" panose="02040503050406030204" pitchFamily="18" charset="0"/>
                              </a:rPr>
                            </m:ctrlPr>
                          </m:sSubPr>
                          <m:e>
                            <m:r>
                              <a:rPr lang="en-VN" i="1">
                                <a:latin typeface="Cambria Math" panose="02040503050406030204" pitchFamily="18" charset="0"/>
                              </a:rPr>
                              <m:t>𝑡</m:t>
                            </m:r>
                          </m:e>
                          <m:sub>
                            <m:r>
                              <a:rPr lang="en-VN" i="1">
                                <a:latin typeface="Cambria Math" panose="02040503050406030204" pitchFamily="18" charset="0"/>
                              </a:rPr>
                              <m:t>1</m:t>
                            </m:r>
                          </m:sub>
                        </m:sSub>
                        <m:r>
                          <a:rPr lang="en-VN" i="1">
                            <a:latin typeface="Cambria Math" panose="02040503050406030204" pitchFamily="18" charset="0"/>
                          </a:rPr>
                          <m:t>−</m:t>
                        </m:r>
                        <m:r>
                          <a:rPr lang="en-VN" i="1">
                            <a:latin typeface="Cambria Math" panose="02040503050406030204" pitchFamily="18" charset="0"/>
                          </a:rPr>
                          <m:t>𝑡</m:t>
                        </m:r>
                      </m:e>
                    </m:d>
                  </m:oMath>
                </a14:m>
                <a:endParaRPr lang="en-VN" dirty="0"/>
              </a:p>
              <a:p>
                <a:pPr marL="0" indent="0">
                  <a:buNone/>
                </a:pPr>
                <a:r>
                  <a:rPr lang="en-VN" dirty="0"/>
                  <a:t>Nhiệt</a:t>
                </a:r>
                <a:r>
                  <a:rPr lang="vi-VN" dirty="0"/>
                  <a:t> lượng nước lạnh thu vào: </a:t>
                </a:r>
                <a14:m>
                  <m:oMath xmlns:m="http://schemas.openxmlformats.org/officeDocument/2006/math">
                    <m:sSub>
                      <m:sSubPr>
                        <m:ctrlPr>
                          <a:rPr lang="en-VN"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𝑡h𝑢</m:t>
                        </m:r>
                      </m:sub>
                    </m:sSub>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𝑚</m:t>
                        </m:r>
                      </m:e>
                      <m:sub>
                        <m:r>
                          <a:rPr lang="vi-VN" i="1">
                            <a:latin typeface="Cambria Math" panose="02040503050406030204" pitchFamily="18" charset="0"/>
                          </a:rPr>
                          <m:t>2</m:t>
                        </m:r>
                      </m:sub>
                    </m:sSub>
                    <m:r>
                      <a:rPr lang="vi-VN" i="1">
                        <a:latin typeface="Cambria Math" panose="02040503050406030204" pitchFamily="18" charset="0"/>
                      </a:rPr>
                      <m:t>𝑐</m:t>
                    </m:r>
                    <m:d>
                      <m:dPr>
                        <m:ctrlPr>
                          <a:rPr lang="en-VN" i="1">
                            <a:latin typeface="Cambria Math" panose="02040503050406030204" pitchFamily="18" charset="0"/>
                          </a:rPr>
                        </m:ctrlPr>
                      </m:dPr>
                      <m:e>
                        <m:r>
                          <a:rPr lang="vi-VN" i="1">
                            <a:latin typeface="Cambria Math" panose="02040503050406030204" pitchFamily="18" charset="0"/>
                          </a:rPr>
                          <m:t>𝑡</m:t>
                        </m:r>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2</m:t>
                            </m:r>
                          </m:sub>
                        </m:sSub>
                      </m:e>
                    </m:d>
                  </m:oMath>
                </a14:m>
                <a:endParaRPr lang="en-VN" dirty="0"/>
              </a:p>
              <a:p>
                <a:pPr marL="0" indent="0">
                  <a:buNone/>
                </a:pPr>
                <a:r>
                  <a:rPr lang="vi-VN" dirty="0"/>
                  <a:t>Áp dụng phương trình cân bằng nhiệt:</a:t>
                </a:r>
                <a:endParaRPr lang="en-VN" dirty="0"/>
              </a:p>
              <a:p>
                <a:pPr marL="0" indent="0">
                  <a:buNone/>
                </a:pPr>
                <a14:m>
                  <m:oMathPara xmlns:m="http://schemas.openxmlformats.org/officeDocument/2006/math">
                    <m:oMathParaPr>
                      <m:jc m:val="centerGroup"/>
                    </m:oMathParaPr>
                    <m:oMath xmlns:m="http://schemas.openxmlformats.org/officeDocument/2006/math">
                      <m:sSub>
                        <m:sSubPr>
                          <m:ctrlPr>
                            <a:rPr lang="en-VN"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𝑡𝑜</m:t>
                          </m:r>
                          <m:r>
                            <a:rPr lang="vi-VN" i="1">
                              <a:latin typeface="Cambria Math" panose="02040503050406030204" pitchFamily="18" charset="0"/>
                            </a:rPr>
                            <m:t>ả</m:t>
                          </m:r>
                        </m:sub>
                      </m:sSub>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𝑡h𝑢</m:t>
                          </m:r>
                        </m:sub>
                      </m:sSub>
                      <m:r>
                        <a:rPr lang="vi-VN" i="1">
                          <a:latin typeface="Cambria Math" panose="02040503050406030204" pitchFamily="18" charset="0"/>
                        </a:rPr>
                        <m:t>→</m:t>
                      </m:r>
                      <m:sSub>
                        <m:sSubPr>
                          <m:ctrlPr>
                            <a:rPr lang="en-VN" i="1">
                              <a:latin typeface="Cambria Math" panose="02040503050406030204" pitchFamily="18" charset="0"/>
                            </a:rPr>
                          </m:ctrlPr>
                        </m:sSubPr>
                        <m:e>
                          <m:r>
                            <a:rPr lang="en-VN" i="1">
                              <a:latin typeface="Cambria Math" panose="02040503050406030204" pitchFamily="18" charset="0"/>
                            </a:rPr>
                            <m:t>𝑚</m:t>
                          </m:r>
                        </m:e>
                        <m:sub>
                          <m:r>
                            <a:rPr lang="en-VN" i="1">
                              <a:latin typeface="Cambria Math" panose="02040503050406030204" pitchFamily="18" charset="0"/>
                            </a:rPr>
                            <m:t>1</m:t>
                          </m:r>
                        </m:sub>
                      </m:sSub>
                      <m:r>
                        <a:rPr lang="en-VN" i="1">
                          <a:latin typeface="Cambria Math" panose="02040503050406030204" pitchFamily="18" charset="0"/>
                        </a:rPr>
                        <m:t>𝑐</m:t>
                      </m:r>
                      <m:d>
                        <m:dPr>
                          <m:ctrlPr>
                            <a:rPr lang="en-VN" i="1">
                              <a:latin typeface="Cambria Math" panose="02040503050406030204" pitchFamily="18" charset="0"/>
                            </a:rPr>
                          </m:ctrlPr>
                        </m:dPr>
                        <m:e>
                          <m:sSub>
                            <m:sSubPr>
                              <m:ctrlPr>
                                <a:rPr lang="en-VN" i="1">
                                  <a:latin typeface="Cambria Math" panose="02040503050406030204" pitchFamily="18" charset="0"/>
                                </a:rPr>
                              </m:ctrlPr>
                            </m:sSubPr>
                            <m:e>
                              <m:r>
                                <a:rPr lang="en-VN" i="1">
                                  <a:latin typeface="Cambria Math" panose="02040503050406030204" pitchFamily="18" charset="0"/>
                                </a:rPr>
                                <m:t>𝑡</m:t>
                              </m:r>
                            </m:e>
                            <m:sub>
                              <m:r>
                                <a:rPr lang="en-VN" i="1">
                                  <a:latin typeface="Cambria Math" panose="02040503050406030204" pitchFamily="18" charset="0"/>
                                </a:rPr>
                                <m:t>1</m:t>
                              </m:r>
                            </m:sub>
                          </m:sSub>
                          <m:r>
                            <a:rPr lang="en-VN" i="1">
                              <a:latin typeface="Cambria Math" panose="02040503050406030204" pitchFamily="18" charset="0"/>
                            </a:rPr>
                            <m:t>−</m:t>
                          </m:r>
                          <m:r>
                            <a:rPr lang="en-VN" i="1">
                              <a:latin typeface="Cambria Math" panose="02040503050406030204" pitchFamily="18" charset="0"/>
                            </a:rPr>
                            <m:t>𝑡</m:t>
                          </m:r>
                        </m:e>
                      </m:d>
                      <m:r>
                        <a:rPr lang="en-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𝑚</m:t>
                          </m:r>
                        </m:e>
                        <m:sub>
                          <m:r>
                            <a:rPr lang="vi-VN" i="1">
                              <a:latin typeface="Cambria Math" panose="02040503050406030204" pitchFamily="18" charset="0"/>
                            </a:rPr>
                            <m:t>2</m:t>
                          </m:r>
                        </m:sub>
                      </m:sSub>
                      <m:r>
                        <a:rPr lang="vi-VN" i="1">
                          <a:latin typeface="Cambria Math" panose="02040503050406030204" pitchFamily="18" charset="0"/>
                        </a:rPr>
                        <m:t>𝑐</m:t>
                      </m:r>
                      <m:d>
                        <m:dPr>
                          <m:ctrlPr>
                            <a:rPr lang="en-VN" i="1">
                              <a:latin typeface="Cambria Math" panose="02040503050406030204" pitchFamily="18" charset="0"/>
                            </a:rPr>
                          </m:ctrlPr>
                        </m:dPr>
                        <m:e>
                          <m:r>
                            <a:rPr lang="vi-VN" i="1">
                              <a:latin typeface="Cambria Math" panose="02040503050406030204" pitchFamily="18" charset="0"/>
                            </a:rPr>
                            <m:t>𝑡</m:t>
                          </m:r>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2</m:t>
                              </m:r>
                            </m:sub>
                          </m:sSub>
                        </m:e>
                      </m:d>
                    </m:oMath>
                  </m:oMathPara>
                </a14:m>
                <a:endParaRPr lang="en-VN" dirty="0"/>
              </a:p>
              <a:p>
                <a:pPr marL="0" indent="0">
                  <a:buNone/>
                </a:pPr>
                <a:r>
                  <a:rPr lang="vi-VN" dirty="0">
                    <a:solidFill>
                      <a:srgbClr val="0070C0"/>
                    </a:solidFill>
                  </a:rPr>
                  <a:t>Theo đề bài: m</a:t>
                </a:r>
                <a:r>
                  <a:rPr lang="vi-VN" baseline="-25000" dirty="0">
                    <a:solidFill>
                      <a:srgbClr val="0070C0"/>
                    </a:solidFill>
                  </a:rPr>
                  <a:t>2</a:t>
                </a:r>
                <a:r>
                  <a:rPr lang="vi-VN" dirty="0">
                    <a:solidFill>
                      <a:srgbClr val="0070C0"/>
                    </a:solidFill>
                  </a:rPr>
                  <a:t> = 3m</a:t>
                </a:r>
                <a:r>
                  <a:rPr lang="vi-VN" baseline="-25000" dirty="0">
                    <a:solidFill>
                      <a:srgbClr val="0070C0"/>
                    </a:solidFill>
                  </a:rPr>
                  <a:t>1</a:t>
                </a:r>
                <a:r>
                  <a:rPr lang="vi-VN" dirty="0">
                    <a:solidFill>
                      <a:srgbClr val="0070C0"/>
                    </a:solidFill>
                  </a:rPr>
                  <a:t> nên</a:t>
                </a:r>
                <a:endParaRPr lang="en-VN"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VN" i="1">
                              <a:latin typeface="Cambria Math" panose="02040503050406030204" pitchFamily="18" charset="0"/>
                            </a:rPr>
                          </m:ctrlPr>
                        </m:sSubPr>
                        <m:e>
                          <m:r>
                            <a:rPr lang="en-VN" i="1">
                              <a:latin typeface="Cambria Math" panose="02040503050406030204" pitchFamily="18" charset="0"/>
                            </a:rPr>
                            <m:t>𝑚</m:t>
                          </m:r>
                        </m:e>
                        <m:sub>
                          <m:r>
                            <a:rPr lang="en-VN" i="1">
                              <a:latin typeface="Cambria Math" panose="02040503050406030204" pitchFamily="18" charset="0"/>
                            </a:rPr>
                            <m:t>1</m:t>
                          </m:r>
                        </m:sub>
                      </m:sSub>
                      <m:r>
                        <a:rPr lang="en-VN" i="1">
                          <a:latin typeface="Cambria Math" panose="02040503050406030204" pitchFamily="18" charset="0"/>
                        </a:rPr>
                        <m:t>𝑐</m:t>
                      </m:r>
                      <m:d>
                        <m:dPr>
                          <m:ctrlPr>
                            <a:rPr lang="en-VN" i="1">
                              <a:latin typeface="Cambria Math" panose="02040503050406030204" pitchFamily="18" charset="0"/>
                            </a:rPr>
                          </m:ctrlPr>
                        </m:dPr>
                        <m:e>
                          <m:sSub>
                            <m:sSubPr>
                              <m:ctrlPr>
                                <a:rPr lang="en-VN" i="1">
                                  <a:latin typeface="Cambria Math" panose="02040503050406030204" pitchFamily="18" charset="0"/>
                                </a:rPr>
                              </m:ctrlPr>
                            </m:sSubPr>
                            <m:e>
                              <m:r>
                                <a:rPr lang="en-VN" i="1">
                                  <a:latin typeface="Cambria Math" panose="02040503050406030204" pitchFamily="18" charset="0"/>
                                </a:rPr>
                                <m:t>𝑡</m:t>
                              </m:r>
                            </m:e>
                            <m:sub>
                              <m:r>
                                <a:rPr lang="en-VN" i="1">
                                  <a:latin typeface="Cambria Math" panose="02040503050406030204" pitchFamily="18" charset="0"/>
                                </a:rPr>
                                <m:t>1</m:t>
                              </m:r>
                            </m:sub>
                          </m:sSub>
                          <m:r>
                            <a:rPr lang="en-VN" i="1">
                              <a:latin typeface="Cambria Math" panose="02040503050406030204" pitchFamily="18" charset="0"/>
                            </a:rPr>
                            <m:t>−</m:t>
                          </m:r>
                          <m:r>
                            <a:rPr lang="en-VN" i="1">
                              <a:latin typeface="Cambria Math" panose="02040503050406030204" pitchFamily="18" charset="0"/>
                            </a:rPr>
                            <m:t>𝑡</m:t>
                          </m:r>
                        </m:e>
                      </m:d>
                      <m:r>
                        <a:rPr lang="en-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3</m:t>
                          </m:r>
                          <m:r>
                            <a:rPr lang="vi-VN" i="1">
                              <a:latin typeface="Cambria Math" panose="02040503050406030204" pitchFamily="18" charset="0"/>
                            </a:rPr>
                            <m:t>𝑚</m:t>
                          </m:r>
                        </m:e>
                        <m:sub>
                          <m:r>
                            <a:rPr lang="vi-VN" i="1">
                              <a:latin typeface="Cambria Math" panose="02040503050406030204" pitchFamily="18" charset="0"/>
                            </a:rPr>
                            <m:t>1</m:t>
                          </m:r>
                        </m:sub>
                      </m:sSub>
                      <m:r>
                        <a:rPr lang="vi-VN" i="1">
                          <a:latin typeface="Cambria Math" panose="02040503050406030204" pitchFamily="18" charset="0"/>
                        </a:rPr>
                        <m:t>𝑐</m:t>
                      </m:r>
                      <m:d>
                        <m:dPr>
                          <m:ctrlPr>
                            <a:rPr lang="en-VN" i="1">
                              <a:latin typeface="Cambria Math" panose="02040503050406030204" pitchFamily="18" charset="0"/>
                            </a:rPr>
                          </m:ctrlPr>
                        </m:dPr>
                        <m:e>
                          <m:r>
                            <a:rPr lang="vi-VN" i="1">
                              <a:latin typeface="Cambria Math" panose="02040503050406030204" pitchFamily="18" charset="0"/>
                            </a:rPr>
                            <m:t>𝑡</m:t>
                          </m:r>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2</m:t>
                              </m:r>
                            </m:sub>
                          </m:sSub>
                        </m:e>
                      </m:d>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1</m:t>
                          </m:r>
                        </m:sub>
                      </m:sSub>
                      <m:r>
                        <a:rPr lang="vi-VN" i="1">
                          <a:latin typeface="Cambria Math" panose="02040503050406030204" pitchFamily="18" charset="0"/>
                        </a:rPr>
                        <m:t>−</m:t>
                      </m:r>
                      <m:r>
                        <a:rPr lang="vi-VN" i="1">
                          <a:latin typeface="Cambria Math" panose="02040503050406030204" pitchFamily="18" charset="0"/>
                        </a:rPr>
                        <m:t>𝑡</m:t>
                      </m:r>
                      <m:r>
                        <a:rPr lang="vi-VN" i="1">
                          <a:latin typeface="Cambria Math" panose="02040503050406030204" pitchFamily="18" charset="0"/>
                        </a:rPr>
                        <m:t>=3</m:t>
                      </m:r>
                      <m:d>
                        <m:dPr>
                          <m:ctrlPr>
                            <a:rPr lang="en-VN" i="1">
                              <a:latin typeface="Cambria Math" panose="02040503050406030204" pitchFamily="18" charset="0"/>
                            </a:rPr>
                          </m:ctrlPr>
                        </m:dPr>
                        <m:e>
                          <m:r>
                            <a:rPr lang="vi-VN" i="1">
                              <a:latin typeface="Cambria Math" panose="02040503050406030204" pitchFamily="18" charset="0"/>
                            </a:rPr>
                            <m:t>𝑡</m:t>
                          </m:r>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2</m:t>
                              </m:r>
                            </m:sub>
                          </m:sSub>
                        </m:e>
                      </m:d>
                    </m:oMath>
                  </m:oMathPara>
                </a14:m>
                <a:endParaRPr lang="en-VN" dirty="0"/>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1</m:t>
                          </m:r>
                        </m:sub>
                      </m:sSub>
                      <m:r>
                        <a:rPr lang="vi-VN" i="1">
                          <a:latin typeface="Cambria Math" panose="02040503050406030204" pitchFamily="18" charset="0"/>
                        </a:rPr>
                        <m:t>=3</m:t>
                      </m:r>
                      <m:d>
                        <m:dPr>
                          <m:ctrlPr>
                            <a:rPr lang="en-VN" i="1">
                              <a:latin typeface="Cambria Math" panose="02040503050406030204" pitchFamily="18" charset="0"/>
                            </a:rPr>
                          </m:ctrlPr>
                        </m:dPr>
                        <m:e>
                          <m:r>
                            <a:rPr lang="vi-VN" i="1">
                              <a:latin typeface="Cambria Math" panose="02040503050406030204" pitchFamily="18" charset="0"/>
                            </a:rPr>
                            <m:t>𝑡</m:t>
                          </m:r>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2</m:t>
                              </m:r>
                            </m:sub>
                          </m:sSub>
                        </m:e>
                      </m:d>
                      <m:r>
                        <a:rPr lang="vi-VN" i="1">
                          <a:latin typeface="Cambria Math" panose="02040503050406030204" pitchFamily="18" charset="0"/>
                        </a:rPr>
                        <m:t>+</m:t>
                      </m:r>
                      <m:r>
                        <a:rPr lang="vi-VN" i="1">
                          <a:latin typeface="Cambria Math" panose="02040503050406030204" pitchFamily="18" charset="0"/>
                        </a:rPr>
                        <m:t>𝑡</m:t>
                      </m:r>
                      <m:r>
                        <a:rPr lang="vi-VN" i="1">
                          <a:latin typeface="Cambria Math" panose="02040503050406030204" pitchFamily="18" charset="0"/>
                        </a:rPr>
                        <m:t>=3</m:t>
                      </m:r>
                      <m:d>
                        <m:dPr>
                          <m:ctrlPr>
                            <a:rPr lang="en-VN" i="1">
                              <a:latin typeface="Cambria Math" panose="02040503050406030204" pitchFamily="18" charset="0"/>
                            </a:rPr>
                          </m:ctrlPr>
                        </m:dPr>
                        <m:e>
                          <m:r>
                            <a:rPr lang="vi-VN" i="1">
                              <a:latin typeface="Cambria Math" panose="02040503050406030204" pitchFamily="18" charset="0"/>
                            </a:rPr>
                            <m:t>20−10</m:t>
                          </m:r>
                        </m:e>
                      </m:d>
                      <m:r>
                        <a:rPr lang="vi-VN" i="1">
                          <a:latin typeface="Cambria Math" panose="02040503050406030204" pitchFamily="18" charset="0"/>
                        </a:rPr>
                        <m:t>+20=50℃</m:t>
                      </m:r>
                    </m:oMath>
                  </m:oMathPara>
                </a14:m>
                <a:endParaRPr lang="en-VN" dirty="0"/>
              </a:p>
              <a:p>
                <a:pPr marL="0" indent="0">
                  <a:buNone/>
                </a:pPr>
                <a:r>
                  <a:rPr lang="vi-VN" dirty="0"/>
                  <a:t>Vậy nhiệt độ lúc đầu của nước nóng là 50</a:t>
                </a:r>
                <a:r>
                  <a:rPr lang="vi-VN" baseline="30000" dirty="0"/>
                  <a:t>o</a:t>
                </a:r>
                <a:r>
                  <a:rPr lang="vi-VN" dirty="0"/>
                  <a:t>C.</a:t>
                </a:r>
                <a:r>
                  <a:rPr lang="en-VN" dirty="0">
                    <a:effectLst/>
                  </a:rPr>
                  <a:t> </a:t>
                </a:r>
                <a:endParaRPr lang="en-VN" dirty="0"/>
              </a:p>
            </p:txBody>
          </p:sp>
        </mc:Choice>
        <mc:Fallback xmlns="">
          <p:sp>
            <p:nvSpPr>
              <p:cNvPr id="3" name="Content Placeholder 2">
                <a:extLst>
                  <a:ext uri="{FF2B5EF4-FFF2-40B4-BE49-F238E27FC236}">
                    <a16:creationId xmlns:a16="http://schemas.microsoft.com/office/drawing/2014/main" id="{5D511AF5-EE95-B845-A944-83309ACBF3A4}"/>
                  </a:ext>
                </a:extLst>
              </p:cNvPr>
              <p:cNvSpPr>
                <a:spLocks noGrp="1" noRot="1" noChangeAspect="1" noMove="1" noResize="1" noEditPoints="1" noAdjustHandles="1" noChangeArrowheads="1" noChangeShapeType="1" noTextEdit="1"/>
              </p:cNvSpPr>
              <p:nvPr>
                <p:ph idx="1"/>
              </p:nvPr>
            </p:nvSpPr>
            <p:spPr>
              <a:xfrm>
                <a:off x="1104900" y="1612557"/>
                <a:ext cx="9982200" cy="4572000"/>
              </a:xfrm>
              <a:blipFill>
                <a:blip r:embed="rId2"/>
                <a:stretch>
                  <a:fillRect l="-1904" b="-1385"/>
                </a:stretch>
              </a:blipFill>
            </p:spPr>
            <p:txBody>
              <a:bodyPr/>
              <a:lstStyle/>
              <a:p>
                <a:r>
                  <a:rPr lang="en-VN">
                    <a:noFill/>
                  </a:rPr>
                  <a:t> </a:t>
                </a:r>
              </a:p>
            </p:txBody>
          </p:sp>
        </mc:Fallback>
      </mc:AlternateContent>
    </p:spTree>
    <p:extLst>
      <p:ext uri="{BB962C8B-B14F-4D97-AF65-F5344CB8AC3E}">
        <p14:creationId xmlns:p14="http://schemas.microsoft.com/office/powerpoint/2010/main" val="375986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0AD4-82B4-A54E-8549-4C3806A5CCDF}"/>
              </a:ext>
            </a:extLst>
          </p:cNvPr>
          <p:cNvSpPr>
            <a:spLocks noGrp="1"/>
          </p:cNvSpPr>
          <p:nvPr>
            <p:ph type="title"/>
          </p:nvPr>
        </p:nvSpPr>
        <p:spPr/>
        <p:txBody>
          <a:bodyPr/>
          <a:lstStyle/>
          <a:p>
            <a:r>
              <a:rPr lang="en-VN" dirty="0"/>
              <a:t>Nội dung chính</a:t>
            </a:r>
          </a:p>
        </p:txBody>
      </p:sp>
      <p:graphicFrame>
        <p:nvGraphicFramePr>
          <p:cNvPr id="4" name="Content Placeholder 3">
            <a:extLst>
              <a:ext uri="{FF2B5EF4-FFF2-40B4-BE49-F238E27FC236}">
                <a16:creationId xmlns:a16="http://schemas.microsoft.com/office/drawing/2014/main" id="{FE4670BB-28EF-0A4D-BAD6-B9C179AFC4E6}"/>
              </a:ext>
            </a:extLst>
          </p:cNvPr>
          <p:cNvGraphicFramePr>
            <a:graphicFrameLocks noGrp="1"/>
          </p:cNvGraphicFramePr>
          <p:nvPr>
            <p:ph idx="1"/>
            <p:extLst>
              <p:ext uri="{D42A27DB-BD31-4B8C-83A1-F6EECF244321}">
                <p14:modId xmlns:p14="http://schemas.microsoft.com/office/powerpoint/2010/main" val="1043195784"/>
              </p:ext>
            </p:extLst>
          </p:nvPr>
        </p:nvGraphicFramePr>
        <p:xfrm>
          <a:off x="405641" y="1524000"/>
          <a:ext cx="113792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9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F80C41CA-D855-9945-B824-B044BD86A215}"/>
                                            </p:graphicEl>
                                          </p:spTgt>
                                        </p:tgtEl>
                                        <p:attrNameLst>
                                          <p:attrName>style.visibility</p:attrName>
                                        </p:attrNameLst>
                                      </p:cBhvr>
                                      <p:to>
                                        <p:strVal val="visible"/>
                                      </p:to>
                                    </p:set>
                                    <p:animEffect transition="in" filter="circle(in)">
                                      <p:cBhvr>
                                        <p:cTn id="7" dur="2000"/>
                                        <p:tgtEl>
                                          <p:spTgt spid="4">
                                            <p:graphicEl>
                                              <a:dgm id="{F80C41CA-D855-9945-B824-B044BD86A2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588DCAD2-DE5E-FA4A-A8C8-974E1BC4949C}"/>
                                            </p:graphicEl>
                                          </p:spTgt>
                                        </p:tgtEl>
                                        <p:attrNameLst>
                                          <p:attrName>style.visibility</p:attrName>
                                        </p:attrNameLst>
                                      </p:cBhvr>
                                      <p:to>
                                        <p:strVal val="visible"/>
                                      </p:to>
                                    </p:set>
                                    <p:animEffect transition="in" filter="circle(in)">
                                      <p:cBhvr>
                                        <p:cTn id="12" dur="2000"/>
                                        <p:tgtEl>
                                          <p:spTgt spid="4">
                                            <p:graphicEl>
                                              <a:dgm id="{588DCAD2-DE5E-FA4A-A8C8-974E1BC4949C}"/>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graphicEl>
                                              <a:dgm id="{37B46419-FE7F-A749-ADC7-91BD10148A45}"/>
                                            </p:graphicEl>
                                          </p:spTgt>
                                        </p:tgtEl>
                                        <p:attrNameLst>
                                          <p:attrName>style.visibility</p:attrName>
                                        </p:attrNameLst>
                                      </p:cBhvr>
                                      <p:to>
                                        <p:strVal val="visible"/>
                                      </p:to>
                                    </p:set>
                                    <p:animEffect transition="in" filter="circle(in)">
                                      <p:cBhvr>
                                        <p:cTn id="15" dur="2000"/>
                                        <p:tgtEl>
                                          <p:spTgt spid="4">
                                            <p:graphicEl>
                                              <a:dgm id="{37B46419-FE7F-A749-ADC7-91BD10148A4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graphicEl>
                                              <a:dgm id="{A8D4F326-FCB1-794C-A2D3-AE21F663445D}"/>
                                            </p:graphicEl>
                                          </p:spTgt>
                                        </p:tgtEl>
                                        <p:attrNameLst>
                                          <p:attrName>style.visibility</p:attrName>
                                        </p:attrNameLst>
                                      </p:cBhvr>
                                      <p:to>
                                        <p:strVal val="visible"/>
                                      </p:to>
                                    </p:set>
                                    <p:animEffect transition="in" filter="circle(in)">
                                      <p:cBhvr>
                                        <p:cTn id="20" dur="2000"/>
                                        <p:tgtEl>
                                          <p:spTgt spid="4">
                                            <p:graphicEl>
                                              <a:dgm id="{A8D4F326-FCB1-794C-A2D3-AE21F663445D}"/>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graphicEl>
                                              <a:dgm id="{B4D64666-A7B6-034E-A70D-043BB7A3584D}"/>
                                            </p:graphicEl>
                                          </p:spTgt>
                                        </p:tgtEl>
                                        <p:attrNameLst>
                                          <p:attrName>style.visibility</p:attrName>
                                        </p:attrNameLst>
                                      </p:cBhvr>
                                      <p:to>
                                        <p:strVal val="visible"/>
                                      </p:to>
                                    </p:set>
                                    <p:animEffect transition="in" filter="circle(in)">
                                      <p:cBhvr>
                                        <p:cTn id="23" dur="2000"/>
                                        <p:tgtEl>
                                          <p:spTgt spid="4">
                                            <p:graphicEl>
                                              <a:dgm id="{B4D64666-A7B6-034E-A70D-043BB7A3584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graphicEl>
                                              <a:dgm id="{48AD24B0-2DBC-454F-A410-C1D525AF077E}"/>
                                            </p:graphicEl>
                                          </p:spTgt>
                                        </p:tgtEl>
                                        <p:attrNameLst>
                                          <p:attrName>style.visibility</p:attrName>
                                        </p:attrNameLst>
                                      </p:cBhvr>
                                      <p:to>
                                        <p:strVal val="visible"/>
                                      </p:to>
                                    </p:set>
                                    <p:animEffect transition="in" filter="circle(in)">
                                      <p:cBhvr>
                                        <p:cTn id="28" dur="2000"/>
                                        <p:tgtEl>
                                          <p:spTgt spid="4">
                                            <p:graphicEl>
                                              <a:dgm id="{48AD24B0-2DBC-454F-A410-C1D525AF077E}"/>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
                                            <p:graphicEl>
                                              <a:dgm id="{A03BA972-9F5A-A441-A045-83553088CAC6}"/>
                                            </p:graphicEl>
                                          </p:spTgt>
                                        </p:tgtEl>
                                        <p:attrNameLst>
                                          <p:attrName>style.visibility</p:attrName>
                                        </p:attrNameLst>
                                      </p:cBhvr>
                                      <p:to>
                                        <p:strVal val="visible"/>
                                      </p:to>
                                    </p:set>
                                    <p:animEffect transition="in" filter="circle(in)">
                                      <p:cBhvr>
                                        <p:cTn id="31" dur="2000"/>
                                        <p:tgtEl>
                                          <p:spTgt spid="4">
                                            <p:graphicEl>
                                              <a:dgm id="{A03BA972-9F5A-A441-A045-83553088CA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945E-B998-EA45-971A-B614DB8E763F}"/>
              </a:ext>
            </a:extLst>
          </p:cNvPr>
          <p:cNvSpPr>
            <a:spLocks noGrp="1"/>
          </p:cNvSpPr>
          <p:nvPr>
            <p:ph type="title"/>
          </p:nvPr>
        </p:nvSpPr>
        <p:spPr/>
        <p:txBody>
          <a:bodyPr/>
          <a:lstStyle/>
          <a:p>
            <a:r>
              <a:rPr lang="en-US" dirty="0" err="1"/>
              <a:t>Bài</a:t>
            </a:r>
            <a:r>
              <a:rPr lang="en-US" dirty="0"/>
              <a:t> 5</a:t>
            </a:r>
            <a:endParaRPr lang="en-VN" dirty="0"/>
          </a:p>
        </p:txBody>
      </p:sp>
      <p:sp>
        <p:nvSpPr>
          <p:cNvPr id="3" name="Content Placeholder 2">
            <a:extLst>
              <a:ext uri="{FF2B5EF4-FFF2-40B4-BE49-F238E27FC236}">
                <a16:creationId xmlns:a16="http://schemas.microsoft.com/office/drawing/2014/main" id="{F96BEE28-AA76-9E43-A12E-950DE7B650E3}"/>
              </a:ext>
            </a:extLst>
          </p:cNvPr>
          <p:cNvSpPr>
            <a:spLocks noGrp="1"/>
          </p:cNvSpPr>
          <p:nvPr>
            <p:ph idx="1"/>
          </p:nvPr>
        </p:nvSpPr>
        <p:spPr/>
        <p:txBody>
          <a:bodyPr/>
          <a:lstStyle/>
          <a:p>
            <a:pPr marL="0" indent="0">
              <a:buNone/>
            </a:pPr>
            <a:r>
              <a:rPr lang="vi-VN" dirty="0"/>
              <a:t>Đổ 738 g nước ở nhiệt độ 15 độ C vào một nhiệt lượng kế bằng đồng có khối lượng 100 g, rồi thả vào đó một miếng đồng có khối lượng 200 g ở nhiệt độ 100</a:t>
            </a:r>
            <a:r>
              <a:rPr lang="vi-VN" baseline="30000" dirty="0"/>
              <a:t>o</a:t>
            </a:r>
            <a:r>
              <a:rPr lang="vi-VN" dirty="0"/>
              <a:t>C. Nhiệt độ khi bắt đầu có cân bằng nhiệt là 17</a:t>
            </a:r>
            <a:r>
              <a:rPr lang="vi-VN" baseline="30000" dirty="0"/>
              <a:t>o</a:t>
            </a:r>
            <a:r>
              <a:rPr lang="vi-VN" dirty="0"/>
              <a:t>C. Biết nhiệt dung riêng của nước là 4186 J/kg.K. Hãy tính nhiệt dung riêng của đồng.</a:t>
            </a:r>
            <a:r>
              <a:rPr lang="en-VN" dirty="0"/>
              <a:t> </a:t>
            </a:r>
          </a:p>
        </p:txBody>
      </p:sp>
    </p:spTree>
    <p:extLst>
      <p:ext uri="{BB962C8B-B14F-4D97-AF65-F5344CB8AC3E}">
        <p14:creationId xmlns:p14="http://schemas.microsoft.com/office/powerpoint/2010/main" val="252678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945E-B998-EA45-971A-B614DB8E763F}"/>
              </a:ext>
            </a:extLst>
          </p:cNvPr>
          <p:cNvSpPr>
            <a:spLocks noGrp="1"/>
          </p:cNvSpPr>
          <p:nvPr>
            <p:ph type="title"/>
          </p:nvPr>
        </p:nvSpPr>
        <p:spPr/>
        <p:txBody>
          <a:bodyPr/>
          <a:lstStyle/>
          <a:p>
            <a:r>
              <a:rPr lang="en-US" dirty="0" err="1"/>
              <a:t>Bài</a:t>
            </a:r>
            <a:r>
              <a:rPr lang="en-US" dirty="0"/>
              <a:t> 5</a:t>
            </a:r>
            <a:endParaRPr lang="en-V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6BEE28-AA76-9E43-A12E-950DE7B650E3}"/>
                  </a:ext>
                </a:extLst>
              </p:cNvPr>
              <p:cNvSpPr>
                <a:spLocks noGrp="1"/>
              </p:cNvSpPr>
              <p:nvPr>
                <p:ph idx="1"/>
              </p:nvPr>
            </p:nvSpPr>
            <p:spPr/>
            <p:txBody>
              <a:bodyPr>
                <a:normAutofit fontScale="92500"/>
              </a:bodyPr>
              <a:lstStyle/>
              <a:p>
                <a:pPr marL="0" indent="0">
                  <a:buNone/>
                </a:pPr>
                <a:r>
                  <a:rPr lang="vi-VN" dirty="0"/>
                  <a:t>Nhiệt lượng do miếng đồng toả ra:</a:t>
                </a:r>
                <a:endParaRPr lang="en-VN" dirty="0"/>
              </a:p>
              <a:p>
                <a:pPr marL="0" indent="0">
                  <a:buNone/>
                </a:pPr>
                <a14:m>
                  <m:oMathPara xmlns:m="http://schemas.openxmlformats.org/officeDocument/2006/math">
                    <m:oMathParaPr>
                      <m:jc m:val="centerGroup"/>
                    </m:oMathParaPr>
                    <m:oMath xmlns:m="http://schemas.openxmlformats.org/officeDocument/2006/math">
                      <m:sSub>
                        <m:sSubPr>
                          <m:ctrlPr>
                            <a:rPr lang="en-VN" i="1">
                              <a:latin typeface="Cambria Math" panose="02040503050406030204" pitchFamily="18" charset="0"/>
                            </a:rPr>
                          </m:ctrlPr>
                        </m:sSubPr>
                        <m:e>
                          <m:r>
                            <a:rPr lang="en-VN" i="1">
                              <a:latin typeface="Cambria Math" panose="02040503050406030204" pitchFamily="18" charset="0"/>
                            </a:rPr>
                            <m:t>𝑄</m:t>
                          </m:r>
                        </m:e>
                        <m:sub>
                          <m:r>
                            <a:rPr lang="en-VN" i="1">
                              <a:latin typeface="Cambria Math" panose="02040503050406030204" pitchFamily="18" charset="0"/>
                            </a:rPr>
                            <m:t>1</m:t>
                          </m:r>
                        </m:sub>
                      </m:sSub>
                      <m:r>
                        <a:rPr lang="en-VN" i="1">
                          <a:latin typeface="Cambria Math" panose="02040503050406030204" pitchFamily="18" charset="0"/>
                        </a:rPr>
                        <m:t>=</m:t>
                      </m:r>
                      <m:sSub>
                        <m:sSubPr>
                          <m:ctrlPr>
                            <a:rPr lang="en-VN" i="1">
                              <a:latin typeface="Cambria Math" panose="02040503050406030204" pitchFamily="18" charset="0"/>
                            </a:rPr>
                          </m:ctrlPr>
                        </m:sSubPr>
                        <m:e>
                          <m:r>
                            <a:rPr lang="en-VN" i="1">
                              <a:latin typeface="Cambria Math" panose="02040503050406030204" pitchFamily="18" charset="0"/>
                            </a:rPr>
                            <m:t>𝑚</m:t>
                          </m:r>
                        </m:e>
                        <m:sub>
                          <m:r>
                            <a:rPr lang="en-VN" i="1">
                              <a:latin typeface="Cambria Math" panose="02040503050406030204" pitchFamily="18" charset="0"/>
                            </a:rPr>
                            <m:t>1</m:t>
                          </m:r>
                        </m:sub>
                      </m:sSub>
                      <m:sSub>
                        <m:sSubPr>
                          <m:ctrlPr>
                            <a:rPr lang="en-VN" i="1">
                              <a:latin typeface="Cambria Math" panose="02040503050406030204" pitchFamily="18" charset="0"/>
                            </a:rPr>
                          </m:ctrlPr>
                        </m:sSubPr>
                        <m:e>
                          <m:r>
                            <a:rPr lang="en-VN" i="1">
                              <a:latin typeface="Cambria Math" panose="02040503050406030204" pitchFamily="18" charset="0"/>
                            </a:rPr>
                            <m:t>𝑐</m:t>
                          </m:r>
                        </m:e>
                        <m:sub>
                          <m:r>
                            <a:rPr lang="en-VN" i="1">
                              <a:latin typeface="Cambria Math" panose="02040503050406030204" pitchFamily="18" charset="0"/>
                            </a:rPr>
                            <m:t>1</m:t>
                          </m:r>
                        </m:sub>
                      </m:sSub>
                      <m:d>
                        <m:dPr>
                          <m:ctrlPr>
                            <a:rPr lang="en-VN" i="1">
                              <a:latin typeface="Cambria Math" panose="02040503050406030204" pitchFamily="18" charset="0"/>
                            </a:rPr>
                          </m:ctrlPr>
                        </m:dPr>
                        <m:e>
                          <m:sSub>
                            <m:sSubPr>
                              <m:ctrlPr>
                                <a:rPr lang="en-VN" i="1">
                                  <a:latin typeface="Cambria Math" panose="02040503050406030204" pitchFamily="18" charset="0"/>
                                </a:rPr>
                              </m:ctrlPr>
                            </m:sSubPr>
                            <m:e>
                              <m:r>
                                <a:rPr lang="en-VN" i="1">
                                  <a:latin typeface="Cambria Math" panose="02040503050406030204" pitchFamily="18" charset="0"/>
                                </a:rPr>
                                <m:t>𝑡</m:t>
                              </m:r>
                            </m:e>
                            <m:sub>
                              <m:r>
                                <a:rPr lang="en-VN" i="1">
                                  <a:latin typeface="Cambria Math" panose="02040503050406030204" pitchFamily="18" charset="0"/>
                                </a:rPr>
                                <m:t>1</m:t>
                              </m:r>
                            </m:sub>
                          </m:sSub>
                          <m:r>
                            <a:rPr lang="en-VN" i="1">
                              <a:latin typeface="Cambria Math" panose="02040503050406030204" pitchFamily="18" charset="0"/>
                            </a:rPr>
                            <m:t>−</m:t>
                          </m:r>
                          <m:r>
                            <a:rPr lang="en-VN" i="1">
                              <a:latin typeface="Cambria Math" panose="02040503050406030204" pitchFamily="18" charset="0"/>
                            </a:rPr>
                            <m:t>𝑡</m:t>
                          </m:r>
                        </m:e>
                      </m:d>
                      <m:r>
                        <a:rPr lang="en-VN" i="1">
                          <a:latin typeface="Cambria Math" panose="02040503050406030204" pitchFamily="18" charset="0"/>
                        </a:rPr>
                        <m:t>=0,2.</m:t>
                      </m:r>
                      <m:sSub>
                        <m:sSubPr>
                          <m:ctrlPr>
                            <a:rPr lang="en-VN" i="1">
                              <a:latin typeface="Cambria Math" panose="02040503050406030204" pitchFamily="18" charset="0"/>
                            </a:rPr>
                          </m:ctrlPr>
                        </m:sSubPr>
                        <m:e>
                          <m:r>
                            <a:rPr lang="en-VN" i="1">
                              <a:latin typeface="Cambria Math" panose="02040503050406030204" pitchFamily="18" charset="0"/>
                            </a:rPr>
                            <m:t>𝑐</m:t>
                          </m:r>
                        </m:e>
                        <m:sub>
                          <m:r>
                            <a:rPr lang="en-VN" i="1">
                              <a:latin typeface="Cambria Math" panose="02040503050406030204" pitchFamily="18" charset="0"/>
                            </a:rPr>
                            <m:t>1</m:t>
                          </m:r>
                        </m:sub>
                      </m:sSub>
                      <m:d>
                        <m:dPr>
                          <m:ctrlPr>
                            <a:rPr lang="en-VN" i="1">
                              <a:latin typeface="Cambria Math" panose="02040503050406030204" pitchFamily="18" charset="0"/>
                            </a:rPr>
                          </m:ctrlPr>
                        </m:dPr>
                        <m:e>
                          <m:r>
                            <a:rPr lang="en-VN" i="1">
                              <a:latin typeface="Cambria Math" panose="02040503050406030204" pitchFamily="18" charset="0"/>
                            </a:rPr>
                            <m:t>100−17</m:t>
                          </m:r>
                        </m:e>
                      </m:d>
                      <m:r>
                        <a:rPr lang="en-VN" i="1">
                          <a:latin typeface="Cambria Math" panose="02040503050406030204" pitchFamily="18" charset="0"/>
                        </a:rPr>
                        <m:t>=16,6</m:t>
                      </m:r>
                      <m:sSub>
                        <m:sSubPr>
                          <m:ctrlPr>
                            <a:rPr lang="en-VN" i="1">
                              <a:latin typeface="Cambria Math" panose="02040503050406030204" pitchFamily="18" charset="0"/>
                            </a:rPr>
                          </m:ctrlPr>
                        </m:sSubPr>
                        <m:e>
                          <m:r>
                            <a:rPr lang="en-VN" i="1">
                              <a:latin typeface="Cambria Math" panose="02040503050406030204" pitchFamily="18" charset="0"/>
                            </a:rPr>
                            <m:t>𝑐</m:t>
                          </m:r>
                        </m:e>
                        <m:sub>
                          <m:r>
                            <a:rPr lang="en-VN" i="1">
                              <a:latin typeface="Cambria Math" panose="02040503050406030204" pitchFamily="18" charset="0"/>
                            </a:rPr>
                            <m:t>1</m:t>
                          </m:r>
                        </m:sub>
                      </m:sSub>
                      <m:r>
                        <a:rPr lang="en-VN" i="1">
                          <a:latin typeface="Cambria Math" panose="02040503050406030204" pitchFamily="18" charset="0"/>
                        </a:rPr>
                        <m:t> (</m:t>
                      </m:r>
                      <m:r>
                        <a:rPr lang="en-VN" i="1">
                          <a:latin typeface="Cambria Math" panose="02040503050406030204" pitchFamily="18" charset="0"/>
                        </a:rPr>
                        <m:t>𝐽</m:t>
                      </m:r>
                      <m:r>
                        <a:rPr lang="en-VN" i="1">
                          <a:latin typeface="Cambria Math" panose="02040503050406030204" pitchFamily="18" charset="0"/>
                        </a:rPr>
                        <m:t>)</m:t>
                      </m:r>
                    </m:oMath>
                  </m:oMathPara>
                </a14:m>
                <a:endParaRPr lang="en-VN" dirty="0"/>
              </a:p>
              <a:p>
                <a:pPr marL="0" indent="0">
                  <a:buNone/>
                </a:pPr>
                <a:r>
                  <a:rPr lang="en-VN" dirty="0"/>
                  <a:t>Nhiệt</a:t>
                </a:r>
                <a:r>
                  <a:rPr lang="vi-VN" dirty="0"/>
                  <a:t> lượng nước thu vào: </a:t>
                </a:r>
                <a14:m>
                  <m:oMath xmlns:m="http://schemas.openxmlformats.org/officeDocument/2006/math">
                    <m:sSub>
                      <m:sSubPr>
                        <m:ctrlPr>
                          <a:rPr lang="en-VN"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𝑚</m:t>
                        </m:r>
                      </m:e>
                      <m:sub>
                        <m:r>
                          <a:rPr lang="vi-VN" i="1">
                            <a:latin typeface="Cambria Math" panose="02040503050406030204" pitchFamily="18" charset="0"/>
                          </a:rPr>
                          <m:t>2</m:t>
                        </m:r>
                      </m:sub>
                    </m:sSub>
                    <m:sSub>
                      <m:sSubPr>
                        <m:ctrlPr>
                          <a:rPr lang="en-VN" i="1">
                            <a:latin typeface="Cambria Math" panose="02040503050406030204" pitchFamily="18" charset="0"/>
                          </a:rPr>
                        </m:ctrlPr>
                      </m:sSubPr>
                      <m:e>
                        <m:r>
                          <a:rPr lang="vi-VN" i="1">
                            <a:latin typeface="Cambria Math" panose="02040503050406030204" pitchFamily="18" charset="0"/>
                          </a:rPr>
                          <m:t>𝑐</m:t>
                        </m:r>
                      </m:e>
                      <m:sub>
                        <m:r>
                          <a:rPr lang="vi-VN" i="1">
                            <a:latin typeface="Cambria Math" panose="02040503050406030204" pitchFamily="18" charset="0"/>
                          </a:rPr>
                          <m:t>2</m:t>
                        </m:r>
                      </m:sub>
                    </m:sSub>
                    <m:d>
                      <m:dPr>
                        <m:ctrlPr>
                          <a:rPr lang="en-VN" i="1">
                            <a:latin typeface="Cambria Math" panose="02040503050406030204" pitchFamily="18" charset="0"/>
                          </a:rPr>
                        </m:ctrlPr>
                      </m:dPr>
                      <m:e>
                        <m:r>
                          <a:rPr lang="vi-VN" i="1">
                            <a:latin typeface="Cambria Math" panose="02040503050406030204" pitchFamily="18" charset="0"/>
                          </a:rPr>
                          <m:t>𝑡</m:t>
                        </m:r>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2</m:t>
                            </m:r>
                          </m:sub>
                        </m:sSub>
                      </m:e>
                    </m:d>
                    <m:r>
                      <a:rPr lang="vi-VN" i="1">
                        <a:latin typeface="Cambria Math" panose="02040503050406030204" pitchFamily="18" charset="0"/>
                      </a:rPr>
                      <m:t>=6178,536 (</m:t>
                    </m:r>
                    <m:r>
                      <a:rPr lang="vi-VN" i="1">
                        <a:latin typeface="Cambria Math" panose="02040503050406030204" pitchFamily="18" charset="0"/>
                      </a:rPr>
                      <m:t>𝐽</m:t>
                    </m:r>
                    <m:r>
                      <a:rPr lang="vi-VN" i="1">
                        <a:latin typeface="Cambria Math" panose="02040503050406030204" pitchFamily="18" charset="0"/>
                      </a:rPr>
                      <m:t>)</m:t>
                    </m:r>
                  </m:oMath>
                </a14:m>
                <a:endParaRPr lang="en-VN" dirty="0"/>
              </a:p>
              <a:p>
                <a:pPr marL="0" indent="0">
                  <a:buNone/>
                </a:pPr>
                <a:r>
                  <a:rPr lang="vi-VN" dirty="0"/>
                  <a:t>Nhiệt lượng nhiệt lượng kế thu vào: </a:t>
                </a:r>
                <a14:m>
                  <m:oMath xmlns:m="http://schemas.openxmlformats.org/officeDocument/2006/math">
                    <m:sSub>
                      <m:sSubPr>
                        <m:ctrlPr>
                          <a:rPr lang="en-VN"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𝑚</m:t>
                        </m:r>
                      </m:e>
                      <m:sub>
                        <m:r>
                          <a:rPr lang="vi-VN" i="1">
                            <a:latin typeface="Cambria Math" panose="02040503050406030204" pitchFamily="18" charset="0"/>
                          </a:rPr>
                          <m:t>3</m:t>
                        </m:r>
                      </m:sub>
                    </m:sSub>
                    <m:sSub>
                      <m:sSubPr>
                        <m:ctrlPr>
                          <a:rPr lang="en-VN" i="1">
                            <a:latin typeface="Cambria Math" panose="02040503050406030204" pitchFamily="18" charset="0"/>
                          </a:rPr>
                        </m:ctrlPr>
                      </m:sSubPr>
                      <m:e>
                        <m:r>
                          <a:rPr lang="vi-VN" i="1">
                            <a:latin typeface="Cambria Math" panose="02040503050406030204" pitchFamily="18" charset="0"/>
                          </a:rPr>
                          <m:t>𝑐</m:t>
                        </m:r>
                      </m:e>
                      <m:sub>
                        <m:r>
                          <a:rPr lang="vi-VN" i="1">
                            <a:latin typeface="Cambria Math" panose="02040503050406030204" pitchFamily="18" charset="0"/>
                          </a:rPr>
                          <m:t>3</m:t>
                        </m:r>
                      </m:sub>
                    </m:sSub>
                    <m:d>
                      <m:dPr>
                        <m:ctrlPr>
                          <a:rPr lang="en-VN" i="1">
                            <a:latin typeface="Cambria Math" panose="02040503050406030204" pitchFamily="18" charset="0"/>
                          </a:rPr>
                        </m:ctrlPr>
                      </m:dPr>
                      <m:e>
                        <m:r>
                          <a:rPr lang="vi-VN" i="1">
                            <a:latin typeface="Cambria Math" panose="02040503050406030204" pitchFamily="18" charset="0"/>
                          </a:rPr>
                          <m:t>𝑡</m:t>
                        </m:r>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𝑡</m:t>
                            </m:r>
                          </m:e>
                          <m:sub>
                            <m:r>
                              <a:rPr lang="vi-VN" i="1">
                                <a:latin typeface="Cambria Math" panose="02040503050406030204" pitchFamily="18" charset="0"/>
                              </a:rPr>
                              <m:t>2</m:t>
                            </m:r>
                          </m:sub>
                        </m:sSub>
                      </m:e>
                    </m:d>
                    <m:r>
                      <a:rPr lang="vi-VN" i="1">
                        <a:latin typeface="Cambria Math" panose="02040503050406030204" pitchFamily="18" charset="0"/>
                      </a:rPr>
                      <m:t>=0,2</m:t>
                    </m:r>
                    <m:sSub>
                      <m:sSubPr>
                        <m:ctrlPr>
                          <a:rPr lang="en-VN" i="1">
                            <a:latin typeface="Cambria Math" panose="02040503050406030204" pitchFamily="18" charset="0"/>
                          </a:rPr>
                        </m:ctrlPr>
                      </m:sSubPr>
                      <m:e>
                        <m:r>
                          <a:rPr lang="vi-VN" i="1">
                            <a:latin typeface="Cambria Math" panose="02040503050406030204" pitchFamily="18" charset="0"/>
                          </a:rPr>
                          <m:t>𝑐</m:t>
                        </m:r>
                      </m:e>
                      <m:sub>
                        <m:r>
                          <a:rPr lang="vi-VN" i="1">
                            <a:latin typeface="Cambria Math" panose="02040503050406030204" pitchFamily="18" charset="0"/>
                          </a:rPr>
                          <m:t>1</m:t>
                        </m:r>
                      </m:sub>
                    </m:sSub>
                    <m:r>
                      <a:rPr lang="vi-VN" i="1">
                        <a:latin typeface="Cambria Math" panose="02040503050406030204" pitchFamily="18" charset="0"/>
                      </a:rPr>
                      <m:t> (</m:t>
                    </m:r>
                    <m:r>
                      <a:rPr lang="vi-VN" i="1">
                        <a:latin typeface="Cambria Math" panose="02040503050406030204" pitchFamily="18" charset="0"/>
                      </a:rPr>
                      <m:t>𝐽</m:t>
                    </m:r>
                    <m:r>
                      <a:rPr lang="vi-VN" i="1">
                        <a:latin typeface="Cambria Math" panose="02040503050406030204" pitchFamily="18" charset="0"/>
                      </a:rPr>
                      <m:t>)</m:t>
                    </m:r>
                  </m:oMath>
                </a14:m>
                <a:endParaRPr lang="en-VN" dirty="0"/>
              </a:p>
              <a:p>
                <a:pPr marL="0" indent="0">
                  <a:buNone/>
                </a:pPr>
                <a:r>
                  <a:rPr lang="vi-VN" dirty="0"/>
                  <a:t>Áp dụng phương trình cân bằng nhiệt:</a:t>
                </a:r>
                <a:endParaRPr lang="en-VN" dirty="0"/>
              </a:p>
              <a:p>
                <a:pPr marL="0" indent="0">
                  <a:buNone/>
                </a:pPr>
                <a14:m>
                  <m:oMathPara xmlns:m="http://schemas.openxmlformats.org/officeDocument/2006/math">
                    <m:oMathParaPr>
                      <m:jc m:val="centerGroup"/>
                    </m:oMathParaPr>
                    <m:oMath xmlns:m="http://schemas.openxmlformats.org/officeDocument/2006/math">
                      <m:sSub>
                        <m:sSubPr>
                          <m:ctrlPr>
                            <a:rPr lang="en-VN" i="1" smtClean="0">
                              <a:solidFill>
                                <a:srgbClr val="0070C0"/>
                              </a:solidFill>
                              <a:latin typeface="Cambria Math" panose="02040503050406030204" pitchFamily="18" charset="0"/>
                            </a:rPr>
                          </m:ctrlPr>
                        </m:sSubPr>
                        <m:e>
                          <m:r>
                            <a:rPr lang="vi-VN" i="1">
                              <a:solidFill>
                                <a:srgbClr val="0070C0"/>
                              </a:solidFill>
                              <a:latin typeface="Cambria Math" panose="02040503050406030204" pitchFamily="18" charset="0"/>
                            </a:rPr>
                            <m:t>𝑄</m:t>
                          </m:r>
                        </m:e>
                        <m:sub>
                          <m:r>
                            <a:rPr lang="vi-VN" i="1">
                              <a:solidFill>
                                <a:srgbClr val="0070C0"/>
                              </a:solidFill>
                              <a:latin typeface="Cambria Math" panose="02040503050406030204" pitchFamily="18" charset="0"/>
                            </a:rPr>
                            <m:t>1</m:t>
                          </m:r>
                        </m:sub>
                      </m:sSub>
                      <m:r>
                        <a:rPr lang="vi-VN" i="1">
                          <a:solidFill>
                            <a:srgbClr val="0070C0"/>
                          </a:solidFill>
                          <a:latin typeface="Cambria Math" panose="02040503050406030204" pitchFamily="18" charset="0"/>
                        </a:rPr>
                        <m:t>=</m:t>
                      </m:r>
                      <m:sSub>
                        <m:sSubPr>
                          <m:ctrlPr>
                            <a:rPr lang="en-VN" i="1">
                              <a:solidFill>
                                <a:srgbClr val="0070C0"/>
                              </a:solidFill>
                              <a:latin typeface="Cambria Math" panose="02040503050406030204" pitchFamily="18" charset="0"/>
                            </a:rPr>
                          </m:ctrlPr>
                        </m:sSubPr>
                        <m:e>
                          <m:r>
                            <a:rPr lang="vi-VN" i="1">
                              <a:solidFill>
                                <a:srgbClr val="0070C0"/>
                              </a:solidFill>
                              <a:latin typeface="Cambria Math" panose="02040503050406030204" pitchFamily="18" charset="0"/>
                            </a:rPr>
                            <m:t>𝑄</m:t>
                          </m:r>
                        </m:e>
                        <m:sub>
                          <m:r>
                            <a:rPr lang="vi-VN" i="1">
                              <a:solidFill>
                                <a:srgbClr val="0070C0"/>
                              </a:solidFill>
                              <a:latin typeface="Cambria Math" panose="02040503050406030204" pitchFamily="18" charset="0"/>
                            </a:rPr>
                            <m:t>2</m:t>
                          </m:r>
                        </m:sub>
                      </m:sSub>
                      <m:r>
                        <a:rPr lang="vi-VN" i="1">
                          <a:solidFill>
                            <a:srgbClr val="0070C0"/>
                          </a:solidFill>
                          <a:latin typeface="Cambria Math" panose="02040503050406030204" pitchFamily="18" charset="0"/>
                        </a:rPr>
                        <m:t>+</m:t>
                      </m:r>
                      <m:sSub>
                        <m:sSubPr>
                          <m:ctrlPr>
                            <a:rPr lang="en-VN" i="1">
                              <a:solidFill>
                                <a:srgbClr val="0070C0"/>
                              </a:solidFill>
                              <a:latin typeface="Cambria Math" panose="02040503050406030204" pitchFamily="18" charset="0"/>
                            </a:rPr>
                          </m:ctrlPr>
                        </m:sSubPr>
                        <m:e>
                          <m:r>
                            <a:rPr lang="vi-VN" i="1">
                              <a:solidFill>
                                <a:srgbClr val="0070C0"/>
                              </a:solidFill>
                              <a:latin typeface="Cambria Math" panose="02040503050406030204" pitchFamily="18" charset="0"/>
                            </a:rPr>
                            <m:t>𝑄</m:t>
                          </m:r>
                        </m:e>
                        <m:sub>
                          <m:r>
                            <a:rPr lang="vi-VN" i="1">
                              <a:solidFill>
                                <a:srgbClr val="0070C0"/>
                              </a:solidFill>
                              <a:latin typeface="Cambria Math" panose="02040503050406030204" pitchFamily="18" charset="0"/>
                            </a:rPr>
                            <m:t>3</m:t>
                          </m:r>
                        </m:sub>
                      </m:sSub>
                      <m:r>
                        <a:rPr lang="vi-VN" i="1">
                          <a:latin typeface="Cambria Math" panose="02040503050406030204" pitchFamily="18" charset="0"/>
                        </a:rPr>
                        <m:t>→16,6</m:t>
                      </m:r>
                      <m:sSub>
                        <m:sSubPr>
                          <m:ctrlPr>
                            <a:rPr lang="en-VN" i="1">
                              <a:latin typeface="Cambria Math" panose="02040503050406030204" pitchFamily="18" charset="0"/>
                            </a:rPr>
                          </m:ctrlPr>
                        </m:sSubPr>
                        <m:e>
                          <m:r>
                            <a:rPr lang="vi-VN" i="1">
                              <a:latin typeface="Cambria Math" panose="02040503050406030204" pitchFamily="18" charset="0"/>
                            </a:rPr>
                            <m:t>𝑐</m:t>
                          </m:r>
                        </m:e>
                        <m:sub>
                          <m:r>
                            <a:rPr lang="vi-VN" i="1">
                              <a:latin typeface="Cambria Math" panose="02040503050406030204" pitchFamily="18" charset="0"/>
                            </a:rPr>
                            <m:t>1</m:t>
                          </m:r>
                        </m:sub>
                      </m:sSub>
                      <m:r>
                        <a:rPr lang="vi-VN" i="1">
                          <a:latin typeface="Cambria Math" panose="02040503050406030204" pitchFamily="18" charset="0"/>
                        </a:rPr>
                        <m:t>=6178,536+0,2</m:t>
                      </m:r>
                      <m:sSub>
                        <m:sSubPr>
                          <m:ctrlPr>
                            <a:rPr lang="en-VN" i="1">
                              <a:latin typeface="Cambria Math" panose="02040503050406030204" pitchFamily="18" charset="0"/>
                            </a:rPr>
                          </m:ctrlPr>
                        </m:sSubPr>
                        <m:e>
                          <m:r>
                            <a:rPr lang="vi-VN" i="1">
                              <a:latin typeface="Cambria Math" panose="02040503050406030204" pitchFamily="18" charset="0"/>
                            </a:rPr>
                            <m:t>𝑐</m:t>
                          </m:r>
                        </m:e>
                        <m:sub>
                          <m:r>
                            <a:rPr lang="vi-VN" i="1">
                              <a:latin typeface="Cambria Math" panose="02040503050406030204" pitchFamily="18" charset="0"/>
                            </a:rPr>
                            <m:t>1</m:t>
                          </m:r>
                        </m:sub>
                      </m:sSub>
                    </m:oMath>
                  </m:oMathPara>
                </a14:m>
                <a:endParaRPr lang="en-VN" dirty="0"/>
              </a:p>
              <a:p>
                <a:pPr marL="0" indent="0" algn="ctr">
                  <a:buNone/>
                </a:pPr>
                <a14:m>
                  <m:oMath xmlns:m="http://schemas.openxmlformats.org/officeDocument/2006/math">
                    <m:r>
                      <a:rPr lang="vi-VN" i="1">
                        <a:latin typeface="Cambria Math" panose="02040503050406030204" pitchFamily="18" charset="0"/>
                      </a:rPr>
                      <m:t>→</m:t>
                    </m:r>
                    <m:sSub>
                      <m:sSubPr>
                        <m:ctrlPr>
                          <a:rPr lang="en-VN" i="1">
                            <a:latin typeface="Cambria Math" panose="02040503050406030204" pitchFamily="18" charset="0"/>
                          </a:rPr>
                        </m:ctrlPr>
                      </m:sSubPr>
                      <m:e>
                        <m:r>
                          <a:rPr lang="vi-VN" i="1">
                            <a:latin typeface="Cambria Math" panose="02040503050406030204" pitchFamily="18" charset="0"/>
                          </a:rPr>
                          <m:t>𝑐</m:t>
                        </m:r>
                      </m:e>
                      <m:sub>
                        <m:r>
                          <a:rPr lang="vi-VN" i="1">
                            <a:latin typeface="Cambria Math" panose="02040503050406030204" pitchFamily="18" charset="0"/>
                          </a:rPr>
                          <m:t>1</m:t>
                        </m:r>
                      </m:sub>
                    </m:sSub>
                    <m:r>
                      <a:rPr lang="vi-VN" i="1">
                        <a:latin typeface="Cambria Math" panose="02040503050406030204" pitchFamily="18" charset="0"/>
                      </a:rPr>
                      <m:t>=376,74 (</m:t>
                    </m:r>
                    <m:r>
                      <a:rPr lang="vi-VN" i="1">
                        <a:latin typeface="Cambria Math" panose="02040503050406030204" pitchFamily="18" charset="0"/>
                      </a:rPr>
                      <m:t>𝐽</m:t>
                    </m:r>
                    <m:r>
                      <a:rPr lang="vi-VN" i="1">
                        <a:latin typeface="Cambria Math" panose="02040503050406030204" pitchFamily="18" charset="0"/>
                      </a:rPr>
                      <m:t>/</m:t>
                    </m:r>
                    <m:r>
                      <a:rPr lang="vi-VN" i="1">
                        <a:latin typeface="Cambria Math" panose="02040503050406030204" pitchFamily="18" charset="0"/>
                      </a:rPr>
                      <m:t>𝑘𝑔</m:t>
                    </m:r>
                    <m:r>
                      <a:rPr lang="vi-VN" i="1">
                        <a:latin typeface="Cambria Math" panose="02040503050406030204" pitchFamily="18" charset="0"/>
                      </a:rPr>
                      <m:t>.</m:t>
                    </m:r>
                    <m:r>
                      <a:rPr lang="vi-VN" i="1">
                        <a:latin typeface="Cambria Math" panose="02040503050406030204" pitchFamily="18" charset="0"/>
                      </a:rPr>
                      <m:t>𝐾</m:t>
                    </m:r>
                    <m:r>
                      <a:rPr lang="vi-VN" i="1">
                        <a:latin typeface="Cambria Math" panose="02040503050406030204" pitchFamily="18" charset="0"/>
                      </a:rPr>
                      <m:t>)</m:t>
                    </m:r>
                  </m:oMath>
                </a14:m>
                <a:r>
                  <a:rPr lang="en-VN" dirty="0">
                    <a:effectLst/>
                  </a:rPr>
                  <a:t> </a:t>
                </a:r>
                <a:endParaRPr lang="en-VN" dirty="0"/>
              </a:p>
            </p:txBody>
          </p:sp>
        </mc:Choice>
        <mc:Fallback xmlns="">
          <p:sp>
            <p:nvSpPr>
              <p:cNvPr id="3" name="Content Placeholder 2">
                <a:extLst>
                  <a:ext uri="{FF2B5EF4-FFF2-40B4-BE49-F238E27FC236}">
                    <a16:creationId xmlns:a16="http://schemas.microsoft.com/office/drawing/2014/main" id="{F96BEE28-AA76-9E43-A12E-950DE7B650E3}"/>
                  </a:ext>
                </a:extLst>
              </p:cNvPr>
              <p:cNvSpPr>
                <a:spLocks noGrp="1" noRot="1" noChangeAspect="1" noMove="1" noResize="1" noEditPoints="1" noAdjustHandles="1" noChangeArrowheads="1" noChangeShapeType="1" noTextEdit="1"/>
              </p:cNvSpPr>
              <p:nvPr>
                <p:ph idx="1"/>
              </p:nvPr>
            </p:nvSpPr>
            <p:spPr>
              <a:blipFill>
                <a:blip r:embed="rId2"/>
                <a:stretch>
                  <a:fillRect l="-1904"/>
                </a:stretch>
              </a:blipFill>
            </p:spPr>
            <p:txBody>
              <a:bodyPr/>
              <a:lstStyle/>
              <a:p>
                <a:r>
                  <a:rPr lang="en-VN">
                    <a:noFill/>
                  </a:rPr>
                  <a:t> </a:t>
                </a:r>
              </a:p>
            </p:txBody>
          </p:sp>
        </mc:Fallback>
      </mc:AlternateContent>
    </p:spTree>
    <p:extLst>
      <p:ext uri="{BB962C8B-B14F-4D97-AF65-F5344CB8AC3E}">
        <p14:creationId xmlns:p14="http://schemas.microsoft.com/office/powerpoint/2010/main" val="357327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Đồ họa 3" descr="An assortment of differently patterned circles">
            <a:extLst>
              <a:ext uri="{FF2B5EF4-FFF2-40B4-BE49-F238E27FC236}">
                <a16:creationId xmlns:a16="http://schemas.microsoft.com/office/drawing/2014/main" id="{BFD874AA-217A-454E-B760-1459E959BC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539" y="-112541"/>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F425F64D-EE65-4515-BD10-FDA387C8EB52}"/>
              </a:ext>
            </a:extLst>
          </p:cNvPr>
          <p:cNvSpPr/>
          <p:nvPr/>
        </p:nvSpPr>
        <p:spPr>
          <a:xfrm>
            <a:off x="5404431" y="2249688"/>
            <a:ext cx="7010216" cy="2308324"/>
          </a:xfrm>
          <a:prstGeom prst="rect">
            <a:avLst/>
          </a:prstGeom>
          <a:noFill/>
        </p:spPr>
        <p:txBody>
          <a:bodyPr>
            <a:spAutoFit/>
          </a:bodyPr>
          <a:lstStyle/>
          <a:p>
            <a:pPr algn="ctr">
              <a:defRPr/>
            </a:pP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Bài</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học</a:t>
            </a:r>
            <a:endPar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a:p>
            <a:pPr algn="ctr">
              <a:defRPr/>
            </a:pP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kết</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thúc</a:t>
            </a:r>
            <a:endParaRPr lang="vi-VN"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pic>
        <p:nvPicPr>
          <p:cNvPr id="4" name="Hình ảnh 3" descr="Ảnh có chứa văn bản, bánh, đồ chơi&#10;&#10;Mô tả được tạo tự động">
            <a:extLst>
              <a:ext uri="{FF2B5EF4-FFF2-40B4-BE49-F238E27FC236}">
                <a16:creationId xmlns:a16="http://schemas.microsoft.com/office/drawing/2014/main" id="{AF0409A0-668A-4690-867D-DBDE500F669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1181686"/>
            <a:ext cx="7621607" cy="556377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3636F7A-7ACB-254F-BC0D-F220451806AB}"/>
              </a:ext>
            </a:extLst>
          </p:cNvPr>
          <p:cNvGraphicFramePr/>
          <p:nvPr>
            <p:extLst>
              <p:ext uri="{D42A27DB-BD31-4B8C-83A1-F6EECF244321}">
                <p14:modId xmlns:p14="http://schemas.microsoft.com/office/powerpoint/2010/main" val="3711988487"/>
              </p:ext>
            </p:extLst>
          </p:nvPr>
        </p:nvGraphicFramePr>
        <p:xfrm>
          <a:off x="850900" y="719666"/>
          <a:ext cx="105664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14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6EC0B7FF-29B1-3B4C-A083-D8541809FAEA}"/>
                                            </p:graphicEl>
                                          </p:spTgt>
                                        </p:tgtEl>
                                        <p:attrNameLst>
                                          <p:attrName>style.visibility</p:attrName>
                                        </p:attrNameLst>
                                      </p:cBhvr>
                                      <p:to>
                                        <p:strVal val="visible"/>
                                      </p:to>
                                    </p:set>
                                    <p:anim calcmode="lin" valueType="num">
                                      <p:cBhvr additive="base">
                                        <p:cTn id="7" dur="500" fill="hold"/>
                                        <p:tgtEl>
                                          <p:spTgt spid="8">
                                            <p:graphicEl>
                                              <a:dgm id="{6EC0B7FF-29B1-3B4C-A083-D8541809FAE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6EC0B7FF-29B1-3B4C-A083-D8541809FAE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DEC6D187-F4A4-AD4C-8B09-8BB485CE1F9F}"/>
                                            </p:graphicEl>
                                          </p:spTgt>
                                        </p:tgtEl>
                                        <p:attrNameLst>
                                          <p:attrName>style.visibility</p:attrName>
                                        </p:attrNameLst>
                                      </p:cBhvr>
                                      <p:to>
                                        <p:strVal val="visible"/>
                                      </p:to>
                                    </p:set>
                                    <p:anim calcmode="lin" valueType="num">
                                      <p:cBhvr additive="base">
                                        <p:cTn id="13" dur="500" fill="hold"/>
                                        <p:tgtEl>
                                          <p:spTgt spid="8">
                                            <p:graphicEl>
                                              <a:dgm id="{DEC6D187-F4A4-AD4C-8B09-8BB485CE1F9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DEC6D187-F4A4-AD4C-8B09-8BB485CE1F9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6797E725-2D51-3D46-9D88-92A108DC8611}"/>
                                            </p:graphicEl>
                                          </p:spTgt>
                                        </p:tgtEl>
                                        <p:attrNameLst>
                                          <p:attrName>style.visibility</p:attrName>
                                        </p:attrNameLst>
                                      </p:cBhvr>
                                      <p:to>
                                        <p:strVal val="visible"/>
                                      </p:to>
                                    </p:set>
                                    <p:anim calcmode="lin" valueType="num">
                                      <p:cBhvr additive="base">
                                        <p:cTn id="19" dur="500" fill="hold"/>
                                        <p:tgtEl>
                                          <p:spTgt spid="8">
                                            <p:graphicEl>
                                              <a:dgm id="{6797E725-2D51-3D46-9D88-92A108DC861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6797E725-2D51-3D46-9D88-92A108DC861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721815-FB35-B64B-AA9F-27FB93017F82}"/>
              </a:ext>
            </a:extLst>
          </p:cNvPr>
          <p:cNvSpPr>
            <a:spLocks noGrp="1"/>
          </p:cNvSpPr>
          <p:nvPr>
            <p:ph type="title"/>
          </p:nvPr>
        </p:nvSpPr>
        <p:spPr>
          <a:xfrm>
            <a:off x="1104899" y="2971806"/>
            <a:ext cx="10071099" cy="2360048"/>
          </a:xfrm>
        </p:spPr>
        <p:txBody>
          <a:bodyPr/>
          <a:lstStyle/>
          <a:p>
            <a:r>
              <a:rPr lang="en-VN" sz="4000" i="1" cap="none" dirty="0"/>
              <a:t>Tiết 30 – Bài 24</a:t>
            </a:r>
            <a:br>
              <a:rPr lang="en-VN" sz="4000" i="1" cap="none" dirty="0"/>
            </a:br>
            <a:r>
              <a:rPr lang="en-VN" sz="4000" b="1" dirty="0"/>
              <a:t>Nhiệt Lượng</a:t>
            </a:r>
          </a:p>
        </p:txBody>
      </p:sp>
    </p:spTree>
    <p:extLst>
      <p:ext uri="{BB962C8B-B14F-4D97-AF65-F5344CB8AC3E}">
        <p14:creationId xmlns:p14="http://schemas.microsoft.com/office/powerpoint/2010/main" val="104385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EB7C-025E-7246-B2EB-809BE1EA2252}"/>
              </a:ext>
            </a:extLst>
          </p:cNvPr>
          <p:cNvSpPr>
            <a:spLocks noGrp="1"/>
          </p:cNvSpPr>
          <p:nvPr>
            <p:ph type="title"/>
          </p:nvPr>
        </p:nvSpPr>
        <p:spPr>
          <a:xfrm>
            <a:off x="215900" y="76200"/>
            <a:ext cx="11798300" cy="914400"/>
          </a:xfrm>
        </p:spPr>
        <p:txBody>
          <a:bodyPr anchor="ctr">
            <a:normAutofit/>
          </a:bodyPr>
          <a:lstStyle/>
          <a:p>
            <a:pPr>
              <a:lnSpc>
                <a:spcPct val="140000"/>
              </a:lnSpc>
            </a:pPr>
            <a:r>
              <a:rPr lang="vi-VN" sz="2500" dirty="0"/>
              <a:t>I. Nhiệt lượng một vật thu vào để nóng lên phụ thuộc những yếu tố nào? </a:t>
            </a:r>
            <a:endParaRPr lang="en-VN" sz="2500" dirty="0"/>
          </a:p>
        </p:txBody>
      </p:sp>
      <p:graphicFrame>
        <p:nvGraphicFramePr>
          <p:cNvPr id="8" name="Content Placeholder 7">
            <a:extLst>
              <a:ext uri="{FF2B5EF4-FFF2-40B4-BE49-F238E27FC236}">
                <a16:creationId xmlns:a16="http://schemas.microsoft.com/office/drawing/2014/main" id="{40174B35-C0E3-3645-A711-DA9E52F7D1CB}"/>
              </a:ext>
            </a:extLst>
          </p:cNvPr>
          <p:cNvGraphicFramePr>
            <a:graphicFrameLocks noGrp="1"/>
          </p:cNvGraphicFramePr>
          <p:nvPr>
            <p:ph sz="half" idx="1"/>
            <p:extLst>
              <p:ext uri="{D42A27DB-BD31-4B8C-83A1-F6EECF244321}">
                <p14:modId xmlns:p14="http://schemas.microsoft.com/office/powerpoint/2010/main" val="2694721678"/>
              </p:ext>
            </p:extLst>
          </p:nvPr>
        </p:nvGraphicFramePr>
        <p:xfrm>
          <a:off x="469900" y="1600200"/>
          <a:ext cx="5867400"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descr="A picture containing cup, indoor, coffee, pan&#10;&#10;Description automatically generated">
            <a:extLst>
              <a:ext uri="{FF2B5EF4-FFF2-40B4-BE49-F238E27FC236}">
                <a16:creationId xmlns:a16="http://schemas.microsoft.com/office/drawing/2014/main" id="{4A61F41A-C3D1-BF49-A519-49D9314F7E47}"/>
              </a:ext>
            </a:extLst>
          </p:cNvPr>
          <p:cNvPicPr>
            <a:picLocks noGrp="1" noChangeAspect="1"/>
          </p:cNvPicPr>
          <p:nvPr>
            <p:ph sz="half" idx="2"/>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4660" r="9766" b="2"/>
          <a:stretch/>
        </p:blipFill>
        <p:spPr>
          <a:xfrm>
            <a:off x="6496366" y="1600199"/>
            <a:ext cx="5365434" cy="4991100"/>
          </a:xfrm>
          <a:noFill/>
        </p:spPr>
      </p:pic>
    </p:spTree>
    <p:extLst>
      <p:ext uri="{BB962C8B-B14F-4D97-AF65-F5344CB8AC3E}">
        <p14:creationId xmlns:p14="http://schemas.microsoft.com/office/powerpoint/2010/main" val="285353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375BFF88-47CB-E844-9D47-4A50C667E6C0}"/>
                                            </p:graphicEl>
                                          </p:spTgt>
                                        </p:tgtEl>
                                        <p:attrNameLst>
                                          <p:attrName>style.visibility</p:attrName>
                                        </p:attrNameLst>
                                      </p:cBhvr>
                                      <p:to>
                                        <p:strVal val="visible"/>
                                      </p:to>
                                    </p:set>
                                    <p:anim calcmode="lin" valueType="num">
                                      <p:cBhvr additive="base">
                                        <p:cTn id="7" dur="500" fill="hold"/>
                                        <p:tgtEl>
                                          <p:spTgt spid="8">
                                            <p:graphicEl>
                                              <a:dgm id="{375BFF88-47CB-E844-9D47-4A50C667E6C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375BFF88-47CB-E844-9D47-4A50C667E6C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1BD49FAD-8F37-0946-8AF2-AB50C9159516}"/>
                                            </p:graphicEl>
                                          </p:spTgt>
                                        </p:tgtEl>
                                        <p:attrNameLst>
                                          <p:attrName>style.visibility</p:attrName>
                                        </p:attrNameLst>
                                      </p:cBhvr>
                                      <p:to>
                                        <p:strVal val="visible"/>
                                      </p:to>
                                    </p:set>
                                    <p:anim calcmode="lin" valueType="num">
                                      <p:cBhvr additive="base">
                                        <p:cTn id="13" dur="500" fill="hold"/>
                                        <p:tgtEl>
                                          <p:spTgt spid="8">
                                            <p:graphicEl>
                                              <a:dgm id="{1BD49FAD-8F37-0946-8AF2-AB50C915951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1BD49FAD-8F37-0946-8AF2-AB50C915951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32328B78-F6B0-F249-B5D4-4CA8A7BF8C5B}"/>
                                            </p:graphicEl>
                                          </p:spTgt>
                                        </p:tgtEl>
                                        <p:attrNameLst>
                                          <p:attrName>style.visibility</p:attrName>
                                        </p:attrNameLst>
                                      </p:cBhvr>
                                      <p:to>
                                        <p:strVal val="visible"/>
                                      </p:to>
                                    </p:set>
                                    <p:anim calcmode="lin" valueType="num">
                                      <p:cBhvr additive="base">
                                        <p:cTn id="19" dur="500" fill="hold"/>
                                        <p:tgtEl>
                                          <p:spTgt spid="8">
                                            <p:graphicEl>
                                              <a:dgm id="{32328B78-F6B0-F249-B5D4-4CA8A7BF8C5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32328B78-F6B0-F249-B5D4-4CA8A7BF8C5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8D59-2397-6D4C-AD5B-D5563892BEED}"/>
              </a:ext>
            </a:extLst>
          </p:cNvPr>
          <p:cNvSpPr>
            <a:spLocks noGrp="1"/>
          </p:cNvSpPr>
          <p:nvPr>
            <p:ph type="title"/>
          </p:nvPr>
        </p:nvSpPr>
        <p:spPr/>
        <p:txBody>
          <a:bodyPr/>
          <a:lstStyle/>
          <a:p>
            <a:r>
              <a:rPr lang="vi-VN" dirty="0"/>
              <a:t>Bảng 24.1 (trang 84)</a:t>
            </a:r>
            <a:endParaRPr lang="en-VN" dirty="0"/>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971307F-269C-9A4A-8D35-F8B487860235}"/>
                  </a:ext>
                </a:extLst>
              </p:cNvPr>
              <p:cNvGraphicFramePr>
                <a:graphicFrameLocks noGrp="1"/>
              </p:cNvGraphicFramePr>
              <p:nvPr>
                <p:ph idx="1"/>
                <p:extLst>
                  <p:ext uri="{D42A27DB-BD31-4B8C-83A1-F6EECF244321}">
                    <p14:modId xmlns:p14="http://schemas.microsoft.com/office/powerpoint/2010/main" val="3055300348"/>
                  </p:ext>
                </p:extLst>
              </p:nvPr>
            </p:nvGraphicFramePr>
            <p:xfrm>
              <a:off x="1103386" y="2120900"/>
              <a:ext cx="9982196" cy="3911600"/>
            </p:xfrm>
            <a:graphic>
              <a:graphicData uri="http://schemas.openxmlformats.org/drawingml/2006/table">
                <a:tbl>
                  <a:tblPr firstRow="1" bandRow="1">
                    <a:tableStyleId>{5940675A-B579-460E-94D1-54222C63F5DA}</a:tableStyleId>
                  </a:tblPr>
                  <a:tblGrid>
                    <a:gridCol w="1426028">
                      <a:extLst>
                        <a:ext uri="{9D8B030D-6E8A-4147-A177-3AD203B41FA5}">
                          <a16:colId xmlns:a16="http://schemas.microsoft.com/office/drawing/2014/main" val="1513165238"/>
                        </a:ext>
                      </a:extLst>
                    </a:gridCol>
                    <a:gridCol w="1426028">
                      <a:extLst>
                        <a:ext uri="{9D8B030D-6E8A-4147-A177-3AD203B41FA5}">
                          <a16:colId xmlns:a16="http://schemas.microsoft.com/office/drawing/2014/main" val="2054557258"/>
                        </a:ext>
                      </a:extLst>
                    </a:gridCol>
                    <a:gridCol w="1034144">
                      <a:extLst>
                        <a:ext uri="{9D8B030D-6E8A-4147-A177-3AD203B41FA5}">
                          <a16:colId xmlns:a16="http://schemas.microsoft.com/office/drawing/2014/main" val="3477816549"/>
                        </a:ext>
                      </a:extLst>
                    </a:gridCol>
                    <a:gridCol w="1817912">
                      <a:extLst>
                        <a:ext uri="{9D8B030D-6E8A-4147-A177-3AD203B41FA5}">
                          <a16:colId xmlns:a16="http://schemas.microsoft.com/office/drawing/2014/main" val="3505751276"/>
                        </a:ext>
                      </a:extLst>
                    </a:gridCol>
                    <a:gridCol w="1426028">
                      <a:extLst>
                        <a:ext uri="{9D8B030D-6E8A-4147-A177-3AD203B41FA5}">
                          <a16:colId xmlns:a16="http://schemas.microsoft.com/office/drawing/2014/main" val="961934279"/>
                        </a:ext>
                      </a:extLst>
                    </a:gridCol>
                    <a:gridCol w="1426028">
                      <a:extLst>
                        <a:ext uri="{9D8B030D-6E8A-4147-A177-3AD203B41FA5}">
                          <a16:colId xmlns:a16="http://schemas.microsoft.com/office/drawing/2014/main" val="3387482386"/>
                        </a:ext>
                      </a:extLst>
                    </a:gridCol>
                    <a:gridCol w="1426028">
                      <a:extLst>
                        <a:ext uri="{9D8B030D-6E8A-4147-A177-3AD203B41FA5}">
                          <a16:colId xmlns:a16="http://schemas.microsoft.com/office/drawing/2014/main" val="1788281687"/>
                        </a:ext>
                      </a:extLst>
                    </a:gridCol>
                  </a:tblGrid>
                  <a:tr h="1640348">
                    <a:tc>
                      <a:txBody>
                        <a:bodyPr/>
                        <a:lstStyle/>
                        <a:p>
                          <a:pPr algn="ctr"/>
                          <a:endParaRPr lang="en-VN" sz="2400" dirty="0">
                            <a:latin typeface="Arial" panose="020B0604020202020204" pitchFamily="34" charset="0"/>
                            <a:cs typeface="Arial" panose="020B0604020202020204" pitchFamily="34" charset="0"/>
                          </a:endParaRPr>
                        </a:p>
                      </a:txBody>
                      <a:tcPr anchor="ctr"/>
                    </a:tc>
                    <a:tc>
                      <a:txBody>
                        <a:bodyPr/>
                        <a:lstStyle/>
                        <a:p>
                          <a:pPr algn="ctr"/>
                          <a:r>
                            <a:rPr lang="en-VN" sz="2400" dirty="0">
                              <a:latin typeface="Arial" panose="020B0604020202020204" pitchFamily="34" charset="0"/>
                              <a:cs typeface="Arial" panose="020B0604020202020204" pitchFamily="34" charset="0"/>
                            </a:rPr>
                            <a:t>Chất</a:t>
                          </a:r>
                        </a:p>
                      </a:txBody>
                      <a:tcPr anchor="ctr"/>
                    </a:tc>
                    <a:tc>
                      <a:txBody>
                        <a:bodyPr/>
                        <a:lstStyle/>
                        <a:p>
                          <a:pPr algn="ctr"/>
                          <a:r>
                            <a:rPr lang="en-VN" sz="2400" dirty="0">
                              <a:latin typeface="Arial" panose="020B0604020202020204" pitchFamily="34" charset="0"/>
                              <a:cs typeface="Arial" panose="020B0604020202020204" pitchFamily="34" charset="0"/>
                            </a:rPr>
                            <a:t>Khối lượng</a:t>
                          </a:r>
                        </a:p>
                      </a:txBody>
                      <a:tcPr anchor="ctr"/>
                    </a:tc>
                    <a:tc>
                      <a:txBody>
                        <a:bodyPr/>
                        <a:lstStyle/>
                        <a:p>
                          <a:pPr algn="ctr"/>
                          <a:r>
                            <a:rPr lang="en-VN" sz="2400" dirty="0">
                              <a:latin typeface="Arial" panose="020B0604020202020204" pitchFamily="34" charset="0"/>
                              <a:cs typeface="Arial" panose="020B0604020202020204" pitchFamily="34" charset="0"/>
                            </a:rPr>
                            <a:t>Độ tăng nhiệt độ</a:t>
                          </a:r>
                        </a:p>
                      </a:txBody>
                      <a:tcPr anchor="ctr"/>
                    </a:tc>
                    <a:tc>
                      <a:txBody>
                        <a:bodyPr/>
                        <a:lstStyle/>
                        <a:p>
                          <a:pPr algn="ctr"/>
                          <a:r>
                            <a:rPr lang="en-VN" sz="2400" dirty="0">
                              <a:latin typeface="Arial" panose="020B0604020202020204" pitchFamily="34" charset="0"/>
                              <a:cs typeface="Arial" panose="020B0604020202020204" pitchFamily="34" charset="0"/>
                            </a:rPr>
                            <a:t>Thời gian đun</a:t>
                          </a:r>
                        </a:p>
                      </a:txBody>
                      <a:tcPr anchor="ctr"/>
                    </a:tc>
                    <a:tc>
                      <a:txBody>
                        <a:bodyPr/>
                        <a:lstStyle/>
                        <a:p>
                          <a:pPr algn="ctr"/>
                          <a:r>
                            <a:rPr lang="en-VN" sz="2400" dirty="0">
                              <a:latin typeface="Arial" panose="020B0604020202020204" pitchFamily="34" charset="0"/>
                              <a:cs typeface="Arial" panose="020B0604020202020204" pitchFamily="34" charset="0"/>
                            </a:rPr>
                            <a:t>So sánh khối lượng</a:t>
                          </a:r>
                        </a:p>
                      </a:txBody>
                      <a:tcPr anchor="ctr"/>
                    </a:tc>
                    <a:tc>
                      <a:txBody>
                        <a:bodyPr/>
                        <a:lstStyle/>
                        <a:p>
                          <a:pPr algn="ctr"/>
                          <a:r>
                            <a:rPr lang="en-VN" sz="2400" dirty="0">
                              <a:latin typeface="Arial" panose="020B0604020202020204" pitchFamily="34" charset="0"/>
                              <a:cs typeface="Arial" panose="020B0604020202020204" pitchFamily="34" charset="0"/>
                            </a:rPr>
                            <a:t>So sánh nhiệt lượng</a:t>
                          </a:r>
                        </a:p>
                      </a:txBody>
                      <a:tcPr anchor="ctr"/>
                    </a:tc>
                    <a:extLst>
                      <a:ext uri="{0D108BD9-81ED-4DB2-BD59-A6C34878D82A}">
                        <a16:rowId xmlns:a16="http://schemas.microsoft.com/office/drawing/2014/main" val="2688669567"/>
                      </a:ext>
                    </a:extLst>
                  </a:tr>
                  <a:tr h="1135626">
                    <a:tc>
                      <a:txBody>
                        <a:bodyPr/>
                        <a:lstStyle/>
                        <a:p>
                          <a:pPr algn="ctr"/>
                          <a:r>
                            <a:rPr lang="en-VN" sz="2400" i="1" dirty="0">
                              <a:latin typeface="Arial" panose="020B0604020202020204" pitchFamily="34" charset="0"/>
                              <a:cs typeface="Arial" panose="020B0604020202020204" pitchFamily="34" charset="0"/>
                            </a:rPr>
                            <a:t>Cốc 1</a:t>
                          </a:r>
                        </a:p>
                      </a:txBody>
                      <a:tcPr anchor="ctr"/>
                    </a:tc>
                    <a:tc>
                      <a:txBody>
                        <a:bodyPr/>
                        <a:lstStyle/>
                        <a:p>
                          <a:pPr algn="ctr"/>
                          <a:r>
                            <a:rPr lang="en-VN" sz="2400" dirty="0">
                              <a:latin typeface="Arial" panose="020B0604020202020204" pitchFamily="34" charset="0"/>
                              <a:cs typeface="Arial" panose="020B0604020202020204" pitchFamily="34" charset="0"/>
                            </a:rPr>
                            <a:t>Nước</a:t>
                          </a:r>
                        </a:p>
                      </a:txBody>
                      <a:tcPr anchor="ctr"/>
                    </a:tc>
                    <a:tc>
                      <a:txBody>
                        <a:bodyPr/>
                        <a:lstStyle/>
                        <a:p>
                          <a:pPr algn="ctr"/>
                          <a:r>
                            <a:rPr lang="en-VN" sz="2400" dirty="0">
                              <a:latin typeface="Arial" panose="020B0604020202020204" pitchFamily="34" charset="0"/>
                              <a:cs typeface="Arial" panose="020B0604020202020204" pitchFamily="34" charset="0"/>
                            </a:rPr>
                            <a:t>50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a:t>
                          </a:r>
                          <a:r>
                            <a:rPr lang="en-VN" sz="2400" baseline="0" dirty="0">
                              <a:latin typeface="Arial" panose="020B0604020202020204" pitchFamily="34" charset="0"/>
                              <a:cs typeface="Arial" panose="020B0604020202020204" pitchFamily="34" charset="0"/>
                            </a:rPr>
                            <a:t> = 20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 </a:t>
                          </a:r>
                          <a:r>
                            <a:rPr lang="en-VN" sz="2400" baseline="0" dirty="0">
                              <a:latin typeface="Arial" panose="020B0604020202020204" pitchFamily="34" charset="0"/>
                              <a:cs typeface="Arial" panose="020B0604020202020204" pitchFamily="34" charset="0"/>
                            </a:rPr>
                            <a:t>= 5 phút</a:t>
                          </a:r>
                          <a:endParaRPr lang="en-VN" sz="2400"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sSub>
                                  <m:sSubPr>
                                    <m:ctrlPr>
                                      <a:rPr lang="en-VN" sz="2400" i="1" smtClean="0">
                                        <a:latin typeface="Cambria Math" panose="02040503050406030204" pitchFamily="18" charset="0"/>
                                        <a:cs typeface="Arial" panose="020B0604020202020204" pitchFamily="34" charset="0"/>
                                      </a:rPr>
                                    </m:ctrlPr>
                                  </m:sSubPr>
                                  <m:e>
                                    <m:r>
                                      <a:rPr lang="vi-VN" sz="2400" b="0" i="1" smtClean="0">
                                        <a:latin typeface="Cambria Math" panose="02040503050406030204" pitchFamily="18" charset="0"/>
                                        <a:cs typeface="Arial" panose="020B0604020202020204" pitchFamily="34" charset="0"/>
                                      </a:rPr>
                                      <m:t>𝑚</m:t>
                                    </m:r>
                                  </m:e>
                                  <m:sub>
                                    <m:r>
                                      <a:rPr lang="vi-VN" sz="2400" b="0" i="1" smtClean="0">
                                        <a:latin typeface="Cambria Math" panose="02040503050406030204" pitchFamily="18" charset="0"/>
                                        <a:cs typeface="Arial" panose="020B0604020202020204" pitchFamily="34" charset="0"/>
                                      </a:rPr>
                                      <m:t>1</m:t>
                                    </m:r>
                                  </m:sub>
                                </m:sSub>
                                <m:r>
                                  <a:rPr lang="vi-VN" sz="2400" b="0" i="1" smtClean="0">
                                    <a:latin typeface="Cambria Math" panose="02040503050406030204" pitchFamily="18" charset="0"/>
                                    <a:cs typeface="Arial" panose="020B0604020202020204" pitchFamily="34" charset="0"/>
                                  </a:rPr>
                                  <m:t>=</m:t>
                                </m:r>
                                <m:f>
                                  <m:fPr>
                                    <m:ctrlPr>
                                      <a:rPr lang="vi-VN" sz="2400" b="0" i="1" smtClean="0">
                                        <a:latin typeface="Cambria Math" panose="02040503050406030204" pitchFamily="18" charset="0"/>
                                        <a:cs typeface="Arial" panose="020B0604020202020204" pitchFamily="34" charset="0"/>
                                      </a:rPr>
                                    </m:ctrlPr>
                                  </m:fPr>
                                  <m:num>
                                    <m:r>
                                      <a:rPr lang="vi-VN" sz="2400" b="0" i="1" smtClean="0">
                                        <a:latin typeface="Cambria Math" panose="02040503050406030204" pitchFamily="18" charset="0"/>
                                        <a:cs typeface="Arial" panose="020B0604020202020204" pitchFamily="34" charset="0"/>
                                      </a:rPr>
                                      <m:t>1</m:t>
                                    </m:r>
                                  </m:num>
                                  <m:den>
                                    <m:r>
                                      <a:rPr lang="vi-VN" sz="2400" b="0" i="1" smtClean="0">
                                        <a:latin typeface="Cambria Math" panose="02040503050406030204" pitchFamily="18" charset="0"/>
                                        <a:cs typeface="Arial" panose="020B0604020202020204" pitchFamily="34" charset="0"/>
                                      </a:rPr>
                                      <m:t>2</m:t>
                                    </m:r>
                                  </m:den>
                                </m:f>
                                <m:sSub>
                                  <m:sSubPr>
                                    <m:ctrlPr>
                                      <a:rPr lang="en-VN" sz="2400" i="1" smtClean="0">
                                        <a:latin typeface="Cambria Math" panose="02040503050406030204" pitchFamily="18" charset="0"/>
                                        <a:cs typeface="Arial" panose="020B0604020202020204" pitchFamily="34" charset="0"/>
                                      </a:rPr>
                                    </m:ctrlPr>
                                  </m:sSubPr>
                                  <m:e>
                                    <m:r>
                                      <m:rPr>
                                        <m:sty m:val="p"/>
                                      </m:rPr>
                                      <a:rPr lang="vi-VN" sz="2400" i="1" smtClean="0">
                                        <a:latin typeface="Cambria Math" panose="02040503050406030204" pitchFamily="18" charset="0"/>
                                        <a:cs typeface="Arial" panose="020B0604020202020204" pitchFamily="34" charset="0"/>
                                      </a:rPr>
                                      <m:t>m</m:t>
                                    </m:r>
                                  </m:e>
                                  <m:sub>
                                    <m:r>
                                      <a:rPr lang="vi-VN" sz="2400" b="0" i="1" smtClean="0">
                                        <a:latin typeface="Cambria Math" panose="02040503050406030204" pitchFamily="18" charset="0"/>
                                        <a:cs typeface="Arial" panose="020B0604020202020204" pitchFamily="34" charset="0"/>
                                      </a:rPr>
                                      <m:t>2</m:t>
                                    </m:r>
                                  </m:sub>
                                </m:sSub>
                              </m:oMath>
                            </m:oMathPara>
                          </a14:m>
                          <a:endParaRPr lang="en-VN" sz="2400"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sSub>
                                  <m:sSubPr>
                                    <m:ctrlPr>
                                      <a:rPr lang="en-VN" sz="2400" i="1" smtClean="0">
                                        <a:latin typeface="Cambria Math" panose="02040503050406030204" pitchFamily="18" charset="0"/>
                                        <a:cs typeface="Arial" panose="020B0604020202020204" pitchFamily="34" charset="0"/>
                                      </a:rPr>
                                    </m:ctrlPr>
                                  </m:sSubPr>
                                  <m:e>
                                    <m:r>
                                      <m:rPr>
                                        <m:sty m:val="p"/>
                                      </m:rPr>
                                      <a:rPr lang="vi-VN" sz="2400" i="1" smtClean="0">
                                        <a:latin typeface="Cambria Math" panose="02040503050406030204" pitchFamily="18" charset="0"/>
                                        <a:cs typeface="Arial" panose="020B0604020202020204" pitchFamily="34" charset="0"/>
                                      </a:rPr>
                                      <m:t>Q</m:t>
                                    </m:r>
                                  </m:e>
                                  <m:sub>
                                    <m:r>
                                      <a:rPr lang="vi-VN" sz="2400" b="0" i="1" smtClean="0">
                                        <a:latin typeface="Cambria Math" panose="02040503050406030204" pitchFamily="18" charset="0"/>
                                        <a:cs typeface="Arial" panose="020B0604020202020204" pitchFamily="34" charset="0"/>
                                      </a:rPr>
                                      <m:t>1</m:t>
                                    </m:r>
                                  </m:sub>
                                </m:sSub>
                                <m:r>
                                  <a:rPr lang="vi-VN" sz="2400" b="0" i="1" smtClean="0">
                                    <a:latin typeface="Cambria Math" panose="02040503050406030204" pitchFamily="18" charset="0"/>
                                    <a:cs typeface="Arial" panose="020B0604020202020204" pitchFamily="34" charset="0"/>
                                  </a:rPr>
                                  <m:t>=</m:t>
                                </m:r>
                                <m:f>
                                  <m:fPr>
                                    <m:ctrlPr>
                                      <a:rPr lang="vi-VN" sz="2400" b="0" i="1" smtClean="0">
                                        <a:latin typeface="Cambria Math" panose="02040503050406030204" pitchFamily="18" charset="0"/>
                                        <a:cs typeface="Arial" panose="020B0604020202020204" pitchFamily="34" charset="0"/>
                                      </a:rPr>
                                    </m:ctrlPr>
                                  </m:fPr>
                                  <m:num>
                                    <m:r>
                                      <a:rPr lang="vi-VN" sz="2400" b="0" i="1" smtClean="0">
                                        <a:latin typeface="Cambria Math" panose="02040503050406030204" pitchFamily="18" charset="0"/>
                                        <a:cs typeface="Arial" panose="020B0604020202020204" pitchFamily="34" charset="0"/>
                                      </a:rPr>
                                      <m:t>1</m:t>
                                    </m:r>
                                  </m:num>
                                  <m:den>
                                    <m:r>
                                      <a:rPr lang="vi-VN" sz="2400" b="0" i="1" smtClean="0">
                                        <a:latin typeface="Cambria Math" panose="02040503050406030204" pitchFamily="18" charset="0"/>
                                        <a:cs typeface="Arial" panose="020B0604020202020204" pitchFamily="34" charset="0"/>
                                      </a:rPr>
                                      <m:t>2</m:t>
                                    </m:r>
                                  </m:den>
                                </m:f>
                                <m:sSub>
                                  <m:sSubPr>
                                    <m:ctrlPr>
                                      <a:rPr lang="en-VN" sz="2400" i="1" smtClean="0">
                                        <a:latin typeface="Cambria Math" panose="02040503050406030204" pitchFamily="18" charset="0"/>
                                        <a:cs typeface="Arial" panose="020B0604020202020204" pitchFamily="34" charset="0"/>
                                      </a:rPr>
                                    </m:ctrlPr>
                                  </m:sSubPr>
                                  <m:e>
                                    <m:r>
                                      <m:rPr>
                                        <m:sty m:val="p"/>
                                      </m:rPr>
                                      <a:rPr lang="vi-VN" sz="2400" i="1" smtClean="0">
                                        <a:latin typeface="Cambria Math" panose="02040503050406030204" pitchFamily="18" charset="0"/>
                                        <a:cs typeface="Arial" panose="020B0604020202020204" pitchFamily="34" charset="0"/>
                                      </a:rPr>
                                      <m:t>Q</m:t>
                                    </m:r>
                                  </m:e>
                                  <m:sub>
                                    <m:r>
                                      <a:rPr lang="vi-VN" sz="2400" b="0" i="1" smtClean="0">
                                        <a:latin typeface="Cambria Math" panose="02040503050406030204" pitchFamily="18" charset="0"/>
                                        <a:cs typeface="Arial" panose="020B0604020202020204" pitchFamily="34" charset="0"/>
                                      </a:rPr>
                                      <m:t>2</m:t>
                                    </m:r>
                                  </m:sub>
                                </m:sSub>
                              </m:oMath>
                            </m:oMathPara>
                          </a14:m>
                          <a:endParaRPr lang="en-VN"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93500159"/>
                      </a:ext>
                    </a:extLst>
                  </a:tr>
                  <a:tr h="1135626">
                    <a:tc>
                      <a:txBody>
                        <a:bodyPr/>
                        <a:lstStyle/>
                        <a:p>
                          <a:pPr algn="ctr"/>
                          <a:r>
                            <a:rPr lang="en-VN" sz="2400" i="1" dirty="0">
                              <a:latin typeface="Arial" panose="020B0604020202020204" pitchFamily="34" charset="0"/>
                              <a:cs typeface="Arial" panose="020B0604020202020204" pitchFamily="34" charset="0"/>
                            </a:rPr>
                            <a:t>Cốc 2</a:t>
                          </a:r>
                        </a:p>
                      </a:txBody>
                      <a:tcPr anchor="ctr"/>
                    </a:tc>
                    <a:tc>
                      <a:txBody>
                        <a:bodyPr/>
                        <a:lstStyle/>
                        <a:p>
                          <a:pPr algn="ctr"/>
                          <a:r>
                            <a:rPr lang="en-VN" sz="2400" dirty="0">
                              <a:latin typeface="Arial" panose="020B0604020202020204" pitchFamily="34" charset="0"/>
                              <a:cs typeface="Arial" panose="020B0604020202020204" pitchFamily="34" charset="0"/>
                            </a:rPr>
                            <a:t>Nước</a:t>
                          </a:r>
                        </a:p>
                      </a:txBody>
                      <a:tcPr anchor="ctr"/>
                    </a:tc>
                    <a:tc>
                      <a:txBody>
                        <a:bodyPr/>
                        <a:lstStyle/>
                        <a:p>
                          <a:pPr algn="ctr"/>
                          <a:r>
                            <a:rPr lang="en-VN" sz="2400" dirty="0">
                              <a:latin typeface="Arial" panose="020B0604020202020204" pitchFamily="34" charset="0"/>
                              <a:cs typeface="Arial" panose="020B0604020202020204" pitchFamily="34" charset="0"/>
                            </a:rPr>
                            <a:t>100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a:t>
                          </a:r>
                          <a:r>
                            <a:rPr lang="en-VN" sz="2400" baseline="0" dirty="0">
                              <a:latin typeface="Arial" panose="020B0604020202020204" pitchFamily="34" charset="0"/>
                              <a:cs typeface="Arial" panose="020B0604020202020204" pitchFamily="34" charset="0"/>
                            </a:rPr>
                            <a:t> = 20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endParaRPr lang="en-VN" sz="2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 </a:t>
                          </a:r>
                          <a:r>
                            <a:rPr lang="en-VN" sz="2400" baseline="0" dirty="0">
                              <a:latin typeface="Arial" panose="020B0604020202020204" pitchFamily="34" charset="0"/>
                              <a:cs typeface="Arial" panose="020B0604020202020204" pitchFamily="34" charset="0"/>
                            </a:rPr>
                            <a:t>= 10 phút</a:t>
                          </a:r>
                          <a:endParaRPr lang="en-VN" sz="2400" dirty="0">
                            <a:latin typeface="Arial" panose="020B0604020202020204" pitchFamily="34" charset="0"/>
                            <a:cs typeface="Arial" panose="020B0604020202020204" pitchFamily="34" charset="0"/>
                          </a:endParaRPr>
                        </a:p>
                      </a:txBody>
                      <a:tcPr anchor="ctr"/>
                    </a:tc>
                    <a:tc vMerge="1">
                      <a:txBody>
                        <a:bodyPr/>
                        <a:lstStyle/>
                        <a:p>
                          <a:endParaRPr lang="en-VN" dirty="0"/>
                        </a:p>
                      </a:txBody>
                      <a:tcPr/>
                    </a:tc>
                    <a:tc vMerge="1">
                      <a:txBody>
                        <a:bodyPr/>
                        <a:lstStyle/>
                        <a:p>
                          <a:endParaRPr lang="en-VN" dirty="0"/>
                        </a:p>
                      </a:txBody>
                      <a:tcPr/>
                    </a:tc>
                    <a:extLst>
                      <a:ext uri="{0D108BD9-81ED-4DB2-BD59-A6C34878D82A}">
                        <a16:rowId xmlns:a16="http://schemas.microsoft.com/office/drawing/2014/main" val="1302855951"/>
                      </a:ext>
                    </a:extLst>
                  </a:tr>
                </a:tbl>
              </a:graphicData>
            </a:graphic>
          </p:graphicFrame>
        </mc:Choice>
        <mc:Fallback xmlns="">
          <p:graphicFrame>
            <p:nvGraphicFramePr>
              <p:cNvPr id="6" name="Table 6">
                <a:extLst>
                  <a:ext uri="{FF2B5EF4-FFF2-40B4-BE49-F238E27FC236}">
                    <a16:creationId xmlns:a16="http://schemas.microsoft.com/office/drawing/2014/main" id="{9971307F-269C-9A4A-8D35-F8B487860235}"/>
                  </a:ext>
                </a:extLst>
              </p:cNvPr>
              <p:cNvGraphicFramePr>
                <a:graphicFrameLocks noGrp="1"/>
              </p:cNvGraphicFramePr>
              <p:nvPr>
                <p:ph idx="1"/>
                <p:extLst>
                  <p:ext uri="{D42A27DB-BD31-4B8C-83A1-F6EECF244321}">
                    <p14:modId xmlns:p14="http://schemas.microsoft.com/office/powerpoint/2010/main" val="3055300348"/>
                  </p:ext>
                </p:extLst>
              </p:nvPr>
            </p:nvGraphicFramePr>
            <p:xfrm>
              <a:off x="1103386" y="2120900"/>
              <a:ext cx="9982196" cy="3911600"/>
            </p:xfrm>
            <a:graphic>
              <a:graphicData uri="http://schemas.openxmlformats.org/drawingml/2006/table">
                <a:tbl>
                  <a:tblPr firstRow="1" bandRow="1">
                    <a:tableStyleId>{5940675A-B579-460E-94D1-54222C63F5DA}</a:tableStyleId>
                  </a:tblPr>
                  <a:tblGrid>
                    <a:gridCol w="1426028">
                      <a:extLst>
                        <a:ext uri="{9D8B030D-6E8A-4147-A177-3AD203B41FA5}">
                          <a16:colId xmlns:a16="http://schemas.microsoft.com/office/drawing/2014/main" val="1513165238"/>
                        </a:ext>
                      </a:extLst>
                    </a:gridCol>
                    <a:gridCol w="1426028">
                      <a:extLst>
                        <a:ext uri="{9D8B030D-6E8A-4147-A177-3AD203B41FA5}">
                          <a16:colId xmlns:a16="http://schemas.microsoft.com/office/drawing/2014/main" val="2054557258"/>
                        </a:ext>
                      </a:extLst>
                    </a:gridCol>
                    <a:gridCol w="1034144">
                      <a:extLst>
                        <a:ext uri="{9D8B030D-6E8A-4147-A177-3AD203B41FA5}">
                          <a16:colId xmlns:a16="http://schemas.microsoft.com/office/drawing/2014/main" val="3477816549"/>
                        </a:ext>
                      </a:extLst>
                    </a:gridCol>
                    <a:gridCol w="1817912">
                      <a:extLst>
                        <a:ext uri="{9D8B030D-6E8A-4147-A177-3AD203B41FA5}">
                          <a16:colId xmlns:a16="http://schemas.microsoft.com/office/drawing/2014/main" val="3505751276"/>
                        </a:ext>
                      </a:extLst>
                    </a:gridCol>
                    <a:gridCol w="1426028">
                      <a:extLst>
                        <a:ext uri="{9D8B030D-6E8A-4147-A177-3AD203B41FA5}">
                          <a16:colId xmlns:a16="http://schemas.microsoft.com/office/drawing/2014/main" val="961934279"/>
                        </a:ext>
                      </a:extLst>
                    </a:gridCol>
                    <a:gridCol w="1426028">
                      <a:extLst>
                        <a:ext uri="{9D8B030D-6E8A-4147-A177-3AD203B41FA5}">
                          <a16:colId xmlns:a16="http://schemas.microsoft.com/office/drawing/2014/main" val="3387482386"/>
                        </a:ext>
                      </a:extLst>
                    </a:gridCol>
                    <a:gridCol w="1426028">
                      <a:extLst>
                        <a:ext uri="{9D8B030D-6E8A-4147-A177-3AD203B41FA5}">
                          <a16:colId xmlns:a16="http://schemas.microsoft.com/office/drawing/2014/main" val="1788281687"/>
                        </a:ext>
                      </a:extLst>
                    </a:gridCol>
                  </a:tblGrid>
                  <a:tr h="1640348">
                    <a:tc>
                      <a:txBody>
                        <a:bodyPr/>
                        <a:lstStyle/>
                        <a:p>
                          <a:pPr algn="ctr"/>
                          <a:endParaRPr lang="en-VN" sz="2400" dirty="0">
                            <a:latin typeface="Arial" panose="020B0604020202020204" pitchFamily="34" charset="0"/>
                            <a:cs typeface="Arial" panose="020B0604020202020204" pitchFamily="34" charset="0"/>
                          </a:endParaRPr>
                        </a:p>
                      </a:txBody>
                      <a:tcPr anchor="ctr"/>
                    </a:tc>
                    <a:tc>
                      <a:txBody>
                        <a:bodyPr/>
                        <a:lstStyle/>
                        <a:p>
                          <a:pPr algn="ctr"/>
                          <a:r>
                            <a:rPr lang="en-VN" sz="2400" dirty="0">
                              <a:latin typeface="Arial" panose="020B0604020202020204" pitchFamily="34" charset="0"/>
                              <a:cs typeface="Arial" panose="020B0604020202020204" pitchFamily="34" charset="0"/>
                            </a:rPr>
                            <a:t>Chất</a:t>
                          </a:r>
                        </a:p>
                      </a:txBody>
                      <a:tcPr anchor="ctr"/>
                    </a:tc>
                    <a:tc>
                      <a:txBody>
                        <a:bodyPr/>
                        <a:lstStyle/>
                        <a:p>
                          <a:pPr algn="ctr"/>
                          <a:r>
                            <a:rPr lang="en-VN" sz="2400" dirty="0">
                              <a:latin typeface="Arial" panose="020B0604020202020204" pitchFamily="34" charset="0"/>
                              <a:cs typeface="Arial" panose="020B0604020202020204" pitchFamily="34" charset="0"/>
                            </a:rPr>
                            <a:t>Khối lượng</a:t>
                          </a:r>
                        </a:p>
                      </a:txBody>
                      <a:tcPr anchor="ctr"/>
                    </a:tc>
                    <a:tc>
                      <a:txBody>
                        <a:bodyPr/>
                        <a:lstStyle/>
                        <a:p>
                          <a:pPr algn="ctr"/>
                          <a:r>
                            <a:rPr lang="en-VN" sz="2400" dirty="0">
                              <a:latin typeface="Arial" panose="020B0604020202020204" pitchFamily="34" charset="0"/>
                              <a:cs typeface="Arial" panose="020B0604020202020204" pitchFamily="34" charset="0"/>
                            </a:rPr>
                            <a:t>Độ tăng nhiệt độ</a:t>
                          </a:r>
                        </a:p>
                      </a:txBody>
                      <a:tcPr anchor="ctr"/>
                    </a:tc>
                    <a:tc>
                      <a:txBody>
                        <a:bodyPr/>
                        <a:lstStyle/>
                        <a:p>
                          <a:pPr algn="ctr"/>
                          <a:r>
                            <a:rPr lang="en-VN" sz="2400" dirty="0">
                              <a:latin typeface="Arial" panose="020B0604020202020204" pitchFamily="34" charset="0"/>
                              <a:cs typeface="Arial" panose="020B0604020202020204" pitchFamily="34" charset="0"/>
                            </a:rPr>
                            <a:t>Thời gian đun</a:t>
                          </a:r>
                        </a:p>
                      </a:txBody>
                      <a:tcPr anchor="ctr"/>
                    </a:tc>
                    <a:tc>
                      <a:txBody>
                        <a:bodyPr/>
                        <a:lstStyle/>
                        <a:p>
                          <a:pPr algn="ctr"/>
                          <a:r>
                            <a:rPr lang="en-VN" sz="2400" dirty="0">
                              <a:latin typeface="Arial" panose="020B0604020202020204" pitchFamily="34" charset="0"/>
                              <a:cs typeface="Arial" panose="020B0604020202020204" pitchFamily="34" charset="0"/>
                            </a:rPr>
                            <a:t>So sánh khối lượng</a:t>
                          </a:r>
                        </a:p>
                      </a:txBody>
                      <a:tcPr anchor="ctr"/>
                    </a:tc>
                    <a:tc>
                      <a:txBody>
                        <a:bodyPr/>
                        <a:lstStyle/>
                        <a:p>
                          <a:pPr algn="ctr"/>
                          <a:r>
                            <a:rPr lang="en-VN" sz="2400" dirty="0">
                              <a:latin typeface="Arial" panose="020B0604020202020204" pitchFamily="34" charset="0"/>
                              <a:cs typeface="Arial" panose="020B0604020202020204" pitchFamily="34" charset="0"/>
                            </a:rPr>
                            <a:t>So sánh nhiệt lượng</a:t>
                          </a:r>
                        </a:p>
                      </a:txBody>
                      <a:tcPr anchor="ctr"/>
                    </a:tc>
                    <a:extLst>
                      <a:ext uri="{0D108BD9-81ED-4DB2-BD59-A6C34878D82A}">
                        <a16:rowId xmlns:a16="http://schemas.microsoft.com/office/drawing/2014/main" val="2688669567"/>
                      </a:ext>
                    </a:extLst>
                  </a:tr>
                  <a:tr h="1135626">
                    <a:tc>
                      <a:txBody>
                        <a:bodyPr/>
                        <a:lstStyle/>
                        <a:p>
                          <a:pPr algn="ctr"/>
                          <a:r>
                            <a:rPr lang="en-VN" sz="2400" i="1" dirty="0">
                              <a:latin typeface="Arial" panose="020B0604020202020204" pitchFamily="34" charset="0"/>
                              <a:cs typeface="Arial" panose="020B0604020202020204" pitchFamily="34" charset="0"/>
                            </a:rPr>
                            <a:t>Cốc 1</a:t>
                          </a:r>
                        </a:p>
                      </a:txBody>
                      <a:tcPr anchor="ctr"/>
                    </a:tc>
                    <a:tc>
                      <a:txBody>
                        <a:bodyPr/>
                        <a:lstStyle/>
                        <a:p>
                          <a:pPr algn="ctr"/>
                          <a:r>
                            <a:rPr lang="en-VN" sz="2400" dirty="0">
                              <a:latin typeface="Arial" panose="020B0604020202020204" pitchFamily="34" charset="0"/>
                              <a:cs typeface="Arial" panose="020B0604020202020204" pitchFamily="34" charset="0"/>
                            </a:rPr>
                            <a:t>Nước</a:t>
                          </a:r>
                        </a:p>
                      </a:txBody>
                      <a:tcPr anchor="ctr"/>
                    </a:tc>
                    <a:tc>
                      <a:txBody>
                        <a:bodyPr/>
                        <a:lstStyle/>
                        <a:p>
                          <a:pPr algn="ctr"/>
                          <a:r>
                            <a:rPr lang="en-VN" sz="2400" dirty="0">
                              <a:latin typeface="Arial" panose="020B0604020202020204" pitchFamily="34" charset="0"/>
                              <a:cs typeface="Arial" panose="020B0604020202020204" pitchFamily="34" charset="0"/>
                            </a:rPr>
                            <a:t>50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a:t>
                          </a:r>
                          <a:r>
                            <a:rPr lang="en-VN" sz="2400" baseline="0" dirty="0">
                              <a:latin typeface="Arial" panose="020B0604020202020204" pitchFamily="34" charset="0"/>
                              <a:cs typeface="Arial" panose="020B0604020202020204" pitchFamily="34" charset="0"/>
                            </a:rPr>
                            <a:t> = 20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 </a:t>
                          </a:r>
                          <a:r>
                            <a:rPr lang="en-VN" sz="2400" baseline="0" dirty="0">
                              <a:latin typeface="Arial" panose="020B0604020202020204" pitchFamily="34" charset="0"/>
                              <a:cs typeface="Arial" panose="020B0604020202020204" pitchFamily="34" charset="0"/>
                            </a:rPr>
                            <a:t>= 5 phút</a:t>
                          </a:r>
                          <a:endParaRPr lang="en-VN" sz="2400" dirty="0">
                            <a:latin typeface="Arial" panose="020B0604020202020204" pitchFamily="34" charset="0"/>
                            <a:cs typeface="Arial" panose="020B0604020202020204" pitchFamily="34" charset="0"/>
                          </a:endParaRPr>
                        </a:p>
                      </a:txBody>
                      <a:tcPr anchor="ctr"/>
                    </a:tc>
                    <a:tc rowSpan="2">
                      <a:txBody>
                        <a:bodyPr/>
                        <a:lstStyle/>
                        <a:p>
                          <a:endParaRPr lang="en-VN"/>
                        </a:p>
                      </a:txBody>
                      <a:tcPr anchor="ctr">
                        <a:blipFill>
                          <a:blip r:embed="rId2"/>
                          <a:stretch>
                            <a:fillRect l="-498230" t="-72626" r="-100885" b="-1117"/>
                          </a:stretch>
                        </a:blipFill>
                      </a:tcPr>
                    </a:tc>
                    <a:tc rowSpan="2">
                      <a:txBody>
                        <a:bodyPr/>
                        <a:lstStyle/>
                        <a:p>
                          <a:endParaRPr lang="en-VN"/>
                        </a:p>
                      </a:txBody>
                      <a:tcPr anchor="ctr">
                        <a:blipFill>
                          <a:blip r:embed="rId2"/>
                          <a:stretch>
                            <a:fillRect l="-603571" t="-72626" r="-1786" b="-1117"/>
                          </a:stretch>
                        </a:blipFill>
                      </a:tcPr>
                    </a:tc>
                    <a:extLst>
                      <a:ext uri="{0D108BD9-81ED-4DB2-BD59-A6C34878D82A}">
                        <a16:rowId xmlns:a16="http://schemas.microsoft.com/office/drawing/2014/main" val="3493500159"/>
                      </a:ext>
                    </a:extLst>
                  </a:tr>
                  <a:tr h="1135626">
                    <a:tc>
                      <a:txBody>
                        <a:bodyPr/>
                        <a:lstStyle/>
                        <a:p>
                          <a:pPr algn="ctr"/>
                          <a:r>
                            <a:rPr lang="en-VN" sz="2400" i="1" dirty="0">
                              <a:latin typeface="Arial" panose="020B0604020202020204" pitchFamily="34" charset="0"/>
                              <a:cs typeface="Arial" panose="020B0604020202020204" pitchFamily="34" charset="0"/>
                            </a:rPr>
                            <a:t>Cốc 2</a:t>
                          </a:r>
                        </a:p>
                      </a:txBody>
                      <a:tcPr anchor="ctr"/>
                    </a:tc>
                    <a:tc>
                      <a:txBody>
                        <a:bodyPr/>
                        <a:lstStyle/>
                        <a:p>
                          <a:pPr algn="ctr"/>
                          <a:r>
                            <a:rPr lang="en-VN" sz="2400" dirty="0">
                              <a:latin typeface="Arial" panose="020B0604020202020204" pitchFamily="34" charset="0"/>
                              <a:cs typeface="Arial" panose="020B0604020202020204" pitchFamily="34" charset="0"/>
                            </a:rPr>
                            <a:t>Nước</a:t>
                          </a:r>
                        </a:p>
                      </a:txBody>
                      <a:tcPr anchor="ctr"/>
                    </a:tc>
                    <a:tc>
                      <a:txBody>
                        <a:bodyPr/>
                        <a:lstStyle/>
                        <a:p>
                          <a:pPr algn="ctr"/>
                          <a:r>
                            <a:rPr lang="en-VN" sz="2400" dirty="0">
                              <a:latin typeface="Arial" panose="020B0604020202020204" pitchFamily="34" charset="0"/>
                              <a:cs typeface="Arial" panose="020B0604020202020204" pitchFamily="34" charset="0"/>
                            </a:rPr>
                            <a:t>100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a:t>
                          </a:r>
                          <a:r>
                            <a:rPr lang="en-VN" sz="2400" baseline="0" dirty="0">
                              <a:latin typeface="Arial" panose="020B0604020202020204" pitchFamily="34" charset="0"/>
                              <a:cs typeface="Arial" panose="020B0604020202020204" pitchFamily="34" charset="0"/>
                            </a:rPr>
                            <a:t> = 20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endParaRPr lang="en-VN" sz="2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 </a:t>
                          </a:r>
                          <a:r>
                            <a:rPr lang="en-VN" sz="2400" baseline="0" dirty="0">
                              <a:latin typeface="Arial" panose="020B0604020202020204" pitchFamily="34" charset="0"/>
                              <a:cs typeface="Arial" panose="020B0604020202020204" pitchFamily="34" charset="0"/>
                            </a:rPr>
                            <a:t>= 10 phút</a:t>
                          </a:r>
                          <a:endParaRPr lang="en-VN" sz="2400" dirty="0">
                            <a:latin typeface="Arial" panose="020B0604020202020204" pitchFamily="34" charset="0"/>
                            <a:cs typeface="Arial" panose="020B0604020202020204" pitchFamily="34" charset="0"/>
                          </a:endParaRPr>
                        </a:p>
                      </a:txBody>
                      <a:tcPr anchor="ctr"/>
                    </a:tc>
                    <a:tc vMerge="1">
                      <a:txBody>
                        <a:bodyPr/>
                        <a:lstStyle/>
                        <a:p>
                          <a:endParaRPr lang="en-VN" dirty="0"/>
                        </a:p>
                      </a:txBody>
                      <a:tcPr/>
                    </a:tc>
                    <a:tc vMerge="1">
                      <a:txBody>
                        <a:bodyPr/>
                        <a:lstStyle/>
                        <a:p>
                          <a:endParaRPr lang="en-VN" dirty="0"/>
                        </a:p>
                      </a:txBody>
                      <a:tcPr/>
                    </a:tc>
                    <a:extLst>
                      <a:ext uri="{0D108BD9-81ED-4DB2-BD59-A6C34878D82A}">
                        <a16:rowId xmlns:a16="http://schemas.microsoft.com/office/drawing/2014/main" val="1302855951"/>
                      </a:ext>
                    </a:extLst>
                  </a:tr>
                </a:tbl>
              </a:graphicData>
            </a:graphic>
          </p:graphicFrame>
        </mc:Fallback>
      </mc:AlternateContent>
    </p:spTree>
    <p:extLst>
      <p:ext uri="{BB962C8B-B14F-4D97-AF65-F5344CB8AC3E}">
        <p14:creationId xmlns:p14="http://schemas.microsoft.com/office/powerpoint/2010/main" val="427388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8D59-2397-6D4C-AD5B-D5563892BEED}"/>
              </a:ext>
            </a:extLst>
          </p:cNvPr>
          <p:cNvSpPr>
            <a:spLocks noGrp="1"/>
          </p:cNvSpPr>
          <p:nvPr>
            <p:ph type="title"/>
          </p:nvPr>
        </p:nvSpPr>
        <p:spPr/>
        <p:txBody>
          <a:bodyPr/>
          <a:lstStyle/>
          <a:p>
            <a:r>
              <a:rPr lang="vi-VN" dirty="0"/>
              <a:t>Bảng 24.2 (trang 85)</a:t>
            </a:r>
            <a:r>
              <a:rPr lang="en-VN" dirty="0"/>
              <a:t> </a:t>
            </a:r>
          </a:p>
        </p:txBody>
      </p:sp>
      <mc:AlternateContent xmlns:mc="http://schemas.openxmlformats.org/markup-compatibility/2006" xmlns:a14="http://schemas.microsoft.com/office/drawing/2010/main">
        <mc:Choice Requires="a14">
          <p:graphicFrame>
            <p:nvGraphicFramePr>
              <p:cNvPr id="4" name="Table 6">
                <a:extLst>
                  <a:ext uri="{FF2B5EF4-FFF2-40B4-BE49-F238E27FC236}">
                    <a16:creationId xmlns:a16="http://schemas.microsoft.com/office/drawing/2014/main" id="{ADFD21C4-0604-E045-B545-250BC640D707}"/>
                  </a:ext>
                </a:extLst>
              </p:cNvPr>
              <p:cNvGraphicFramePr>
                <a:graphicFrameLocks/>
              </p:cNvGraphicFramePr>
              <p:nvPr>
                <p:extLst>
                  <p:ext uri="{D42A27DB-BD31-4B8C-83A1-F6EECF244321}">
                    <p14:modId xmlns:p14="http://schemas.microsoft.com/office/powerpoint/2010/main" val="2761684076"/>
                  </p:ext>
                </p:extLst>
              </p:nvPr>
            </p:nvGraphicFramePr>
            <p:xfrm>
              <a:off x="1104900" y="2126472"/>
              <a:ext cx="9982196" cy="3911600"/>
            </p:xfrm>
            <a:graphic>
              <a:graphicData uri="http://schemas.openxmlformats.org/drawingml/2006/table">
                <a:tbl>
                  <a:tblPr firstRow="1" bandRow="1">
                    <a:tableStyleId>{5940675A-B579-460E-94D1-54222C63F5DA}</a:tableStyleId>
                  </a:tblPr>
                  <a:tblGrid>
                    <a:gridCol w="1426028">
                      <a:extLst>
                        <a:ext uri="{9D8B030D-6E8A-4147-A177-3AD203B41FA5}">
                          <a16:colId xmlns:a16="http://schemas.microsoft.com/office/drawing/2014/main" val="1513165238"/>
                        </a:ext>
                      </a:extLst>
                    </a:gridCol>
                    <a:gridCol w="1426028">
                      <a:extLst>
                        <a:ext uri="{9D8B030D-6E8A-4147-A177-3AD203B41FA5}">
                          <a16:colId xmlns:a16="http://schemas.microsoft.com/office/drawing/2014/main" val="2054557258"/>
                        </a:ext>
                      </a:extLst>
                    </a:gridCol>
                    <a:gridCol w="1034144">
                      <a:extLst>
                        <a:ext uri="{9D8B030D-6E8A-4147-A177-3AD203B41FA5}">
                          <a16:colId xmlns:a16="http://schemas.microsoft.com/office/drawing/2014/main" val="3477816549"/>
                        </a:ext>
                      </a:extLst>
                    </a:gridCol>
                    <a:gridCol w="1817912">
                      <a:extLst>
                        <a:ext uri="{9D8B030D-6E8A-4147-A177-3AD203B41FA5}">
                          <a16:colId xmlns:a16="http://schemas.microsoft.com/office/drawing/2014/main" val="3505751276"/>
                        </a:ext>
                      </a:extLst>
                    </a:gridCol>
                    <a:gridCol w="1426028">
                      <a:extLst>
                        <a:ext uri="{9D8B030D-6E8A-4147-A177-3AD203B41FA5}">
                          <a16:colId xmlns:a16="http://schemas.microsoft.com/office/drawing/2014/main" val="961934279"/>
                        </a:ext>
                      </a:extLst>
                    </a:gridCol>
                    <a:gridCol w="1426028">
                      <a:extLst>
                        <a:ext uri="{9D8B030D-6E8A-4147-A177-3AD203B41FA5}">
                          <a16:colId xmlns:a16="http://schemas.microsoft.com/office/drawing/2014/main" val="3387482386"/>
                        </a:ext>
                      </a:extLst>
                    </a:gridCol>
                    <a:gridCol w="1426028">
                      <a:extLst>
                        <a:ext uri="{9D8B030D-6E8A-4147-A177-3AD203B41FA5}">
                          <a16:colId xmlns:a16="http://schemas.microsoft.com/office/drawing/2014/main" val="1788281687"/>
                        </a:ext>
                      </a:extLst>
                    </a:gridCol>
                  </a:tblGrid>
                  <a:tr h="1640348">
                    <a:tc>
                      <a:txBody>
                        <a:bodyPr/>
                        <a:lstStyle/>
                        <a:p>
                          <a:pPr algn="ctr"/>
                          <a:endParaRPr lang="en-VN" sz="2400" dirty="0">
                            <a:latin typeface="Arial" panose="020B0604020202020204" pitchFamily="34" charset="0"/>
                            <a:cs typeface="Arial" panose="020B0604020202020204" pitchFamily="34" charset="0"/>
                          </a:endParaRPr>
                        </a:p>
                      </a:txBody>
                      <a:tcPr anchor="ctr"/>
                    </a:tc>
                    <a:tc>
                      <a:txBody>
                        <a:bodyPr/>
                        <a:lstStyle/>
                        <a:p>
                          <a:pPr algn="ctr"/>
                          <a:r>
                            <a:rPr lang="en-VN" sz="2400" dirty="0">
                              <a:latin typeface="Arial" panose="020B0604020202020204" pitchFamily="34" charset="0"/>
                              <a:cs typeface="Arial" panose="020B0604020202020204" pitchFamily="34" charset="0"/>
                            </a:rPr>
                            <a:t>Chất</a:t>
                          </a:r>
                        </a:p>
                      </a:txBody>
                      <a:tcPr anchor="ctr"/>
                    </a:tc>
                    <a:tc>
                      <a:txBody>
                        <a:bodyPr/>
                        <a:lstStyle/>
                        <a:p>
                          <a:pPr algn="ctr"/>
                          <a:r>
                            <a:rPr lang="en-VN" sz="2400" dirty="0">
                              <a:latin typeface="Arial" panose="020B0604020202020204" pitchFamily="34" charset="0"/>
                              <a:cs typeface="Arial" panose="020B0604020202020204" pitchFamily="34" charset="0"/>
                            </a:rPr>
                            <a:t>Khối lượng</a:t>
                          </a:r>
                        </a:p>
                      </a:txBody>
                      <a:tcPr anchor="ctr"/>
                    </a:tc>
                    <a:tc>
                      <a:txBody>
                        <a:bodyPr/>
                        <a:lstStyle/>
                        <a:p>
                          <a:pPr algn="ctr"/>
                          <a:r>
                            <a:rPr lang="en-VN" sz="2400" dirty="0">
                              <a:latin typeface="Arial" panose="020B0604020202020204" pitchFamily="34" charset="0"/>
                              <a:cs typeface="Arial" panose="020B0604020202020204" pitchFamily="34" charset="0"/>
                            </a:rPr>
                            <a:t>Độ tăng nhiệt độ</a:t>
                          </a:r>
                        </a:p>
                      </a:txBody>
                      <a:tcPr anchor="ctr"/>
                    </a:tc>
                    <a:tc>
                      <a:txBody>
                        <a:bodyPr/>
                        <a:lstStyle/>
                        <a:p>
                          <a:pPr algn="ctr"/>
                          <a:r>
                            <a:rPr lang="en-VN" sz="2400" dirty="0">
                              <a:latin typeface="Arial" panose="020B0604020202020204" pitchFamily="34" charset="0"/>
                              <a:cs typeface="Arial" panose="020B0604020202020204" pitchFamily="34" charset="0"/>
                            </a:rPr>
                            <a:t>Thời gian đun</a:t>
                          </a:r>
                        </a:p>
                      </a:txBody>
                      <a:tcPr anchor="ctr"/>
                    </a:tc>
                    <a:tc>
                      <a:txBody>
                        <a:bodyPr/>
                        <a:lstStyle/>
                        <a:p>
                          <a:pPr algn="ctr"/>
                          <a:r>
                            <a:rPr lang="en-VN" sz="2400" dirty="0">
                              <a:latin typeface="Arial" panose="020B0604020202020204" pitchFamily="34" charset="0"/>
                              <a:cs typeface="Arial" panose="020B0604020202020204" pitchFamily="34" charset="0"/>
                            </a:rPr>
                            <a:t>So sánh khối lượng</a:t>
                          </a:r>
                        </a:p>
                      </a:txBody>
                      <a:tcPr anchor="ctr"/>
                    </a:tc>
                    <a:tc>
                      <a:txBody>
                        <a:bodyPr/>
                        <a:lstStyle/>
                        <a:p>
                          <a:pPr algn="ctr"/>
                          <a:r>
                            <a:rPr lang="en-VN" sz="2400" dirty="0">
                              <a:latin typeface="Arial" panose="020B0604020202020204" pitchFamily="34" charset="0"/>
                              <a:cs typeface="Arial" panose="020B0604020202020204" pitchFamily="34" charset="0"/>
                            </a:rPr>
                            <a:t>So sánh nhiệt lượng</a:t>
                          </a:r>
                        </a:p>
                      </a:txBody>
                      <a:tcPr anchor="ctr"/>
                    </a:tc>
                    <a:extLst>
                      <a:ext uri="{0D108BD9-81ED-4DB2-BD59-A6C34878D82A}">
                        <a16:rowId xmlns:a16="http://schemas.microsoft.com/office/drawing/2014/main" val="2688669567"/>
                      </a:ext>
                    </a:extLst>
                  </a:tr>
                  <a:tr h="1135626">
                    <a:tc>
                      <a:txBody>
                        <a:bodyPr/>
                        <a:lstStyle/>
                        <a:p>
                          <a:pPr algn="ctr"/>
                          <a:r>
                            <a:rPr lang="en-VN" sz="2400" i="1" dirty="0">
                              <a:latin typeface="Arial" panose="020B0604020202020204" pitchFamily="34" charset="0"/>
                              <a:cs typeface="Arial" panose="020B0604020202020204" pitchFamily="34" charset="0"/>
                            </a:rPr>
                            <a:t>Cốc 1</a:t>
                          </a:r>
                        </a:p>
                      </a:txBody>
                      <a:tcPr anchor="ctr"/>
                    </a:tc>
                    <a:tc>
                      <a:txBody>
                        <a:bodyPr/>
                        <a:lstStyle/>
                        <a:p>
                          <a:pPr algn="ctr"/>
                          <a:r>
                            <a:rPr lang="en-VN" sz="2400" dirty="0">
                              <a:latin typeface="Arial" panose="020B0604020202020204" pitchFamily="34" charset="0"/>
                              <a:cs typeface="Arial" panose="020B0604020202020204" pitchFamily="34" charset="0"/>
                            </a:rPr>
                            <a:t>Nước</a:t>
                          </a:r>
                        </a:p>
                      </a:txBody>
                      <a:tcPr anchor="ctr"/>
                    </a:tc>
                    <a:tc>
                      <a:txBody>
                        <a:bodyPr/>
                        <a:lstStyle/>
                        <a:p>
                          <a:pPr algn="ctr"/>
                          <a:r>
                            <a:rPr lang="en-VN" sz="2400" dirty="0">
                              <a:latin typeface="Arial" panose="020B0604020202020204" pitchFamily="34" charset="0"/>
                              <a:cs typeface="Arial" panose="020B0604020202020204" pitchFamily="34" charset="0"/>
                            </a:rPr>
                            <a:t>50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a:t>
                          </a:r>
                          <a:r>
                            <a:rPr lang="en-VN" sz="2400" baseline="0" dirty="0">
                              <a:latin typeface="Arial" panose="020B0604020202020204" pitchFamily="34" charset="0"/>
                              <a:cs typeface="Arial" panose="020B0604020202020204" pitchFamily="34" charset="0"/>
                            </a:rPr>
                            <a:t> = 20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 </a:t>
                          </a:r>
                          <a:r>
                            <a:rPr lang="en-VN" sz="2400" baseline="0" dirty="0">
                              <a:latin typeface="Arial" panose="020B0604020202020204" pitchFamily="34" charset="0"/>
                              <a:cs typeface="Arial" panose="020B0604020202020204" pitchFamily="34" charset="0"/>
                            </a:rPr>
                            <a:t>= 5 phút</a:t>
                          </a:r>
                          <a:endParaRPr lang="en-VN" sz="2400"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r>
                                  <a:rPr lang="vi-VN" sz="2400" b="0" i="1" smtClean="0">
                                    <a:latin typeface="Cambria Math" panose="02040503050406030204" pitchFamily="18" charset="0"/>
                                    <a:cs typeface="Arial" panose="020B0604020202020204" pitchFamily="34" charset="0"/>
                                  </a:rPr>
                                  <m:t>∆</m:t>
                                </m:r>
                                <m:sSub>
                                  <m:sSubPr>
                                    <m:ctrlPr>
                                      <a:rPr lang="en-VN" sz="2400" i="1" smtClean="0">
                                        <a:latin typeface="Cambria Math" panose="02040503050406030204" pitchFamily="18" charset="0"/>
                                        <a:cs typeface="Arial" panose="020B0604020202020204" pitchFamily="34" charset="0"/>
                                      </a:rPr>
                                    </m:ctrlPr>
                                  </m:sSubPr>
                                  <m:e>
                                    <m:r>
                                      <m:rPr>
                                        <m:sty m:val="p"/>
                                      </m:rPr>
                                      <a:rPr lang="en-VN" sz="2400" i="1" smtClean="0">
                                        <a:latin typeface="Cambria Math" panose="02040503050406030204" pitchFamily="18" charset="0"/>
                                        <a:cs typeface="Arial" panose="020B0604020202020204" pitchFamily="34" charset="0"/>
                                      </a:rPr>
                                      <m:t>t</m:t>
                                    </m:r>
                                  </m:e>
                                  <m:sub>
                                    <m:r>
                                      <a:rPr lang="vi-VN" sz="2400" b="0" i="1" smtClean="0">
                                        <a:latin typeface="Cambria Math" panose="02040503050406030204" pitchFamily="18" charset="0"/>
                                        <a:cs typeface="Arial" panose="020B0604020202020204" pitchFamily="34" charset="0"/>
                                      </a:rPr>
                                      <m:t>1</m:t>
                                    </m:r>
                                  </m:sub>
                                </m:sSub>
                                <m:r>
                                  <a:rPr lang="vi-VN" sz="2400" b="0" i="1" smtClean="0">
                                    <a:latin typeface="Cambria Math" panose="02040503050406030204" pitchFamily="18" charset="0"/>
                                    <a:cs typeface="Arial" panose="020B0604020202020204" pitchFamily="34" charset="0"/>
                                  </a:rPr>
                                  <m:t>=</m:t>
                                </m:r>
                                <m:f>
                                  <m:fPr>
                                    <m:ctrlPr>
                                      <a:rPr lang="vi-VN" sz="2400" b="0" i="1" smtClean="0">
                                        <a:latin typeface="Cambria Math" panose="02040503050406030204" pitchFamily="18" charset="0"/>
                                        <a:cs typeface="Arial" panose="020B0604020202020204" pitchFamily="34" charset="0"/>
                                      </a:rPr>
                                    </m:ctrlPr>
                                  </m:fPr>
                                  <m:num>
                                    <m:r>
                                      <a:rPr lang="vi-VN" sz="2400" b="0" i="1" smtClean="0">
                                        <a:latin typeface="Cambria Math" panose="02040503050406030204" pitchFamily="18" charset="0"/>
                                        <a:cs typeface="Arial" panose="020B0604020202020204" pitchFamily="34" charset="0"/>
                                      </a:rPr>
                                      <m:t>1</m:t>
                                    </m:r>
                                  </m:num>
                                  <m:den>
                                    <m:r>
                                      <a:rPr lang="vi-VN" sz="2400" b="0" i="1" smtClean="0">
                                        <a:latin typeface="Cambria Math" panose="02040503050406030204" pitchFamily="18" charset="0"/>
                                        <a:cs typeface="Arial" panose="020B0604020202020204" pitchFamily="34" charset="0"/>
                                      </a:rPr>
                                      <m:t>2</m:t>
                                    </m:r>
                                  </m:den>
                                </m:f>
                                <m:sSub>
                                  <m:sSubPr>
                                    <m:ctrlPr>
                                      <a:rPr lang="en-VN" sz="2400" i="1" smtClean="0">
                                        <a:latin typeface="Cambria Math" panose="02040503050406030204" pitchFamily="18" charset="0"/>
                                        <a:cs typeface="Arial" panose="020B0604020202020204" pitchFamily="34" charset="0"/>
                                      </a:rPr>
                                    </m:ctrlPr>
                                  </m:sSubPr>
                                  <m:e>
                                    <m:r>
                                      <a:rPr lang="vi-VN" sz="2400" b="0" i="1" smtClean="0">
                                        <a:latin typeface="Cambria Math" panose="02040503050406030204" pitchFamily="18" charset="0"/>
                                        <a:cs typeface="Arial" panose="020B0604020202020204" pitchFamily="34" charset="0"/>
                                      </a:rPr>
                                      <m:t>∆</m:t>
                                    </m:r>
                                    <m:r>
                                      <m:rPr>
                                        <m:sty m:val="p"/>
                                      </m:rPr>
                                      <a:rPr lang="vi-VN" sz="2400" b="0" i="1" smtClean="0">
                                        <a:latin typeface="Cambria Math" panose="02040503050406030204" pitchFamily="18" charset="0"/>
                                        <a:cs typeface="Arial" panose="020B0604020202020204" pitchFamily="34" charset="0"/>
                                      </a:rPr>
                                      <m:t>t</m:t>
                                    </m:r>
                                  </m:e>
                                  <m:sub>
                                    <m:r>
                                      <a:rPr lang="vi-VN" sz="2400" b="0" i="1" smtClean="0">
                                        <a:latin typeface="Cambria Math" panose="02040503050406030204" pitchFamily="18" charset="0"/>
                                        <a:cs typeface="Arial" panose="020B0604020202020204" pitchFamily="34" charset="0"/>
                                      </a:rPr>
                                      <m:t>2</m:t>
                                    </m:r>
                                  </m:sub>
                                </m:sSub>
                              </m:oMath>
                            </m:oMathPara>
                          </a14:m>
                          <a:endParaRPr lang="en-VN" sz="2400"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sSub>
                                  <m:sSubPr>
                                    <m:ctrlPr>
                                      <a:rPr lang="en-VN" sz="2400" i="1" smtClean="0">
                                        <a:latin typeface="Cambria Math" panose="02040503050406030204" pitchFamily="18" charset="0"/>
                                        <a:cs typeface="Arial" panose="020B0604020202020204" pitchFamily="34" charset="0"/>
                                      </a:rPr>
                                    </m:ctrlPr>
                                  </m:sSubPr>
                                  <m:e>
                                    <m:r>
                                      <m:rPr>
                                        <m:sty m:val="p"/>
                                      </m:rPr>
                                      <a:rPr lang="vi-VN" sz="2400" i="1" smtClean="0">
                                        <a:latin typeface="Cambria Math" panose="02040503050406030204" pitchFamily="18" charset="0"/>
                                        <a:cs typeface="Arial" panose="020B0604020202020204" pitchFamily="34" charset="0"/>
                                      </a:rPr>
                                      <m:t>Q</m:t>
                                    </m:r>
                                  </m:e>
                                  <m:sub>
                                    <m:r>
                                      <a:rPr lang="vi-VN" sz="2400" b="0" i="1" smtClean="0">
                                        <a:latin typeface="Cambria Math" panose="02040503050406030204" pitchFamily="18" charset="0"/>
                                        <a:cs typeface="Arial" panose="020B0604020202020204" pitchFamily="34" charset="0"/>
                                      </a:rPr>
                                      <m:t>1</m:t>
                                    </m:r>
                                  </m:sub>
                                </m:sSub>
                                <m:r>
                                  <a:rPr lang="vi-VN" sz="2400" b="0" i="1" smtClean="0">
                                    <a:latin typeface="Cambria Math" panose="02040503050406030204" pitchFamily="18" charset="0"/>
                                    <a:cs typeface="Arial" panose="020B0604020202020204" pitchFamily="34" charset="0"/>
                                  </a:rPr>
                                  <m:t>=</m:t>
                                </m:r>
                                <m:f>
                                  <m:fPr>
                                    <m:ctrlPr>
                                      <a:rPr lang="vi-VN" sz="2400" b="0" i="1" smtClean="0">
                                        <a:latin typeface="Cambria Math" panose="02040503050406030204" pitchFamily="18" charset="0"/>
                                        <a:cs typeface="Arial" panose="020B0604020202020204" pitchFamily="34" charset="0"/>
                                      </a:rPr>
                                    </m:ctrlPr>
                                  </m:fPr>
                                  <m:num>
                                    <m:r>
                                      <a:rPr lang="vi-VN" sz="2400" b="0" i="1" smtClean="0">
                                        <a:latin typeface="Cambria Math" panose="02040503050406030204" pitchFamily="18" charset="0"/>
                                        <a:cs typeface="Arial" panose="020B0604020202020204" pitchFamily="34" charset="0"/>
                                      </a:rPr>
                                      <m:t>1</m:t>
                                    </m:r>
                                  </m:num>
                                  <m:den>
                                    <m:r>
                                      <a:rPr lang="vi-VN" sz="2400" b="0" i="1" smtClean="0">
                                        <a:latin typeface="Cambria Math" panose="02040503050406030204" pitchFamily="18" charset="0"/>
                                        <a:cs typeface="Arial" panose="020B0604020202020204" pitchFamily="34" charset="0"/>
                                      </a:rPr>
                                      <m:t>2</m:t>
                                    </m:r>
                                  </m:den>
                                </m:f>
                                <m:sSub>
                                  <m:sSubPr>
                                    <m:ctrlPr>
                                      <a:rPr lang="en-VN" sz="2400" i="1" smtClean="0">
                                        <a:latin typeface="Cambria Math" panose="02040503050406030204" pitchFamily="18" charset="0"/>
                                        <a:cs typeface="Arial" panose="020B0604020202020204" pitchFamily="34" charset="0"/>
                                      </a:rPr>
                                    </m:ctrlPr>
                                  </m:sSubPr>
                                  <m:e>
                                    <m:r>
                                      <m:rPr>
                                        <m:sty m:val="p"/>
                                      </m:rPr>
                                      <a:rPr lang="vi-VN" sz="2400" i="1" smtClean="0">
                                        <a:latin typeface="Cambria Math" panose="02040503050406030204" pitchFamily="18" charset="0"/>
                                        <a:cs typeface="Arial" panose="020B0604020202020204" pitchFamily="34" charset="0"/>
                                      </a:rPr>
                                      <m:t>Q</m:t>
                                    </m:r>
                                  </m:e>
                                  <m:sub>
                                    <m:r>
                                      <a:rPr lang="vi-VN" sz="2400" b="0" i="1" smtClean="0">
                                        <a:latin typeface="Cambria Math" panose="02040503050406030204" pitchFamily="18" charset="0"/>
                                        <a:cs typeface="Arial" panose="020B0604020202020204" pitchFamily="34" charset="0"/>
                                      </a:rPr>
                                      <m:t>2</m:t>
                                    </m:r>
                                  </m:sub>
                                </m:sSub>
                              </m:oMath>
                            </m:oMathPara>
                          </a14:m>
                          <a:endParaRPr lang="en-VN"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93500159"/>
                      </a:ext>
                    </a:extLst>
                  </a:tr>
                  <a:tr h="1135626">
                    <a:tc>
                      <a:txBody>
                        <a:bodyPr/>
                        <a:lstStyle/>
                        <a:p>
                          <a:pPr algn="ctr"/>
                          <a:r>
                            <a:rPr lang="en-VN" sz="2400" i="1" dirty="0">
                              <a:latin typeface="Arial" panose="020B0604020202020204" pitchFamily="34" charset="0"/>
                              <a:cs typeface="Arial" panose="020B0604020202020204" pitchFamily="34" charset="0"/>
                            </a:rPr>
                            <a:t>Cốc 2</a:t>
                          </a:r>
                        </a:p>
                      </a:txBody>
                      <a:tcPr anchor="ctr"/>
                    </a:tc>
                    <a:tc>
                      <a:txBody>
                        <a:bodyPr/>
                        <a:lstStyle/>
                        <a:p>
                          <a:pPr algn="ctr"/>
                          <a:r>
                            <a:rPr lang="en-VN" sz="2400" dirty="0">
                              <a:latin typeface="Arial" panose="020B0604020202020204" pitchFamily="34" charset="0"/>
                              <a:cs typeface="Arial" panose="020B0604020202020204" pitchFamily="34" charset="0"/>
                            </a:rPr>
                            <a:t>Nước</a:t>
                          </a:r>
                        </a:p>
                      </a:txBody>
                      <a:tcPr anchor="ctr"/>
                    </a:tc>
                    <a:tc>
                      <a:txBody>
                        <a:bodyPr/>
                        <a:lstStyle/>
                        <a:p>
                          <a:pPr algn="ctr"/>
                          <a:r>
                            <a:rPr lang="en-VN" sz="2400" dirty="0">
                              <a:latin typeface="Arial" panose="020B0604020202020204" pitchFamily="34" charset="0"/>
                              <a:cs typeface="Arial" panose="020B0604020202020204" pitchFamily="34" charset="0"/>
                            </a:rPr>
                            <a:t>50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a:t>
                          </a:r>
                          <a:r>
                            <a:rPr lang="en-VN" sz="2400" baseline="0" dirty="0">
                              <a:latin typeface="Arial" panose="020B0604020202020204" pitchFamily="34" charset="0"/>
                              <a:cs typeface="Arial" panose="020B0604020202020204" pitchFamily="34" charset="0"/>
                            </a:rPr>
                            <a:t> = 40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endParaRPr lang="en-VN" sz="2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 </a:t>
                          </a:r>
                          <a:r>
                            <a:rPr lang="en-VN" sz="2400" baseline="0" dirty="0">
                              <a:latin typeface="Arial" panose="020B0604020202020204" pitchFamily="34" charset="0"/>
                              <a:cs typeface="Arial" panose="020B0604020202020204" pitchFamily="34" charset="0"/>
                            </a:rPr>
                            <a:t>= 10 phút</a:t>
                          </a:r>
                          <a:endParaRPr lang="en-VN" sz="2400" dirty="0">
                            <a:latin typeface="Arial" panose="020B0604020202020204" pitchFamily="34" charset="0"/>
                            <a:cs typeface="Arial" panose="020B0604020202020204" pitchFamily="34" charset="0"/>
                          </a:endParaRPr>
                        </a:p>
                      </a:txBody>
                      <a:tcPr anchor="ctr"/>
                    </a:tc>
                    <a:tc vMerge="1">
                      <a:txBody>
                        <a:bodyPr/>
                        <a:lstStyle/>
                        <a:p>
                          <a:endParaRPr lang="en-VN" dirty="0"/>
                        </a:p>
                      </a:txBody>
                      <a:tcPr/>
                    </a:tc>
                    <a:tc vMerge="1">
                      <a:txBody>
                        <a:bodyPr/>
                        <a:lstStyle/>
                        <a:p>
                          <a:endParaRPr lang="en-VN" dirty="0"/>
                        </a:p>
                      </a:txBody>
                      <a:tcPr/>
                    </a:tc>
                    <a:extLst>
                      <a:ext uri="{0D108BD9-81ED-4DB2-BD59-A6C34878D82A}">
                        <a16:rowId xmlns:a16="http://schemas.microsoft.com/office/drawing/2014/main" val="1302855951"/>
                      </a:ext>
                    </a:extLst>
                  </a:tr>
                </a:tbl>
              </a:graphicData>
            </a:graphic>
          </p:graphicFrame>
        </mc:Choice>
        <mc:Fallback xmlns="">
          <p:graphicFrame>
            <p:nvGraphicFramePr>
              <p:cNvPr id="4" name="Table 6">
                <a:extLst>
                  <a:ext uri="{FF2B5EF4-FFF2-40B4-BE49-F238E27FC236}">
                    <a16:creationId xmlns:a16="http://schemas.microsoft.com/office/drawing/2014/main" id="{ADFD21C4-0604-E045-B545-250BC640D707}"/>
                  </a:ext>
                </a:extLst>
              </p:cNvPr>
              <p:cNvGraphicFramePr>
                <a:graphicFrameLocks/>
              </p:cNvGraphicFramePr>
              <p:nvPr>
                <p:extLst>
                  <p:ext uri="{D42A27DB-BD31-4B8C-83A1-F6EECF244321}">
                    <p14:modId xmlns:p14="http://schemas.microsoft.com/office/powerpoint/2010/main" val="2761684076"/>
                  </p:ext>
                </p:extLst>
              </p:nvPr>
            </p:nvGraphicFramePr>
            <p:xfrm>
              <a:off x="1104900" y="2126472"/>
              <a:ext cx="9982196" cy="3911600"/>
            </p:xfrm>
            <a:graphic>
              <a:graphicData uri="http://schemas.openxmlformats.org/drawingml/2006/table">
                <a:tbl>
                  <a:tblPr firstRow="1" bandRow="1">
                    <a:tableStyleId>{5940675A-B579-460E-94D1-54222C63F5DA}</a:tableStyleId>
                  </a:tblPr>
                  <a:tblGrid>
                    <a:gridCol w="1426028">
                      <a:extLst>
                        <a:ext uri="{9D8B030D-6E8A-4147-A177-3AD203B41FA5}">
                          <a16:colId xmlns:a16="http://schemas.microsoft.com/office/drawing/2014/main" val="1513165238"/>
                        </a:ext>
                      </a:extLst>
                    </a:gridCol>
                    <a:gridCol w="1426028">
                      <a:extLst>
                        <a:ext uri="{9D8B030D-6E8A-4147-A177-3AD203B41FA5}">
                          <a16:colId xmlns:a16="http://schemas.microsoft.com/office/drawing/2014/main" val="2054557258"/>
                        </a:ext>
                      </a:extLst>
                    </a:gridCol>
                    <a:gridCol w="1034144">
                      <a:extLst>
                        <a:ext uri="{9D8B030D-6E8A-4147-A177-3AD203B41FA5}">
                          <a16:colId xmlns:a16="http://schemas.microsoft.com/office/drawing/2014/main" val="3477816549"/>
                        </a:ext>
                      </a:extLst>
                    </a:gridCol>
                    <a:gridCol w="1817912">
                      <a:extLst>
                        <a:ext uri="{9D8B030D-6E8A-4147-A177-3AD203B41FA5}">
                          <a16:colId xmlns:a16="http://schemas.microsoft.com/office/drawing/2014/main" val="3505751276"/>
                        </a:ext>
                      </a:extLst>
                    </a:gridCol>
                    <a:gridCol w="1426028">
                      <a:extLst>
                        <a:ext uri="{9D8B030D-6E8A-4147-A177-3AD203B41FA5}">
                          <a16:colId xmlns:a16="http://schemas.microsoft.com/office/drawing/2014/main" val="961934279"/>
                        </a:ext>
                      </a:extLst>
                    </a:gridCol>
                    <a:gridCol w="1426028">
                      <a:extLst>
                        <a:ext uri="{9D8B030D-6E8A-4147-A177-3AD203B41FA5}">
                          <a16:colId xmlns:a16="http://schemas.microsoft.com/office/drawing/2014/main" val="3387482386"/>
                        </a:ext>
                      </a:extLst>
                    </a:gridCol>
                    <a:gridCol w="1426028">
                      <a:extLst>
                        <a:ext uri="{9D8B030D-6E8A-4147-A177-3AD203B41FA5}">
                          <a16:colId xmlns:a16="http://schemas.microsoft.com/office/drawing/2014/main" val="1788281687"/>
                        </a:ext>
                      </a:extLst>
                    </a:gridCol>
                  </a:tblGrid>
                  <a:tr h="1640348">
                    <a:tc>
                      <a:txBody>
                        <a:bodyPr/>
                        <a:lstStyle/>
                        <a:p>
                          <a:pPr algn="ctr"/>
                          <a:endParaRPr lang="en-VN" sz="2400" dirty="0">
                            <a:latin typeface="Arial" panose="020B0604020202020204" pitchFamily="34" charset="0"/>
                            <a:cs typeface="Arial" panose="020B0604020202020204" pitchFamily="34" charset="0"/>
                          </a:endParaRPr>
                        </a:p>
                      </a:txBody>
                      <a:tcPr anchor="ctr"/>
                    </a:tc>
                    <a:tc>
                      <a:txBody>
                        <a:bodyPr/>
                        <a:lstStyle/>
                        <a:p>
                          <a:pPr algn="ctr"/>
                          <a:r>
                            <a:rPr lang="en-VN" sz="2400" dirty="0">
                              <a:latin typeface="Arial" panose="020B0604020202020204" pitchFamily="34" charset="0"/>
                              <a:cs typeface="Arial" panose="020B0604020202020204" pitchFamily="34" charset="0"/>
                            </a:rPr>
                            <a:t>Chất</a:t>
                          </a:r>
                        </a:p>
                      </a:txBody>
                      <a:tcPr anchor="ctr"/>
                    </a:tc>
                    <a:tc>
                      <a:txBody>
                        <a:bodyPr/>
                        <a:lstStyle/>
                        <a:p>
                          <a:pPr algn="ctr"/>
                          <a:r>
                            <a:rPr lang="en-VN" sz="2400" dirty="0">
                              <a:latin typeface="Arial" panose="020B0604020202020204" pitchFamily="34" charset="0"/>
                              <a:cs typeface="Arial" panose="020B0604020202020204" pitchFamily="34" charset="0"/>
                            </a:rPr>
                            <a:t>Khối lượng</a:t>
                          </a:r>
                        </a:p>
                      </a:txBody>
                      <a:tcPr anchor="ctr"/>
                    </a:tc>
                    <a:tc>
                      <a:txBody>
                        <a:bodyPr/>
                        <a:lstStyle/>
                        <a:p>
                          <a:pPr algn="ctr"/>
                          <a:r>
                            <a:rPr lang="en-VN" sz="2400" dirty="0">
                              <a:latin typeface="Arial" panose="020B0604020202020204" pitchFamily="34" charset="0"/>
                              <a:cs typeface="Arial" panose="020B0604020202020204" pitchFamily="34" charset="0"/>
                            </a:rPr>
                            <a:t>Độ tăng nhiệt độ</a:t>
                          </a:r>
                        </a:p>
                      </a:txBody>
                      <a:tcPr anchor="ctr"/>
                    </a:tc>
                    <a:tc>
                      <a:txBody>
                        <a:bodyPr/>
                        <a:lstStyle/>
                        <a:p>
                          <a:pPr algn="ctr"/>
                          <a:r>
                            <a:rPr lang="en-VN" sz="2400" dirty="0">
                              <a:latin typeface="Arial" panose="020B0604020202020204" pitchFamily="34" charset="0"/>
                              <a:cs typeface="Arial" panose="020B0604020202020204" pitchFamily="34" charset="0"/>
                            </a:rPr>
                            <a:t>Thời gian đun</a:t>
                          </a:r>
                        </a:p>
                      </a:txBody>
                      <a:tcPr anchor="ctr"/>
                    </a:tc>
                    <a:tc>
                      <a:txBody>
                        <a:bodyPr/>
                        <a:lstStyle/>
                        <a:p>
                          <a:pPr algn="ctr"/>
                          <a:r>
                            <a:rPr lang="en-VN" sz="2400" dirty="0">
                              <a:latin typeface="Arial" panose="020B0604020202020204" pitchFamily="34" charset="0"/>
                              <a:cs typeface="Arial" panose="020B0604020202020204" pitchFamily="34" charset="0"/>
                            </a:rPr>
                            <a:t>So sánh khối lượng</a:t>
                          </a:r>
                        </a:p>
                      </a:txBody>
                      <a:tcPr anchor="ctr"/>
                    </a:tc>
                    <a:tc>
                      <a:txBody>
                        <a:bodyPr/>
                        <a:lstStyle/>
                        <a:p>
                          <a:pPr algn="ctr"/>
                          <a:r>
                            <a:rPr lang="en-VN" sz="2400" dirty="0">
                              <a:latin typeface="Arial" panose="020B0604020202020204" pitchFamily="34" charset="0"/>
                              <a:cs typeface="Arial" panose="020B0604020202020204" pitchFamily="34" charset="0"/>
                            </a:rPr>
                            <a:t>So sánh nhiệt lượng</a:t>
                          </a:r>
                        </a:p>
                      </a:txBody>
                      <a:tcPr anchor="ctr"/>
                    </a:tc>
                    <a:extLst>
                      <a:ext uri="{0D108BD9-81ED-4DB2-BD59-A6C34878D82A}">
                        <a16:rowId xmlns:a16="http://schemas.microsoft.com/office/drawing/2014/main" val="2688669567"/>
                      </a:ext>
                    </a:extLst>
                  </a:tr>
                  <a:tr h="1135626">
                    <a:tc>
                      <a:txBody>
                        <a:bodyPr/>
                        <a:lstStyle/>
                        <a:p>
                          <a:pPr algn="ctr"/>
                          <a:r>
                            <a:rPr lang="en-VN" sz="2400" i="1" dirty="0">
                              <a:latin typeface="Arial" panose="020B0604020202020204" pitchFamily="34" charset="0"/>
                              <a:cs typeface="Arial" panose="020B0604020202020204" pitchFamily="34" charset="0"/>
                            </a:rPr>
                            <a:t>Cốc 1</a:t>
                          </a:r>
                        </a:p>
                      </a:txBody>
                      <a:tcPr anchor="ctr"/>
                    </a:tc>
                    <a:tc>
                      <a:txBody>
                        <a:bodyPr/>
                        <a:lstStyle/>
                        <a:p>
                          <a:pPr algn="ctr"/>
                          <a:r>
                            <a:rPr lang="en-VN" sz="2400" dirty="0">
                              <a:latin typeface="Arial" panose="020B0604020202020204" pitchFamily="34" charset="0"/>
                              <a:cs typeface="Arial" panose="020B0604020202020204" pitchFamily="34" charset="0"/>
                            </a:rPr>
                            <a:t>Nước</a:t>
                          </a:r>
                        </a:p>
                      </a:txBody>
                      <a:tcPr anchor="ctr"/>
                    </a:tc>
                    <a:tc>
                      <a:txBody>
                        <a:bodyPr/>
                        <a:lstStyle/>
                        <a:p>
                          <a:pPr algn="ctr"/>
                          <a:r>
                            <a:rPr lang="en-VN" sz="2400" dirty="0">
                              <a:latin typeface="Arial" panose="020B0604020202020204" pitchFamily="34" charset="0"/>
                              <a:cs typeface="Arial" panose="020B0604020202020204" pitchFamily="34" charset="0"/>
                            </a:rPr>
                            <a:t>50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a:t>
                          </a:r>
                          <a:r>
                            <a:rPr lang="en-VN" sz="2400" baseline="0" dirty="0">
                              <a:latin typeface="Arial" panose="020B0604020202020204" pitchFamily="34" charset="0"/>
                              <a:cs typeface="Arial" panose="020B0604020202020204" pitchFamily="34" charset="0"/>
                            </a:rPr>
                            <a:t> = 20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 </a:t>
                          </a:r>
                          <a:r>
                            <a:rPr lang="en-VN" sz="2400" baseline="0" dirty="0">
                              <a:latin typeface="Arial" panose="020B0604020202020204" pitchFamily="34" charset="0"/>
                              <a:cs typeface="Arial" panose="020B0604020202020204" pitchFamily="34" charset="0"/>
                            </a:rPr>
                            <a:t>= 5 phút</a:t>
                          </a:r>
                          <a:endParaRPr lang="en-VN" sz="2400" dirty="0">
                            <a:latin typeface="Arial" panose="020B0604020202020204" pitchFamily="34" charset="0"/>
                            <a:cs typeface="Arial" panose="020B0604020202020204" pitchFamily="34" charset="0"/>
                          </a:endParaRPr>
                        </a:p>
                      </a:txBody>
                      <a:tcPr anchor="ctr"/>
                    </a:tc>
                    <a:tc rowSpan="2">
                      <a:txBody>
                        <a:bodyPr/>
                        <a:lstStyle/>
                        <a:p>
                          <a:endParaRPr lang="en-VN"/>
                        </a:p>
                      </a:txBody>
                      <a:tcPr anchor="ctr">
                        <a:blipFill>
                          <a:blip r:embed="rId2"/>
                          <a:stretch>
                            <a:fillRect l="-497345" t="-73184" r="-100885" b="-559"/>
                          </a:stretch>
                        </a:blipFill>
                      </a:tcPr>
                    </a:tc>
                    <a:tc rowSpan="2">
                      <a:txBody>
                        <a:bodyPr/>
                        <a:lstStyle/>
                        <a:p>
                          <a:endParaRPr lang="en-VN"/>
                        </a:p>
                      </a:txBody>
                      <a:tcPr anchor="ctr">
                        <a:blipFill>
                          <a:blip r:embed="rId2"/>
                          <a:stretch>
                            <a:fillRect l="-602679" t="-73184" r="-1786" b="-559"/>
                          </a:stretch>
                        </a:blipFill>
                      </a:tcPr>
                    </a:tc>
                    <a:extLst>
                      <a:ext uri="{0D108BD9-81ED-4DB2-BD59-A6C34878D82A}">
                        <a16:rowId xmlns:a16="http://schemas.microsoft.com/office/drawing/2014/main" val="3493500159"/>
                      </a:ext>
                    </a:extLst>
                  </a:tr>
                  <a:tr h="1135626">
                    <a:tc>
                      <a:txBody>
                        <a:bodyPr/>
                        <a:lstStyle/>
                        <a:p>
                          <a:pPr algn="ctr"/>
                          <a:r>
                            <a:rPr lang="en-VN" sz="2400" i="1" dirty="0">
                              <a:latin typeface="Arial" panose="020B0604020202020204" pitchFamily="34" charset="0"/>
                              <a:cs typeface="Arial" panose="020B0604020202020204" pitchFamily="34" charset="0"/>
                            </a:rPr>
                            <a:t>Cốc 2</a:t>
                          </a:r>
                        </a:p>
                      </a:txBody>
                      <a:tcPr anchor="ctr"/>
                    </a:tc>
                    <a:tc>
                      <a:txBody>
                        <a:bodyPr/>
                        <a:lstStyle/>
                        <a:p>
                          <a:pPr algn="ctr"/>
                          <a:r>
                            <a:rPr lang="en-VN" sz="2400" dirty="0">
                              <a:latin typeface="Arial" panose="020B0604020202020204" pitchFamily="34" charset="0"/>
                              <a:cs typeface="Arial" panose="020B0604020202020204" pitchFamily="34" charset="0"/>
                            </a:rPr>
                            <a:t>Nước</a:t>
                          </a:r>
                        </a:p>
                      </a:txBody>
                      <a:tcPr anchor="ctr"/>
                    </a:tc>
                    <a:tc>
                      <a:txBody>
                        <a:bodyPr/>
                        <a:lstStyle/>
                        <a:p>
                          <a:pPr algn="ctr"/>
                          <a:r>
                            <a:rPr lang="en-VN" sz="2400" dirty="0">
                              <a:latin typeface="Arial" panose="020B0604020202020204" pitchFamily="34" charset="0"/>
                              <a:cs typeface="Arial" panose="020B0604020202020204" pitchFamily="34" charset="0"/>
                            </a:rPr>
                            <a:t>50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a:t>
                          </a:r>
                          <a:r>
                            <a:rPr lang="en-VN" sz="2400" baseline="0" dirty="0">
                              <a:latin typeface="Arial" panose="020B0604020202020204" pitchFamily="34" charset="0"/>
                              <a:cs typeface="Arial" panose="020B0604020202020204" pitchFamily="34" charset="0"/>
                            </a:rPr>
                            <a:t> = 40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endParaRPr lang="en-VN" sz="2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 </a:t>
                          </a:r>
                          <a:r>
                            <a:rPr lang="en-VN" sz="2400" baseline="0" dirty="0">
                              <a:latin typeface="Arial" panose="020B0604020202020204" pitchFamily="34" charset="0"/>
                              <a:cs typeface="Arial" panose="020B0604020202020204" pitchFamily="34" charset="0"/>
                            </a:rPr>
                            <a:t>= 10 phút</a:t>
                          </a:r>
                          <a:endParaRPr lang="en-VN" sz="2400" dirty="0">
                            <a:latin typeface="Arial" panose="020B0604020202020204" pitchFamily="34" charset="0"/>
                            <a:cs typeface="Arial" panose="020B0604020202020204" pitchFamily="34" charset="0"/>
                          </a:endParaRPr>
                        </a:p>
                      </a:txBody>
                      <a:tcPr anchor="ctr"/>
                    </a:tc>
                    <a:tc vMerge="1">
                      <a:txBody>
                        <a:bodyPr/>
                        <a:lstStyle/>
                        <a:p>
                          <a:endParaRPr lang="en-VN" dirty="0"/>
                        </a:p>
                      </a:txBody>
                      <a:tcPr/>
                    </a:tc>
                    <a:tc vMerge="1">
                      <a:txBody>
                        <a:bodyPr/>
                        <a:lstStyle/>
                        <a:p>
                          <a:endParaRPr lang="en-VN" dirty="0"/>
                        </a:p>
                      </a:txBody>
                      <a:tcPr/>
                    </a:tc>
                    <a:extLst>
                      <a:ext uri="{0D108BD9-81ED-4DB2-BD59-A6C34878D82A}">
                        <a16:rowId xmlns:a16="http://schemas.microsoft.com/office/drawing/2014/main" val="1302855951"/>
                      </a:ext>
                    </a:extLst>
                  </a:tr>
                </a:tbl>
              </a:graphicData>
            </a:graphic>
          </p:graphicFrame>
        </mc:Fallback>
      </mc:AlternateContent>
    </p:spTree>
    <p:extLst>
      <p:ext uri="{BB962C8B-B14F-4D97-AF65-F5344CB8AC3E}">
        <p14:creationId xmlns:p14="http://schemas.microsoft.com/office/powerpoint/2010/main" val="1863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8D59-2397-6D4C-AD5B-D5563892BEED}"/>
              </a:ext>
            </a:extLst>
          </p:cNvPr>
          <p:cNvSpPr>
            <a:spLocks noGrp="1"/>
          </p:cNvSpPr>
          <p:nvPr>
            <p:ph type="title"/>
          </p:nvPr>
        </p:nvSpPr>
        <p:spPr/>
        <p:txBody>
          <a:bodyPr/>
          <a:lstStyle/>
          <a:p>
            <a:r>
              <a:rPr lang="vi-VN" dirty="0"/>
              <a:t>Bảng 24.3 (trang 85)</a:t>
            </a:r>
            <a:endParaRPr lang="en-VN" dirty="0"/>
          </a:p>
        </p:txBody>
      </p:sp>
      <mc:AlternateContent xmlns:mc="http://schemas.openxmlformats.org/markup-compatibility/2006" xmlns:a14="http://schemas.microsoft.com/office/drawing/2010/main">
        <mc:Choice Requires="a14">
          <p:graphicFrame>
            <p:nvGraphicFramePr>
              <p:cNvPr id="4" name="Table 6">
                <a:extLst>
                  <a:ext uri="{FF2B5EF4-FFF2-40B4-BE49-F238E27FC236}">
                    <a16:creationId xmlns:a16="http://schemas.microsoft.com/office/drawing/2014/main" id="{8AD2E904-75E5-154B-B553-1BA2A0BFC46C}"/>
                  </a:ext>
                </a:extLst>
              </p:cNvPr>
              <p:cNvGraphicFramePr>
                <a:graphicFrameLocks/>
              </p:cNvGraphicFramePr>
              <p:nvPr>
                <p:extLst>
                  <p:ext uri="{D42A27DB-BD31-4B8C-83A1-F6EECF244321}">
                    <p14:modId xmlns:p14="http://schemas.microsoft.com/office/powerpoint/2010/main" val="2839230955"/>
                  </p:ext>
                </p:extLst>
              </p:nvPr>
            </p:nvGraphicFramePr>
            <p:xfrm>
              <a:off x="1104900" y="2095500"/>
              <a:ext cx="9980682" cy="3911600"/>
            </p:xfrm>
            <a:graphic>
              <a:graphicData uri="http://schemas.openxmlformats.org/drawingml/2006/table">
                <a:tbl>
                  <a:tblPr firstRow="1" bandRow="1">
                    <a:tableStyleId>{5940675A-B579-460E-94D1-54222C63F5DA}</a:tableStyleId>
                  </a:tblPr>
                  <a:tblGrid>
                    <a:gridCol w="1663447">
                      <a:extLst>
                        <a:ext uri="{9D8B030D-6E8A-4147-A177-3AD203B41FA5}">
                          <a16:colId xmlns:a16="http://schemas.microsoft.com/office/drawing/2014/main" val="1513165238"/>
                        </a:ext>
                      </a:extLst>
                    </a:gridCol>
                    <a:gridCol w="1663447">
                      <a:extLst>
                        <a:ext uri="{9D8B030D-6E8A-4147-A177-3AD203B41FA5}">
                          <a16:colId xmlns:a16="http://schemas.microsoft.com/office/drawing/2014/main" val="2054557258"/>
                        </a:ext>
                      </a:extLst>
                    </a:gridCol>
                    <a:gridCol w="1206318">
                      <a:extLst>
                        <a:ext uri="{9D8B030D-6E8A-4147-A177-3AD203B41FA5}">
                          <a16:colId xmlns:a16="http://schemas.microsoft.com/office/drawing/2014/main" val="3477816549"/>
                        </a:ext>
                      </a:extLst>
                    </a:gridCol>
                    <a:gridCol w="2120576">
                      <a:extLst>
                        <a:ext uri="{9D8B030D-6E8A-4147-A177-3AD203B41FA5}">
                          <a16:colId xmlns:a16="http://schemas.microsoft.com/office/drawing/2014/main" val="3505751276"/>
                        </a:ext>
                      </a:extLst>
                    </a:gridCol>
                    <a:gridCol w="1663447">
                      <a:extLst>
                        <a:ext uri="{9D8B030D-6E8A-4147-A177-3AD203B41FA5}">
                          <a16:colId xmlns:a16="http://schemas.microsoft.com/office/drawing/2014/main" val="961934279"/>
                        </a:ext>
                      </a:extLst>
                    </a:gridCol>
                    <a:gridCol w="1663447">
                      <a:extLst>
                        <a:ext uri="{9D8B030D-6E8A-4147-A177-3AD203B41FA5}">
                          <a16:colId xmlns:a16="http://schemas.microsoft.com/office/drawing/2014/main" val="1788281687"/>
                        </a:ext>
                      </a:extLst>
                    </a:gridCol>
                  </a:tblGrid>
                  <a:tr h="1640348">
                    <a:tc>
                      <a:txBody>
                        <a:bodyPr/>
                        <a:lstStyle/>
                        <a:p>
                          <a:pPr algn="ctr"/>
                          <a:endParaRPr lang="en-VN" sz="2400" dirty="0">
                            <a:latin typeface="Arial" panose="020B0604020202020204" pitchFamily="34" charset="0"/>
                            <a:cs typeface="Arial" panose="020B0604020202020204" pitchFamily="34" charset="0"/>
                          </a:endParaRPr>
                        </a:p>
                      </a:txBody>
                      <a:tcPr anchor="ctr"/>
                    </a:tc>
                    <a:tc>
                      <a:txBody>
                        <a:bodyPr/>
                        <a:lstStyle/>
                        <a:p>
                          <a:pPr algn="ctr"/>
                          <a:r>
                            <a:rPr lang="en-VN" sz="2400" dirty="0">
                              <a:latin typeface="Arial" panose="020B0604020202020204" pitchFamily="34" charset="0"/>
                              <a:cs typeface="Arial" panose="020B0604020202020204" pitchFamily="34" charset="0"/>
                            </a:rPr>
                            <a:t>Chất</a:t>
                          </a:r>
                        </a:p>
                      </a:txBody>
                      <a:tcPr anchor="ctr"/>
                    </a:tc>
                    <a:tc>
                      <a:txBody>
                        <a:bodyPr/>
                        <a:lstStyle/>
                        <a:p>
                          <a:pPr algn="ctr"/>
                          <a:r>
                            <a:rPr lang="en-VN" sz="2400" dirty="0">
                              <a:latin typeface="Arial" panose="020B0604020202020204" pitchFamily="34" charset="0"/>
                              <a:cs typeface="Arial" panose="020B0604020202020204" pitchFamily="34" charset="0"/>
                            </a:rPr>
                            <a:t>Khối lượng</a:t>
                          </a:r>
                        </a:p>
                      </a:txBody>
                      <a:tcPr anchor="ctr"/>
                    </a:tc>
                    <a:tc>
                      <a:txBody>
                        <a:bodyPr/>
                        <a:lstStyle/>
                        <a:p>
                          <a:pPr algn="ctr"/>
                          <a:r>
                            <a:rPr lang="en-VN" sz="2400" dirty="0">
                              <a:latin typeface="Arial" panose="020B0604020202020204" pitchFamily="34" charset="0"/>
                              <a:cs typeface="Arial" panose="020B0604020202020204" pitchFamily="34" charset="0"/>
                            </a:rPr>
                            <a:t>Độ tăng nhiệt độ</a:t>
                          </a:r>
                        </a:p>
                      </a:txBody>
                      <a:tcPr anchor="ctr"/>
                    </a:tc>
                    <a:tc>
                      <a:txBody>
                        <a:bodyPr/>
                        <a:lstStyle/>
                        <a:p>
                          <a:pPr algn="ctr"/>
                          <a:r>
                            <a:rPr lang="en-VN" sz="2400" dirty="0">
                              <a:latin typeface="Arial" panose="020B0604020202020204" pitchFamily="34" charset="0"/>
                              <a:cs typeface="Arial" panose="020B0604020202020204" pitchFamily="34" charset="0"/>
                            </a:rPr>
                            <a:t>Thời gian đun</a:t>
                          </a:r>
                        </a:p>
                      </a:txBody>
                      <a:tcPr anchor="ctr"/>
                    </a:tc>
                    <a:tc>
                      <a:txBody>
                        <a:bodyPr/>
                        <a:lstStyle/>
                        <a:p>
                          <a:pPr algn="ctr"/>
                          <a:r>
                            <a:rPr lang="en-VN" sz="2400" dirty="0">
                              <a:latin typeface="Arial" panose="020B0604020202020204" pitchFamily="34" charset="0"/>
                              <a:cs typeface="Arial" panose="020B0604020202020204" pitchFamily="34" charset="0"/>
                            </a:rPr>
                            <a:t>So sánh nhiệt lượng</a:t>
                          </a:r>
                        </a:p>
                      </a:txBody>
                      <a:tcPr anchor="ctr"/>
                    </a:tc>
                    <a:extLst>
                      <a:ext uri="{0D108BD9-81ED-4DB2-BD59-A6C34878D82A}">
                        <a16:rowId xmlns:a16="http://schemas.microsoft.com/office/drawing/2014/main" val="2688669567"/>
                      </a:ext>
                    </a:extLst>
                  </a:tr>
                  <a:tr h="1135626">
                    <a:tc>
                      <a:txBody>
                        <a:bodyPr/>
                        <a:lstStyle/>
                        <a:p>
                          <a:pPr algn="ctr"/>
                          <a:r>
                            <a:rPr lang="en-VN" sz="2400" i="1" dirty="0">
                              <a:latin typeface="Arial" panose="020B0604020202020204" pitchFamily="34" charset="0"/>
                              <a:cs typeface="Arial" panose="020B0604020202020204" pitchFamily="34" charset="0"/>
                            </a:rPr>
                            <a:t>Cốc 1</a:t>
                          </a:r>
                        </a:p>
                      </a:txBody>
                      <a:tcPr anchor="ctr"/>
                    </a:tc>
                    <a:tc>
                      <a:txBody>
                        <a:bodyPr/>
                        <a:lstStyle/>
                        <a:p>
                          <a:pPr algn="ctr"/>
                          <a:r>
                            <a:rPr lang="en-VN" sz="2400" dirty="0">
                              <a:latin typeface="Arial" panose="020B0604020202020204" pitchFamily="34" charset="0"/>
                              <a:cs typeface="Arial" panose="020B0604020202020204" pitchFamily="34" charset="0"/>
                            </a:rPr>
                            <a:t>Nước</a:t>
                          </a:r>
                        </a:p>
                      </a:txBody>
                      <a:tcPr anchor="ctr"/>
                    </a:tc>
                    <a:tc>
                      <a:txBody>
                        <a:bodyPr/>
                        <a:lstStyle/>
                        <a:p>
                          <a:pPr algn="ctr"/>
                          <a:r>
                            <a:rPr lang="en-VN" sz="2400" dirty="0">
                              <a:latin typeface="Arial" panose="020B0604020202020204" pitchFamily="34" charset="0"/>
                              <a:cs typeface="Arial" panose="020B0604020202020204" pitchFamily="34" charset="0"/>
                            </a:rPr>
                            <a:t>50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a:t>
                          </a:r>
                          <a:r>
                            <a:rPr lang="en-VN" sz="2400" baseline="0" dirty="0">
                              <a:latin typeface="Arial" panose="020B0604020202020204" pitchFamily="34" charset="0"/>
                              <a:cs typeface="Arial" panose="020B0604020202020204" pitchFamily="34" charset="0"/>
                            </a:rPr>
                            <a:t> = 20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 </a:t>
                          </a:r>
                          <a:r>
                            <a:rPr lang="en-VN" sz="2400" baseline="0" dirty="0">
                              <a:latin typeface="Arial" panose="020B0604020202020204" pitchFamily="34" charset="0"/>
                              <a:cs typeface="Arial" panose="020B0604020202020204" pitchFamily="34" charset="0"/>
                            </a:rPr>
                            <a:t>= 5 phút</a:t>
                          </a:r>
                          <a:endParaRPr lang="en-VN" sz="2400" dirty="0">
                            <a:latin typeface="Arial" panose="020B0604020202020204" pitchFamily="34" charset="0"/>
                            <a:cs typeface="Arial" panose="020B0604020202020204" pitchFamily="34"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sSub>
                                  <m:sSubPr>
                                    <m:ctrlPr>
                                      <a:rPr lang="en-VN" sz="2400" i="1" smtClean="0">
                                        <a:latin typeface="Cambria Math" panose="02040503050406030204" pitchFamily="18" charset="0"/>
                                        <a:cs typeface="Arial" panose="020B0604020202020204" pitchFamily="34" charset="0"/>
                                      </a:rPr>
                                    </m:ctrlPr>
                                  </m:sSubPr>
                                  <m:e>
                                    <m:r>
                                      <m:rPr>
                                        <m:sty m:val="p"/>
                                      </m:rPr>
                                      <a:rPr lang="vi-VN" sz="2400" i="1" smtClean="0">
                                        <a:latin typeface="Cambria Math" panose="02040503050406030204" pitchFamily="18" charset="0"/>
                                        <a:cs typeface="Arial" panose="020B0604020202020204" pitchFamily="34" charset="0"/>
                                      </a:rPr>
                                      <m:t>Q</m:t>
                                    </m:r>
                                  </m:e>
                                  <m:sub>
                                    <m:r>
                                      <a:rPr lang="vi-VN" sz="2400" b="0" i="1" smtClean="0">
                                        <a:latin typeface="Cambria Math" panose="02040503050406030204" pitchFamily="18" charset="0"/>
                                        <a:cs typeface="Arial" panose="020B0604020202020204" pitchFamily="34" charset="0"/>
                                      </a:rPr>
                                      <m:t>1</m:t>
                                    </m:r>
                                  </m:sub>
                                </m:sSub>
                                <m:r>
                                  <a:rPr lang="vi-VN" sz="2400" b="0" i="1" smtClean="0">
                                    <a:latin typeface="Cambria Math" panose="02040503050406030204" pitchFamily="18" charset="0"/>
                                    <a:cs typeface="Arial" panose="020B0604020202020204" pitchFamily="34" charset="0"/>
                                  </a:rPr>
                                  <m:t>&gt;</m:t>
                                </m:r>
                                <m:sSub>
                                  <m:sSubPr>
                                    <m:ctrlPr>
                                      <a:rPr lang="en-VN" sz="2400" i="1" smtClean="0">
                                        <a:latin typeface="Cambria Math" panose="02040503050406030204" pitchFamily="18" charset="0"/>
                                        <a:cs typeface="Arial" panose="020B0604020202020204" pitchFamily="34" charset="0"/>
                                      </a:rPr>
                                    </m:ctrlPr>
                                  </m:sSubPr>
                                  <m:e>
                                    <m:r>
                                      <m:rPr>
                                        <m:sty m:val="p"/>
                                      </m:rPr>
                                      <a:rPr lang="vi-VN" sz="2400" i="1" smtClean="0">
                                        <a:latin typeface="Cambria Math" panose="02040503050406030204" pitchFamily="18" charset="0"/>
                                        <a:cs typeface="Arial" panose="020B0604020202020204" pitchFamily="34" charset="0"/>
                                      </a:rPr>
                                      <m:t>Q</m:t>
                                    </m:r>
                                  </m:e>
                                  <m:sub>
                                    <m:r>
                                      <a:rPr lang="vi-VN" sz="2400" b="0" i="1" smtClean="0">
                                        <a:latin typeface="Cambria Math" panose="02040503050406030204" pitchFamily="18" charset="0"/>
                                        <a:cs typeface="Arial" panose="020B0604020202020204" pitchFamily="34" charset="0"/>
                                      </a:rPr>
                                      <m:t>2</m:t>
                                    </m:r>
                                  </m:sub>
                                </m:sSub>
                              </m:oMath>
                            </m:oMathPara>
                          </a14:m>
                          <a:endParaRPr lang="en-VN"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93500159"/>
                      </a:ext>
                    </a:extLst>
                  </a:tr>
                  <a:tr h="1135626">
                    <a:tc>
                      <a:txBody>
                        <a:bodyPr/>
                        <a:lstStyle/>
                        <a:p>
                          <a:pPr algn="ctr"/>
                          <a:r>
                            <a:rPr lang="en-VN" sz="2400" i="1" dirty="0">
                              <a:latin typeface="Arial" panose="020B0604020202020204" pitchFamily="34" charset="0"/>
                              <a:cs typeface="Arial" panose="020B0604020202020204" pitchFamily="34" charset="0"/>
                            </a:rPr>
                            <a:t>Cốc 2</a:t>
                          </a:r>
                        </a:p>
                      </a:txBody>
                      <a:tcPr anchor="ctr"/>
                    </a:tc>
                    <a:tc>
                      <a:txBody>
                        <a:bodyPr/>
                        <a:lstStyle/>
                        <a:p>
                          <a:pPr algn="ctr"/>
                          <a:r>
                            <a:rPr lang="en-VN" sz="2400" dirty="0">
                              <a:latin typeface="Arial" panose="020B0604020202020204" pitchFamily="34" charset="0"/>
                              <a:cs typeface="Arial" panose="020B0604020202020204" pitchFamily="34" charset="0"/>
                            </a:rPr>
                            <a:t>Băng phiến</a:t>
                          </a:r>
                        </a:p>
                      </a:txBody>
                      <a:tcPr anchor="ctr"/>
                    </a:tc>
                    <a:tc>
                      <a:txBody>
                        <a:bodyPr/>
                        <a:lstStyle/>
                        <a:p>
                          <a:pPr algn="ctr"/>
                          <a:r>
                            <a:rPr lang="en-VN" sz="2400" dirty="0">
                              <a:latin typeface="Arial" panose="020B0604020202020204" pitchFamily="34" charset="0"/>
                              <a:cs typeface="Arial" panose="020B0604020202020204" pitchFamily="34" charset="0"/>
                            </a:rPr>
                            <a:t>50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a:t>
                          </a:r>
                          <a:r>
                            <a:rPr lang="en-VN" sz="2400" baseline="0" dirty="0">
                              <a:latin typeface="Arial" panose="020B0604020202020204" pitchFamily="34" charset="0"/>
                              <a:cs typeface="Arial" panose="020B0604020202020204" pitchFamily="34" charset="0"/>
                            </a:rPr>
                            <a:t> = 20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endParaRPr lang="en-VN" sz="2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 </a:t>
                          </a:r>
                          <a:r>
                            <a:rPr lang="en-VN" sz="2400" baseline="0" dirty="0">
                              <a:latin typeface="Arial" panose="020B0604020202020204" pitchFamily="34" charset="0"/>
                              <a:cs typeface="Arial" panose="020B0604020202020204" pitchFamily="34" charset="0"/>
                            </a:rPr>
                            <a:t>= 4 phút</a:t>
                          </a:r>
                          <a:endParaRPr lang="en-VN" sz="2400" dirty="0">
                            <a:latin typeface="Arial" panose="020B0604020202020204" pitchFamily="34" charset="0"/>
                            <a:cs typeface="Arial" panose="020B0604020202020204" pitchFamily="34" charset="0"/>
                          </a:endParaRPr>
                        </a:p>
                      </a:txBody>
                      <a:tcPr anchor="ctr"/>
                    </a:tc>
                    <a:tc vMerge="1">
                      <a:txBody>
                        <a:bodyPr/>
                        <a:lstStyle/>
                        <a:p>
                          <a:endParaRPr lang="en-VN" dirty="0"/>
                        </a:p>
                      </a:txBody>
                      <a:tcPr/>
                    </a:tc>
                    <a:extLst>
                      <a:ext uri="{0D108BD9-81ED-4DB2-BD59-A6C34878D82A}">
                        <a16:rowId xmlns:a16="http://schemas.microsoft.com/office/drawing/2014/main" val="1302855951"/>
                      </a:ext>
                    </a:extLst>
                  </a:tr>
                </a:tbl>
              </a:graphicData>
            </a:graphic>
          </p:graphicFrame>
        </mc:Choice>
        <mc:Fallback xmlns="">
          <p:graphicFrame>
            <p:nvGraphicFramePr>
              <p:cNvPr id="4" name="Table 6">
                <a:extLst>
                  <a:ext uri="{FF2B5EF4-FFF2-40B4-BE49-F238E27FC236}">
                    <a16:creationId xmlns:a16="http://schemas.microsoft.com/office/drawing/2014/main" id="{8AD2E904-75E5-154B-B553-1BA2A0BFC46C}"/>
                  </a:ext>
                </a:extLst>
              </p:cNvPr>
              <p:cNvGraphicFramePr>
                <a:graphicFrameLocks/>
              </p:cNvGraphicFramePr>
              <p:nvPr>
                <p:extLst>
                  <p:ext uri="{D42A27DB-BD31-4B8C-83A1-F6EECF244321}">
                    <p14:modId xmlns:p14="http://schemas.microsoft.com/office/powerpoint/2010/main" val="2839230955"/>
                  </p:ext>
                </p:extLst>
              </p:nvPr>
            </p:nvGraphicFramePr>
            <p:xfrm>
              <a:off x="1104900" y="2095500"/>
              <a:ext cx="9980682" cy="3911600"/>
            </p:xfrm>
            <a:graphic>
              <a:graphicData uri="http://schemas.openxmlformats.org/drawingml/2006/table">
                <a:tbl>
                  <a:tblPr firstRow="1" bandRow="1">
                    <a:tableStyleId>{5940675A-B579-460E-94D1-54222C63F5DA}</a:tableStyleId>
                  </a:tblPr>
                  <a:tblGrid>
                    <a:gridCol w="1663447">
                      <a:extLst>
                        <a:ext uri="{9D8B030D-6E8A-4147-A177-3AD203B41FA5}">
                          <a16:colId xmlns:a16="http://schemas.microsoft.com/office/drawing/2014/main" val="1513165238"/>
                        </a:ext>
                      </a:extLst>
                    </a:gridCol>
                    <a:gridCol w="1663447">
                      <a:extLst>
                        <a:ext uri="{9D8B030D-6E8A-4147-A177-3AD203B41FA5}">
                          <a16:colId xmlns:a16="http://schemas.microsoft.com/office/drawing/2014/main" val="2054557258"/>
                        </a:ext>
                      </a:extLst>
                    </a:gridCol>
                    <a:gridCol w="1206318">
                      <a:extLst>
                        <a:ext uri="{9D8B030D-6E8A-4147-A177-3AD203B41FA5}">
                          <a16:colId xmlns:a16="http://schemas.microsoft.com/office/drawing/2014/main" val="3477816549"/>
                        </a:ext>
                      </a:extLst>
                    </a:gridCol>
                    <a:gridCol w="2120576">
                      <a:extLst>
                        <a:ext uri="{9D8B030D-6E8A-4147-A177-3AD203B41FA5}">
                          <a16:colId xmlns:a16="http://schemas.microsoft.com/office/drawing/2014/main" val="3505751276"/>
                        </a:ext>
                      </a:extLst>
                    </a:gridCol>
                    <a:gridCol w="1663447">
                      <a:extLst>
                        <a:ext uri="{9D8B030D-6E8A-4147-A177-3AD203B41FA5}">
                          <a16:colId xmlns:a16="http://schemas.microsoft.com/office/drawing/2014/main" val="961934279"/>
                        </a:ext>
                      </a:extLst>
                    </a:gridCol>
                    <a:gridCol w="1663447">
                      <a:extLst>
                        <a:ext uri="{9D8B030D-6E8A-4147-A177-3AD203B41FA5}">
                          <a16:colId xmlns:a16="http://schemas.microsoft.com/office/drawing/2014/main" val="1788281687"/>
                        </a:ext>
                      </a:extLst>
                    </a:gridCol>
                  </a:tblGrid>
                  <a:tr h="1640348">
                    <a:tc>
                      <a:txBody>
                        <a:bodyPr/>
                        <a:lstStyle/>
                        <a:p>
                          <a:pPr algn="ctr"/>
                          <a:endParaRPr lang="en-VN" sz="2400" dirty="0">
                            <a:latin typeface="Arial" panose="020B0604020202020204" pitchFamily="34" charset="0"/>
                            <a:cs typeface="Arial" panose="020B0604020202020204" pitchFamily="34" charset="0"/>
                          </a:endParaRPr>
                        </a:p>
                      </a:txBody>
                      <a:tcPr anchor="ctr"/>
                    </a:tc>
                    <a:tc>
                      <a:txBody>
                        <a:bodyPr/>
                        <a:lstStyle/>
                        <a:p>
                          <a:pPr algn="ctr"/>
                          <a:r>
                            <a:rPr lang="en-VN" sz="2400" dirty="0">
                              <a:latin typeface="Arial" panose="020B0604020202020204" pitchFamily="34" charset="0"/>
                              <a:cs typeface="Arial" panose="020B0604020202020204" pitchFamily="34" charset="0"/>
                            </a:rPr>
                            <a:t>Chất</a:t>
                          </a:r>
                        </a:p>
                      </a:txBody>
                      <a:tcPr anchor="ctr"/>
                    </a:tc>
                    <a:tc>
                      <a:txBody>
                        <a:bodyPr/>
                        <a:lstStyle/>
                        <a:p>
                          <a:pPr algn="ctr"/>
                          <a:r>
                            <a:rPr lang="en-VN" sz="2400" dirty="0">
                              <a:latin typeface="Arial" panose="020B0604020202020204" pitchFamily="34" charset="0"/>
                              <a:cs typeface="Arial" panose="020B0604020202020204" pitchFamily="34" charset="0"/>
                            </a:rPr>
                            <a:t>Khối lượng</a:t>
                          </a:r>
                        </a:p>
                      </a:txBody>
                      <a:tcPr anchor="ctr"/>
                    </a:tc>
                    <a:tc>
                      <a:txBody>
                        <a:bodyPr/>
                        <a:lstStyle/>
                        <a:p>
                          <a:pPr algn="ctr"/>
                          <a:r>
                            <a:rPr lang="en-VN" sz="2400" dirty="0">
                              <a:latin typeface="Arial" panose="020B0604020202020204" pitchFamily="34" charset="0"/>
                              <a:cs typeface="Arial" panose="020B0604020202020204" pitchFamily="34" charset="0"/>
                            </a:rPr>
                            <a:t>Độ tăng nhiệt độ</a:t>
                          </a:r>
                        </a:p>
                      </a:txBody>
                      <a:tcPr anchor="ctr"/>
                    </a:tc>
                    <a:tc>
                      <a:txBody>
                        <a:bodyPr/>
                        <a:lstStyle/>
                        <a:p>
                          <a:pPr algn="ctr"/>
                          <a:r>
                            <a:rPr lang="en-VN" sz="2400" dirty="0">
                              <a:latin typeface="Arial" panose="020B0604020202020204" pitchFamily="34" charset="0"/>
                              <a:cs typeface="Arial" panose="020B0604020202020204" pitchFamily="34" charset="0"/>
                            </a:rPr>
                            <a:t>Thời gian đun</a:t>
                          </a:r>
                        </a:p>
                      </a:txBody>
                      <a:tcPr anchor="ctr"/>
                    </a:tc>
                    <a:tc>
                      <a:txBody>
                        <a:bodyPr/>
                        <a:lstStyle/>
                        <a:p>
                          <a:pPr algn="ctr"/>
                          <a:r>
                            <a:rPr lang="en-VN" sz="2400" dirty="0">
                              <a:latin typeface="Arial" panose="020B0604020202020204" pitchFamily="34" charset="0"/>
                              <a:cs typeface="Arial" panose="020B0604020202020204" pitchFamily="34" charset="0"/>
                            </a:rPr>
                            <a:t>So sánh nhiệt lượng</a:t>
                          </a:r>
                        </a:p>
                      </a:txBody>
                      <a:tcPr anchor="ctr"/>
                    </a:tc>
                    <a:extLst>
                      <a:ext uri="{0D108BD9-81ED-4DB2-BD59-A6C34878D82A}">
                        <a16:rowId xmlns:a16="http://schemas.microsoft.com/office/drawing/2014/main" val="2688669567"/>
                      </a:ext>
                    </a:extLst>
                  </a:tr>
                  <a:tr h="1135626">
                    <a:tc>
                      <a:txBody>
                        <a:bodyPr/>
                        <a:lstStyle/>
                        <a:p>
                          <a:pPr algn="ctr"/>
                          <a:r>
                            <a:rPr lang="en-VN" sz="2400" i="1" dirty="0">
                              <a:latin typeface="Arial" panose="020B0604020202020204" pitchFamily="34" charset="0"/>
                              <a:cs typeface="Arial" panose="020B0604020202020204" pitchFamily="34" charset="0"/>
                            </a:rPr>
                            <a:t>Cốc 1</a:t>
                          </a:r>
                        </a:p>
                      </a:txBody>
                      <a:tcPr anchor="ctr"/>
                    </a:tc>
                    <a:tc>
                      <a:txBody>
                        <a:bodyPr/>
                        <a:lstStyle/>
                        <a:p>
                          <a:pPr algn="ctr"/>
                          <a:r>
                            <a:rPr lang="en-VN" sz="2400" dirty="0">
                              <a:latin typeface="Arial" panose="020B0604020202020204" pitchFamily="34" charset="0"/>
                              <a:cs typeface="Arial" panose="020B0604020202020204" pitchFamily="34" charset="0"/>
                            </a:rPr>
                            <a:t>Nước</a:t>
                          </a:r>
                        </a:p>
                      </a:txBody>
                      <a:tcPr anchor="ctr"/>
                    </a:tc>
                    <a:tc>
                      <a:txBody>
                        <a:bodyPr/>
                        <a:lstStyle/>
                        <a:p>
                          <a:pPr algn="ctr"/>
                          <a:r>
                            <a:rPr lang="en-VN" sz="2400" dirty="0">
                              <a:latin typeface="Arial" panose="020B0604020202020204" pitchFamily="34" charset="0"/>
                              <a:cs typeface="Arial" panose="020B0604020202020204" pitchFamily="34" charset="0"/>
                            </a:rPr>
                            <a:t>50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a:t>
                          </a:r>
                          <a:r>
                            <a:rPr lang="en-VN" sz="2400" baseline="0" dirty="0">
                              <a:latin typeface="Arial" panose="020B0604020202020204" pitchFamily="34" charset="0"/>
                              <a:cs typeface="Arial" panose="020B0604020202020204" pitchFamily="34" charset="0"/>
                            </a:rPr>
                            <a:t> = 20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1 </a:t>
                          </a:r>
                          <a:r>
                            <a:rPr lang="en-VN" sz="2400" baseline="0" dirty="0">
                              <a:latin typeface="Arial" panose="020B0604020202020204" pitchFamily="34" charset="0"/>
                              <a:cs typeface="Arial" panose="020B0604020202020204" pitchFamily="34" charset="0"/>
                            </a:rPr>
                            <a:t>= 5 phút</a:t>
                          </a:r>
                          <a:endParaRPr lang="en-VN" sz="2400" dirty="0">
                            <a:latin typeface="Arial" panose="020B0604020202020204" pitchFamily="34" charset="0"/>
                            <a:cs typeface="Arial" panose="020B0604020202020204" pitchFamily="34" charset="0"/>
                          </a:endParaRPr>
                        </a:p>
                      </a:txBody>
                      <a:tcPr anchor="ctr"/>
                    </a:tc>
                    <a:tc rowSpan="2">
                      <a:txBody>
                        <a:bodyPr/>
                        <a:lstStyle/>
                        <a:p>
                          <a:endParaRPr lang="en-VN"/>
                        </a:p>
                      </a:txBody>
                      <a:tcPr anchor="ctr">
                        <a:blipFill>
                          <a:blip r:embed="rId2"/>
                          <a:stretch>
                            <a:fillRect l="-500763" t="-72626" r="-1527" b="-1117"/>
                          </a:stretch>
                        </a:blipFill>
                      </a:tcPr>
                    </a:tc>
                    <a:extLst>
                      <a:ext uri="{0D108BD9-81ED-4DB2-BD59-A6C34878D82A}">
                        <a16:rowId xmlns:a16="http://schemas.microsoft.com/office/drawing/2014/main" val="3493500159"/>
                      </a:ext>
                    </a:extLst>
                  </a:tr>
                  <a:tr h="1135626">
                    <a:tc>
                      <a:txBody>
                        <a:bodyPr/>
                        <a:lstStyle/>
                        <a:p>
                          <a:pPr algn="ctr"/>
                          <a:r>
                            <a:rPr lang="en-VN" sz="2400" i="1" dirty="0">
                              <a:latin typeface="Arial" panose="020B0604020202020204" pitchFamily="34" charset="0"/>
                              <a:cs typeface="Arial" panose="020B0604020202020204" pitchFamily="34" charset="0"/>
                            </a:rPr>
                            <a:t>Cốc 2</a:t>
                          </a:r>
                        </a:p>
                      </a:txBody>
                      <a:tcPr anchor="ctr"/>
                    </a:tc>
                    <a:tc>
                      <a:txBody>
                        <a:bodyPr/>
                        <a:lstStyle/>
                        <a:p>
                          <a:pPr algn="ctr"/>
                          <a:r>
                            <a:rPr lang="en-VN" sz="2400" dirty="0">
                              <a:latin typeface="Arial" panose="020B0604020202020204" pitchFamily="34" charset="0"/>
                              <a:cs typeface="Arial" panose="020B0604020202020204" pitchFamily="34" charset="0"/>
                            </a:rPr>
                            <a:t>Băng phiến</a:t>
                          </a:r>
                        </a:p>
                      </a:txBody>
                      <a:tcPr anchor="ctr"/>
                    </a:tc>
                    <a:tc>
                      <a:txBody>
                        <a:bodyPr/>
                        <a:lstStyle/>
                        <a:p>
                          <a:pPr algn="ctr"/>
                          <a:r>
                            <a:rPr lang="en-VN" sz="2400" dirty="0">
                              <a:latin typeface="Arial" panose="020B0604020202020204" pitchFamily="34" charset="0"/>
                              <a:cs typeface="Arial" panose="020B0604020202020204" pitchFamily="34" charset="0"/>
                            </a:rPr>
                            <a:t>50 g</a:t>
                          </a:r>
                        </a:p>
                      </a:txBody>
                      <a:tcPr anchor="ctr"/>
                    </a:tc>
                    <a:tc>
                      <a:txBody>
                        <a:bodyPr/>
                        <a:lstStyle/>
                        <a:p>
                          <a:pPr algn="ct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a:t>
                          </a:r>
                          <a:r>
                            <a:rPr lang="en-VN" sz="2400" baseline="0" dirty="0">
                              <a:latin typeface="Arial" panose="020B0604020202020204" pitchFamily="34" charset="0"/>
                              <a:cs typeface="Arial" panose="020B0604020202020204" pitchFamily="34" charset="0"/>
                            </a:rPr>
                            <a:t> = 20</a:t>
                          </a:r>
                          <a:r>
                            <a:rPr lang="en-VN" sz="2400" baseline="30000" dirty="0">
                              <a:latin typeface="Arial" panose="020B0604020202020204" pitchFamily="34" charset="0"/>
                              <a:cs typeface="Arial" panose="020B0604020202020204" pitchFamily="34" charset="0"/>
                            </a:rPr>
                            <a:t>o</a:t>
                          </a:r>
                          <a:r>
                            <a:rPr lang="en-VN" sz="2400" baseline="0" dirty="0">
                              <a:latin typeface="Arial" panose="020B0604020202020204" pitchFamily="34" charset="0"/>
                              <a:cs typeface="Arial" panose="020B0604020202020204" pitchFamily="34" charset="0"/>
                            </a:rPr>
                            <a:t>C</a:t>
                          </a:r>
                          <a:endParaRPr lang="en-VN" sz="24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VN" sz="2400" dirty="0">
                              <a:latin typeface="Arial" panose="020B0604020202020204" pitchFamily="34" charset="0"/>
                              <a:cs typeface="Arial" panose="020B0604020202020204" pitchFamily="34" charset="0"/>
                            </a:rPr>
                            <a:t>t</a:t>
                          </a:r>
                          <a:r>
                            <a:rPr lang="en-VN" sz="2400" baseline="-25000" dirty="0">
                              <a:latin typeface="Arial" panose="020B0604020202020204" pitchFamily="34" charset="0"/>
                              <a:cs typeface="Arial" panose="020B0604020202020204" pitchFamily="34" charset="0"/>
                            </a:rPr>
                            <a:t>2 </a:t>
                          </a:r>
                          <a:r>
                            <a:rPr lang="en-VN" sz="2400" baseline="0" dirty="0">
                              <a:latin typeface="Arial" panose="020B0604020202020204" pitchFamily="34" charset="0"/>
                              <a:cs typeface="Arial" panose="020B0604020202020204" pitchFamily="34" charset="0"/>
                            </a:rPr>
                            <a:t>= 4 phút</a:t>
                          </a:r>
                          <a:endParaRPr lang="en-VN" sz="2400" dirty="0">
                            <a:latin typeface="Arial" panose="020B0604020202020204" pitchFamily="34" charset="0"/>
                            <a:cs typeface="Arial" panose="020B0604020202020204" pitchFamily="34" charset="0"/>
                          </a:endParaRPr>
                        </a:p>
                      </a:txBody>
                      <a:tcPr anchor="ctr"/>
                    </a:tc>
                    <a:tc vMerge="1">
                      <a:txBody>
                        <a:bodyPr/>
                        <a:lstStyle/>
                        <a:p>
                          <a:endParaRPr lang="en-VN" dirty="0"/>
                        </a:p>
                      </a:txBody>
                      <a:tcPr/>
                    </a:tc>
                    <a:extLst>
                      <a:ext uri="{0D108BD9-81ED-4DB2-BD59-A6C34878D82A}">
                        <a16:rowId xmlns:a16="http://schemas.microsoft.com/office/drawing/2014/main" val="1302855951"/>
                      </a:ext>
                    </a:extLst>
                  </a:tr>
                </a:tbl>
              </a:graphicData>
            </a:graphic>
          </p:graphicFrame>
        </mc:Fallback>
      </mc:AlternateContent>
    </p:spTree>
    <p:extLst>
      <p:ext uri="{BB962C8B-B14F-4D97-AF65-F5344CB8AC3E}">
        <p14:creationId xmlns:p14="http://schemas.microsoft.com/office/powerpoint/2010/main" val="2728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Lí 8 - C1 B10 Elearning"/>
  <p:tag name="ISPRING_FIRST_PUBLISH" val="1"/>
  <p:tag name="ISPRING_PRESENTATION_COURSE_TITLE" val="Lí 8 - C1 B10 Elearning"/>
  <p:tag name="ISPRING_RESOURCE_FOLDER" val="D:\Documents\THCS Ngọc Hồi\Khối 8 21-22 Lý\Lí 8 - C1 B10 Elearning\"/>
  <p:tag name="ISPRING_PRESENTATION_PATH" val="D:\Documents\THCS Ngọc Hồi\Khối 8 21-22 Lý\Lí 8 - C1 B10 Elearning.pptx"/>
  <p:tag name="ISPRING_PROJECT_VERSION" val="9.3"/>
  <p:tag name="ISPRING_PROJECT_FOLDER_UPDATED" val="1"/>
  <p:tag name="ISPRING_SCREEN_RECS_UPDATED" val="D:\Documents\THCS Ngọc Hồi\Khối 8 21-22 Lý\Lí 8 - C1 B10 Elearning\"/>
  <p:tag name="ISPRING_UUID" val="{1FA55994-E1BC-4551-8269-491E803E968D}"/>
</p:tagLst>
</file>

<file path=ppt/tags/tag2.xml><?xml version="1.0" encoding="utf-8"?>
<p:tagLst xmlns:a="http://schemas.openxmlformats.org/drawingml/2006/main" xmlns:r="http://schemas.openxmlformats.org/officeDocument/2006/relationships" xmlns:p="http://schemas.openxmlformats.org/presentationml/2006/main">
  <p:tag name="GENSWF_SLIDE_UID" val="{225954CC-75C1-4FD1-A419-214850A84BC7}:329"/>
  <p:tag name="ISPRING_SLIDE_ID_2" val="{A9BA636F-D413-4DFE-BCDA-9C8273009AC7}"/>
  <p:tag name="GENSWF_ADVANCE_TIME" val="13.354"/>
  <p:tag name="ISPRING_CUSTOM_TIMING_USED" val="1"/>
  <p:tag name="ISPRING_SLIDE_HAS_SCREEN_REC" val="1"/>
</p:tagLst>
</file>

<file path=ppt/tags/tag3.xml><?xml version="1.0" encoding="utf-8"?>
<p:tagLst xmlns:a="http://schemas.openxmlformats.org/drawingml/2006/main" xmlns:r="http://schemas.openxmlformats.org/officeDocument/2006/relationships" xmlns:p="http://schemas.openxmlformats.org/presentationml/2006/main">
  <p:tag name="GENSWF_SLIDE_UID" val="{FB5AA313-2656-499A-82BE-1C2A2B094980}:266"/>
</p:tagLst>
</file>

<file path=ppt/tags/tag4.xml><?xml version="1.0" encoding="utf-8"?>
<p:tagLst xmlns:a="http://schemas.openxmlformats.org/drawingml/2006/main" xmlns:r="http://schemas.openxmlformats.org/officeDocument/2006/relationships" xmlns:p="http://schemas.openxmlformats.org/presentationml/2006/main">
  <p:tag name="GENSWF_SLIDE_UID" val="{124A67AF-F7B1-4F30-ADB6-543A59487D55}:358"/>
</p:tagLst>
</file>

<file path=ppt/theme/theme1.xml><?xml version="1.0" encoding="utf-8"?>
<a:theme xmlns:a="http://schemas.openxmlformats.org/drawingml/2006/main" name="Văn học 16x9">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2.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Thiết kế bản trình bày học thuật, kẻ sọc và dải ruy băng (màn hình rộng)</Template>
  <TotalTime>3333</TotalTime>
  <Words>1654</Words>
  <Application>Microsoft Macintosh PowerPoint</Application>
  <PresentationFormat>Widescreen</PresentationFormat>
  <Paragraphs>194</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Cambria Math</vt:lpstr>
      <vt:lpstr>Euphemia</vt:lpstr>
      <vt:lpstr>Wingdings</vt:lpstr>
      <vt:lpstr>Văn học 16x9</vt:lpstr>
      <vt:lpstr>PowerPoint Presentation</vt:lpstr>
      <vt:lpstr>Chương II: NHIỆT HỌC Tiết 30 – 31: Chủ đề NHIỆT LƯỢNG – PHƯƠNG TRÌNH CÂN BẰNG NHIỆT </vt:lpstr>
      <vt:lpstr>Nội dung chính</vt:lpstr>
      <vt:lpstr>PowerPoint Presentation</vt:lpstr>
      <vt:lpstr>Tiết 30 – Bài 24 Nhiệt Lượng</vt:lpstr>
      <vt:lpstr>I. Nhiệt lượng một vật thu vào để nóng lên phụ thuộc những yếu tố nào? </vt:lpstr>
      <vt:lpstr>Bảng 24.1 (trang 84)</vt:lpstr>
      <vt:lpstr>Bảng 24.2 (trang 85) </vt:lpstr>
      <vt:lpstr>Bảng 24.3 (trang 85)</vt:lpstr>
      <vt:lpstr>I. Nhiệt lượng một vật thu vào để nóng lên phụ thuộc những yếu tố nào?</vt:lpstr>
      <vt:lpstr>II. Công thức tính nhiệt lượng</vt:lpstr>
      <vt:lpstr>Bài C9 (tr 86 SGK)</vt:lpstr>
      <vt:lpstr>Bài C10 (tr 86 SGK)</vt:lpstr>
      <vt:lpstr>Nhiệm vụ học tập về nhà</vt:lpstr>
      <vt:lpstr>Tiết 31 – Bài 25 PHƯƠNG TRÌNH CÂN BẰNG NHIỆT</vt:lpstr>
      <vt:lpstr>PowerPoint Presentation</vt:lpstr>
      <vt:lpstr>I. Nguyên lí truyền nhiệt</vt:lpstr>
      <vt:lpstr>II. Phương trình cân bằng nhiệt</vt:lpstr>
      <vt:lpstr>Hãy trả lời các câu hỏi sau</vt:lpstr>
      <vt:lpstr>C2 (trang 89, SGK)</vt:lpstr>
      <vt:lpstr>Nhiệm vụ học tập về nhà</vt:lpstr>
      <vt:lpstr>Tiết 32 BÀI TẬP VỀ PHƯƠNG TRÌNH CÂN BẰNG NHIỆT</vt:lpstr>
      <vt:lpstr>Phương pháp giải</vt:lpstr>
      <vt:lpstr>Bài 1</vt:lpstr>
      <vt:lpstr>Bài 2</vt:lpstr>
      <vt:lpstr>Bài 3</vt:lpstr>
      <vt:lpstr>Bài 3</vt:lpstr>
      <vt:lpstr>Bài 4</vt:lpstr>
      <vt:lpstr>Bài 4</vt:lpstr>
      <vt:lpstr>Bài 5</vt:lpstr>
      <vt:lpstr>Bài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 8 - C1 B10 Elearning</dc:title>
  <dc:creator>Thu Thuỷ Đinh</dc:creator>
  <cp:lastModifiedBy>Thu Thuỷ Đinh</cp:lastModifiedBy>
  <cp:revision>85</cp:revision>
  <dcterms:created xsi:type="dcterms:W3CDTF">2021-09-05T13:58:26Z</dcterms:created>
  <dcterms:modified xsi:type="dcterms:W3CDTF">2022-04-28T15:57:41Z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