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3885" r:id="rId6"/>
    <p:sldMasterId id="2147484025" r:id="rId7"/>
    <p:sldMasterId id="2147484037" r:id="rId8"/>
    <p:sldMasterId id="2147484059" r:id="rId9"/>
    <p:sldMasterId id="2147484093" r:id="rId10"/>
  </p:sldMasterIdLst>
  <p:notesMasterIdLst>
    <p:notesMasterId r:id="rId61"/>
  </p:notesMasterIdLst>
  <p:sldIdLst>
    <p:sldId id="405" r:id="rId11"/>
    <p:sldId id="1178" r:id="rId12"/>
    <p:sldId id="1181" r:id="rId13"/>
    <p:sldId id="1180" r:id="rId14"/>
    <p:sldId id="1179" r:id="rId15"/>
    <p:sldId id="1010" r:id="rId16"/>
    <p:sldId id="1088" r:id="rId17"/>
    <p:sldId id="1182" r:id="rId18"/>
    <p:sldId id="1185" r:id="rId19"/>
    <p:sldId id="1113" r:id="rId20"/>
    <p:sldId id="1186" r:id="rId21"/>
    <p:sldId id="1188" r:id="rId22"/>
    <p:sldId id="1187" r:id="rId23"/>
    <p:sldId id="1189" r:id="rId24"/>
    <p:sldId id="1193" r:id="rId25"/>
    <p:sldId id="1194" r:id="rId26"/>
    <p:sldId id="1038" r:id="rId27"/>
    <p:sldId id="1195" r:id="rId28"/>
    <p:sldId id="1196" r:id="rId29"/>
    <p:sldId id="1204" r:id="rId30"/>
    <p:sldId id="1205" r:id="rId31"/>
    <p:sldId id="1206" r:id="rId32"/>
    <p:sldId id="1207" r:id="rId33"/>
    <p:sldId id="1208" r:id="rId34"/>
    <p:sldId id="1209" r:id="rId35"/>
    <p:sldId id="1210" r:id="rId36"/>
    <p:sldId id="1211" r:id="rId37"/>
    <p:sldId id="1212" r:id="rId38"/>
    <p:sldId id="1213" r:id="rId39"/>
    <p:sldId id="1214" r:id="rId40"/>
    <p:sldId id="1215" r:id="rId41"/>
    <p:sldId id="1216" r:id="rId42"/>
    <p:sldId id="1217" r:id="rId43"/>
    <p:sldId id="1218" r:id="rId44"/>
    <p:sldId id="1219" r:id="rId45"/>
    <p:sldId id="1220" r:id="rId46"/>
    <p:sldId id="1221" r:id="rId47"/>
    <p:sldId id="326" r:id="rId48"/>
    <p:sldId id="390" r:id="rId49"/>
    <p:sldId id="391" r:id="rId50"/>
    <p:sldId id="392" r:id="rId51"/>
    <p:sldId id="393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122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FFFFF"/>
    <a:srgbClr val="DBEEF4"/>
    <a:srgbClr val="DFF0F5"/>
    <a:srgbClr val="FFEFBD"/>
    <a:srgbClr val="DD8E19"/>
    <a:srgbClr val="FDEADA"/>
    <a:srgbClr val="FFE285"/>
    <a:srgbClr val="949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77" d="100"/>
          <a:sy n="77" d="100"/>
        </p:scale>
        <p:origin x="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333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0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53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884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9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1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24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48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09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05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3177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0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8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05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02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4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1827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2919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2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92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610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676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868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627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164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8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2023/1/8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470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58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5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4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81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33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59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50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10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10" Type="http://schemas.openxmlformats.org/officeDocument/2006/relationships/image" Target="../media/image70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slide" Target="slide35.xml"/><Relationship Id="rId3" Type="http://schemas.openxmlformats.org/officeDocument/2006/relationships/audio" Target="../media/audio2.wav"/><Relationship Id="rId21" Type="http://schemas.openxmlformats.org/officeDocument/2006/relationships/image" Target="../media/image75.png"/><Relationship Id="rId7" Type="http://schemas.openxmlformats.org/officeDocument/2006/relationships/image" Target="../media/image66.png"/><Relationship Id="rId12" Type="http://schemas.openxmlformats.org/officeDocument/2006/relationships/slide" Target="slide32.xml"/><Relationship Id="rId17" Type="http://schemas.openxmlformats.org/officeDocument/2006/relationships/image" Target="../media/image73.png"/><Relationship Id="rId2" Type="http://schemas.openxmlformats.org/officeDocument/2006/relationships/audio" Target="../media/audio1.wav"/><Relationship Id="rId16" Type="http://schemas.openxmlformats.org/officeDocument/2006/relationships/slide" Target="slide34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5.gif"/><Relationship Id="rId11" Type="http://schemas.openxmlformats.org/officeDocument/2006/relationships/image" Target="../media/image70.gif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slide" Target="slide33.xml"/><Relationship Id="rId22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4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4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4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4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4.wav"/><Relationship Id="rId7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12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11" Type="http://schemas.microsoft.com/office/2007/relationships/hdphoto" Target="../media/hdphoto8.wdp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92.jpe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93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9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microsoft.com/office/2007/relationships/hdphoto" Target="../media/hdphoto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3962402" y="2590802"/>
            <a:ext cx="4581525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defTabSz="914377">
              <a:defRPr/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93183" y="2"/>
            <a:ext cx="11822807" cy="830997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GD &amp; ĐT HUYỆN THANH TRÌ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THCS NGỌC HỒI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" y="0"/>
            <a:ext cx="146685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2229" y="1590"/>
            <a:ext cx="11731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682582" y="2137893"/>
            <a:ext cx="10805375" cy="389347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defTabSz="914377">
              <a:defRPr/>
            </a:pP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sz="54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1046147" y="2299223"/>
            <a:ext cx="10373139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NGỮ VĂN - LỚP 6A1</a:t>
            </a:r>
          </a:p>
          <a:p>
            <a:pPr defTabSz="914377">
              <a:spcBef>
                <a:spcPct val="0"/>
              </a:spcBef>
              <a:buNone/>
              <a:defRPr/>
            </a:pP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</a:t>
            </a: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2302524" y="5002665"/>
            <a:ext cx="7604125" cy="2057400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87521" y="5362575"/>
            <a:ext cx="146685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966" y="5393531"/>
            <a:ext cx="146685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318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42" y="-1"/>
            <a:ext cx="8890333" cy="167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3" y="1412777"/>
            <a:ext cx="10969747" cy="50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9455" y="221671"/>
            <a:ext cx="875607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Ngày xưa ta đi học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Mười tuổi thơ nghe gió thổi mùa thu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ngẩng lên trông bản đồ rực rỡ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Như đồng hoa bỗng gặp một đêm mơ.</a:t>
            </a:r>
            <a:endParaRPr lang="en-US" sz="2400" dirty="0">
              <a:solidFill>
                <a:srgbClr val="001A33"/>
              </a:solidFill>
              <a:latin typeface="Calibri Light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Bản đồ mới tường vôi cũng mới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giáo lớn sao, thước bảng cũng lớn sao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Gậy thần tiên và cánh tay đạo sĩ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Đưa ta đi sông núi tuyệt vời.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Tim đập mạnh hồn ngây không sao hiểu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sông dài hơn hai ngàn cây số mông mênh</a:t>
            </a:r>
          </a:p>
          <a:p>
            <a:r>
              <a:rPr lang="en-US" sz="2400" dirty="0">
                <a:solidFill>
                  <a:srgbClr val="001A33"/>
                </a:solidFill>
                <a:latin typeface="Calibri Light"/>
              </a:rPr>
              <a:t>…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lao đá đổ</a:t>
            </a:r>
            <a:endParaRPr lang="en-US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Lan hoang dứa mật thông nhựa lên hương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trưa hè ngun ngút nắng Trường Sơn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216727" cy="6858000"/>
          </a:xfrm>
          <a:prstGeom prst="rect">
            <a:avLst/>
          </a:prstGeom>
          <a:solidFill>
            <a:srgbClr val="DFF0F5"/>
          </a:solidFill>
          <a:ln>
            <a:solidFill>
              <a:srgbClr val="DBEE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84" y="-1114759"/>
            <a:ext cx="1326205" cy="90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6816" y="246780"/>
            <a:ext cx="87560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Ngẫm nghĩ voi đi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Thác Khôn cười trắng xoá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đi... bản đồ không nhìn nữa...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Sáng trời thu lại còn bướm với trời xanh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Trúc đào tươi chim khuyên rỉa cánh sương đọng long lanh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cởi áo lội dòng sông ta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 Mê Kông cũng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Rừng núi lùi xa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Đất phẳng thở chan hoà.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Sóng toả chân trời buồm trắng.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Chín nhánh Mê Kông phù sa nổi váng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Ruộng bãi Mê Kông trồng không hết lúa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Bến nước Mê Kông tôm cá ngập thuyền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Sầu riêng thơm dậy đất Thủ Biên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Suối mát dội trong lòng dừa trĩu quả.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216727" cy="6858000"/>
          </a:xfrm>
          <a:prstGeom prst="rect">
            <a:avLst/>
          </a:prstGeom>
          <a:solidFill>
            <a:srgbClr val="DFF0F5"/>
          </a:solidFill>
          <a:ln>
            <a:solidFill>
              <a:srgbClr val="DBEE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4" y="-1114759"/>
            <a:ext cx="1326205" cy="90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834" y="243512"/>
            <a:ext cx="87560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quặn đẻ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Chín nhánh sông vàng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Nông dân Nam Bộ gối đất nằm sương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Mồ hôi vã bãi lau thành đồng lúa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Thành những tên đọc lên nước mắt đều muốn ứa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Hà Tiên, Gia Định, Long Châu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Gò Công, Gò Vấp, Đồng Tháp, Cà Mau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mặt đất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Cha ông ta nhắm mắt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Truyền cháu con không bao giờ chia cắt.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*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đã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giáo già đã khuất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Thước bản to nay thành cán cờ sao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tên làm man mác tuổi thơ xưa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Đã thấm máu của bao hồn bất tử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216727" cy="6858000"/>
          </a:xfrm>
          <a:prstGeom prst="rect">
            <a:avLst/>
          </a:prstGeom>
          <a:solidFill>
            <a:srgbClr val="DFF0F5"/>
          </a:solidFill>
          <a:ln>
            <a:solidFill>
              <a:srgbClr val="DBEE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4" y="-1114759"/>
            <a:ext cx="1326205" cy="90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6982" y="246687"/>
            <a:ext cx="4880316" cy="461665"/>
            <a:chOff x="-178462" y="1828800"/>
            <a:chExt cx="10163775" cy="923316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7737" y="1828800"/>
              <a:ext cx="7917576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172" y="742046"/>
            <a:ext cx="5776087" cy="496647"/>
            <a:chOff x="644526" y="2766774"/>
            <a:chExt cx="11553677" cy="993289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29432" y="2671065"/>
            <a:ext cx="115354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1960, in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”.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432" y="1699068"/>
            <a:ext cx="355032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14" y="246688"/>
            <a:ext cx="2114080" cy="2052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962" y="246688"/>
            <a:ext cx="2114080" cy="2116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910" y="259382"/>
            <a:ext cx="2084167" cy="2083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629432" y="3523364"/>
            <a:ext cx="1878241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73912" y="3665022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4866" y="4658979"/>
            <a:ext cx="1878241" cy="661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PTBĐ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29346" y="4800637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9432" y="5806985"/>
            <a:ext cx="316669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4070" y="5936252"/>
            <a:ext cx="717665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“ta”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08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92" y="-152400"/>
            <a:ext cx="12510656" cy="707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51164" y="401782"/>
            <a:ext cx="11734800" cy="5985164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6840" y="-3289923"/>
            <a:ext cx="1326205" cy="90875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92583" y="1399307"/>
            <a:ext cx="4973782" cy="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15744" y="1353325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91598" y="1362759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4795611" y="1647518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Rectangle 29"/>
          <p:cNvSpPr/>
          <p:nvPr/>
        </p:nvSpPr>
        <p:spPr>
          <a:xfrm>
            <a:off x="1408851" y="2471121"/>
            <a:ext cx="510971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đoạn sông Mê Công chảy trên lãnh thổ của nước Việt Nam- Cửu Long- như một cách để giới hạn phần lãnh thổ Việt Nam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7945809" y="1601537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Rectangle 31"/>
          <p:cNvSpPr/>
          <p:nvPr/>
        </p:nvSpPr>
        <p:spPr>
          <a:xfrm>
            <a:off x="6816436" y="2471121"/>
            <a:ext cx="2234949" cy="1815882"/>
          </a:xfrm>
          <a:prstGeom prst="rect">
            <a:avLst/>
          </a:prstGeom>
          <a:ln>
            <a:solidFill>
              <a:srgbClr val="E286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“ta”: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8859806" y="1611849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4" name="Rectangle 33"/>
          <p:cNvSpPr/>
          <p:nvPr/>
        </p:nvSpPr>
        <p:spPr>
          <a:xfrm>
            <a:off x="9384345" y="2459642"/>
            <a:ext cx="2558273" cy="181588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54853" y="4730042"/>
            <a:ext cx="9774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 một tiếng gọi, một tiếng 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tình yêu, niềm tự hào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1410288" y="4804395"/>
            <a:ext cx="1113276" cy="11132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5194" y="498024"/>
            <a:ext cx="2404586" cy="15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187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982" y="246687"/>
            <a:ext cx="4880316" cy="461665"/>
            <a:chOff x="-178462" y="1828800"/>
            <a:chExt cx="10163775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7" y="1828800"/>
              <a:ext cx="7917576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172" y="742046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770" y="912493"/>
            <a:ext cx="5219336" cy="1644931"/>
          </a:xfrm>
          <a:prstGeom prst="rect">
            <a:avLst/>
          </a:prstGeom>
        </p:spPr>
      </p:pic>
      <p:sp>
        <p:nvSpPr>
          <p:cNvPr id="45" name="Google Shape;2653;p65"/>
          <p:cNvSpPr/>
          <p:nvPr/>
        </p:nvSpPr>
        <p:spPr>
          <a:xfrm>
            <a:off x="3870154" y="2134323"/>
            <a:ext cx="7551294" cy="104041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Từ đầu…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mênh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mông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Google Shape;2654;p65"/>
          <p:cNvSpPr/>
          <p:nvPr/>
        </p:nvSpPr>
        <p:spPr>
          <a:xfrm>
            <a:off x="3870154" y="3362753"/>
            <a:ext cx="7551294" cy="1054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lòng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dừa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trĩu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Google Shape;2655;p65"/>
          <p:cNvSpPr/>
          <p:nvPr/>
        </p:nvSpPr>
        <p:spPr>
          <a:xfrm>
            <a:off x="3870154" y="4638235"/>
            <a:ext cx="7551294" cy="93782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chia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8" name="Google Shape;2667;p65"/>
          <p:cNvSpPr/>
          <p:nvPr/>
        </p:nvSpPr>
        <p:spPr>
          <a:xfrm>
            <a:off x="1010146" y="2380477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1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49" name="Google Shape;2668;p65"/>
          <p:cNvSpPr/>
          <p:nvPr/>
        </p:nvSpPr>
        <p:spPr>
          <a:xfrm>
            <a:off x="1010146" y="361993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DAD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Font typeface="Arial"/>
              <a:buNone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2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50" name="Google Shape;2669;p65"/>
          <p:cNvSpPr/>
          <p:nvPr/>
        </p:nvSpPr>
        <p:spPr>
          <a:xfrm>
            <a:off x="981570" y="4844159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A3376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3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51" name="Google Shape;2676;p65"/>
          <p:cNvGrpSpPr/>
          <p:nvPr/>
        </p:nvGrpSpPr>
        <p:grpSpPr>
          <a:xfrm>
            <a:off x="4057493" y="4884543"/>
            <a:ext cx="508893" cy="536832"/>
            <a:chOff x="3456600" y="4193100"/>
            <a:chExt cx="495225" cy="441425"/>
          </a:xfrm>
        </p:grpSpPr>
        <p:sp>
          <p:nvSpPr>
            <p:cNvPr id="52" name="Google Shape;2677;p65"/>
            <p:cNvSpPr/>
            <p:nvPr/>
          </p:nvSpPr>
          <p:spPr>
            <a:xfrm>
              <a:off x="3456600" y="4193100"/>
              <a:ext cx="495225" cy="441425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2678;p65"/>
            <p:cNvSpPr/>
            <p:nvPr/>
          </p:nvSpPr>
          <p:spPr>
            <a:xfrm>
              <a:off x="3481900" y="4252225"/>
              <a:ext cx="394625" cy="358925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2679;p65"/>
            <p:cNvSpPr/>
            <p:nvPr/>
          </p:nvSpPr>
          <p:spPr>
            <a:xfrm>
              <a:off x="3524575" y="4217700"/>
              <a:ext cx="398700" cy="35325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" name="Google Shape;2680;p65"/>
          <p:cNvGrpSpPr/>
          <p:nvPr/>
        </p:nvGrpSpPr>
        <p:grpSpPr>
          <a:xfrm>
            <a:off x="4124992" y="3684903"/>
            <a:ext cx="373895" cy="487665"/>
            <a:chOff x="4361325" y="3366075"/>
            <a:chExt cx="438775" cy="579175"/>
          </a:xfrm>
        </p:grpSpPr>
        <p:sp>
          <p:nvSpPr>
            <p:cNvPr id="56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" name="Google Shape;2690;p65"/>
          <p:cNvGrpSpPr/>
          <p:nvPr/>
        </p:nvGrpSpPr>
        <p:grpSpPr>
          <a:xfrm>
            <a:off x="4057484" y="2445452"/>
            <a:ext cx="508909" cy="487652"/>
            <a:chOff x="2322750" y="2445350"/>
            <a:chExt cx="497825" cy="464725"/>
          </a:xfrm>
        </p:grpSpPr>
        <p:sp>
          <p:nvSpPr>
            <p:cNvPr id="60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5" name="Google Shape;2696;p65"/>
          <p:cNvCxnSpPr>
            <a:stCxn id="48" idx="3"/>
            <a:endCxn id="45" idx="1"/>
          </p:cNvCxnSpPr>
          <p:nvPr/>
        </p:nvCxnSpPr>
        <p:spPr>
          <a:xfrm flipV="1">
            <a:off x="2929746" y="2654531"/>
            <a:ext cx="940408" cy="3474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66" name="Google Shape;2697;p65"/>
          <p:cNvCxnSpPr/>
          <p:nvPr/>
        </p:nvCxnSpPr>
        <p:spPr>
          <a:xfrm>
            <a:off x="2929746" y="392870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F9E00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67" name="Google Shape;2698;p65"/>
          <p:cNvCxnSpPr/>
          <p:nvPr/>
        </p:nvCxnSpPr>
        <p:spPr>
          <a:xfrm>
            <a:off x="2901170" y="516814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A3376C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68" name="Google Shape;2656;p65"/>
          <p:cNvSpPr/>
          <p:nvPr/>
        </p:nvSpPr>
        <p:spPr>
          <a:xfrm>
            <a:off x="3870154" y="5743576"/>
            <a:ext cx="7551294" cy="8566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Còn lại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69" name="Google Shape;2670;p65"/>
          <p:cNvSpPr/>
          <p:nvPr/>
        </p:nvSpPr>
        <p:spPr>
          <a:xfrm>
            <a:off x="981570" y="598264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F6F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4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70" name="Google Shape;2684;p65"/>
          <p:cNvGrpSpPr/>
          <p:nvPr/>
        </p:nvGrpSpPr>
        <p:grpSpPr>
          <a:xfrm flipH="1">
            <a:off x="4027445" y="6047606"/>
            <a:ext cx="568987" cy="487677"/>
            <a:chOff x="3126250" y="3544775"/>
            <a:chExt cx="415400" cy="356350"/>
          </a:xfrm>
        </p:grpSpPr>
        <p:sp>
          <p:nvSpPr>
            <p:cNvPr id="71" name="Google Shape;2685;p65"/>
            <p:cNvSpPr/>
            <p:nvPr/>
          </p:nvSpPr>
          <p:spPr>
            <a:xfrm>
              <a:off x="3126250" y="3544775"/>
              <a:ext cx="415400" cy="356350"/>
            </a:xfrm>
            <a:custGeom>
              <a:avLst/>
              <a:gdLst/>
              <a:ahLst/>
              <a:cxnLst/>
              <a:rect l="l" t="t" r="r" b="b"/>
              <a:pathLst>
                <a:path w="16616" h="14254" extrusionOk="0">
                  <a:moveTo>
                    <a:pt x="8386" y="1"/>
                  </a:moveTo>
                  <a:cubicBezTo>
                    <a:pt x="7918" y="1"/>
                    <a:pt x="7477" y="79"/>
                    <a:pt x="7036" y="183"/>
                  </a:cubicBezTo>
                  <a:cubicBezTo>
                    <a:pt x="6568" y="287"/>
                    <a:pt x="6101" y="416"/>
                    <a:pt x="5686" y="598"/>
                  </a:cubicBezTo>
                  <a:cubicBezTo>
                    <a:pt x="5193" y="780"/>
                    <a:pt x="4751" y="1039"/>
                    <a:pt x="4310" y="1325"/>
                  </a:cubicBezTo>
                  <a:cubicBezTo>
                    <a:pt x="4258" y="1377"/>
                    <a:pt x="4206" y="1403"/>
                    <a:pt x="4128" y="1455"/>
                  </a:cubicBezTo>
                  <a:cubicBezTo>
                    <a:pt x="3894" y="1481"/>
                    <a:pt x="3635" y="1507"/>
                    <a:pt x="3375" y="1559"/>
                  </a:cubicBezTo>
                  <a:cubicBezTo>
                    <a:pt x="2986" y="1611"/>
                    <a:pt x="2622" y="1662"/>
                    <a:pt x="2207" y="1766"/>
                  </a:cubicBezTo>
                  <a:cubicBezTo>
                    <a:pt x="1818" y="1870"/>
                    <a:pt x="1428" y="1974"/>
                    <a:pt x="1065" y="2104"/>
                  </a:cubicBezTo>
                  <a:cubicBezTo>
                    <a:pt x="390" y="2311"/>
                    <a:pt x="0" y="2986"/>
                    <a:pt x="182" y="3661"/>
                  </a:cubicBezTo>
                  <a:cubicBezTo>
                    <a:pt x="338" y="4258"/>
                    <a:pt x="857" y="4648"/>
                    <a:pt x="1454" y="4674"/>
                  </a:cubicBezTo>
                  <a:cubicBezTo>
                    <a:pt x="1584" y="4674"/>
                    <a:pt x="1688" y="4648"/>
                    <a:pt x="1818" y="4622"/>
                  </a:cubicBezTo>
                  <a:cubicBezTo>
                    <a:pt x="2181" y="4518"/>
                    <a:pt x="2622" y="4388"/>
                    <a:pt x="3064" y="4284"/>
                  </a:cubicBezTo>
                  <a:cubicBezTo>
                    <a:pt x="3271" y="4258"/>
                    <a:pt x="3505" y="4207"/>
                    <a:pt x="3739" y="4155"/>
                  </a:cubicBezTo>
                  <a:cubicBezTo>
                    <a:pt x="3843" y="4466"/>
                    <a:pt x="3920" y="4778"/>
                    <a:pt x="4024" y="5089"/>
                  </a:cubicBezTo>
                  <a:lnTo>
                    <a:pt x="4050" y="5167"/>
                  </a:lnTo>
                  <a:cubicBezTo>
                    <a:pt x="4128" y="5505"/>
                    <a:pt x="4232" y="5842"/>
                    <a:pt x="4362" y="6180"/>
                  </a:cubicBezTo>
                  <a:cubicBezTo>
                    <a:pt x="4440" y="6387"/>
                    <a:pt x="4518" y="6595"/>
                    <a:pt x="4621" y="6777"/>
                  </a:cubicBezTo>
                  <a:cubicBezTo>
                    <a:pt x="4699" y="6958"/>
                    <a:pt x="4803" y="7166"/>
                    <a:pt x="4907" y="7348"/>
                  </a:cubicBezTo>
                  <a:cubicBezTo>
                    <a:pt x="5115" y="7737"/>
                    <a:pt x="5322" y="8101"/>
                    <a:pt x="5582" y="8438"/>
                  </a:cubicBezTo>
                  <a:lnTo>
                    <a:pt x="5608" y="8490"/>
                  </a:lnTo>
                  <a:cubicBezTo>
                    <a:pt x="5790" y="8750"/>
                    <a:pt x="6023" y="9009"/>
                    <a:pt x="6257" y="9269"/>
                  </a:cubicBezTo>
                  <a:cubicBezTo>
                    <a:pt x="6491" y="9503"/>
                    <a:pt x="6724" y="9736"/>
                    <a:pt x="6984" y="9944"/>
                  </a:cubicBezTo>
                  <a:lnTo>
                    <a:pt x="7036" y="9970"/>
                  </a:lnTo>
                  <a:cubicBezTo>
                    <a:pt x="7347" y="10229"/>
                    <a:pt x="7711" y="10463"/>
                    <a:pt x="8048" y="10671"/>
                  </a:cubicBezTo>
                  <a:cubicBezTo>
                    <a:pt x="8386" y="10853"/>
                    <a:pt x="8749" y="11034"/>
                    <a:pt x="9087" y="11190"/>
                  </a:cubicBezTo>
                  <a:lnTo>
                    <a:pt x="9113" y="11190"/>
                  </a:lnTo>
                  <a:cubicBezTo>
                    <a:pt x="9658" y="11424"/>
                    <a:pt x="10203" y="11605"/>
                    <a:pt x="10748" y="11813"/>
                  </a:cubicBezTo>
                  <a:cubicBezTo>
                    <a:pt x="11319" y="11995"/>
                    <a:pt x="11787" y="12177"/>
                    <a:pt x="12228" y="12384"/>
                  </a:cubicBezTo>
                  <a:cubicBezTo>
                    <a:pt x="12669" y="12566"/>
                    <a:pt x="13111" y="12800"/>
                    <a:pt x="13500" y="13085"/>
                  </a:cubicBezTo>
                  <a:cubicBezTo>
                    <a:pt x="13708" y="13241"/>
                    <a:pt x="13889" y="13397"/>
                    <a:pt x="14045" y="13552"/>
                  </a:cubicBezTo>
                  <a:cubicBezTo>
                    <a:pt x="14175" y="13656"/>
                    <a:pt x="14279" y="13786"/>
                    <a:pt x="14383" y="13916"/>
                  </a:cubicBezTo>
                  <a:cubicBezTo>
                    <a:pt x="14564" y="14124"/>
                    <a:pt x="14850" y="14253"/>
                    <a:pt x="15135" y="14253"/>
                  </a:cubicBezTo>
                  <a:cubicBezTo>
                    <a:pt x="15187" y="14253"/>
                    <a:pt x="15265" y="14253"/>
                    <a:pt x="15317" y="14227"/>
                  </a:cubicBezTo>
                  <a:cubicBezTo>
                    <a:pt x="15681" y="14176"/>
                    <a:pt x="15966" y="13916"/>
                    <a:pt x="16044" y="13552"/>
                  </a:cubicBezTo>
                  <a:cubicBezTo>
                    <a:pt x="16096" y="13449"/>
                    <a:pt x="16096" y="13319"/>
                    <a:pt x="16122" y="13215"/>
                  </a:cubicBezTo>
                  <a:lnTo>
                    <a:pt x="16122" y="12722"/>
                  </a:lnTo>
                  <a:cubicBezTo>
                    <a:pt x="16148" y="11995"/>
                    <a:pt x="16200" y="11294"/>
                    <a:pt x="16304" y="10619"/>
                  </a:cubicBezTo>
                  <a:lnTo>
                    <a:pt x="16356" y="10100"/>
                  </a:lnTo>
                  <a:cubicBezTo>
                    <a:pt x="16434" y="9451"/>
                    <a:pt x="16511" y="8905"/>
                    <a:pt x="16537" y="8308"/>
                  </a:cubicBezTo>
                  <a:cubicBezTo>
                    <a:pt x="16615" y="7530"/>
                    <a:pt x="16589" y="6725"/>
                    <a:pt x="16511" y="5946"/>
                  </a:cubicBezTo>
                  <a:cubicBezTo>
                    <a:pt x="16434" y="5531"/>
                    <a:pt x="16330" y="5141"/>
                    <a:pt x="16200" y="4752"/>
                  </a:cubicBezTo>
                  <a:cubicBezTo>
                    <a:pt x="16070" y="4336"/>
                    <a:pt x="15888" y="3947"/>
                    <a:pt x="15681" y="3558"/>
                  </a:cubicBezTo>
                  <a:cubicBezTo>
                    <a:pt x="15187" y="2753"/>
                    <a:pt x="14512" y="2052"/>
                    <a:pt x="13734" y="1533"/>
                  </a:cubicBezTo>
                  <a:cubicBezTo>
                    <a:pt x="13318" y="1221"/>
                    <a:pt x="12903" y="987"/>
                    <a:pt x="12436" y="780"/>
                  </a:cubicBezTo>
                  <a:cubicBezTo>
                    <a:pt x="12020" y="572"/>
                    <a:pt x="11579" y="416"/>
                    <a:pt x="11112" y="287"/>
                  </a:cubicBezTo>
                  <a:cubicBezTo>
                    <a:pt x="10385" y="79"/>
                    <a:pt x="9606" y="1"/>
                    <a:pt x="8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2686;p65"/>
            <p:cNvSpPr/>
            <p:nvPr/>
          </p:nvSpPr>
          <p:spPr>
            <a:xfrm>
              <a:off x="3228800" y="3569450"/>
              <a:ext cx="288825" cy="308300"/>
            </a:xfrm>
            <a:custGeom>
              <a:avLst/>
              <a:gdLst/>
              <a:ahLst/>
              <a:cxnLst/>
              <a:rect l="l" t="t" r="r" b="b"/>
              <a:pathLst>
                <a:path w="11553" h="12332" extrusionOk="0">
                  <a:moveTo>
                    <a:pt x="4336" y="0"/>
                  </a:moveTo>
                  <a:cubicBezTo>
                    <a:pt x="3946" y="0"/>
                    <a:pt x="3531" y="52"/>
                    <a:pt x="3141" y="156"/>
                  </a:cubicBezTo>
                  <a:cubicBezTo>
                    <a:pt x="2726" y="234"/>
                    <a:pt x="2337" y="364"/>
                    <a:pt x="1947" y="520"/>
                  </a:cubicBezTo>
                  <a:cubicBezTo>
                    <a:pt x="1532" y="701"/>
                    <a:pt x="1142" y="909"/>
                    <a:pt x="779" y="1169"/>
                  </a:cubicBezTo>
                  <a:cubicBezTo>
                    <a:pt x="571" y="1298"/>
                    <a:pt x="416" y="1428"/>
                    <a:pt x="234" y="1584"/>
                  </a:cubicBezTo>
                  <a:lnTo>
                    <a:pt x="0" y="1792"/>
                  </a:lnTo>
                  <a:lnTo>
                    <a:pt x="52" y="1844"/>
                  </a:lnTo>
                  <a:cubicBezTo>
                    <a:pt x="156" y="1999"/>
                    <a:pt x="234" y="2129"/>
                    <a:pt x="312" y="2285"/>
                  </a:cubicBezTo>
                  <a:cubicBezTo>
                    <a:pt x="390" y="2441"/>
                    <a:pt x="467" y="2597"/>
                    <a:pt x="519" y="2778"/>
                  </a:cubicBezTo>
                  <a:cubicBezTo>
                    <a:pt x="649" y="3116"/>
                    <a:pt x="753" y="3479"/>
                    <a:pt x="857" y="3843"/>
                  </a:cubicBezTo>
                  <a:cubicBezTo>
                    <a:pt x="935" y="4206"/>
                    <a:pt x="1039" y="4544"/>
                    <a:pt x="1168" y="4855"/>
                  </a:cubicBezTo>
                  <a:cubicBezTo>
                    <a:pt x="1246" y="5037"/>
                    <a:pt x="1324" y="5219"/>
                    <a:pt x="1402" y="5400"/>
                  </a:cubicBezTo>
                  <a:cubicBezTo>
                    <a:pt x="1480" y="5556"/>
                    <a:pt x="1584" y="5764"/>
                    <a:pt x="1662" y="5919"/>
                  </a:cubicBezTo>
                  <a:cubicBezTo>
                    <a:pt x="1843" y="6283"/>
                    <a:pt x="2051" y="6620"/>
                    <a:pt x="2285" y="6932"/>
                  </a:cubicBezTo>
                  <a:cubicBezTo>
                    <a:pt x="2648" y="7425"/>
                    <a:pt x="3064" y="7867"/>
                    <a:pt x="3531" y="8230"/>
                  </a:cubicBezTo>
                  <a:cubicBezTo>
                    <a:pt x="3816" y="8464"/>
                    <a:pt x="4128" y="8671"/>
                    <a:pt x="4439" y="8879"/>
                  </a:cubicBezTo>
                  <a:cubicBezTo>
                    <a:pt x="4751" y="9035"/>
                    <a:pt x="5063" y="9191"/>
                    <a:pt x="5400" y="9320"/>
                  </a:cubicBezTo>
                  <a:cubicBezTo>
                    <a:pt x="5919" y="9554"/>
                    <a:pt x="6464" y="9762"/>
                    <a:pt x="7010" y="9943"/>
                  </a:cubicBezTo>
                  <a:cubicBezTo>
                    <a:pt x="7555" y="10151"/>
                    <a:pt x="8048" y="10333"/>
                    <a:pt x="8541" y="10541"/>
                  </a:cubicBezTo>
                  <a:cubicBezTo>
                    <a:pt x="9060" y="10774"/>
                    <a:pt x="9554" y="11034"/>
                    <a:pt x="9995" y="11371"/>
                  </a:cubicBezTo>
                  <a:cubicBezTo>
                    <a:pt x="10229" y="11527"/>
                    <a:pt x="10436" y="11709"/>
                    <a:pt x="10644" y="11916"/>
                  </a:cubicBezTo>
                  <a:cubicBezTo>
                    <a:pt x="10800" y="12046"/>
                    <a:pt x="10930" y="12202"/>
                    <a:pt x="11059" y="12332"/>
                  </a:cubicBezTo>
                  <a:cubicBezTo>
                    <a:pt x="11059" y="12306"/>
                    <a:pt x="11059" y="12280"/>
                    <a:pt x="11059" y="12254"/>
                  </a:cubicBezTo>
                  <a:lnTo>
                    <a:pt x="11059" y="12098"/>
                  </a:lnTo>
                  <a:lnTo>
                    <a:pt x="11059" y="11839"/>
                  </a:lnTo>
                  <a:cubicBezTo>
                    <a:pt x="11059" y="11060"/>
                    <a:pt x="11137" y="10281"/>
                    <a:pt x="11241" y="9554"/>
                  </a:cubicBezTo>
                  <a:lnTo>
                    <a:pt x="11293" y="9035"/>
                  </a:lnTo>
                  <a:cubicBezTo>
                    <a:pt x="11371" y="8464"/>
                    <a:pt x="11449" y="7867"/>
                    <a:pt x="11475" y="7295"/>
                  </a:cubicBezTo>
                  <a:cubicBezTo>
                    <a:pt x="11553" y="6569"/>
                    <a:pt x="11527" y="5842"/>
                    <a:pt x="11449" y="5115"/>
                  </a:cubicBezTo>
                  <a:cubicBezTo>
                    <a:pt x="11397" y="4777"/>
                    <a:pt x="11293" y="4414"/>
                    <a:pt x="11189" y="4076"/>
                  </a:cubicBezTo>
                  <a:cubicBezTo>
                    <a:pt x="11085" y="3739"/>
                    <a:pt x="10930" y="3401"/>
                    <a:pt x="10748" y="3090"/>
                  </a:cubicBezTo>
                  <a:cubicBezTo>
                    <a:pt x="10307" y="2389"/>
                    <a:pt x="9735" y="1792"/>
                    <a:pt x="9086" y="1350"/>
                  </a:cubicBezTo>
                  <a:cubicBezTo>
                    <a:pt x="8385" y="857"/>
                    <a:pt x="7607" y="494"/>
                    <a:pt x="6776" y="260"/>
                  </a:cubicBezTo>
                  <a:cubicBezTo>
                    <a:pt x="6101" y="78"/>
                    <a:pt x="5426" y="0"/>
                    <a:pt x="4751" y="0"/>
                  </a:cubicBezTo>
                  <a:close/>
                </a:path>
              </a:pathLst>
            </a:custGeom>
            <a:solidFill>
              <a:srgbClr val="F8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2687;p65"/>
            <p:cNvSpPr/>
            <p:nvPr/>
          </p:nvSpPr>
          <p:spPr>
            <a:xfrm>
              <a:off x="3491650" y="37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2688;p65"/>
            <p:cNvSpPr/>
            <p:nvPr/>
          </p:nvSpPr>
          <p:spPr>
            <a:xfrm>
              <a:off x="3151975" y="3590875"/>
              <a:ext cx="350075" cy="259625"/>
            </a:xfrm>
            <a:custGeom>
              <a:avLst/>
              <a:gdLst/>
              <a:ahLst/>
              <a:cxnLst/>
              <a:rect l="l" t="t" r="r" b="b"/>
              <a:pathLst>
                <a:path w="14003" h="10385" extrusionOk="0">
                  <a:moveTo>
                    <a:pt x="8213" y="0"/>
                  </a:moveTo>
                  <a:cubicBezTo>
                    <a:pt x="7954" y="26"/>
                    <a:pt x="7694" y="52"/>
                    <a:pt x="7435" y="78"/>
                  </a:cubicBezTo>
                  <a:cubicBezTo>
                    <a:pt x="7175" y="104"/>
                    <a:pt x="6889" y="130"/>
                    <a:pt x="6630" y="156"/>
                  </a:cubicBezTo>
                  <a:cubicBezTo>
                    <a:pt x="6344" y="208"/>
                    <a:pt x="6059" y="260"/>
                    <a:pt x="5799" y="338"/>
                  </a:cubicBezTo>
                  <a:cubicBezTo>
                    <a:pt x="5565" y="390"/>
                    <a:pt x="5358" y="467"/>
                    <a:pt x="5150" y="571"/>
                  </a:cubicBezTo>
                  <a:cubicBezTo>
                    <a:pt x="5020" y="571"/>
                    <a:pt x="4864" y="545"/>
                    <a:pt x="4735" y="545"/>
                  </a:cubicBezTo>
                  <a:lnTo>
                    <a:pt x="4319" y="545"/>
                  </a:lnTo>
                  <a:cubicBezTo>
                    <a:pt x="3696" y="545"/>
                    <a:pt x="3099" y="597"/>
                    <a:pt x="2502" y="675"/>
                  </a:cubicBezTo>
                  <a:cubicBezTo>
                    <a:pt x="2139" y="727"/>
                    <a:pt x="1775" y="805"/>
                    <a:pt x="1412" y="883"/>
                  </a:cubicBezTo>
                  <a:cubicBezTo>
                    <a:pt x="1048" y="961"/>
                    <a:pt x="711" y="1065"/>
                    <a:pt x="347" y="1194"/>
                  </a:cubicBezTo>
                  <a:cubicBezTo>
                    <a:pt x="269" y="1220"/>
                    <a:pt x="192" y="1272"/>
                    <a:pt x="140" y="1350"/>
                  </a:cubicBezTo>
                  <a:cubicBezTo>
                    <a:pt x="0" y="1582"/>
                    <a:pt x="172" y="1856"/>
                    <a:pt x="433" y="1856"/>
                  </a:cubicBezTo>
                  <a:cubicBezTo>
                    <a:pt x="464" y="1856"/>
                    <a:pt x="496" y="1852"/>
                    <a:pt x="529" y="1843"/>
                  </a:cubicBezTo>
                  <a:cubicBezTo>
                    <a:pt x="970" y="1714"/>
                    <a:pt x="1386" y="1610"/>
                    <a:pt x="1827" y="1506"/>
                  </a:cubicBezTo>
                  <a:cubicBezTo>
                    <a:pt x="2242" y="1402"/>
                    <a:pt x="2658" y="1350"/>
                    <a:pt x="3073" y="1298"/>
                  </a:cubicBezTo>
                  <a:cubicBezTo>
                    <a:pt x="3333" y="1272"/>
                    <a:pt x="3592" y="1246"/>
                    <a:pt x="3852" y="1220"/>
                  </a:cubicBezTo>
                  <a:cubicBezTo>
                    <a:pt x="4034" y="1376"/>
                    <a:pt x="4215" y="1532"/>
                    <a:pt x="4371" y="1714"/>
                  </a:cubicBezTo>
                  <a:cubicBezTo>
                    <a:pt x="4579" y="1921"/>
                    <a:pt x="4761" y="2129"/>
                    <a:pt x="4916" y="2363"/>
                  </a:cubicBezTo>
                  <a:cubicBezTo>
                    <a:pt x="5046" y="2518"/>
                    <a:pt x="5150" y="2674"/>
                    <a:pt x="5254" y="2856"/>
                  </a:cubicBezTo>
                  <a:cubicBezTo>
                    <a:pt x="5272" y="2874"/>
                    <a:pt x="5304" y="2893"/>
                    <a:pt x="5330" y="2893"/>
                  </a:cubicBezTo>
                  <a:cubicBezTo>
                    <a:pt x="5340" y="2893"/>
                    <a:pt x="5350" y="2889"/>
                    <a:pt x="5358" y="2882"/>
                  </a:cubicBezTo>
                  <a:cubicBezTo>
                    <a:pt x="5410" y="2856"/>
                    <a:pt x="5436" y="2804"/>
                    <a:pt x="5410" y="2778"/>
                  </a:cubicBezTo>
                  <a:cubicBezTo>
                    <a:pt x="5306" y="2596"/>
                    <a:pt x="5202" y="2440"/>
                    <a:pt x="5098" y="2259"/>
                  </a:cubicBezTo>
                  <a:cubicBezTo>
                    <a:pt x="4994" y="2103"/>
                    <a:pt x="4890" y="1973"/>
                    <a:pt x="4787" y="1817"/>
                  </a:cubicBezTo>
                  <a:cubicBezTo>
                    <a:pt x="4605" y="1610"/>
                    <a:pt x="4423" y="1402"/>
                    <a:pt x="4215" y="1220"/>
                  </a:cubicBezTo>
                  <a:lnTo>
                    <a:pt x="4605" y="1220"/>
                  </a:lnTo>
                  <a:cubicBezTo>
                    <a:pt x="4890" y="1220"/>
                    <a:pt x="5202" y="1246"/>
                    <a:pt x="5488" y="1272"/>
                  </a:cubicBezTo>
                  <a:cubicBezTo>
                    <a:pt x="5669" y="1376"/>
                    <a:pt x="5825" y="1480"/>
                    <a:pt x="6007" y="1610"/>
                  </a:cubicBezTo>
                  <a:cubicBezTo>
                    <a:pt x="6370" y="1895"/>
                    <a:pt x="6682" y="2233"/>
                    <a:pt x="6967" y="2622"/>
                  </a:cubicBezTo>
                  <a:cubicBezTo>
                    <a:pt x="7305" y="3115"/>
                    <a:pt x="7590" y="3635"/>
                    <a:pt x="7798" y="4180"/>
                  </a:cubicBezTo>
                  <a:cubicBezTo>
                    <a:pt x="8058" y="4881"/>
                    <a:pt x="8265" y="5608"/>
                    <a:pt x="8421" y="6335"/>
                  </a:cubicBezTo>
                  <a:cubicBezTo>
                    <a:pt x="8421" y="6373"/>
                    <a:pt x="8449" y="6397"/>
                    <a:pt x="8484" y="6397"/>
                  </a:cubicBezTo>
                  <a:cubicBezTo>
                    <a:pt x="8497" y="6397"/>
                    <a:pt x="8511" y="6393"/>
                    <a:pt x="8525" y="6386"/>
                  </a:cubicBezTo>
                  <a:cubicBezTo>
                    <a:pt x="8577" y="6386"/>
                    <a:pt x="8603" y="6335"/>
                    <a:pt x="8577" y="6283"/>
                  </a:cubicBezTo>
                  <a:cubicBezTo>
                    <a:pt x="8395" y="5218"/>
                    <a:pt x="8058" y="4154"/>
                    <a:pt x="7616" y="3167"/>
                  </a:cubicBezTo>
                  <a:cubicBezTo>
                    <a:pt x="7383" y="2674"/>
                    <a:pt x="7071" y="2233"/>
                    <a:pt x="6708" y="1843"/>
                  </a:cubicBezTo>
                  <a:cubicBezTo>
                    <a:pt x="6552" y="1662"/>
                    <a:pt x="6344" y="1480"/>
                    <a:pt x="6162" y="1324"/>
                  </a:cubicBezTo>
                  <a:lnTo>
                    <a:pt x="6162" y="1324"/>
                  </a:lnTo>
                  <a:cubicBezTo>
                    <a:pt x="6967" y="1454"/>
                    <a:pt x="7746" y="1662"/>
                    <a:pt x="8473" y="1973"/>
                  </a:cubicBezTo>
                  <a:cubicBezTo>
                    <a:pt x="8655" y="2051"/>
                    <a:pt x="8836" y="2155"/>
                    <a:pt x="9018" y="2233"/>
                  </a:cubicBezTo>
                  <a:lnTo>
                    <a:pt x="9096" y="2311"/>
                  </a:lnTo>
                  <a:cubicBezTo>
                    <a:pt x="9408" y="2674"/>
                    <a:pt x="9693" y="3089"/>
                    <a:pt x="9927" y="3531"/>
                  </a:cubicBezTo>
                  <a:cubicBezTo>
                    <a:pt x="10057" y="3764"/>
                    <a:pt x="10186" y="4024"/>
                    <a:pt x="10290" y="4258"/>
                  </a:cubicBezTo>
                  <a:cubicBezTo>
                    <a:pt x="10342" y="4439"/>
                    <a:pt x="10394" y="4621"/>
                    <a:pt x="10446" y="4777"/>
                  </a:cubicBezTo>
                  <a:cubicBezTo>
                    <a:pt x="10524" y="4959"/>
                    <a:pt x="10550" y="5140"/>
                    <a:pt x="10602" y="5322"/>
                  </a:cubicBezTo>
                  <a:cubicBezTo>
                    <a:pt x="10680" y="5712"/>
                    <a:pt x="10758" y="6075"/>
                    <a:pt x="10783" y="6464"/>
                  </a:cubicBezTo>
                  <a:cubicBezTo>
                    <a:pt x="10835" y="6854"/>
                    <a:pt x="10861" y="7243"/>
                    <a:pt x="10887" y="7633"/>
                  </a:cubicBezTo>
                  <a:cubicBezTo>
                    <a:pt x="10887" y="7672"/>
                    <a:pt x="10920" y="7691"/>
                    <a:pt x="10955" y="7691"/>
                  </a:cubicBezTo>
                  <a:cubicBezTo>
                    <a:pt x="10991" y="7691"/>
                    <a:pt x="11030" y="7672"/>
                    <a:pt x="11043" y="7633"/>
                  </a:cubicBezTo>
                  <a:cubicBezTo>
                    <a:pt x="11043" y="7373"/>
                    <a:pt x="11017" y="7087"/>
                    <a:pt x="10991" y="6828"/>
                  </a:cubicBezTo>
                  <a:cubicBezTo>
                    <a:pt x="10991" y="6568"/>
                    <a:pt x="10939" y="6283"/>
                    <a:pt x="10913" y="6023"/>
                  </a:cubicBezTo>
                  <a:cubicBezTo>
                    <a:pt x="10835" y="5452"/>
                    <a:pt x="10706" y="4907"/>
                    <a:pt x="10524" y="4388"/>
                  </a:cubicBezTo>
                  <a:cubicBezTo>
                    <a:pt x="10368" y="3894"/>
                    <a:pt x="10160" y="3427"/>
                    <a:pt x="9875" y="2986"/>
                  </a:cubicBezTo>
                  <a:cubicBezTo>
                    <a:pt x="9823" y="2856"/>
                    <a:pt x="9719" y="2726"/>
                    <a:pt x="9641" y="2622"/>
                  </a:cubicBezTo>
                  <a:lnTo>
                    <a:pt x="9641" y="2622"/>
                  </a:lnTo>
                  <a:cubicBezTo>
                    <a:pt x="9849" y="2752"/>
                    <a:pt x="10031" y="2882"/>
                    <a:pt x="10212" y="3038"/>
                  </a:cubicBezTo>
                  <a:cubicBezTo>
                    <a:pt x="10472" y="3245"/>
                    <a:pt x="10706" y="3453"/>
                    <a:pt x="10939" y="3687"/>
                  </a:cubicBezTo>
                  <a:cubicBezTo>
                    <a:pt x="11147" y="3894"/>
                    <a:pt x="11355" y="4128"/>
                    <a:pt x="11536" y="4388"/>
                  </a:cubicBezTo>
                  <a:cubicBezTo>
                    <a:pt x="11744" y="4673"/>
                    <a:pt x="11926" y="4985"/>
                    <a:pt x="12107" y="5322"/>
                  </a:cubicBezTo>
                  <a:cubicBezTo>
                    <a:pt x="12159" y="5426"/>
                    <a:pt x="12211" y="5530"/>
                    <a:pt x="12263" y="5634"/>
                  </a:cubicBezTo>
                  <a:cubicBezTo>
                    <a:pt x="12315" y="5789"/>
                    <a:pt x="12367" y="5945"/>
                    <a:pt x="12393" y="6101"/>
                  </a:cubicBezTo>
                  <a:cubicBezTo>
                    <a:pt x="12445" y="6283"/>
                    <a:pt x="12471" y="6490"/>
                    <a:pt x="12497" y="6672"/>
                  </a:cubicBezTo>
                  <a:cubicBezTo>
                    <a:pt x="12549" y="7010"/>
                    <a:pt x="12549" y="7347"/>
                    <a:pt x="12549" y="7685"/>
                  </a:cubicBezTo>
                  <a:cubicBezTo>
                    <a:pt x="12549" y="8048"/>
                    <a:pt x="12523" y="8411"/>
                    <a:pt x="12497" y="8775"/>
                  </a:cubicBezTo>
                  <a:cubicBezTo>
                    <a:pt x="12497" y="8827"/>
                    <a:pt x="12523" y="8853"/>
                    <a:pt x="12575" y="8879"/>
                  </a:cubicBezTo>
                  <a:cubicBezTo>
                    <a:pt x="12601" y="8853"/>
                    <a:pt x="12601" y="8801"/>
                    <a:pt x="12601" y="8775"/>
                  </a:cubicBezTo>
                  <a:cubicBezTo>
                    <a:pt x="12653" y="8178"/>
                    <a:pt x="12679" y="7581"/>
                    <a:pt x="12679" y="6984"/>
                  </a:cubicBezTo>
                  <a:cubicBezTo>
                    <a:pt x="12679" y="6906"/>
                    <a:pt x="12679" y="6828"/>
                    <a:pt x="12653" y="6750"/>
                  </a:cubicBezTo>
                  <a:lnTo>
                    <a:pt x="12653" y="6750"/>
                  </a:lnTo>
                  <a:cubicBezTo>
                    <a:pt x="12705" y="6906"/>
                    <a:pt x="12757" y="7036"/>
                    <a:pt x="12782" y="7191"/>
                  </a:cubicBezTo>
                  <a:cubicBezTo>
                    <a:pt x="12886" y="7503"/>
                    <a:pt x="12990" y="7866"/>
                    <a:pt x="13094" y="8204"/>
                  </a:cubicBezTo>
                  <a:cubicBezTo>
                    <a:pt x="13276" y="8905"/>
                    <a:pt x="13483" y="9606"/>
                    <a:pt x="13691" y="10307"/>
                  </a:cubicBezTo>
                  <a:cubicBezTo>
                    <a:pt x="13717" y="10358"/>
                    <a:pt x="13743" y="10384"/>
                    <a:pt x="13795" y="10384"/>
                  </a:cubicBezTo>
                  <a:cubicBezTo>
                    <a:pt x="13847" y="10358"/>
                    <a:pt x="13873" y="10333"/>
                    <a:pt x="13873" y="10281"/>
                  </a:cubicBezTo>
                  <a:cubicBezTo>
                    <a:pt x="13613" y="9450"/>
                    <a:pt x="13406" y="8593"/>
                    <a:pt x="13224" y="7736"/>
                  </a:cubicBezTo>
                  <a:cubicBezTo>
                    <a:pt x="13068" y="7217"/>
                    <a:pt x="12938" y="6672"/>
                    <a:pt x="12757" y="6153"/>
                  </a:cubicBezTo>
                  <a:lnTo>
                    <a:pt x="12757" y="6153"/>
                  </a:lnTo>
                  <a:cubicBezTo>
                    <a:pt x="12886" y="6257"/>
                    <a:pt x="13016" y="6361"/>
                    <a:pt x="13120" y="6464"/>
                  </a:cubicBezTo>
                  <a:cubicBezTo>
                    <a:pt x="13276" y="6646"/>
                    <a:pt x="13431" y="6802"/>
                    <a:pt x="13587" y="6984"/>
                  </a:cubicBezTo>
                  <a:cubicBezTo>
                    <a:pt x="13665" y="7113"/>
                    <a:pt x="13769" y="7269"/>
                    <a:pt x="13847" y="7425"/>
                  </a:cubicBezTo>
                  <a:cubicBezTo>
                    <a:pt x="13865" y="7443"/>
                    <a:pt x="13897" y="7462"/>
                    <a:pt x="13923" y="7462"/>
                  </a:cubicBezTo>
                  <a:cubicBezTo>
                    <a:pt x="13933" y="7462"/>
                    <a:pt x="13943" y="7458"/>
                    <a:pt x="13951" y="7451"/>
                  </a:cubicBezTo>
                  <a:cubicBezTo>
                    <a:pt x="13977" y="7425"/>
                    <a:pt x="14003" y="7373"/>
                    <a:pt x="13977" y="7347"/>
                  </a:cubicBezTo>
                  <a:cubicBezTo>
                    <a:pt x="13899" y="7217"/>
                    <a:pt x="13821" y="7087"/>
                    <a:pt x="13743" y="6958"/>
                  </a:cubicBezTo>
                  <a:cubicBezTo>
                    <a:pt x="13639" y="6828"/>
                    <a:pt x="13535" y="6698"/>
                    <a:pt x="13431" y="6568"/>
                  </a:cubicBezTo>
                  <a:cubicBezTo>
                    <a:pt x="13198" y="6309"/>
                    <a:pt x="12964" y="6075"/>
                    <a:pt x="12679" y="5841"/>
                  </a:cubicBezTo>
                  <a:lnTo>
                    <a:pt x="12653" y="5841"/>
                  </a:lnTo>
                  <a:cubicBezTo>
                    <a:pt x="12601" y="5686"/>
                    <a:pt x="12549" y="5556"/>
                    <a:pt x="12471" y="5400"/>
                  </a:cubicBezTo>
                  <a:cubicBezTo>
                    <a:pt x="12159" y="4647"/>
                    <a:pt x="11718" y="3972"/>
                    <a:pt x="11173" y="3349"/>
                  </a:cubicBezTo>
                  <a:lnTo>
                    <a:pt x="11173" y="3349"/>
                  </a:lnTo>
                  <a:cubicBezTo>
                    <a:pt x="11251" y="3375"/>
                    <a:pt x="11329" y="3401"/>
                    <a:pt x="11407" y="3401"/>
                  </a:cubicBezTo>
                  <a:cubicBezTo>
                    <a:pt x="11614" y="3479"/>
                    <a:pt x="11796" y="3531"/>
                    <a:pt x="12004" y="3609"/>
                  </a:cubicBezTo>
                  <a:cubicBezTo>
                    <a:pt x="12289" y="3738"/>
                    <a:pt x="12575" y="3894"/>
                    <a:pt x="12834" y="4076"/>
                  </a:cubicBezTo>
                  <a:cubicBezTo>
                    <a:pt x="13120" y="4258"/>
                    <a:pt x="13406" y="4465"/>
                    <a:pt x="13691" y="4673"/>
                  </a:cubicBezTo>
                  <a:lnTo>
                    <a:pt x="13743" y="4673"/>
                  </a:lnTo>
                  <a:cubicBezTo>
                    <a:pt x="13769" y="4673"/>
                    <a:pt x="13795" y="4647"/>
                    <a:pt x="13795" y="4621"/>
                  </a:cubicBezTo>
                  <a:cubicBezTo>
                    <a:pt x="13821" y="4621"/>
                    <a:pt x="13821" y="4595"/>
                    <a:pt x="13795" y="4569"/>
                  </a:cubicBezTo>
                  <a:cubicBezTo>
                    <a:pt x="13795" y="4543"/>
                    <a:pt x="13769" y="4517"/>
                    <a:pt x="13769" y="4517"/>
                  </a:cubicBezTo>
                  <a:cubicBezTo>
                    <a:pt x="13561" y="4336"/>
                    <a:pt x="13328" y="4180"/>
                    <a:pt x="13120" y="4024"/>
                  </a:cubicBezTo>
                  <a:cubicBezTo>
                    <a:pt x="12886" y="3868"/>
                    <a:pt x="12627" y="3713"/>
                    <a:pt x="12393" y="3583"/>
                  </a:cubicBezTo>
                  <a:cubicBezTo>
                    <a:pt x="12159" y="3453"/>
                    <a:pt x="11926" y="3349"/>
                    <a:pt x="11692" y="3245"/>
                  </a:cubicBezTo>
                  <a:cubicBezTo>
                    <a:pt x="11433" y="3141"/>
                    <a:pt x="11147" y="3089"/>
                    <a:pt x="10887" y="3038"/>
                  </a:cubicBezTo>
                  <a:cubicBezTo>
                    <a:pt x="10628" y="2778"/>
                    <a:pt x="10342" y="2544"/>
                    <a:pt x="10057" y="2311"/>
                  </a:cubicBezTo>
                  <a:cubicBezTo>
                    <a:pt x="9745" y="2077"/>
                    <a:pt x="9408" y="1869"/>
                    <a:pt x="9070" y="1688"/>
                  </a:cubicBezTo>
                  <a:cubicBezTo>
                    <a:pt x="9252" y="1636"/>
                    <a:pt x="9434" y="1610"/>
                    <a:pt x="9615" y="1584"/>
                  </a:cubicBezTo>
                  <a:cubicBezTo>
                    <a:pt x="9823" y="1558"/>
                    <a:pt x="10037" y="1545"/>
                    <a:pt x="10255" y="1545"/>
                  </a:cubicBezTo>
                  <a:cubicBezTo>
                    <a:pt x="10472" y="1545"/>
                    <a:pt x="10693" y="1558"/>
                    <a:pt x="10913" y="1584"/>
                  </a:cubicBezTo>
                  <a:cubicBezTo>
                    <a:pt x="11173" y="1636"/>
                    <a:pt x="11433" y="1688"/>
                    <a:pt x="11692" y="1791"/>
                  </a:cubicBezTo>
                  <a:cubicBezTo>
                    <a:pt x="11822" y="1869"/>
                    <a:pt x="11952" y="1921"/>
                    <a:pt x="12082" y="1999"/>
                  </a:cubicBezTo>
                  <a:cubicBezTo>
                    <a:pt x="12092" y="2010"/>
                    <a:pt x="12107" y="2016"/>
                    <a:pt x="12123" y="2016"/>
                  </a:cubicBezTo>
                  <a:cubicBezTo>
                    <a:pt x="12146" y="2016"/>
                    <a:pt x="12170" y="2004"/>
                    <a:pt x="12185" y="1973"/>
                  </a:cubicBezTo>
                  <a:cubicBezTo>
                    <a:pt x="12211" y="1947"/>
                    <a:pt x="12211" y="1895"/>
                    <a:pt x="12159" y="1869"/>
                  </a:cubicBezTo>
                  <a:cubicBezTo>
                    <a:pt x="11666" y="1532"/>
                    <a:pt x="11069" y="1350"/>
                    <a:pt x="10472" y="1324"/>
                  </a:cubicBezTo>
                  <a:lnTo>
                    <a:pt x="10109" y="1324"/>
                  </a:lnTo>
                  <a:cubicBezTo>
                    <a:pt x="9901" y="1324"/>
                    <a:pt x="9693" y="1324"/>
                    <a:pt x="9459" y="1376"/>
                  </a:cubicBezTo>
                  <a:cubicBezTo>
                    <a:pt x="9226" y="1402"/>
                    <a:pt x="8992" y="1428"/>
                    <a:pt x="8759" y="1506"/>
                  </a:cubicBezTo>
                  <a:cubicBezTo>
                    <a:pt x="7798" y="1039"/>
                    <a:pt x="6786" y="753"/>
                    <a:pt x="5747" y="623"/>
                  </a:cubicBezTo>
                  <a:cubicBezTo>
                    <a:pt x="6396" y="416"/>
                    <a:pt x="7097" y="286"/>
                    <a:pt x="7798" y="234"/>
                  </a:cubicBezTo>
                  <a:lnTo>
                    <a:pt x="8213" y="182"/>
                  </a:lnTo>
                  <a:cubicBezTo>
                    <a:pt x="8239" y="182"/>
                    <a:pt x="8265" y="182"/>
                    <a:pt x="8265" y="156"/>
                  </a:cubicBezTo>
                  <a:cubicBezTo>
                    <a:pt x="8317" y="104"/>
                    <a:pt x="8291" y="0"/>
                    <a:pt x="8213" y="0"/>
                  </a:cubicBez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2689;p65"/>
            <p:cNvSpPr/>
            <p:nvPr/>
          </p:nvSpPr>
          <p:spPr>
            <a:xfrm>
              <a:off x="3443625" y="3636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76" name="Google Shape;2699;p65"/>
          <p:cNvCxnSpPr/>
          <p:nvPr/>
        </p:nvCxnSpPr>
        <p:spPr>
          <a:xfrm>
            <a:off x="2901170" y="6321847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96E0C"/>
            </a:solidFill>
            <a:prstDash val="dash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3674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8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tấm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rực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rỡ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554" y="387601"/>
            <a:ext cx="3585275" cy="599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39354" y="1419517"/>
            <a:ext cx="7235786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215" y="2560939"/>
            <a:ext cx="723578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6267" y="4133249"/>
            <a:ext cx="7235786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6318" y="5657364"/>
            <a:ext cx="723578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64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79" y="287588"/>
            <a:ext cx="4338046" cy="599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Google Shape;2667;p65"/>
          <p:cNvSpPr/>
          <p:nvPr/>
        </p:nvSpPr>
        <p:spPr>
          <a:xfrm>
            <a:off x="5767881" y="2871788"/>
            <a:ext cx="6062169" cy="3239708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Niềm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tự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hào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khởi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háo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hức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say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mê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tò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mò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khao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khát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khám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phá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núi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sông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Tổ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quốc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064" y="345796"/>
            <a:ext cx="2114080" cy="2052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012" y="345796"/>
            <a:ext cx="2114080" cy="2116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1960" y="358490"/>
            <a:ext cx="2084167" cy="2083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dòng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sông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Mê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Kông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129212" y="1320821"/>
            <a:ext cx="66722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4" y="1662048"/>
            <a:ext cx="4733924" cy="4580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25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22701" y="1704109"/>
            <a:ext cx="4101973" cy="5153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20" y="246261"/>
            <a:ext cx="9126503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224" y="1928903"/>
            <a:ext cx="4705651" cy="1143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783" y="2877072"/>
            <a:ext cx="3897521" cy="330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546" y="2868853"/>
            <a:ext cx="3955563" cy="331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06486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dòng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sông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Mê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Kông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259464" y="1399612"/>
            <a:ext cx="7932536" cy="500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trề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7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rỉa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3776"/>
            <a:ext cx="4310061" cy="4332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01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dòng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sông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Mê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Kông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6215" y="2302602"/>
            <a:ext cx="10660062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...”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➩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064" y="345796"/>
            <a:ext cx="2114080" cy="2052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012" y="345796"/>
            <a:ext cx="2114080" cy="2116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960" y="358490"/>
            <a:ext cx="2084167" cy="2083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4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Vẻ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dòng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sông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Mê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Kông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6215" y="1420812"/>
            <a:ext cx="770258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ta: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yêu, niềm tự hào của nhà thơ trước vẻ đẹp của dòng sông Mê Công, tình yêu quê hương đất nước tha thiết.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3" y="721876"/>
            <a:ext cx="2730491" cy="2642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566" y="3230082"/>
            <a:ext cx="3215434" cy="3110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3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37" y="1717396"/>
            <a:ext cx="3109948" cy="205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7" y="4103414"/>
            <a:ext cx="3109948" cy="208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833811" y="1717396"/>
            <a:ext cx="7796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33811" y="2756855"/>
            <a:ext cx="7796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Mau.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3810" y="3796314"/>
            <a:ext cx="77962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chia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3753438" y="5333739"/>
            <a:ext cx="1113276" cy="1113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3915" y="5352012"/>
            <a:ext cx="71318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5" y="-93059"/>
            <a:ext cx="5019675" cy="695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48855" y="274914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...;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4" name="Google Shape;2667;p65"/>
          <p:cNvSpPr/>
          <p:nvPr/>
        </p:nvSpPr>
        <p:spPr>
          <a:xfrm>
            <a:off x="548855" y="1672393"/>
            <a:ext cx="2561984" cy="848543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Nghệ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thuật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2640" y="3977951"/>
            <a:ext cx="5638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-32504" y="3782980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Rectangle 27"/>
          <p:cNvSpPr/>
          <p:nvPr/>
        </p:nvSpPr>
        <p:spPr>
          <a:xfrm>
            <a:off x="1438355" y="5637649"/>
            <a:ext cx="53924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386815" y="5370436"/>
            <a:ext cx="1049079" cy="7346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4556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25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1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28912" y="3820758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47466" y="259556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757553" y="143351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9354" y="3204174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93106" y="1917972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8306" y="859138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30" grpId="0" animBg="1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vi-VN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21" name="TextBox 2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pic>
        <p:nvPicPr>
          <p:cNvPr id="24" name="Picture 23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37014" y="1704109"/>
            <a:ext cx="4101973" cy="5153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286" y="1400175"/>
            <a:ext cx="5370594" cy="103216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29599"/>
              </p:ext>
            </p:extLst>
          </p:nvPr>
        </p:nvGraphicFramePr>
        <p:xfrm>
          <a:off x="3289300" y="2278467"/>
          <a:ext cx="8127999" cy="4338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5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192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425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Thuở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 gridSpan="3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5144" y="370664"/>
            <a:ext cx="2404586" cy="15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311124"/>
              </p:ext>
            </p:extLst>
          </p:nvPr>
        </p:nvGraphicFramePr>
        <p:xfrm>
          <a:off x="174625" y="121054"/>
          <a:ext cx="11641141" cy="6340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3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47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188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Thuở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9817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062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7288">
                <a:tc gridSpan="3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111" y="5566144"/>
            <a:ext cx="1704205" cy="10681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14684" y="861023"/>
            <a:ext cx="39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rỡ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00929" y="83244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14684" y="2313583"/>
            <a:ext cx="39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00929" y="228500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14684" y="3766143"/>
            <a:ext cx="39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00929" y="373756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38391" y="5392158"/>
            <a:ext cx="823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02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7" name="Round Same Side Corner Rectangle 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" y="1828800"/>
              <a:ext cx="1716932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11" name="TextBox 1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Nghệ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thuật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19937" y="2529880"/>
            <a:ext cx="6598946" cy="586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722" y="1488785"/>
            <a:ext cx="7223696" cy="1430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15" y="-77194"/>
            <a:ext cx="5260843" cy="693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6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7" name="Round Same Side Corner Rectangle 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" y="1828800"/>
              <a:ext cx="1716932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36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9937" y="693325"/>
            <a:ext cx="9224112" cy="496647"/>
            <a:chOff x="644526" y="2766774"/>
            <a:chExt cx="18450623" cy="993289"/>
          </a:xfrm>
        </p:grpSpPr>
        <p:sp>
          <p:nvSpPr>
            <p:cNvPr id="11" name="TextBox 10"/>
            <p:cNvSpPr txBox="1"/>
            <p:nvPr/>
          </p:nvSpPr>
          <p:spPr>
            <a:xfrm>
              <a:off x="1906584" y="2766774"/>
              <a:ext cx="17188565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36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Nội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36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36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19937" y="2586061"/>
            <a:ext cx="6524208" cy="427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6676" y="1517148"/>
            <a:ext cx="7568138" cy="1498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15" y="-77194"/>
            <a:ext cx="5260843" cy="693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46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22701" y="1704109"/>
            <a:ext cx="4101973" cy="5153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53" y="135424"/>
            <a:ext cx="10851821" cy="1682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141" y="1908210"/>
            <a:ext cx="5047625" cy="122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272" y="2782103"/>
            <a:ext cx="2867892" cy="384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7459" y="2782102"/>
            <a:ext cx="4792523" cy="384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36679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ĐẠI TIỆC ĐÓN TRĂNG</a:t>
            </a:r>
          </a:p>
        </p:txBody>
      </p:sp>
    </p:spTree>
    <p:extLst>
      <p:ext uri="{BB962C8B-B14F-4D97-AF65-F5344CB8AC3E}">
        <p14:creationId xmlns:p14="http://schemas.microsoft.com/office/powerpoint/2010/main" val="23544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1" y="371600"/>
            <a:ext cx="1290383" cy="1270141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45" y="371600"/>
            <a:ext cx="1321255" cy="1305709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51" y="371600"/>
            <a:ext cx="1300829" cy="1290587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32" y="371600"/>
            <a:ext cx="1274804" cy="1254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88" y="371600"/>
            <a:ext cx="1269612" cy="1249696"/>
          </a:xfrm>
          <a:prstGeom prst="rect">
            <a:avLst/>
          </a:prstGeom>
        </p:spPr>
      </p:pic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83" y="483369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</a:t>
            </a:r>
            <a:r>
              <a:rPr lang="vi-VN" sz="3600" b="1" dirty="0"/>
              <a:t>Đất nước nào được nhắc đến trong khổ thơ thứ 3 của bài?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Lào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Thái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Lan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Trung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Quốc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Cam-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pu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-chia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4652" y="327664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</a:t>
            </a:r>
            <a:r>
              <a:rPr lang="vi-VN" sz="3600" b="1" dirty="0"/>
              <a:t>Sông Cửu Long thuộc khu vực nào nước ta?</a:t>
            </a:r>
            <a:endParaRPr lang="vi-VN" sz="3600" dirty="0"/>
          </a:p>
          <a:p>
            <a:r>
              <a:rPr lang="en-US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Đồng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bằng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sông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Cửu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Long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Nam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Trung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Bộ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Đông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Nam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Bộ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Tây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Bắc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</a:t>
            </a:r>
            <a:r>
              <a:rPr lang="vi-VN" sz="3200" b="1" dirty="0"/>
              <a:t>Nghệ thuật được sử dụng trong câu “Mắt ngẩng lên trông bản đồ rực rỡ/ Như đồng hoa bỗng gặp một đêm mơ” là?</a:t>
            </a:r>
            <a:endParaRPr lang="vi-VN" sz="3200" dirty="0"/>
          </a:p>
          <a:p>
            <a:r>
              <a:rPr lang="en-US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8377" y="5211532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So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sánh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Điệp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ngữ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8974" y="4160844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tu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từ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Hoán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dụ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4275" y="39258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4971" y="49026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</a:t>
            </a:r>
            <a:r>
              <a:rPr lang="vi-VN" sz="3600" b="1" dirty="0"/>
              <a:t>Thể thơ trong bài </a:t>
            </a:r>
            <a:r>
              <a:rPr lang="vi-VN" sz="3600" b="1" i="1" dirty="0"/>
              <a:t>Cửu Long giang ta ơi</a:t>
            </a:r>
            <a:r>
              <a:rPr lang="vi-VN" sz="3600" b="1" dirty="0"/>
              <a:t> là gì?</a:t>
            </a:r>
            <a:endParaRPr lang="en-US" sz="36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  <a:p>
            <a:pPr algn="just"/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236" y="513369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do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1438" y="4183312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Ong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thất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lục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bát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Lục</a:t>
            </a: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bát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</a:t>
            </a:r>
            <a:r>
              <a:rPr lang="en-US" sz="3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chữ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6488" y="38420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1830" y="48248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thơ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“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Cửu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Long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giang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ơi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”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được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theo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trình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tự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thời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gian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876773" y="4190352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tại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về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khứ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tại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67493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khứ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0232" y="383487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81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575" y="32978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3962402" y="2590802"/>
            <a:ext cx="4581525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defTabSz="914377">
              <a:defRPr/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93183" y="2"/>
            <a:ext cx="11822807" cy="830997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GD &amp; ĐT HUYỆN THANH TRÌ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THCS NGỌC HỒI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" y="0"/>
            <a:ext cx="146685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2229" y="1590"/>
            <a:ext cx="11731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682582" y="2137893"/>
            <a:ext cx="10805375" cy="389347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defTabSz="914377">
              <a:defRPr/>
            </a:pP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60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endParaRPr lang="en-US" sz="60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sz="54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1046147" y="2299223"/>
            <a:ext cx="1037313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NGỮ VĂN - LỚP 7A4</a:t>
            </a:r>
          </a:p>
          <a:p>
            <a:pPr defTabSz="914377">
              <a:spcBef>
                <a:spcPct val="0"/>
              </a:spcBef>
              <a:buNone/>
              <a:defRPr/>
            </a:pP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vi-VN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(Trình bày ý kiến về vấn đề truyền thống trong </a:t>
            </a: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vi-VN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hiện đại)</a:t>
            </a:r>
          </a:p>
          <a:p>
            <a:pPr algn="ctr" defTabSz="914377">
              <a:spcBef>
                <a:spcPct val="0"/>
              </a:spcBef>
              <a:buNone/>
              <a:defRPr/>
            </a:pP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2302524" y="5002665"/>
            <a:ext cx="7604125" cy="2057400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87521" y="5362575"/>
            <a:ext cx="146685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966" y="5393531"/>
            <a:ext cx="1466851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93185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68885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7443" y="717426"/>
            <a:ext cx="181171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354" y="1764311"/>
            <a:ext cx="4873810" cy="30570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9157" y="1764311"/>
            <a:ext cx="4432530" cy="29925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02131" y="5137265"/>
            <a:ext cx="811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4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7690" y="681250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9430" t="12074" r="5093" b="11336"/>
          <a:stretch>
            <a:fillRect/>
          </a:stretch>
        </p:blipFill>
        <p:spPr>
          <a:xfrm>
            <a:off x="10407535" y="3996355"/>
            <a:ext cx="1197032" cy="2189007"/>
          </a:xfrm>
          <a:custGeom>
            <a:avLst/>
            <a:gdLst>
              <a:gd name="connsiteX0" fmla="*/ 988142 w 2184027"/>
              <a:gd name="connsiteY0" fmla="*/ 0 h 4085303"/>
              <a:gd name="connsiteX1" fmla="*/ 1047135 w 2184027"/>
              <a:gd name="connsiteY1" fmla="*/ 14748 h 4085303"/>
              <a:gd name="connsiteX2" fmla="*/ 1091381 w 2184027"/>
              <a:gd name="connsiteY2" fmla="*/ 29497 h 4085303"/>
              <a:gd name="connsiteX3" fmla="*/ 1179871 w 2184027"/>
              <a:gd name="connsiteY3" fmla="*/ 58993 h 4085303"/>
              <a:gd name="connsiteX4" fmla="*/ 1297858 w 2184027"/>
              <a:gd name="connsiteY4" fmla="*/ 103239 h 4085303"/>
              <a:gd name="connsiteX5" fmla="*/ 1430594 w 2184027"/>
              <a:gd name="connsiteY5" fmla="*/ 132735 h 4085303"/>
              <a:gd name="connsiteX6" fmla="*/ 1548581 w 2184027"/>
              <a:gd name="connsiteY6" fmla="*/ 162232 h 4085303"/>
              <a:gd name="connsiteX7" fmla="*/ 1622323 w 2184027"/>
              <a:gd name="connsiteY7" fmla="*/ 191729 h 4085303"/>
              <a:gd name="connsiteX8" fmla="*/ 1681316 w 2184027"/>
              <a:gd name="connsiteY8" fmla="*/ 235974 h 4085303"/>
              <a:gd name="connsiteX9" fmla="*/ 1784555 w 2184027"/>
              <a:gd name="connsiteY9" fmla="*/ 368710 h 4085303"/>
              <a:gd name="connsiteX10" fmla="*/ 1814052 w 2184027"/>
              <a:gd name="connsiteY10" fmla="*/ 442452 h 4085303"/>
              <a:gd name="connsiteX11" fmla="*/ 1828800 w 2184027"/>
              <a:gd name="connsiteY11" fmla="*/ 1253613 h 4085303"/>
              <a:gd name="connsiteX12" fmla="*/ 1843548 w 2184027"/>
              <a:gd name="connsiteY12" fmla="*/ 1371600 h 4085303"/>
              <a:gd name="connsiteX13" fmla="*/ 1902542 w 2184027"/>
              <a:gd name="connsiteY13" fmla="*/ 1504335 h 4085303"/>
              <a:gd name="connsiteX14" fmla="*/ 1961535 w 2184027"/>
              <a:gd name="connsiteY14" fmla="*/ 1622322 h 4085303"/>
              <a:gd name="connsiteX15" fmla="*/ 2005781 w 2184027"/>
              <a:gd name="connsiteY15" fmla="*/ 1710813 h 4085303"/>
              <a:gd name="connsiteX16" fmla="*/ 2050026 w 2184027"/>
              <a:gd name="connsiteY16" fmla="*/ 1740310 h 4085303"/>
              <a:gd name="connsiteX17" fmla="*/ 2079523 w 2184027"/>
              <a:gd name="connsiteY17" fmla="*/ 1799303 h 4085303"/>
              <a:gd name="connsiteX18" fmla="*/ 2109019 w 2184027"/>
              <a:gd name="connsiteY18" fmla="*/ 1843548 h 4085303"/>
              <a:gd name="connsiteX19" fmla="*/ 2153264 w 2184027"/>
              <a:gd name="connsiteY19" fmla="*/ 1873045 h 4085303"/>
              <a:gd name="connsiteX20" fmla="*/ 2168013 w 2184027"/>
              <a:gd name="connsiteY20" fmla="*/ 1917290 h 4085303"/>
              <a:gd name="connsiteX21" fmla="*/ 2168013 w 2184027"/>
              <a:gd name="connsiteY21" fmla="*/ 2227006 h 4085303"/>
              <a:gd name="connsiteX22" fmla="*/ 2138516 w 2184027"/>
              <a:gd name="connsiteY22" fmla="*/ 2462981 h 4085303"/>
              <a:gd name="connsiteX23" fmla="*/ 2123768 w 2184027"/>
              <a:gd name="connsiteY23" fmla="*/ 2507226 h 4085303"/>
              <a:gd name="connsiteX24" fmla="*/ 2109019 w 2184027"/>
              <a:gd name="connsiteY24" fmla="*/ 2610464 h 4085303"/>
              <a:gd name="connsiteX25" fmla="*/ 2035277 w 2184027"/>
              <a:gd name="connsiteY25" fmla="*/ 2787445 h 4085303"/>
              <a:gd name="connsiteX26" fmla="*/ 1976284 w 2184027"/>
              <a:gd name="connsiteY26" fmla="*/ 2875935 h 4085303"/>
              <a:gd name="connsiteX27" fmla="*/ 1946787 w 2184027"/>
              <a:gd name="connsiteY27" fmla="*/ 2993922 h 4085303"/>
              <a:gd name="connsiteX28" fmla="*/ 1976284 w 2184027"/>
              <a:gd name="connsiteY28" fmla="*/ 3111910 h 4085303"/>
              <a:gd name="connsiteX29" fmla="*/ 2005781 w 2184027"/>
              <a:gd name="connsiteY29" fmla="*/ 3229897 h 4085303"/>
              <a:gd name="connsiteX30" fmla="*/ 2050026 w 2184027"/>
              <a:gd name="connsiteY30" fmla="*/ 3333135 h 4085303"/>
              <a:gd name="connsiteX31" fmla="*/ 2064774 w 2184027"/>
              <a:gd name="connsiteY31" fmla="*/ 3377381 h 4085303"/>
              <a:gd name="connsiteX32" fmla="*/ 2094271 w 2184027"/>
              <a:gd name="connsiteY32" fmla="*/ 3465871 h 4085303"/>
              <a:gd name="connsiteX33" fmla="*/ 2123768 w 2184027"/>
              <a:gd name="connsiteY33" fmla="*/ 3510116 h 4085303"/>
              <a:gd name="connsiteX34" fmla="*/ 2168013 w 2184027"/>
              <a:gd name="connsiteY34" fmla="*/ 3760839 h 4085303"/>
              <a:gd name="connsiteX35" fmla="*/ 2153264 w 2184027"/>
              <a:gd name="connsiteY35" fmla="*/ 3878826 h 4085303"/>
              <a:gd name="connsiteX36" fmla="*/ 2138516 w 2184027"/>
              <a:gd name="connsiteY36" fmla="*/ 3923071 h 4085303"/>
              <a:gd name="connsiteX37" fmla="*/ 2109019 w 2184027"/>
              <a:gd name="connsiteY37" fmla="*/ 4011561 h 4085303"/>
              <a:gd name="connsiteX38" fmla="*/ 2005781 w 2184027"/>
              <a:gd name="connsiteY38" fmla="*/ 4041058 h 4085303"/>
              <a:gd name="connsiteX39" fmla="*/ 1961535 w 2184027"/>
              <a:gd name="connsiteY39" fmla="*/ 4055806 h 4085303"/>
              <a:gd name="connsiteX40" fmla="*/ 1401097 w 2184027"/>
              <a:gd name="connsiteY40" fmla="*/ 4070555 h 4085303"/>
              <a:gd name="connsiteX41" fmla="*/ 1194619 w 2184027"/>
              <a:gd name="connsiteY41" fmla="*/ 4055806 h 4085303"/>
              <a:gd name="connsiteX42" fmla="*/ 1150374 w 2184027"/>
              <a:gd name="connsiteY42" fmla="*/ 4070555 h 4085303"/>
              <a:gd name="connsiteX43" fmla="*/ 368710 w 2184027"/>
              <a:gd name="connsiteY43" fmla="*/ 4085303 h 4085303"/>
              <a:gd name="connsiteX44" fmla="*/ 280219 w 2184027"/>
              <a:gd name="connsiteY44" fmla="*/ 4026310 h 4085303"/>
              <a:gd name="connsiteX45" fmla="*/ 265471 w 2184027"/>
              <a:gd name="connsiteY45" fmla="*/ 3982064 h 4085303"/>
              <a:gd name="connsiteX46" fmla="*/ 250723 w 2184027"/>
              <a:gd name="connsiteY46" fmla="*/ 3908322 h 4085303"/>
              <a:gd name="connsiteX47" fmla="*/ 235974 w 2184027"/>
              <a:gd name="connsiteY47" fmla="*/ 3864077 h 4085303"/>
              <a:gd name="connsiteX48" fmla="*/ 206477 w 2184027"/>
              <a:gd name="connsiteY48" fmla="*/ 3701845 h 4085303"/>
              <a:gd name="connsiteX49" fmla="*/ 191729 w 2184027"/>
              <a:gd name="connsiteY49" fmla="*/ 3657600 h 4085303"/>
              <a:gd name="connsiteX50" fmla="*/ 176981 w 2184027"/>
              <a:gd name="connsiteY50" fmla="*/ 3451122 h 4085303"/>
              <a:gd name="connsiteX51" fmla="*/ 147484 w 2184027"/>
              <a:gd name="connsiteY51" fmla="*/ 3333135 h 4085303"/>
              <a:gd name="connsiteX52" fmla="*/ 132735 w 2184027"/>
              <a:gd name="connsiteY52" fmla="*/ 3288890 h 4085303"/>
              <a:gd name="connsiteX53" fmla="*/ 117987 w 2184027"/>
              <a:gd name="connsiteY53" fmla="*/ 3229897 h 4085303"/>
              <a:gd name="connsiteX54" fmla="*/ 88490 w 2184027"/>
              <a:gd name="connsiteY54" fmla="*/ 3126658 h 4085303"/>
              <a:gd name="connsiteX55" fmla="*/ 73742 w 2184027"/>
              <a:gd name="connsiteY55" fmla="*/ 3052916 h 4085303"/>
              <a:gd name="connsiteX56" fmla="*/ 58994 w 2184027"/>
              <a:gd name="connsiteY56" fmla="*/ 3008671 h 4085303"/>
              <a:gd name="connsiteX57" fmla="*/ 44245 w 2184027"/>
              <a:gd name="connsiteY57" fmla="*/ 2831690 h 4085303"/>
              <a:gd name="connsiteX58" fmla="*/ 14748 w 2184027"/>
              <a:gd name="connsiteY58" fmla="*/ 2580968 h 4085303"/>
              <a:gd name="connsiteX59" fmla="*/ 0 w 2184027"/>
              <a:gd name="connsiteY59" fmla="*/ 2050026 h 4085303"/>
              <a:gd name="connsiteX60" fmla="*/ 14748 w 2184027"/>
              <a:gd name="connsiteY60" fmla="*/ 2005781 h 4085303"/>
              <a:gd name="connsiteX61" fmla="*/ 29497 w 2184027"/>
              <a:gd name="connsiteY61" fmla="*/ 1961535 h 4085303"/>
              <a:gd name="connsiteX62" fmla="*/ 73742 w 2184027"/>
              <a:gd name="connsiteY62" fmla="*/ 1814052 h 4085303"/>
              <a:gd name="connsiteX63" fmla="*/ 103239 w 2184027"/>
              <a:gd name="connsiteY63" fmla="*/ 1769806 h 4085303"/>
              <a:gd name="connsiteX64" fmla="*/ 117987 w 2184027"/>
              <a:gd name="connsiteY64" fmla="*/ 1725561 h 4085303"/>
              <a:gd name="connsiteX65" fmla="*/ 147484 w 2184027"/>
              <a:gd name="connsiteY65" fmla="*/ 1637071 h 4085303"/>
              <a:gd name="connsiteX66" fmla="*/ 162232 w 2184027"/>
              <a:gd name="connsiteY66" fmla="*/ 1563329 h 4085303"/>
              <a:gd name="connsiteX67" fmla="*/ 176981 w 2184027"/>
              <a:gd name="connsiteY67" fmla="*/ 766916 h 4085303"/>
              <a:gd name="connsiteX68" fmla="*/ 191729 w 2184027"/>
              <a:gd name="connsiteY68" fmla="*/ 693174 h 4085303"/>
              <a:gd name="connsiteX69" fmla="*/ 206477 w 2184027"/>
              <a:gd name="connsiteY69" fmla="*/ 648929 h 4085303"/>
              <a:gd name="connsiteX70" fmla="*/ 235974 w 2184027"/>
              <a:gd name="connsiteY70" fmla="*/ 560439 h 4085303"/>
              <a:gd name="connsiteX71" fmla="*/ 280219 w 2184027"/>
              <a:gd name="connsiteY71" fmla="*/ 457200 h 4085303"/>
              <a:gd name="connsiteX72" fmla="*/ 324464 w 2184027"/>
              <a:gd name="connsiteY72" fmla="*/ 398206 h 4085303"/>
              <a:gd name="connsiteX73" fmla="*/ 339213 w 2184027"/>
              <a:gd name="connsiteY73" fmla="*/ 353961 h 4085303"/>
              <a:gd name="connsiteX74" fmla="*/ 382733 w 2184027"/>
              <a:gd name="connsiteY74" fmla="*/ 311464 h 4085303"/>
              <a:gd name="connsiteX75" fmla="*/ 379949 w 2184027"/>
              <a:gd name="connsiteY75" fmla="*/ 317676 h 4085303"/>
              <a:gd name="connsiteX76" fmla="*/ 378577 w 2184027"/>
              <a:gd name="connsiteY76" fmla="*/ 320518 h 4085303"/>
              <a:gd name="connsiteX77" fmla="*/ 376395 w 2184027"/>
              <a:gd name="connsiteY77" fmla="*/ 325607 h 4085303"/>
              <a:gd name="connsiteX78" fmla="*/ 379949 w 2184027"/>
              <a:gd name="connsiteY78" fmla="*/ 317676 h 4085303"/>
              <a:gd name="connsiteX79" fmla="*/ 385450 w 2184027"/>
              <a:gd name="connsiteY79" fmla="*/ 306283 h 4085303"/>
              <a:gd name="connsiteX80" fmla="*/ 412955 w 2184027"/>
              <a:gd name="connsiteY80" fmla="*/ 250722 h 4085303"/>
              <a:gd name="connsiteX81" fmla="*/ 457200 w 2184027"/>
              <a:gd name="connsiteY81" fmla="*/ 221226 h 4085303"/>
              <a:gd name="connsiteX82" fmla="*/ 489939 w 2184027"/>
              <a:gd name="connsiteY82" fmla="*/ 180358 h 4085303"/>
              <a:gd name="connsiteX83" fmla="*/ 506233 w 2184027"/>
              <a:gd name="connsiteY83" fmla="*/ 150804 h 4085303"/>
              <a:gd name="connsiteX84" fmla="*/ 604684 w 2184027"/>
              <a:gd name="connsiteY84" fmla="*/ 117987 h 4085303"/>
              <a:gd name="connsiteX85" fmla="*/ 693174 w 2184027"/>
              <a:gd name="connsiteY85" fmla="*/ 88490 h 4085303"/>
              <a:gd name="connsiteX86" fmla="*/ 825910 w 2184027"/>
              <a:gd name="connsiteY86" fmla="*/ 14748 h 4085303"/>
              <a:gd name="connsiteX87" fmla="*/ 988142 w 2184027"/>
              <a:gd name="connsiteY87" fmla="*/ 0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184027" h="4085303">
                <a:moveTo>
                  <a:pt x="988142" y="0"/>
                </a:moveTo>
                <a:lnTo>
                  <a:pt x="1047135" y="14748"/>
                </a:lnTo>
                <a:cubicBezTo>
                  <a:pt x="1062217" y="18519"/>
                  <a:pt x="1076632" y="24581"/>
                  <a:pt x="1091381" y="29497"/>
                </a:cubicBezTo>
                <a:cubicBezTo>
                  <a:pt x="1120878" y="39329"/>
                  <a:pt x="1150090" y="50059"/>
                  <a:pt x="1179871" y="58993"/>
                </a:cubicBezTo>
                <a:cubicBezTo>
                  <a:pt x="1280269" y="89112"/>
                  <a:pt x="1198959" y="53789"/>
                  <a:pt x="1297858" y="103239"/>
                </a:cubicBezTo>
                <a:cubicBezTo>
                  <a:pt x="1391462" y="121959"/>
                  <a:pt x="1347293" y="111910"/>
                  <a:pt x="1430594" y="132735"/>
                </a:cubicBezTo>
                <a:cubicBezTo>
                  <a:pt x="1469923" y="142567"/>
                  <a:pt x="1509834" y="150310"/>
                  <a:pt x="1548581" y="162232"/>
                </a:cubicBezTo>
                <a:cubicBezTo>
                  <a:pt x="1573884" y="170018"/>
                  <a:pt x="1599180" y="178872"/>
                  <a:pt x="1622323" y="191729"/>
                </a:cubicBezTo>
                <a:cubicBezTo>
                  <a:pt x="1643810" y="203666"/>
                  <a:pt x="1662653" y="219977"/>
                  <a:pt x="1681316" y="235974"/>
                </a:cubicBezTo>
                <a:cubicBezTo>
                  <a:pt x="1726310" y="274540"/>
                  <a:pt x="1755326" y="315124"/>
                  <a:pt x="1784555" y="368710"/>
                </a:cubicBezTo>
                <a:cubicBezTo>
                  <a:pt x="1797232" y="391952"/>
                  <a:pt x="1812730" y="416011"/>
                  <a:pt x="1814052" y="442452"/>
                </a:cubicBezTo>
                <a:cubicBezTo>
                  <a:pt x="1827557" y="712546"/>
                  <a:pt x="1820219" y="983317"/>
                  <a:pt x="1828800" y="1253613"/>
                </a:cubicBezTo>
                <a:cubicBezTo>
                  <a:pt x="1830058" y="1293228"/>
                  <a:pt x="1838632" y="1332271"/>
                  <a:pt x="1843548" y="1371600"/>
                </a:cubicBezTo>
                <a:cubicBezTo>
                  <a:pt x="1890292" y="1441715"/>
                  <a:pt x="1867440" y="1399029"/>
                  <a:pt x="1902542" y="1504335"/>
                </a:cubicBezTo>
                <a:cubicBezTo>
                  <a:pt x="1970882" y="1606846"/>
                  <a:pt x="1889376" y="1478002"/>
                  <a:pt x="1961535" y="1622322"/>
                </a:cubicBezTo>
                <a:cubicBezTo>
                  <a:pt x="2018719" y="1736690"/>
                  <a:pt x="1968707" y="1599597"/>
                  <a:pt x="2005781" y="1710813"/>
                </a:cubicBezTo>
                <a:cubicBezTo>
                  <a:pt x="2020529" y="1720645"/>
                  <a:pt x="2038678" y="1726693"/>
                  <a:pt x="2050026" y="1740310"/>
                </a:cubicBezTo>
                <a:cubicBezTo>
                  <a:pt x="2064101" y="1757200"/>
                  <a:pt x="2068615" y="1780214"/>
                  <a:pt x="2079523" y="1799303"/>
                </a:cubicBezTo>
                <a:cubicBezTo>
                  <a:pt x="2088317" y="1814693"/>
                  <a:pt x="2099187" y="1828800"/>
                  <a:pt x="2109019" y="1843548"/>
                </a:cubicBezTo>
                <a:cubicBezTo>
                  <a:pt x="2123767" y="1853380"/>
                  <a:pt x="2142191" y="1859204"/>
                  <a:pt x="2153264" y="1873045"/>
                </a:cubicBezTo>
                <a:cubicBezTo>
                  <a:pt x="2162976" y="1885184"/>
                  <a:pt x="2166085" y="1901864"/>
                  <a:pt x="2168013" y="1917290"/>
                </a:cubicBezTo>
                <a:cubicBezTo>
                  <a:pt x="2191360" y="2104063"/>
                  <a:pt x="2187274" y="2072916"/>
                  <a:pt x="2168013" y="2227006"/>
                </a:cubicBezTo>
                <a:cubicBezTo>
                  <a:pt x="2129128" y="2343659"/>
                  <a:pt x="2170396" y="2207933"/>
                  <a:pt x="2138516" y="2462981"/>
                </a:cubicBezTo>
                <a:cubicBezTo>
                  <a:pt x="2136588" y="2478407"/>
                  <a:pt x="2126817" y="2491982"/>
                  <a:pt x="2123768" y="2507226"/>
                </a:cubicBezTo>
                <a:cubicBezTo>
                  <a:pt x="2116951" y="2541313"/>
                  <a:pt x="2113935" y="2576051"/>
                  <a:pt x="2109019" y="2610464"/>
                </a:cubicBezTo>
                <a:cubicBezTo>
                  <a:pt x="2057054" y="2749038"/>
                  <a:pt x="2083559" y="2690883"/>
                  <a:pt x="2035277" y="2787445"/>
                </a:cubicBezTo>
                <a:cubicBezTo>
                  <a:pt x="2019423" y="2819153"/>
                  <a:pt x="1993500" y="2844946"/>
                  <a:pt x="1976284" y="2875935"/>
                </a:cubicBezTo>
                <a:cubicBezTo>
                  <a:pt x="1962111" y="2901447"/>
                  <a:pt x="1950874" y="2973487"/>
                  <a:pt x="1946787" y="2993922"/>
                </a:cubicBezTo>
                <a:cubicBezTo>
                  <a:pt x="1969462" y="3061949"/>
                  <a:pt x="1958486" y="3022924"/>
                  <a:pt x="1976284" y="3111910"/>
                </a:cubicBezTo>
                <a:cubicBezTo>
                  <a:pt x="1984235" y="3151662"/>
                  <a:pt x="1995114" y="3190786"/>
                  <a:pt x="2005781" y="3229897"/>
                </a:cubicBezTo>
                <a:cubicBezTo>
                  <a:pt x="2018802" y="3277641"/>
                  <a:pt x="2025851" y="3284785"/>
                  <a:pt x="2050026" y="3333135"/>
                </a:cubicBezTo>
                <a:cubicBezTo>
                  <a:pt x="2056979" y="3347040"/>
                  <a:pt x="2059858" y="3362632"/>
                  <a:pt x="2064774" y="3377381"/>
                </a:cubicBezTo>
                <a:lnTo>
                  <a:pt x="2094271" y="3465871"/>
                </a:lnTo>
                <a:lnTo>
                  <a:pt x="2123768" y="3510116"/>
                </a:lnTo>
                <a:cubicBezTo>
                  <a:pt x="2160378" y="3565030"/>
                  <a:pt x="2168013" y="3716246"/>
                  <a:pt x="2168013" y="3760839"/>
                </a:cubicBezTo>
                <a:cubicBezTo>
                  <a:pt x="2168013" y="3800474"/>
                  <a:pt x="2158180" y="3839497"/>
                  <a:pt x="2153264" y="3878826"/>
                </a:cubicBezTo>
                <a:lnTo>
                  <a:pt x="2138516" y="3923071"/>
                </a:lnTo>
                <a:lnTo>
                  <a:pt x="2109019" y="4011561"/>
                </a:lnTo>
                <a:cubicBezTo>
                  <a:pt x="2002960" y="4046915"/>
                  <a:pt x="2135379" y="4004031"/>
                  <a:pt x="2005781" y="4041058"/>
                </a:cubicBezTo>
                <a:cubicBezTo>
                  <a:pt x="1990833" y="4045329"/>
                  <a:pt x="1977063" y="4055049"/>
                  <a:pt x="1961535" y="4055806"/>
                </a:cubicBezTo>
                <a:cubicBezTo>
                  <a:pt x="1774880" y="4064911"/>
                  <a:pt x="1587910" y="4065639"/>
                  <a:pt x="1401097" y="4070555"/>
                </a:cubicBezTo>
                <a:cubicBezTo>
                  <a:pt x="1332271" y="4065639"/>
                  <a:pt x="1263620" y="4055806"/>
                  <a:pt x="1194619" y="4055806"/>
                </a:cubicBezTo>
                <a:cubicBezTo>
                  <a:pt x="1179073" y="4055806"/>
                  <a:pt x="1165910" y="4070000"/>
                  <a:pt x="1150374" y="4070555"/>
                </a:cubicBezTo>
                <a:lnTo>
                  <a:pt x="368710" y="4085303"/>
                </a:lnTo>
                <a:cubicBezTo>
                  <a:pt x="368710" y="4085303"/>
                  <a:pt x="305286" y="4051377"/>
                  <a:pt x="280219" y="4026310"/>
                </a:cubicBezTo>
                <a:cubicBezTo>
                  <a:pt x="269226" y="4015317"/>
                  <a:pt x="269241" y="3997146"/>
                  <a:pt x="265471" y="3982064"/>
                </a:cubicBezTo>
                <a:cubicBezTo>
                  <a:pt x="259391" y="3957745"/>
                  <a:pt x="256803" y="3932641"/>
                  <a:pt x="250723" y="3908322"/>
                </a:cubicBezTo>
                <a:cubicBezTo>
                  <a:pt x="246952" y="3893240"/>
                  <a:pt x="239346" y="3879253"/>
                  <a:pt x="235974" y="3864077"/>
                </a:cubicBezTo>
                <a:cubicBezTo>
                  <a:pt x="209664" y="3745682"/>
                  <a:pt x="233329" y="3809251"/>
                  <a:pt x="206477" y="3701845"/>
                </a:cubicBezTo>
                <a:cubicBezTo>
                  <a:pt x="202706" y="3686763"/>
                  <a:pt x="193545" y="3673040"/>
                  <a:pt x="191729" y="3657600"/>
                </a:cubicBezTo>
                <a:cubicBezTo>
                  <a:pt x="183667" y="3589071"/>
                  <a:pt x="181897" y="3519948"/>
                  <a:pt x="176981" y="3451122"/>
                </a:cubicBezTo>
                <a:lnTo>
                  <a:pt x="147484" y="3333135"/>
                </a:lnTo>
                <a:cubicBezTo>
                  <a:pt x="143713" y="3318053"/>
                  <a:pt x="137006" y="3303838"/>
                  <a:pt x="132735" y="3288890"/>
                </a:cubicBezTo>
                <a:cubicBezTo>
                  <a:pt x="127166" y="3269400"/>
                  <a:pt x="123555" y="3249387"/>
                  <a:pt x="117987" y="3229897"/>
                </a:cubicBezTo>
                <a:cubicBezTo>
                  <a:pt x="93354" y="3143678"/>
                  <a:pt x="111541" y="3230389"/>
                  <a:pt x="88490" y="3126658"/>
                </a:cubicBezTo>
                <a:cubicBezTo>
                  <a:pt x="83052" y="3102187"/>
                  <a:pt x="79822" y="3077235"/>
                  <a:pt x="73742" y="3052916"/>
                </a:cubicBezTo>
                <a:cubicBezTo>
                  <a:pt x="69972" y="3037834"/>
                  <a:pt x="61049" y="3024081"/>
                  <a:pt x="58994" y="3008671"/>
                </a:cubicBezTo>
                <a:cubicBezTo>
                  <a:pt x="51170" y="2949992"/>
                  <a:pt x="50442" y="2890563"/>
                  <a:pt x="44245" y="2831690"/>
                </a:cubicBezTo>
                <a:cubicBezTo>
                  <a:pt x="30822" y="2704175"/>
                  <a:pt x="21142" y="2728032"/>
                  <a:pt x="14748" y="2580968"/>
                </a:cubicBezTo>
                <a:cubicBezTo>
                  <a:pt x="7057" y="2404086"/>
                  <a:pt x="4916" y="2227007"/>
                  <a:pt x="0" y="2050026"/>
                </a:cubicBezTo>
                <a:lnTo>
                  <a:pt x="14748" y="2005781"/>
                </a:lnTo>
                <a:lnTo>
                  <a:pt x="29497" y="1961535"/>
                </a:lnTo>
                <a:cubicBezTo>
                  <a:pt x="65403" y="1853817"/>
                  <a:pt x="51453" y="1903208"/>
                  <a:pt x="73742" y="1814052"/>
                </a:cubicBezTo>
                <a:lnTo>
                  <a:pt x="103239" y="1769806"/>
                </a:lnTo>
                <a:cubicBezTo>
                  <a:pt x="111862" y="1756871"/>
                  <a:pt x="113071" y="1740309"/>
                  <a:pt x="117987" y="1725561"/>
                </a:cubicBezTo>
                <a:cubicBezTo>
                  <a:pt x="127819" y="1696064"/>
                  <a:pt x="139303" y="1667068"/>
                  <a:pt x="147484" y="1637071"/>
                </a:cubicBezTo>
                <a:cubicBezTo>
                  <a:pt x="154080" y="1612887"/>
                  <a:pt x="161383" y="1588382"/>
                  <a:pt x="162232" y="1563329"/>
                </a:cubicBezTo>
                <a:cubicBezTo>
                  <a:pt x="171227" y="1297965"/>
                  <a:pt x="172065" y="1032387"/>
                  <a:pt x="176981" y="766916"/>
                </a:cubicBezTo>
                <a:lnTo>
                  <a:pt x="191729" y="693174"/>
                </a:lnTo>
                <a:cubicBezTo>
                  <a:pt x="194778" y="677930"/>
                  <a:pt x="201561" y="663677"/>
                  <a:pt x="206477" y="648929"/>
                </a:cubicBezTo>
                <a:cubicBezTo>
                  <a:pt x="216309" y="619432"/>
                  <a:pt x="224813" y="589459"/>
                  <a:pt x="235974" y="560439"/>
                </a:cubicBezTo>
                <a:cubicBezTo>
                  <a:pt x="249414" y="525494"/>
                  <a:pt x="262291" y="490069"/>
                  <a:pt x="280219" y="457200"/>
                </a:cubicBezTo>
                <a:cubicBezTo>
                  <a:pt x="291989" y="435621"/>
                  <a:pt x="312268" y="419548"/>
                  <a:pt x="324464" y="398206"/>
                </a:cubicBezTo>
                <a:cubicBezTo>
                  <a:pt x="332177" y="384708"/>
                  <a:pt x="330589" y="366896"/>
                  <a:pt x="339213" y="353961"/>
                </a:cubicBezTo>
                <a:cubicBezTo>
                  <a:pt x="399003" y="264278"/>
                  <a:pt x="391976" y="289392"/>
                  <a:pt x="382733" y="311464"/>
                </a:cubicBezTo>
                <a:lnTo>
                  <a:pt x="379949" y="317676"/>
                </a:lnTo>
                <a:lnTo>
                  <a:pt x="378577" y="320518"/>
                </a:lnTo>
                <a:cubicBezTo>
                  <a:pt x="373620" y="330928"/>
                  <a:pt x="374028" y="330553"/>
                  <a:pt x="376395" y="325607"/>
                </a:cubicBezTo>
                <a:lnTo>
                  <a:pt x="379949" y="317676"/>
                </a:lnTo>
                <a:lnTo>
                  <a:pt x="385450" y="306283"/>
                </a:lnTo>
                <a:cubicBezTo>
                  <a:pt x="391392" y="294090"/>
                  <a:pt x="400224" y="276184"/>
                  <a:pt x="412955" y="250722"/>
                </a:cubicBezTo>
                <a:lnTo>
                  <a:pt x="457200" y="221226"/>
                </a:lnTo>
                <a:cubicBezTo>
                  <a:pt x="471949" y="211394"/>
                  <a:pt x="481484" y="196439"/>
                  <a:pt x="489939" y="180358"/>
                </a:cubicBezTo>
                <a:lnTo>
                  <a:pt x="506233" y="150804"/>
                </a:lnTo>
                <a:lnTo>
                  <a:pt x="604684" y="117987"/>
                </a:lnTo>
                <a:lnTo>
                  <a:pt x="693174" y="88490"/>
                </a:lnTo>
                <a:cubicBezTo>
                  <a:pt x="794501" y="54714"/>
                  <a:pt x="748076" y="25867"/>
                  <a:pt x="825910" y="14748"/>
                </a:cubicBezTo>
                <a:cubicBezTo>
                  <a:pt x="879665" y="7069"/>
                  <a:pt x="934065" y="4916"/>
                  <a:pt x="988142" y="0"/>
                </a:cubicBez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011" t="26728" r="70828" b="11336"/>
          <a:stretch>
            <a:fillRect/>
          </a:stretch>
        </p:blipFill>
        <p:spPr>
          <a:xfrm>
            <a:off x="375367" y="3865418"/>
            <a:ext cx="1253409" cy="2446892"/>
          </a:xfrm>
          <a:custGeom>
            <a:avLst/>
            <a:gdLst>
              <a:gd name="connsiteX0" fmla="*/ 1076632 w 1814051"/>
              <a:gd name="connsiteY0" fmla="*/ 0 h 3303639"/>
              <a:gd name="connsiteX1" fmla="*/ 1150374 w 1814051"/>
              <a:gd name="connsiteY1" fmla="*/ 29497 h 3303639"/>
              <a:gd name="connsiteX2" fmla="*/ 1194619 w 1814051"/>
              <a:gd name="connsiteY2" fmla="*/ 44246 h 3303639"/>
              <a:gd name="connsiteX3" fmla="*/ 1268361 w 1814051"/>
              <a:gd name="connsiteY3" fmla="*/ 73742 h 3303639"/>
              <a:gd name="connsiteX4" fmla="*/ 1371600 w 1814051"/>
              <a:gd name="connsiteY4" fmla="*/ 88491 h 3303639"/>
              <a:gd name="connsiteX5" fmla="*/ 1415845 w 1814051"/>
              <a:gd name="connsiteY5" fmla="*/ 176981 h 3303639"/>
              <a:gd name="connsiteX6" fmla="*/ 1460090 w 1814051"/>
              <a:gd name="connsiteY6" fmla="*/ 221226 h 3303639"/>
              <a:gd name="connsiteX7" fmla="*/ 1489587 w 1814051"/>
              <a:gd name="connsiteY7" fmla="*/ 265471 h 3303639"/>
              <a:gd name="connsiteX8" fmla="*/ 1563329 w 1814051"/>
              <a:gd name="connsiteY8" fmla="*/ 353962 h 3303639"/>
              <a:gd name="connsiteX9" fmla="*/ 1607574 w 1814051"/>
              <a:gd name="connsiteY9" fmla="*/ 530942 h 3303639"/>
              <a:gd name="connsiteX10" fmla="*/ 1651819 w 1814051"/>
              <a:gd name="connsiteY10" fmla="*/ 560439 h 3303639"/>
              <a:gd name="connsiteX11" fmla="*/ 1681316 w 1814051"/>
              <a:gd name="connsiteY11" fmla="*/ 604684 h 3303639"/>
              <a:gd name="connsiteX12" fmla="*/ 1725561 w 1814051"/>
              <a:gd name="connsiteY12" fmla="*/ 634181 h 3303639"/>
              <a:gd name="connsiteX13" fmla="*/ 1740309 w 1814051"/>
              <a:gd name="connsiteY13" fmla="*/ 693175 h 3303639"/>
              <a:gd name="connsiteX14" fmla="*/ 1755058 w 1814051"/>
              <a:gd name="connsiteY14" fmla="*/ 796413 h 3303639"/>
              <a:gd name="connsiteX15" fmla="*/ 1769806 w 1814051"/>
              <a:gd name="connsiteY15" fmla="*/ 1047136 h 3303639"/>
              <a:gd name="connsiteX16" fmla="*/ 1784555 w 1814051"/>
              <a:gd name="connsiteY16" fmla="*/ 1238865 h 3303639"/>
              <a:gd name="connsiteX17" fmla="*/ 1814051 w 1814051"/>
              <a:gd name="connsiteY17" fmla="*/ 1814052 h 3303639"/>
              <a:gd name="connsiteX18" fmla="*/ 1799303 w 1814051"/>
              <a:gd name="connsiteY18" fmla="*/ 2344994 h 3303639"/>
              <a:gd name="connsiteX19" fmla="*/ 1784555 w 1814051"/>
              <a:gd name="connsiteY19" fmla="*/ 2389239 h 3303639"/>
              <a:gd name="connsiteX20" fmla="*/ 1769806 w 1814051"/>
              <a:gd name="connsiteY20" fmla="*/ 2492478 h 3303639"/>
              <a:gd name="connsiteX21" fmla="*/ 1740309 w 1814051"/>
              <a:gd name="connsiteY21" fmla="*/ 2580968 h 3303639"/>
              <a:gd name="connsiteX22" fmla="*/ 1725561 w 1814051"/>
              <a:gd name="connsiteY22" fmla="*/ 2625213 h 3303639"/>
              <a:gd name="connsiteX23" fmla="*/ 1710813 w 1814051"/>
              <a:gd name="connsiteY23" fmla="*/ 2669458 h 3303639"/>
              <a:gd name="connsiteX24" fmla="*/ 1681316 w 1814051"/>
              <a:gd name="connsiteY24" fmla="*/ 2713704 h 3303639"/>
              <a:gd name="connsiteX25" fmla="*/ 1651819 w 1814051"/>
              <a:gd name="connsiteY25" fmla="*/ 2802194 h 3303639"/>
              <a:gd name="connsiteX26" fmla="*/ 1592826 w 1814051"/>
              <a:gd name="connsiteY26" fmla="*/ 2890684 h 3303639"/>
              <a:gd name="connsiteX27" fmla="*/ 1563329 w 1814051"/>
              <a:gd name="connsiteY27" fmla="*/ 2934929 h 3303639"/>
              <a:gd name="connsiteX28" fmla="*/ 1533832 w 1814051"/>
              <a:gd name="connsiteY28" fmla="*/ 3023420 h 3303639"/>
              <a:gd name="connsiteX29" fmla="*/ 1519084 w 1814051"/>
              <a:gd name="connsiteY29" fmla="*/ 3229897 h 3303639"/>
              <a:gd name="connsiteX30" fmla="*/ 1312606 w 1814051"/>
              <a:gd name="connsiteY30" fmla="*/ 3303639 h 3303639"/>
              <a:gd name="connsiteX31" fmla="*/ 1032387 w 1814051"/>
              <a:gd name="connsiteY31" fmla="*/ 3274142 h 3303639"/>
              <a:gd name="connsiteX32" fmla="*/ 943897 w 1814051"/>
              <a:gd name="connsiteY32" fmla="*/ 3244646 h 3303639"/>
              <a:gd name="connsiteX33" fmla="*/ 899651 w 1814051"/>
              <a:gd name="connsiteY33" fmla="*/ 3229897 h 3303639"/>
              <a:gd name="connsiteX34" fmla="*/ 398206 w 1814051"/>
              <a:gd name="connsiteY34" fmla="*/ 3244646 h 3303639"/>
              <a:gd name="connsiteX35" fmla="*/ 353961 w 1814051"/>
              <a:gd name="connsiteY35" fmla="*/ 3259394 h 3303639"/>
              <a:gd name="connsiteX36" fmla="*/ 117987 w 1814051"/>
              <a:gd name="connsiteY36" fmla="*/ 3244646 h 3303639"/>
              <a:gd name="connsiteX37" fmla="*/ 147484 w 1814051"/>
              <a:gd name="connsiteY37" fmla="*/ 2743200 h 3303639"/>
              <a:gd name="connsiteX38" fmla="*/ 162232 w 1814051"/>
              <a:gd name="connsiteY38" fmla="*/ 2654710 h 3303639"/>
              <a:gd name="connsiteX39" fmla="*/ 176980 w 1814051"/>
              <a:gd name="connsiteY39" fmla="*/ 2551471 h 3303639"/>
              <a:gd name="connsiteX40" fmla="*/ 162232 w 1814051"/>
              <a:gd name="connsiteY40" fmla="*/ 2227007 h 3303639"/>
              <a:gd name="connsiteX41" fmla="*/ 103238 w 1814051"/>
              <a:gd name="connsiteY41" fmla="*/ 2094271 h 3303639"/>
              <a:gd name="connsiteX42" fmla="*/ 73742 w 1814051"/>
              <a:gd name="connsiteY42" fmla="*/ 2035278 h 3303639"/>
              <a:gd name="connsiteX43" fmla="*/ 29497 w 1814051"/>
              <a:gd name="connsiteY43" fmla="*/ 1873046 h 3303639"/>
              <a:gd name="connsiteX44" fmla="*/ 0 w 1814051"/>
              <a:gd name="connsiteY44" fmla="*/ 1681317 h 3303639"/>
              <a:gd name="connsiteX45" fmla="*/ 14748 w 1814051"/>
              <a:gd name="connsiteY45" fmla="*/ 1312607 h 3303639"/>
              <a:gd name="connsiteX46" fmla="*/ 29497 w 1814051"/>
              <a:gd name="connsiteY46" fmla="*/ 1224117 h 3303639"/>
              <a:gd name="connsiteX47" fmla="*/ 73742 w 1814051"/>
              <a:gd name="connsiteY47" fmla="*/ 1017639 h 3303639"/>
              <a:gd name="connsiteX48" fmla="*/ 88490 w 1814051"/>
              <a:gd name="connsiteY48" fmla="*/ 943897 h 3303639"/>
              <a:gd name="connsiteX49" fmla="*/ 103238 w 1814051"/>
              <a:gd name="connsiteY49" fmla="*/ 884904 h 3303639"/>
              <a:gd name="connsiteX50" fmla="*/ 117987 w 1814051"/>
              <a:gd name="connsiteY50" fmla="*/ 796413 h 3303639"/>
              <a:gd name="connsiteX51" fmla="*/ 132735 w 1814051"/>
              <a:gd name="connsiteY51" fmla="*/ 752168 h 3303639"/>
              <a:gd name="connsiteX52" fmla="*/ 147484 w 1814051"/>
              <a:gd name="connsiteY52" fmla="*/ 693175 h 3303639"/>
              <a:gd name="connsiteX53" fmla="*/ 176980 w 1814051"/>
              <a:gd name="connsiteY53" fmla="*/ 604684 h 3303639"/>
              <a:gd name="connsiteX54" fmla="*/ 191729 w 1814051"/>
              <a:gd name="connsiteY54" fmla="*/ 560439 h 3303639"/>
              <a:gd name="connsiteX55" fmla="*/ 206879 w 1814051"/>
              <a:gd name="connsiteY55" fmla="*/ 349678 h 3303639"/>
              <a:gd name="connsiteX56" fmla="*/ 206645 w 1814051"/>
              <a:gd name="connsiteY56" fmla="*/ 309220 h 3303639"/>
              <a:gd name="connsiteX57" fmla="*/ 219973 w 1814051"/>
              <a:gd name="connsiteY57" fmla="*/ 296949 h 3303639"/>
              <a:gd name="connsiteX58" fmla="*/ 294968 w 1814051"/>
              <a:gd name="connsiteY58" fmla="*/ 265471 h 3303639"/>
              <a:gd name="connsiteX59" fmla="*/ 442451 w 1814051"/>
              <a:gd name="connsiteY59" fmla="*/ 206478 h 3303639"/>
              <a:gd name="connsiteX60" fmla="*/ 486697 w 1814051"/>
              <a:gd name="connsiteY60" fmla="*/ 191729 h 3303639"/>
              <a:gd name="connsiteX61" fmla="*/ 560438 w 1814051"/>
              <a:gd name="connsiteY61" fmla="*/ 176981 h 3303639"/>
              <a:gd name="connsiteX62" fmla="*/ 766916 w 1814051"/>
              <a:gd name="connsiteY62" fmla="*/ 147484 h 3303639"/>
              <a:gd name="connsiteX63" fmla="*/ 870155 w 1814051"/>
              <a:gd name="connsiteY63" fmla="*/ 117988 h 3303639"/>
              <a:gd name="connsiteX64" fmla="*/ 914400 w 1814051"/>
              <a:gd name="connsiteY64" fmla="*/ 88491 h 3303639"/>
              <a:gd name="connsiteX65" fmla="*/ 973393 w 1814051"/>
              <a:gd name="connsiteY65" fmla="*/ 58994 h 3303639"/>
              <a:gd name="connsiteX66" fmla="*/ 1076632 w 1814051"/>
              <a:gd name="connsiteY66" fmla="*/ 0 h 330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814051" h="3303639">
                <a:moveTo>
                  <a:pt x="1076632" y="0"/>
                </a:moveTo>
                <a:cubicBezTo>
                  <a:pt x="1101213" y="9832"/>
                  <a:pt x="1125585" y="20201"/>
                  <a:pt x="1150374" y="29497"/>
                </a:cubicBezTo>
                <a:cubicBezTo>
                  <a:pt x="1164930" y="34956"/>
                  <a:pt x="1180063" y="38787"/>
                  <a:pt x="1194619" y="44246"/>
                </a:cubicBezTo>
                <a:cubicBezTo>
                  <a:pt x="1219407" y="53542"/>
                  <a:pt x="1242677" y="67321"/>
                  <a:pt x="1268361" y="73742"/>
                </a:cubicBezTo>
                <a:cubicBezTo>
                  <a:pt x="1302085" y="82173"/>
                  <a:pt x="1337187" y="83575"/>
                  <a:pt x="1371600" y="88491"/>
                </a:cubicBezTo>
                <a:cubicBezTo>
                  <a:pt x="1386381" y="132836"/>
                  <a:pt x="1384077" y="138860"/>
                  <a:pt x="1415845" y="176981"/>
                </a:cubicBezTo>
                <a:cubicBezTo>
                  <a:pt x="1429198" y="193004"/>
                  <a:pt x="1446737" y="205203"/>
                  <a:pt x="1460090" y="221226"/>
                </a:cubicBezTo>
                <a:cubicBezTo>
                  <a:pt x="1471438" y="234843"/>
                  <a:pt x="1478240" y="251854"/>
                  <a:pt x="1489587" y="265471"/>
                </a:cubicBezTo>
                <a:cubicBezTo>
                  <a:pt x="1584218" y="379029"/>
                  <a:pt x="1490094" y="244110"/>
                  <a:pt x="1563329" y="353962"/>
                </a:cubicBezTo>
                <a:cubicBezTo>
                  <a:pt x="1566799" y="374780"/>
                  <a:pt x="1585662" y="516334"/>
                  <a:pt x="1607574" y="530942"/>
                </a:cubicBezTo>
                <a:lnTo>
                  <a:pt x="1651819" y="560439"/>
                </a:lnTo>
                <a:cubicBezTo>
                  <a:pt x="1661651" y="575187"/>
                  <a:pt x="1668782" y="592150"/>
                  <a:pt x="1681316" y="604684"/>
                </a:cubicBezTo>
                <a:cubicBezTo>
                  <a:pt x="1693850" y="617218"/>
                  <a:pt x="1715729" y="619433"/>
                  <a:pt x="1725561" y="634181"/>
                </a:cubicBezTo>
                <a:cubicBezTo>
                  <a:pt x="1736805" y="651047"/>
                  <a:pt x="1736683" y="673232"/>
                  <a:pt x="1740309" y="693175"/>
                </a:cubicBezTo>
                <a:cubicBezTo>
                  <a:pt x="1746527" y="727376"/>
                  <a:pt x="1750142" y="762000"/>
                  <a:pt x="1755058" y="796413"/>
                </a:cubicBezTo>
                <a:cubicBezTo>
                  <a:pt x="1759974" y="879987"/>
                  <a:pt x="1764237" y="963603"/>
                  <a:pt x="1769806" y="1047136"/>
                </a:cubicBezTo>
                <a:cubicBezTo>
                  <a:pt x="1774070" y="1111093"/>
                  <a:pt x="1781941" y="1174820"/>
                  <a:pt x="1784555" y="1238865"/>
                </a:cubicBezTo>
                <a:cubicBezTo>
                  <a:pt x="1807855" y="1809708"/>
                  <a:pt x="1742603" y="1599704"/>
                  <a:pt x="1814051" y="1814052"/>
                </a:cubicBezTo>
                <a:cubicBezTo>
                  <a:pt x="1809135" y="1991033"/>
                  <a:pt x="1808370" y="2168177"/>
                  <a:pt x="1799303" y="2344994"/>
                </a:cubicBezTo>
                <a:cubicBezTo>
                  <a:pt x="1798507" y="2360520"/>
                  <a:pt x="1787604" y="2373995"/>
                  <a:pt x="1784555" y="2389239"/>
                </a:cubicBezTo>
                <a:cubicBezTo>
                  <a:pt x="1777737" y="2423326"/>
                  <a:pt x="1777623" y="2458606"/>
                  <a:pt x="1769806" y="2492478"/>
                </a:cubicBezTo>
                <a:cubicBezTo>
                  <a:pt x="1762814" y="2522774"/>
                  <a:pt x="1750141" y="2551471"/>
                  <a:pt x="1740309" y="2580968"/>
                </a:cubicBezTo>
                <a:lnTo>
                  <a:pt x="1725561" y="2625213"/>
                </a:lnTo>
                <a:cubicBezTo>
                  <a:pt x="1720645" y="2639961"/>
                  <a:pt x="1719436" y="2656523"/>
                  <a:pt x="1710813" y="2669458"/>
                </a:cubicBezTo>
                <a:lnTo>
                  <a:pt x="1681316" y="2713704"/>
                </a:lnTo>
                <a:cubicBezTo>
                  <a:pt x="1671484" y="2743201"/>
                  <a:pt x="1669066" y="2776324"/>
                  <a:pt x="1651819" y="2802194"/>
                </a:cubicBezTo>
                <a:lnTo>
                  <a:pt x="1592826" y="2890684"/>
                </a:lnTo>
                <a:cubicBezTo>
                  <a:pt x="1582994" y="2905432"/>
                  <a:pt x="1568934" y="2918113"/>
                  <a:pt x="1563329" y="2934929"/>
                </a:cubicBezTo>
                <a:lnTo>
                  <a:pt x="1533832" y="3023420"/>
                </a:lnTo>
                <a:cubicBezTo>
                  <a:pt x="1528916" y="3092246"/>
                  <a:pt x="1544093" y="3165588"/>
                  <a:pt x="1519084" y="3229897"/>
                </a:cubicBezTo>
                <a:cubicBezTo>
                  <a:pt x="1492189" y="3299055"/>
                  <a:pt x="1360034" y="3297711"/>
                  <a:pt x="1312606" y="3303639"/>
                </a:cubicBezTo>
                <a:cubicBezTo>
                  <a:pt x="1265306" y="3299697"/>
                  <a:pt x="1097735" y="3289222"/>
                  <a:pt x="1032387" y="3274142"/>
                </a:cubicBezTo>
                <a:cubicBezTo>
                  <a:pt x="1002091" y="3267151"/>
                  <a:pt x="973394" y="3254478"/>
                  <a:pt x="943897" y="3244646"/>
                </a:cubicBezTo>
                <a:lnTo>
                  <a:pt x="899651" y="3229897"/>
                </a:lnTo>
                <a:cubicBezTo>
                  <a:pt x="732503" y="3234813"/>
                  <a:pt x="565183" y="3235620"/>
                  <a:pt x="398206" y="3244646"/>
                </a:cubicBezTo>
                <a:cubicBezTo>
                  <a:pt x="382683" y="3245485"/>
                  <a:pt x="369507" y="3259394"/>
                  <a:pt x="353961" y="3259394"/>
                </a:cubicBezTo>
                <a:cubicBezTo>
                  <a:pt x="275150" y="3259394"/>
                  <a:pt x="196645" y="3249562"/>
                  <a:pt x="117987" y="3244646"/>
                </a:cubicBezTo>
                <a:cubicBezTo>
                  <a:pt x="125405" y="3081441"/>
                  <a:pt x="129221" y="2907565"/>
                  <a:pt x="147484" y="2743200"/>
                </a:cubicBezTo>
                <a:cubicBezTo>
                  <a:pt x="150786" y="2713479"/>
                  <a:pt x="157685" y="2684266"/>
                  <a:pt x="162232" y="2654710"/>
                </a:cubicBezTo>
                <a:cubicBezTo>
                  <a:pt x="167518" y="2620352"/>
                  <a:pt x="172064" y="2585884"/>
                  <a:pt x="176980" y="2551471"/>
                </a:cubicBezTo>
                <a:cubicBezTo>
                  <a:pt x="172064" y="2443316"/>
                  <a:pt x="173766" y="2334657"/>
                  <a:pt x="162232" y="2227007"/>
                </a:cubicBezTo>
                <a:cubicBezTo>
                  <a:pt x="153743" y="2147777"/>
                  <a:pt x="134809" y="2149522"/>
                  <a:pt x="103238" y="2094271"/>
                </a:cubicBezTo>
                <a:cubicBezTo>
                  <a:pt x="92330" y="2075182"/>
                  <a:pt x="81907" y="2055691"/>
                  <a:pt x="73742" y="2035278"/>
                </a:cubicBezTo>
                <a:cubicBezTo>
                  <a:pt x="46863" y="1968080"/>
                  <a:pt x="41841" y="1940938"/>
                  <a:pt x="29497" y="1873046"/>
                </a:cubicBezTo>
                <a:cubicBezTo>
                  <a:pt x="15851" y="1797994"/>
                  <a:pt x="11051" y="1758677"/>
                  <a:pt x="0" y="1681317"/>
                </a:cubicBezTo>
                <a:cubicBezTo>
                  <a:pt x="4916" y="1558414"/>
                  <a:pt x="6829" y="1435353"/>
                  <a:pt x="14748" y="1312607"/>
                </a:cubicBezTo>
                <a:cubicBezTo>
                  <a:pt x="16673" y="1282765"/>
                  <a:pt x="23986" y="1253508"/>
                  <a:pt x="29497" y="1224117"/>
                </a:cubicBezTo>
                <a:cubicBezTo>
                  <a:pt x="89526" y="903960"/>
                  <a:pt x="36095" y="1187048"/>
                  <a:pt x="73742" y="1017639"/>
                </a:cubicBezTo>
                <a:cubicBezTo>
                  <a:pt x="79180" y="993168"/>
                  <a:pt x="83052" y="968368"/>
                  <a:pt x="88490" y="943897"/>
                </a:cubicBezTo>
                <a:cubicBezTo>
                  <a:pt x="92887" y="924110"/>
                  <a:pt x="99263" y="904780"/>
                  <a:pt x="103238" y="884904"/>
                </a:cubicBezTo>
                <a:cubicBezTo>
                  <a:pt x="109103" y="855581"/>
                  <a:pt x="111500" y="825605"/>
                  <a:pt x="117987" y="796413"/>
                </a:cubicBezTo>
                <a:cubicBezTo>
                  <a:pt x="121359" y="781237"/>
                  <a:pt x="128464" y="767116"/>
                  <a:pt x="132735" y="752168"/>
                </a:cubicBezTo>
                <a:cubicBezTo>
                  <a:pt x="138304" y="732678"/>
                  <a:pt x="141660" y="712590"/>
                  <a:pt x="147484" y="693175"/>
                </a:cubicBezTo>
                <a:cubicBezTo>
                  <a:pt x="156418" y="663394"/>
                  <a:pt x="167148" y="634181"/>
                  <a:pt x="176980" y="604684"/>
                </a:cubicBezTo>
                <a:lnTo>
                  <a:pt x="191729" y="560439"/>
                </a:lnTo>
                <a:cubicBezTo>
                  <a:pt x="213826" y="427850"/>
                  <a:pt x="208545" y="482437"/>
                  <a:pt x="206879" y="349678"/>
                </a:cubicBezTo>
                <a:lnTo>
                  <a:pt x="206645" y="309220"/>
                </a:lnTo>
                <a:lnTo>
                  <a:pt x="219973" y="296949"/>
                </a:lnTo>
                <a:cubicBezTo>
                  <a:pt x="234956" y="284059"/>
                  <a:pt x="242982" y="282800"/>
                  <a:pt x="294968" y="265471"/>
                </a:cubicBezTo>
                <a:cubicBezTo>
                  <a:pt x="369103" y="191336"/>
                  <a:pt x="309716" y="233025"/>
                  <a:pt x="442451" y="206478"/>
                </a:cubicBezTo>
                <a:cubicBezTo>
                  <a:pt x="457696" y="203429"/>
                  <a:pt x="471615" y="195500"/>
                  <a:pt x="486697" y="191729"/>
                </a:cubicBezTo>
                <a:cubicBezTo>
                  <a:pt x="511016" y="185649"/>
                  <a:pt x="535678" y="180891"/>
                  <a:pt x="560438" y="176981"/>
                </a:cubicBezTo>
                <a:cubicBezTo>
                  <a:pt x="629112" y="166138"/>
                  <a:pt x="699467" y="164346"/>
                  <a:pt x="766916" y="147484"/>
                </a:cubicBezTo>
                <a:cubicBezTo>
                  <a:pt x="840991" y="128966"/>
                  <a:pt x="806680" y="139146"/>
                  <a:pt x="870155" y="117988"/>
                </a:cubicBezTo>
                <a:cubicBezTo>
                  <a:pt x="884903" y="108156"/>
                  <a:pt x="899010" y="97285"/>
                  <a:pt x="914400" y="88491"/>
                </a:cubicBezTo>
                <a:cubicBezTo>
                  <a:pt x="933489" y="77583"/>
                  <a:pt x="954749" y="70646"/>
                  <a:pt x="973393" y="58994"/>
                </a:cubicBezTo>
                <a:cubicBezTo>
                  <a:pt x="1075436" y="-4783"/>
                  <a:pt x="989707" y="28976"/>
                  <a:pt x="1076632" y="0"/>
                </a:cubicBezTo>
                <a:close/>
              </a:path>
            </a:pathLst>
          </a:custGeom>
        </p:spPr>
      </p:pic>
      <p:sp>
        <p:nvSpPr>
          <p:cNvPr id="23" name="Rounded Rectangular Callout 22"/>
          <p:cNvSpPr/>
          <p:nvPr/>
        </p:nvSpPr>
        <p:spPr>
          <a:xfrm>
            <a:off x="922713" y="1470985"/>
            <a:ext cx="5353396" cy="2174332"/>
          </a:xfrm>
          <a:prstGeom prst="wedgeRoundRectCallout">
            <a:avLst>
              <a:gd name="adj1" fmla="val -51158"/>
              <a:gd name="adj2" fmla="val 70715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Theo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xã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hội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đại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nên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xưng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ngôi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6766560" y="1470985"/>
            <a:ext cx="4998082" cy="2066276"/>
          </a:xfrm>
          <a:prstGeom prst="wedgeRoundRectCallout">
            <a:avLst>
              <a:gd name="adj1" fmla="val 48256"/>
              <a:gd name="adj2" fmla="val 7208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ý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hội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cầu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4245077" y="4085304"/>
            <a:ext cx="3701845" cy="1351830"/>
          </a:xfrm>
          <a:prstGeom prst="leftRightArrow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CẶP ĐÔI CHIA SẺ</a:t>
            </a:r>
          </a:p>
        </p:txBody>
      </p:sp>
    </p:spTree>
    <p:extLst>
      <p:ext uri="{BB962C8B-B14F-4D97-AF65-F5344CB8AC3E}">
        <p14:creationId xmlns:p14="http://schemas.microsoft.com/office/powerpoint/2010/main" val="22580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22701" y="1704109"/>
            <a:ext cx="4101973" cy="5153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80" y="273970"/>
            <a:ext cx="10851821" cy="1682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753" y="1956612"/>
            <a:ext cx="4363682" cy="1060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272" y="2994048"/>
            <a:ext cx="3545032" cy="341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492" y="2994047"/>
            <a:ext cx="3950785" cy="3411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7979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7690" y="681250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66" y="1238790"/>
            <a:ext cx="11330275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vấn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đại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4367" y="2088038"/>
            <a:ext cx="4169926" cy="4013504"/>
            <a:chOff x="552355" y="1788004"/>
            <a:chExt cx="4169926" cy="3882069"/>
          </a:xfrm>
        </p:grpSpPr>
        <p:sp>
          <p:nvSpPr>
            <p:cNvPr id="11" name="Freeform 10"/>
            <p:cNvSpPr/>
            <p:nvPr/>
          </p:nvSpPr>
          <p:spPr>
            <a:xfrm>
              <a:off x="1955101" y="1859831"/>
              <a:ext cx="2767180" cy="3810242"/>
            </a:xfrm>
            <a:custGeom>
              <a:avLst/>
              <a:gdLst>
                <a:gd name="connsiteX0" fmla="*/ 0 w 2539007"/>
                <a:gd name="connsiteY0" fmla="*/ 0 h 1693518"/>
                <a:gd name="connsiteX1" fmla="*/ 2539007 w 2539007"/>
                <a:gd name="connsiteY1" fmla="*/ 0 h 1693518"/>
                <a:gd name="connsiteX2" fmla="*/ 2539007 w 2539007"/>
                <a:gd name="connsiteY2" fmla="*/ 1693518 h 1693518"/>
                <a:gd name="connsiteX3" fmla="*/ 0 w 2539007"/>
                <a:gd name="connsiteY3" fmla="*/ 1693518 h 1693518"/>
                <a:gd name="connsiteX4" fmla="*/ 0 w 2539007"/>
                <a:gd name="connsiteY4" fmla="*/ 0 h 1693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007" h="1693518">
                  <a:moveTo>
                    <a:pt x="0" y="0"/>
                  </a:moveTo>
                  <a:lnTo>
                    <a:pt x="2539007" y="0"/>
                  </a:lnTo>
                  <a:lnTo>
                    <a:pt x="2539007" y="1693518"/>
                  </a:lnTo>
                  <a:lnTo>
                    <a:pt x="0" y="1693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242" tIns="106680" rIns="106679" bIns="10668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52355" y="1788004"/>
              <a:ext cx="1692671" cy="1244203"/>
            </a:xfrm>
            <a:custGeom>
              <a:avLst/>
              <a:gdLst>
                <a:gd name="connsiteX0" fmla="*/ 0 w 1692671"/>
                <a:gd name="connsiteY0" fmla="*/ 846336 h 1692671"/>
                <a:gd name="connsiteX1" fmla="*/ 846336 w 1692671"/>
                <a:gd name="connsiteY1" fmla="*/ 0 h 1692671"/>
                <a:gd name="connsiteX2" fmla="*/ 1692672 w 1692671"/>
                <a:gd name="connsiteY2" fmla="*/ 846336 h 1692671"/>
                <a:gd name="connsiteX3" fmla="*/ 846336 w 1692671"/>
                <a:gd name="connsiteY3" fmla="*/ 1692672 h 1692671"/>
                <a:gd name="connsiteX4" fmla="*/ 0 w 1692671"/>
                <a:gd name="connsiteY4" fmla="*/ 846336 h 169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671" h="1692671">
                  <a:moveTo>
                    <a:pt x="0" y="846336"/>
                  </a:moveTo>
                  <a:cubicBezTo>
                    <a:pt x="0" y="378918"/>
                    <a:pt x="378918" y="0"/>
                    <a:pt x="846336" y="0"/>
                  </a:cubicBezTo>
                  <a:cubicBezTo>
                    <a:pt x="1313754" y="0"/>
                    <a:pt x="1692672" y="378918"/>
                    <a:pt x="1692672" y="846336"/>
                  </a:cubicBezTo>
                  <a:cubicBezTo>
                    <a:pt x="1692672" y="1313754"/>
                    <a:pt x="1313754" y="1692672"/>
                    <a:pt x="846336" y="1692672"/>
                  </a:cubicBezTo>
                  <a:cubicBezTo>
                    <a:pt x="378918" y="1692672"/>
                    <a:pt x="0" y="1313754"/>
                    <a:pt x="0" y="846336"/>
                  </a:cubicBez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886" tIns="247886" rIns="247886" bIns="24788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36398" y="2162296"/>
            <a:ext cx="6782502" cy="3939245"/>
            <a:chOff x="2032000" y="1462120"/>
            <a:chExt cx="8128000" cy="4676212"/>
          </a:xfrm>
        </p:grpSpPr>
        <p:sp>
          <p:nvSpPr>
            <p:cNvPr id="18" name="Freeform 17"/>
            <p:cNvSpPr/>
            <p:nvPr/>
          </p:nvSpPr>
          <p:spPr>
            <a:xfrm>
              <a:off x="2032000" y="1462120"/>
              <a:ext cx="8128000" cy="883147"/>
            </a:xfrm>
            <a:custGeom>
              <a:avLst/>
              <a:gdLst>
                <a:gd name="connsiteX0" fmla="*/ 0 w 8128000"/>
                <a:gd name="connsiteY0" fmla="*/ 0 h 1625600"/>
                <a:gd name="connsiteX1" fmla="*/ 8128000 w 8128000"/>
                <a:gd name="connsiteY1" fmla="*/ 0 h 1625600"/>
                <a:gd name="connsiteX2" fmla="*/ 8128000 w 8128000"/>
                <a:gd name="connsiteY2" fmla="*/ 1625600 h 1625600"/>
                <a:gd name="connsiteX3" fmla="*/ 0 w 8128000"/>
                <a:gd name="connsiteY3" fmla="*/ 1625600 h 1625600"/>
                <a:gd name="connsiteX4" fmla="*/ 0 w 8128000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625600">
                  <a:moveTo>
                    <a:pt x="0" y="0"/>
                  </a:moveTo>
                  <a:lnTo>
                    <a:pt x="8128000" y="0"/>
                  </a:lnTo>
                  <a:lnTo>
                    <a:pt x="8128000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400" b="1" kern="1200" dirty="0">
                  <a:latin typeface="+mj-lt"/>
                </a:rPr>
                <a:t>2. Yêu cầu chung: </a:t>
              </a:r>
              <a:r>
                <a:rPr lang="vi-VN" sz="2400" kern="1200" dirty="0">
                  <a:latin typeface="+mj-lt"/>
                </a:rPr>
                <a:t>Để trình bày ý kiến về một vấn đề, các em cần:</a:t>
              </a:r>
              <a:endParaRPr lang="en-US" sz="2400" kern="1200" dirty="0">
                <a:latin typeface="+mj-lt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052786" y="2400318"/>
              <a:ext cx="2095280" cy="3413760"/>
            </a:xfrm>
            <a:custGeom>
              <a:avLst/>
              <a:gdLst>
                <a:gd name="connsiteX0" fmla="*/ 0 w 2032000"/>
                <a:gd name="connsiteY0" fmla="*/ 0 h 3413760"/>
                <a:gd name="connsiteX1" fmla="*/ 2032000 w 2032000"/>
                <a:gd name="connsiteY1" fmla="*/ 0 h 3413760"/>
                <a:gd name="connsiteX2" fmla="*/ 2032000 w 2032000"/>
                <a:gd name="connsiteY2" fmla="*/ 3413760 h 3413760"/>
                <a:gd name="connsiteX3" fmla="*/ 0 w 2032000"/>
                <a:gd name="connsiteY3" fmla="*/ 3413760 h 3413760"/>
                <a:gd name="connsiteX4" fmla="*/ 0 w 203200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3413760">
                  <a:moveTo>
                    <a:pt x="0" y="0"/>
                  </a:moveTo>
                  <a:lnTo>
                    <a:pt x="2032000" y="0"/>
                  </a:lnTo>
                  <a:lnTo>
                    <a:pt x="2032000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vấn đề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vi-VN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148067" y="2345267"/>
              <a:ext cx="2418771" cy="3413760"/>
            </a:xfrm>
            <a:custGeom>
              <a:avLst/>
              <a:gdLst>
                <a:gd name="connsiteX0" fmla="*/ 0 w 2032000"/>
                <a:gd name="connsiteY0" fmla="*/ 0 h 3413760"/>
                <a:gd name="connsiteX1" fmla="*/ 2032000 w 2032000"/>
                <a:gd name="connsiteY1" fmla="*/ 0 h 3413760"/>
                <a:gd name="connsiteX2" fmla="*/ 2032000 w 2032000"/>
                <a:gd name="connsiteY2" fmla="*/ 3413760 h 3413760"/>
                <a:gd name="connsiteX3" fmla="*/ 0 w 2032000"/>
                <a:gd name="connsiteY3" fmla="*/ 3413760 h 3413760"/>
                <a:gd name="connsiteX4" fmla="*/ 0 w 203200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3413760">
                  <a:moveTo>
                    <a:pt x="0" y="0"/>
                  </a:moveTo>
                  <a:lnTo>
                    <a:pt x="2032000" y="0"/>
                  </a:lnTo>
                  <a:lnTo>
                    <a:pt x="2032000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 và lập dàn ý cho bài nói: Xác định hệ thống lí lẽ và bằng chứng để thuyết phục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566839" y="2345267"/>
              <a:ext cx="1872854" cy="3413760"/>
            </a:xfrm>
            <a:custGeom>
              <a:avLst/>
              <a:gdLst>
                <a:gd name="connsiteX0" fmla="*/ 0 w 2032000"/>
                <a:gd name="connsiteY0" fmla="*/ 0 h 3413760"/>
                <a:gd name="connsiteX1" fmla="*/ 2032000 w 2032000"/>
                <a:gd name="connsiteY1" fmla="*/ 0 h 3413760"/>
                <a:gd name="connsiteX2" fmla="*/ 2032000 w 2032000"/>
                <a:gd name="connsiteY2" fmla="*/ 3413760 h 3413760"/>
                <a:gd name="connsiteX3" fmla="*/ 0 w 2032000"/>
                <a:gd name="connsiteY3" fmla="*/ 3413760 h 3413760"/>
                <a:gd name="connsiteX4" fmla="*/ 0 w 203200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3413760">
                  <a:moveTo>
                    <a:pt x="0" y="0"/>
                  </a:moveTo>
                  <a:lnTo>
                    <a:pt x="2032000" y="0"/>
                  </a:lnTo>
                  <a:lnTo>
                    <a:pt x="2032000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400" kern="1200" dirty="0">
                  <a:latin typeface="+mj-lt"/>
                </a:rPr>
                <a:t>Thực hành trình bày ý kiến trước lớp</a:t>
              </a:r>
              <a:endParaRPr lang="en-US" sz="2400" kern="1200" dirty="0">
                <a:latin typeface="+mj-lt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439693" y="2345266"/>
              <a:ext cx="1720307" cy="3413760"/>
            </a:xfrm>
            <a:custGeom>
              <a:avLst/>
              <a:gdLst>
                <a:gd name="connsiteX0" fmla="*/ 0 w 2032000"/>
                <a:gd name="connsiteY0" fmla="*/ 0 h 3413760"/>
                <a:gd name="connsiteX1" fmla="*/ 2032000 w 2032000"/>
                <a:gd name="connsiteY1" fmla="*/ 0 h 3413760"/>
                <a:gd name="connsiteX2" fmla="*/ 2032000 w 2032000"/>
                <a:gd name="connsiteY2" fmla="*/ 3413760 h 3413760"/>
                <a:gd name="connsiteX3" fmla="*/ 0 w 2032000"/>
                <a:gd name="connsiteY3" fmla="*/ 3413760 h 3413760"/>
                <a:gd name="connsiteX4" fmla="*/ 0 w 203200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3413760">
                  <a:moveTo>
                    <a:pt x="0" y="0"/>
                  </a:moveTo>
                  <a:lnTo>
                    <a:pt x="2032000" y="0"/>
                  </a:lnTo>
                  <a:lnTo>
                    <a:pt x="2032000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thêm tranh ảnh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32000" y="5759026"/>
              <a:ext cx="8128000" cy="379306"/>
            </a:xfrm>
            <a:prstGeom prst="rect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9201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b="16834"/>
          <a:stretch/>
        </p:blipFill>
        <p:spPr>
          <a:xfrm>
            <a:off x="814388" y="1327080"/>
            <a:ext cx="10133214" cy="45832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60320" y="2765541"/>
            <a:ext cx="69660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vi-VN" sz="32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Đề bài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40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006" y="1031258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1.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dung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ight Arrow Callout 3"/>
          <p:cNvSpPr/>
          <p:nvPr/>
        </p:nvSpPr>
        <p:spPr>
          <a:xfrm>
            <a:off x="1091381" y="2300256"/>
            <a:ext cx="3058856" cy="3543332"/>
          </a:xfrm>
          <a:prstGeom prst="rightArrowCallout">
            <a:avLst>
              <a:gd name="adj1" fmla="val 43962"/>
              <a:gd name="adj2" fmla="val 32984"/>
              <a:gd name="adj3" fmla="val 25000"/>
              <a:gd name="adj4" fmla="val 6497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43919" y="1957023"/>
            <a:ext cx="9552087" cy="2199417"/>
            <a:chOff x="2032000" y="2345231"/>
            <a:chExt cx="8127999" cy="2317077"/>
          </a:xfrm>
        </p:grpSpPr>
        <p:sp>
          <p:nvSpPr>
            <p:cNvPr id="15" name="Left Brace 14"/>
            <p:cNvSpPr/>
            <p:nvPr/>
          </p:nvSpPr>
          <p:spPr>
            <a:xfrm>
              <a:off x="4063999" y="2359772"/>
              <a:ext cx="406400" cy="1173655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632959" y="2345231"/>
              <a:ext cx="5527040" cy="1264298"/>
            </a:xfrm>
            <a:custGeom>
              <a:avLst/>
              <a:gdLst>
                <a:gd name="connsiteX0" fmla="*/ 0 w 5527040"/>
                <a:gd name="connsiteY0" fmla="*/ 0 h 1337737"/>
                <a:gd name="connsiteX1" fmla="*/ 5527040 w 5527040"/>
                <a:gd name="connsiteY1" fmla="*/ 0 h 1337737"/>
                <a:gd name="connsiteX2" fmla="*/ 5527040 w 5527040"/>
                <a:gd name="connsiteY2" fmla="*/ 1337737 h 1337737"/>
                <a:gd name="connsiteX3" fmla="*/ 0 w 5527040"/>
                <a:gd name="connsiteY3" fmla="*/ 1337737 h 1337737"/>
                <a:gd name="connsiteX4" fmla="*/ 0 w 5527040"/>
                <a:gd name="connsiteY4" fmla="*/ 0 h 133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7040" h="1337737">
                  <a:moveTo>
                    <a:pt x="0" y="0"/>
                  </a:moveTo>
                  <a:lnTo>
                    <a:pt x="5527040" y="0"/>
                  </a:lnTo>
                  <a:lnTo>
                    <a:pt x="5527040" y="1337737"/>
                  </a:lnTo>
                  <a:lnTo>
                    <a:pt x="0" y="13377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32000" y="3717168"/>
              <a:ext cx="2032000" cy="930600"/>
            </a:xfrm>
            <a:custGeom>
              <a:avLst/>
              <a:gdLst>
                <a:gd name="connsiteX0" fmla="*/ 0 w 2032000"/>
                <a:gd name="connsiteY0" fmla="*/ 0 h 930600"/>
                <a:gd name="connsiteX1" fmla="*/ 2032000 w 2032000"/>
                <a:gd name="connsiteY1" fmla="*/ 0 h 930600"/>
                <a:gd name="connsiteX2" fmla="*/ 2032000 w 2032000"/>
                <a:gd name="connsiteY2" fmla="*/ 930600 h 930600"/>
                <a:gd name="connsiteX3" fmla="*/ 0 w 2032000"/>
                <a:gd name="connsiteY3" fmla="*/ 930600 h 930600"/>
                <a:gd name="connsiteX4" fmla="*/ 0 w 2032000"/>
                <a:gd name="connsiteY4" fmla="*/ 0 h 9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930600">
                  <a:moveTo>
                    <a:pt x="0" y="0"/>
                  </a:moveTo>
                  <a:lnTo>
                    <a:pt x="2032000" y="0"/>
                  </a:lnTo>
                  <a:lnTo>
                    <a:pt x="2032000" y="930600"/>
                  </a:lnTo>
                  <a:lnTo>
                    <a:pt x="0" y="930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71120" rIns="199136" bIns="71120" numCol="1" spcCol="1270" anchor="ctr" anchorCtr="0">
              <a:noAutofit/>
            </a:bodyPr>
            <a:lstStyle/>
            <a:p>
              <a:pPr lvl="0" algn="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eft Brace 17"/>
            <p:cNvSpPr/>
            <p:nvPr/>
          </p:nvSpPr>
          <p:spPr>
            <a:xfrm>
              <a:off x="4063999" y="3702627"/>
              <a:ext cx="406400" cy="959681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4632959" y="3702627"/>
              <a:ext cx="5527040" cy="959681"/>
            </a:xfrm>
            <a:custGeom>
              <a:avLst/>
              <a:gdLst>
                <a:gd name="connsiteX0" fmla="*/ 0 w 5527040"/>
                <a:gd name="connsiteY0" fmla="*/ 0 h 959681"/>
                <a:gd name="connsiteX1" fmla="*/ 5527040 w 5527040"/>
                <a:gd name="connsiteY1" fmla="*/ 0 h 959681"/>
                <a:gd name="connsiteX2" fmla="*/ 5527040 w 5527040"/>
                <a:gd name="connsiteY2" fmla="*/ 959681 h 959681"/>
                <a:gd name="connsiteX3" fmla="*/ 0 w 5527040"/>
                <a:gd name="connsiteY3" fmla="*/ 959681 h 959681"/>
                <a:gd name="connsiteX4" fmla="*/ 0 w 5527040"/>
                <a:gd name="connsiteY4" fmla="*/ 0 h 95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7040" h="959681">
                  <a:moveTo>
                    <a:pt x="0" y="0"/>
                  </a:moveTo>
                  <a:lnTo>
                    <a:pt x="5527040" y="0"/>
                  </a:lnTo>
                  <a:lnTo>
                    <a:pt x="5527040" y="959681"/>
                  </a:lnTo>
                  <a:lnTo>
                    <a:pt x="0" y="95968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061556" y="4242636"/>
            <a:ext cx="9634450" cy="1822529"/>
            <a:chOff x="2032000" y="2399258"/>
            <a:chExt cx="8127999" cy="2059481"/>
          </a:xfrm>
        </p:grpSpPr>
        <p:sp>
          <p:nvSpPr>
            <p:cNvPr id="35" name="Left Brace 34"/>
            <p:cNvSpPr/>
            <p:nvPr/>
          </p:nvSpPr>
          <p:spPr>
            <a:xfrm>
              <a:off x="4063999" y="2399258"/>
              <a:ext cx="406400" cy="930600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4632959" y="2399258"/>
              <a:ext cx="5527040" cy="930600"/>
            </a:xfrm>
            <a:custGeom>
              <a:avLst/>
              <a:gdLst>
                <a:gd name="connsiteX0" fmla="*/ 0 w 5527040"/>
                <a:gd name="connsiteY0" fmla="*/ 0 h 930600"/>
                <a:gd name="connsiteX1" fmla="*/ 5527040 w 5527040"/>
                <a:gd name="connsiteY1" fmla="*/ 0 h 930600"/>
                <a:gd name="connsiteX2" fmla="*/ 5527040 w 5527040"/>
                <a:gd name="connsiteY2" fmla="*/ 930600 h 930600"/>
                <a:gd name="connsiteX3" fmla="*/ 0 w 5527040"/>
                <a:gd name="connsiteY3" fmla="*/ 930600 h 930600"/>
                <a:gd name="connsiteX4" fmla="*/ 0 w 5527040"/>
                <a:gd name="connsiteY4" fmla="*/ 0 h 9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7040" h="930600">
                  <a:moveTo>
                    <a:pt x="0" y="0"/>
                  </a:moveTo>
                  <a:lnTo>
                    <a:pt x="5527040" y="0"/>
                  </a:lnTo>
                  <a:lnTo>
                    <a:pt x="5527040" y="930600"/>
                  </a:lnTo>
                  <a:lnTo>
                    <a:pt x="0" y="93060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032000" y="3513599"/>
              <a:ext cx="2032000" cy="930600"/>
            </a:xfrm>
            <a:custGeom>
              <a:avLst/>
              <a:gdLst>
                <a:gd name="connsiteX0" fmla="*/ 0 w 2032000"/>
                <a:gd name="connsiteY0" fmla="*/ 0 h 930600"/>
                <a:gd name="connsiteX1" fmla="*/ 2032000 w 2032000"/>
                <a:gd name="connsiteY1" fmla="*/ 0 h 930600"/>
                <a:gd name="connsiteX2" fmla="*/ 2032000 w 2032000"/>
                <a:gd name="connsiteY2" fmla="*/ 930600 h 930600"/>
                <a:gd name="connsiteX3" fmla="*/ 0 w 2032000"/>
                <a:gd name="connsiteY3" fmla="*/ 930600 h 930600"/>
                <a:gd name="connsiteX4" fmla="*/ 0 w 2032000"/>
                <a:gd name="connsiteY4" fmla="*/ 0 h 93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930600">
                  <a:moveTo>
                    <a:pt x="0" y="0"/>
                  </a:moveTo>
                  <a:lnTo>
                    <a:pt x="2032000" y="0"/>
                  </a:lnTo>
                  <a:lnTo>
                    <a:pt x="2032000" y="930600"/>
                  </a:lnTo>
                  <a:lnTo>
                    <a:pt x="0" y="930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71120" rIns="199136" bIns="71120" numCol="1" spcCol="1270" anchor="ctr" anchorCtr="0">
              <a:noAutofit/>
            </a:bodyPr>
            <a:lstStyle/>
            <a:p>
              <a:pPr lvl="0" algn="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Left Brace 37"/>
            <p:cNvSpPr/>
            <p:nvPr/>
          </p:nvSpPr>
          <p:spPr>
            <a:xfrm>
              <a:off x="4063999" y="3499058"/>
              <a:ext cx="406400" cy="959681"/>
            </a:xfrm>
            <a:prstGeom prst="leftBrace">
              <a:avLst>
                <a:gd name="adj1" fmla="val 35000"/>
                <a:gd name="adj2" fmla="val 5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4632959" y="3418656"/>
              <a:ext cx="5527040" cy="1040083"/>
            </a:xfrm>
            <a:custGeom>
              <a:avLst/>
              <a:gdLst>
                <a:gd name="connsiteX0" fmla="*/ 0 w 5527040"/>
                <a:gd name="connsiteY0" fmla="*/ 0 h 959681"/>
                <a:gd name="connsiteX1" fmla="*/ 5527040 w 5527040"/>
                <a:gd name="connsiteY1" fmla="*/ 0 h 959681"/>
                <a:gd name="connsiteX2" fmla="*/ 5527040 w 5527040"/>
                <a:gd name="connsiteY2" fmla="*/ 959681 h 959681"/>
                <a:gd name="connsiteX3" fmla="*/ 0 w 5527040"/>
                <a:gd name="connsiteY3" fmla="*/ 959681 h 959681"/>
                <a:gd name="connsiteX4" fmla="*/ 0 w 5527040"/>
                <a:gd name="connsiteY4" fmla="*/ 0 h 95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7040" h="959681">
                  <a:moveTo>
                    <a:pt x="0" y="0"/>
                  </a:moveTo>
                  <a:lnTo>
                    <a:pt x="5527040" y="0"/>
                  </a:lnTo>
                  <a:lnTo>
                    <a:pt x="5527040" y="959681"/>
                  </a:lnTo>
                  <a:lnTo>
                    <a:pt x="0" y="95968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800" i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05 </a:t>
              </a:r>
              <a:r>
                <a:rPr lang="en-US" sz="2800" i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7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68736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006" y="1031258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006" y="2091657"/>
            <a:ext cx="10820400" cy="28204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đề cần bàn luận.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9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427" y="1122401"/>
            <a:ext cx="108204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5742" y="1670500"/>
            <a:ext cx="111887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 bài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Lần lượt trình bày ý kiến  theo một tr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tự nhất định để làm sáng tỏ vấn đề đã nêu ở mở bài. Kết hợp với đạo cụ, ngôn ngữ cơ thể khi trình bày bài nói.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4384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43840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…)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6148" y="1487622"/>
            <a:ext cx="108204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036165"/>
            <a:ext cx="108204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các lí lẽ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về lợi ích của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T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ạo đòn bẩy phát triển địa phương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637819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086" y="1183465"/>
            <a:ext cx="108204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2035721"/>
            <a:ext cx="10820400" cy="42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Đề xuất: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701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bài: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 định lại ý kiến của em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Lời kết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621621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0750" y="2128443"/>
            <a:ext cx="5720942" cy="344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S Mincho"/>
              </a:rPr>
              <a:t>bày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)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chia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giãi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0811" y="1383860"/>
            <a:ext cx="4370439" cy="43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45" y="919092"/>
            <a:ext cx="6102323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sửa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5800" y="1988003"/>
          <a:ext cx="11078842" cy="390609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9034718">
                  <a:extLst>
                    <a:ext uri="{9D8B030D-6E8A-4147-A177-3AD203B41FA5}">
                      <a16:colId xmlns:a16="http://schemas.microsoft.com/office/drawing/2014/main" val="3220592229"/>
                    </a:ext>
                  </a:extLst>
                </a:gridCol>
                <a:gridCol w="2044124">
                  <a:extLst>
                    <a:ext uri="{9D8B030D-6E8A-4147-A177-3AD203B41FA5}">
                      <a16:colId xmlns:a16="http://schemas.microsoft.com/office/drawing/2014/main" val="1179104004"/>
                    </a:ext>
                  </a:extLst>
                </a:gridCol>
              </a:tblGrid>
              <a:tr h="427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973648"/>
                  </a:ext>
                </a:extLst>
              </a:tr>
              <a:tr h="42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Bài nói có đủ các phần  mở bài, thân bài, kết bài.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567539"/>
                  </a:ext>
                </a:extLst>
              </a:tr>
              <a:tr h="854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600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gìn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i="1" baseline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baseline="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63740"/>
                  </a:ext>
                </a:extLst>
              </a:tr>
              <a:tr h="854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Em đã trình bày lần lượt:  các lí lẽ và dẫn chứng để làm sáng tỏ vấn đề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82839"/>
                  </a:ext>
                </a:extLst>
              </a:tr>
              <a:tr h="42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275378"/>
                  </a:ext>
                </a:extLst>
              </a:tr>
              <a:tr h="854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94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73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50120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7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 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VỀ VẤN ĐỀ VĂN HÓA TRUYỀN THỐNG TRONG XÃ HỘI HIỆN ĐẠI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272" r="22203"/>
          <a:stretch/>
        </p:blipFill>
        <p:spPr>
          <a:xfrm>
            <a:off x="11177300" y="0"/>
            <a:ext cx="587342" cy="7181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5950" y="668810"/>
            <a:ext cx="371447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891" y="1052159"/>
            <a:ext cx="6736309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26" y="2108200"/>
            <a:ext cx="2124707" cy="33274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811359" y="3242087"/>
            <a:ext cx="456774" cy="1059626"/>
          </a:xfrm>
          <a:prstGeom prst="rightArrow">
            <a:avLst>
              <a:gd name="adj1" fmla="val 50000"/>
              <a:gd name="adj2" fmla="val 4814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97163" y="1433252"/>
          <a:ext cx="8178372" cy="4892523"/>
        </p:xfrm>
        <a:graphic>
          <a:graphicData uri="http://schemas.openxmlformats.org/drawingml/2006/table">
            <a:tbl>
              <a:tblPr firstRow="1" firstCol="1" bandRow="1"/>
              <a:tblGrid>
                <a:gridCol w="2044593">
                  <a:extLst>
                    <a:ext uri="{9D8B030D-6E8A-4147-A177-3AD203B41FA5}">
                      <a16:colId xmlns:a16="http://schemas.microsoft.com/office/drawing/2014/main" val="2277010182"/>
                    </a:ext>
                  </a:extLst>
                </a:gridCol>
                <a:gridCol w="2044593">
                  <a:extLst>
                    <a:ext uri="{9D8B030D-6E8A-4147-A177-3AD203B41FA5}">
                      <a16:colId xmlns:a16="http://schemas.microsoft.com/office/drawing/2014/main" val="2219262481"/>
                    </a:ext>
                  </a:extLst>
                </a:gridCol>
                <a:gridCol w="2044593">
                  <a:extLst>
                    <a:ext uri="{9D8B030D-6E8A-4147-A177-3AD203B41FA5}">
                      <a16:colId xmlns:a16="http://schemas.microsoft.com/office/drawing/2014/main" val="1183536216"/>
                    </a:ext>
                  </a:extLst>
                </a:gridCol>
                <a:gridCol w="2044593">
                  <a:extLst>
                    <a:ext uri="{9D8B030D-6E8A-4147-A177-3AD203B41FA5}">
                      <a16:colId xmlns:a16="http://schemas.microsoft.com/office/drawing/2014/main" val="643661703"/>
                    </a:ext>
                  </a:extLst>
                </a:gridCol>
              </a:tblGrid>
              <a:tr h="20851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PHIẾU ĐÁNH GIÁ THEO TIÊU CHÍ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173508"/>
                  </a:ext>
                </a:extLst>
              </a:tr>
              <a:tr h="20851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54257"/>
                  </a:ext>
                </a:extLst>
              </a:tr>
              <a:tr h="2085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01184"/>
                  </a:ext>
                </a:extLst>
              </a:tr>
              <a:tr h="208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158988"/>
                  </a:ext>
                </a:extLst>
              </a:tr>
              <a:tr h="6255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Chọn được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hay, có ý nghĩa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có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để trình bày.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để trình bày nhưng chưa hay.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nét văn hóa truyền thống</a:t>
                      </a:r>
                      <a:r>
                        <a:rPr lang="vi-V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để trình bày hay và ấn tượng.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687190"/>
                  </a:ext>
                </a:extLst>
              </a:tr>
              <a:tr h="834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phong phú, hấp dẫn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ội</a:t>
                      </a:r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</a:t>
                      </a:r>
                      <a:r>
                        <a:rPr lang="vi-V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sơ sài, chưa có đủ chi tiết để người nghe hiểu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đủ chi tiết để hiểu người nghe hiểu được nội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hóa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 dung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nét văn hóa truyền thống</a:t>
                      </a:r>
                      <a:r>
                        <a:rPr lang="vi-V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phong phú và hấp dẫn.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046899"/>
                  </a:ext>
                </a:extLst>
              </a:tr>
              <a:tr h="6255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Nói to, rõ ràng, truyền cảm.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027295"/>
                  </a:ext>
                </a:extLst>
              </a:tr>
              <a:tr h="110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yếu tố phi ngôn ngữ phù hợp.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nghe; nét mặt biểu cảm phù hợp với nội dung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bày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Điệu bộ rất tự tin, mắt nhìn vào người nghe; nét mặt sinh động.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396807"/>
                  </a:ext>
                </a:extLst>
              </a:tr>
              <a:tr h="554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101986"/>
                  </a:ext>
                </a:extLst>
              </a:tr>
              <a:tr h="24282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 ĐIỂM: ………………../10 điểm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666307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004979" y="19782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22701" y="1704109"/>
            <a:ext cx="4101973" cy="5153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62" y="273970"/>
            <a:ext cx="10851821" cy="1682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832" y="2095764"/>
            <a:ext cx="4933631" cy="1199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253" y="2976997"/>
            <a:ext cx="3525256" cy="319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445" y="2976996"/>
            <a:ext cx="4023607" cy="319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18471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2E556-C347-82C3-639F-93647FF22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556" y="944218"/>
            <a:ext cx="7692888" cy="44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2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35" y="256742"/>
            <a:ext cx="8760711" cy="2042337"/>
          </a:xfrm>
          <a:prstGeom prst="rect">
            <a:avLst/>
          </a:prstGeom>
        </p:spPr>
      </p:pic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222701" y="1704109"/>
            <a:ext cx="4101973" cy="5153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390" y="3134419"/>
            <a:ext cx="3792822" cy="2888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073" y="270834"/>
            <a:ext cx="3153581" cy="573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528" y="1997571"/>
            <a:ext cx="4695274" cy="11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0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0" y="488200"/>
            <a:ext cx="7818976" cy="5954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33" y="488200"/>
            <a:ext cx="3834422" cy="6135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15515" y="6180753"/>
            <a:ext cx="2776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540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80646" y="475896"/>
            <a:ext cx="6473356" cy="5911045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5340"/>
            <a:endParaRPr lang="en-US" sz="240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889" y="763921"/>
            <a:ext cx="4400767" cy="497825"/>
            <a:chOff x="2840539" y="3818711"/>
            <a:chExt cx="9586088" cy="995648"/>
          </a:xfrm>
        </p:grpSpPr>
        <p:sp>
          <p:nvSpPr>
            <p:cNvPr id="9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40539" y="3886200"/>
              <a:ext cx="9586088" cy="928159"/>
              <a:chOff x="2840539" y="3733800"/>
              <a:chExt cx="9586088" cy="928159"/>
            </a:xfrm>
          </p:grpSpPr>
          <p:sp>
            <p:nvSpPr>
              <p:cNvPr id="11" name="Round Same Side Corner Rectangle 10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60663" y="3738630"/>
                <a:ext cx="6310353" cy="923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TÌM HIỂU CHUNG</a:t>
                </a:r>
                <a:endParaRPr lang="en-US" sz="2400" i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67627" y="3733800"/>
                <a:ext cx="664139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696889" y="2168884"/>
            <a:ext cx="7493939" cy="509050"/>
            <a:chOff x="2840539" y="3818711"/>
            <a:chExt cx="16323882" cy="1018074"/>
          </a:xfrm>
        </p:grpSpPr>
        <p:sp>
          <p:nvSpPr>
            <p:cNvPr id="16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0539" y="3886200"/>
              <a:ext cx="16323882" cy="950585"/>
              <a:chOff x="2840539" y="3733800"/>
              <a:chExt cx="16323882" cy="950585"/>
            </a:xfrm>
          </p:grpSpPr>
          <p:sp>
            <p:nvSpPr>
              <p:cNvPr id="18" name="Round Same Side Corner Rectangle 17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460662" y="3761079"/>
                <a:ext cx="14703759" cy="923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TÌM HIỂU VĂN BẢN</a:t>
                </a:r>
                <a:endParaRPr lang="en-US" sz="2400" i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136685" y="3733800"/>
                <a:ext cx="926021" cy="923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96889" y="4833533"/>
            <a:ext cx="4328507" cy="575963"/>
            <a:chOff x="2840539" y="3818711"/>
            <a:chExt cx="9428687" cy="1007552"/>
          </a:xfrm>
        </p:grpSpPr>
        <p:sp>
          <p:nvSpPr>
            <p:cNvPr id="23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40"/>
              <a:endParaRPr lang="en-US" sz="1867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840539" y="3951329"/>
              <a:ext cx="9428687" cy="874934"/>
              <a:chOff x="2840539" y="3798929"/>
              <a:chExt cx="9428687" cy="874934"/>
            </a:xfrm>
          </p:grpSpPr>
          <p:sp>
            <p:nvSpPr>
              <p:cNvPr id="25" name="Round Same Side Corner Rectangle 24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40"/>
                <a:endParaRPr lang="en-US" sz="24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460663" y="3866256"/>
                <a:ext cx="3736908" cy="807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83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sz="2400" i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05762" y="3829962"/>
                <a:ext cx="1187906" cy="80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40"/>
                <a:r>
                  <a:rPr lang="en-US" sz="2400" b="1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1112021" y="1259112"/>
            <a:ext cx="4831087" cy="78475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423" indent="-370423" defTabSz="1085340"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370423" indent="-370423" defTabSz="1085340"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9762" y="5405143"/>
            <a:ext cx="2475623" cy="738589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743"/>
              </a:lnSpc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1" indent="-370423" defTabSz="1085340">
              <a:lnSpc>
                <a:spcPts val="2743"/>
              </a:lnSpc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8545" y="3305707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Kông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1053" y="2837097"/>
            <a:ext cx="881341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8545" y="3772679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81053" y="4298953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23" defTabSz="1085340">
              <a:lnSpc>
                <a:spcPts val="2500"/>
              </a:lnSpc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654" y="391583"/>
            <a:ext cx="3585275" cy="599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67095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817633" y="1269087"/>
            <a:ext cx="299097" cy="435939"/>
          </a:xfrm>
          <a:prstGeom prst="rect">
            <a:avLst/>
          </a:prstGeom>
          <a:noFill/>
        </p:spPr>
        <p:txBody>
          <a:bodyPr wrap="none" lIns="45708" tIns="22853" rIns="45708" bIns="22853">
            <a:spAutoFit/>
          </a:bodyPr>
          <a:lstStyle/>
          <a:p>
            <a:r>
              <a:rPr lang="en-US" sz="253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89219" y="260649"/>
            <a:ext cx="4553037" cy="461665"/>
            <a:chOff x="-178462" y="1828800"/>
            <a:chExt cx="9107259" cy="923330"/>
          </a:xfrm>
        </p:grpSpPr>
        <p:sp>
          <p:nvSpPr>
            <p:cNvPr id="38" name="Round Same Side Corner Rectangle 37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2530" y="1828800"/>
              <a:ext cx="914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67734" y="1828800"/>
              <a:ext cx="68610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9914" y="706064"/>
            <a:ext cx="6728463" cy="496647"/>
            <a:chOff x="644526" y="2766774"/>
            <a:chExt cx="13458677" cy="993293"/>
          </a:xfrm>
        </p:grpSpPr>
        <p:sp>
          <p:nvSpPr>
            <p:cNvPr id="42" name="TextBox 41"/>
            <p:cNvSpPr txBox="1"/>
            <p:nvPr/>
          </p:nvSpPr>
          <p:spPr>
            <a:xfrm>
              <a:off x="1906586" y="2766774"/>
              <a:ext cx="1219661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57123" y="2795828"/>
              <a:ext cx="783010" cy="964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33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08787"/>
            <a:ext cx="5001749" cy="4689140"/>
          </a:xfrm>
          <a:prstGeom prst="rect">
            <a:avLst/>
          </a:prstGeom>
        </p:spPr>
      </p:pic>
      <p:sp>
        <p:nvSpPr>
          <p:cNvPr id="46" name="椭圆 11"/>
          <p:cNvSpPr/>
          <p:nvPr/>
        </p:nvSpPr>
        <p:spPr>
          <a:xfrm>
            <a:off x="5777420" y="5379290"/>
            <a:ext cx="611029" cy="612616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3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7" name="椭圆 13"/>
          <p:cNvSpPr/>
          <p:nvPr/>
        </p:nvSpPr>
        <p:spPr>
          <a:xfrm>
            <a:off x="5764437" y="3661890"/>
            <a:ext cx="611029" cy="611028"/>
          </a:xfrm>
          <a:prstGeom prst="ellipse">
            <a:avLst/>
          </a:prstGeom>
          <a:solidFill>
            <a:srgbClr val="FFFF0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2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8" name="椭圆 14"/>
          <p:cNvSpPr/>
          <p:nvPr/>
        </p:nvSpPr>
        <p:spPr>
          <a:xfrm>
            <a:off x="5764437" y="1851929"/>
            <a:ext cx="611029" cy="612616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1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01133" y="1655625"/>
            <a:ext cx="5623067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( 1918 - 1982),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ra ở Nam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fr-FR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01133" y="3104699"/>
            <a:ext cx="5623067" cy="1938992"/>
          </a:xfrm>
          <a:prstGeom prst="rect">
            <a:avLst/>
          </a:prstGeom>
          <a:solidFill>
            <a:srgbClr val="CCFF33">
              <a:alpha val="41961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01133" y="5254711"/>
            <a:ext cx="5623067" cy="830997"/>
          </a:xfrm>
          <a:prstGeom prst="rect">
            <a:avLst/>
          </a:prstGeom>
          <a:solidFill>
            <a:srgbClr val="4B877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426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8041</TotalTime>
  <Words>3427</Words>
  <Application>Microsoft Office PowerPoint</Application>
  <PresentationFormat>Widescreen</PresentationFormat>
  <Paragraphs>423</Paragraphs>
  <Slides>50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微软雅黑</vt:lpstr>
      <vt:lpstr>Arial</vt:lpstr>
      <vt:lpstr>Brush Script MT</vt:lpstr>
      <vt:lpstr>Bungee Inline</vt:lpstr>
      <vt:lpstr>Calibri</vt:lpstr>
      <vt:lpstr>Calibri Light</vt:lpstr>
      <vt:lpstr>Montserrat Alternates Black</vt:lpstr>
      <vt:lpstr>Tahoma</vt:lpstr>
      <vt:lpstr>Times New Roman</vt:lpstr>
      <vt:lpstr>3_Office Theme</vt:lpstr>
      <vt:lpstr>6_Office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3125</cp:revision>
  <dcterms:created xsi:type="dcterms:W3CDTF">2022-02-10T03:12:31Z</dcterms:created>
  <dcterms:modified xsi:type="dcterms:W3CDTF">2023-01-09T05:32:25Z</dcterms:modified>
</cp:coreProperties>
</file>