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83" r:id="rId3"/>
    <p:sldId id="258" r:id="rId4"/>
    <p:sldId id="259" r:id="rId5"/>
    <p:sldId id="264" r:id="rId6"/>
    <p:sldId id="263" r:id="rId7"/>
    <p:sldId id="277" r:id="rId8"/>
    <p:sldId id="265" r:id="rId9"/>
    <p:sldId id="266" r:id="rId10"/>
    <p:sldId id="268" r:id="rId11"/>
    <p:sldId id="267" r:id="rId12"/>
    <p:sldId id="269" r:id="rId13"/>
    <p:sldId id="274" r:id="rId14"/>
    <p:sldId id="275" r:id="rId15"/>
    <p:sldId id="273" r:id="rId16"/>
    <p:sldId id="270" r:id="rId17"/>
    <p:sldId id="271" r:id="rId18"/>
    <p:sldId id="272" r:id="rId19"/>
    <p:sldId id="276" r:id="rId20"/>
    <p:sldId id="260" r:id="rId21"/>
    <p:sldId id="261" r:id="rId22"/>
    <p:sldId id="262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7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5" r:id="rId41"/>
    <p:sldId id="307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760" y="-5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36340-E48F-4440-B179-CD0FF356F810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C4FAC6-060D-4001-838B-9424E23B65FD}">
      <dgm:prSet phldrT="[Text]"/>
      <dgm:spPr/>
      <dgm:t>
        <a:bodyPr/>
        <a:lstStyle/>
        <a:p>
          <a:r>
            <a:rPr lang="en-US" dirty="0" smtClean="0"/>
            <a:t>5W1H</a:t>
          </a:r>
          <a:endParaRPr lang="en-US" dirty="0"/>
        </a:p>
      </dgm:t>
    </dgm:pt>
    <dgm:pt modelId="{8F02C51A-38A0-43BC-8CB0-A7561A5E5EF3}" type="parTrans" cxnId="{56E52B4E-4943-4522-807D-3D999324C03D}">
      <dgm:prSet/>
      <dgm:spPr/>
      <dgm:t>
        <a:bodyPr/>
        <a:lstStyle/>
        <a:p>
          <a:endParaRPr lang="en-US"/>
        </a:p>
      </dgm:t>
    </dgm:pt>
    <dgm:pt modelId="{F53049D5-2D1D-472D-B962-235AF64C6CEA}" type="sibTrans" cxnId="{56E52B4E-4943-4522-807D-3D999324C03D}">
      <dgm:prSet/>
      <dgm:spPr/>
      <dgm:t>
        <a:bodyPr/>
        <a:lstStyle/>
        <a:p>
          <a:endParaRPr lang="en-US"/>
        </a:p>
      </dgm:t>
    </dgm:pt>
    <dgm:pt modelId="{EB48EEA7-F525-454A-A905-1820F61106A7}">
      <dgm:prSet phldrT="[Text]"/>
      <dgm:spPr/>
      <dgm:t>
        <a:bodyPr/>
        <a:lstStyle/>
        <a:p>
          <a:r>
            <a:rPr lang="en-US" dirty="0" smtClean="0"/>
            <a:t>WHEN</a:t>
          </a:r>
          <a:endParaRPr lang="en-US" dirty="0"/>
        </a:p>
      </dgm:t>
    </dgm:pt>
    <dgm:pt modelId="{7AA62BA3-AFBB-488F-8EB8-FCBDB9FFC639}" type="parTrans" cxnId="{6E9E37B7-EC6B-4530-9406-A5F15838EDB9}">
      <dgm:prSet/>
      <dgm:spPr/>
      <dgm:t>
        <a:bodyPr/>
        <a:lstStyle/>
        <a:p>
          <a:endParaRPr lang="en-US"/>
        </a:p>
      </dgm:t>
    </dgm:pt>
    <dgm:pt modelId="{4EC45BDD-D130-4B48-94F7-DA05B16129E0}" type="sibTrans" cxnId="{6E9E37B7-EC6B-4530-9406-A5F15838EDB9}">
      <dgm:prSet/>
      <dgm:spPr/>
      <dgm:t>
        <a:bodyPr/>
        <a:lstStyle/>
        <a:p>
          <a:endParaRPr lang="en-US"/>
        </a:p>
      </dgm:t>
    </dgm:pt>
    <dgm:pt modelId="{00240585-8B7C-476C-B036-64C2CCE9E137}">
      <dgm:prSet phldrT="[Text]"/>
      <dgm:spPr/>
      <dgm:t>
        <a:bodyPr/>
        <a:lstStyle/>
        <a:p>
          <a:r>
            <a:rPr lang="en-US" dirty="0" smtClean="0"/>
            <a:t>WHAT</a:t>
          </a:r>
          <a:endParaRPr lang="en-US" dirty="0"/>
        </a:p>
      </dgm:t>
    </dgm:pt>
    <dgm:pt modelId="{BBC657D4-70D1-462F-BD43-CDED74AFEC47}" type="parTrans" cxnId="{CED8F732-760D-403A-ADC0-4737BDA2A2BD}">
      <dgm:prSet/>
      <dgm:spPr/>
      <dgm:t>
        <a:bodyPr/>
        <a:lstStyle/>
        <a:p>
          <a:endParaRPr lang="en-US"/>
        </a:p>
      </dgm:t>
    </dgm:pt>
    <dgm:pt modelId="{0ED38498-AD3C-4C34-9C16-612637EC744C}" type="sibTrans" cxnId="{CED8F732-760D-403A-ADC0-4737BDA2A2BD}">
      <dgm:prSet/>
      <dgm:spPr/>
      <dgm:t>
        <a:bodyPr/>
        <a:lstStyle/>
        <a:p>
          <a:endParaRPr lang="en-US"/>
        </a:p>
      </dgm:t>
    </dgm:pt>
    <dgm:pt modelId="{6C2DB250-5C15-4229-A968-7B1B13DC79A5}">
      <dgm:prSet phldrT="[Text]"/>
      <dgm:spPr/>
      <dgm:t>
        <a:bodyPr/>
        <a:lstStyle/>
        <a:p>
          <a:r>
            <a:rPr lang="en-US" dirty="0" smtClean="0"/>
            <a:t>WHY</a:t>
          </a:r>
          <a:endParaRPr lang="en-US" dirty="0"/>
        </a:p>
      </dgm:t>
    </dgm:pt>
    <dgm:pt modelId="{B3B8A674-8F45-44D0-AA36-8D4A25647ABB}" type="parTrans" cxnId="{F9807A2C-67BA-4487-8078-DEBA236B9108}">
      <dgm:prSet/>
      <dgm:spPr/>
      <dgm:t>
        <a:bodyPr/>
        <a:lstStyle/>
        <a:p>
          <a:endParaRPr lang="en-US"/>
        </a:p>
      </dgm:t>
    </dgm:pt>
    <dgm:pt modelId="{F3D8B554-BB65-48C3-AE38-4594ED4D5E76}" type="sibTrans" cxnId="{F9807A2C-67BA-4487-8078-DEBA236B9108}">
      <dgm:prSet/>
      <dgm:spPr/>
      <dgm:t>
        <a:bodyPr/>
        <a:lstStyle/>
        <a:p>
          <a:endParaRPr lang="en-US"/>
        </a:p>
      </dgm:t>
    </dgm:pt>
    <dgm:pt modelId="{8ADE45E7-95E4-4526-A185-F9F1D18A9CA7}">
      <dgm:prSet phldrT="[Text]"/>
      <dgm:spPr/>
      <dgm:t>
        <a:bodyPr/>
        <a:lstStyle/>
        <a:p>
          <a:r>
            <a:rPr lang="en-US" dirty="0" smtClean="0"/>
            <a:t>HOW</a:t>
          </a:r>
          <a:endParaRPr lang="en-US" dirty="0"/>
        </a:p>
      </dgm:t>
    </dgm:pt>
    <dgm:pt modelId="{504F849A-5819-4F1D-9FE8-FFB97E0B2766}" type="parTrans" cxnId="{0B2476E9-09B1-43B5-B923-5977C86A53BA}">
      <dgm:prSet/>
      <dgm:spPr/>
      <dgm:t>
        <a:bodyPr/>
        <a:lstStyle/>
        <a:p>
          <a:endParaRPr lang="en-US"/>
        </a:p>
      </dgm:t>
    </dgm:pt>
    <dgm:pt modelId="{981B66E4-5EE2-4854-9216-E6EDCA41403F}" type="sibTrans" cxnId="{0B2476E9-09B1-43B5-B923-5977C86A53BA}">
      <dgm:prSet/>
      <dgm:spPr/>
      <dgm:t>
        <a:bodyPr/>
        <a:lstStyle/>
        <a:p>
          <a:endParaRPr lang="en-US"/>
        </a:p>
      </dgm:t>
    </dgm:pt>
    <dgm:pt modelId="{C815FA38-E2FD-4C3A-B2B3-8A91FD269841}">
      <dgm:prSet phldrT="[Text]"/>
      <dgm:spPr/>
      <dgm:t>
        <a:bodyPr/>
        <a:lstStyle/>
        <a:p>
          <a:r>
            <a:rPr lang="en-US" dirty="0" smtClean="0"/>
            <a:t>WHO</a:t>
          </a:r>
          <a:endParaRPr lang="en-US" dirty="0"/>
        </a:p>
      </dgm:t>
    </dgm:pt>
    <dgm:pt modelId="{69580391-9A43-4D15-86AC-F8120D536214}" type="parTrans" cxnId="{971D6806-4ABE-4996-A839-0C10255BF9A3}">
      <dgm:prSet/>
      <dgm:spPr/>
      <dgm:t>
        <a:bodyPr/>
        <a:lstStyle/>
        <a:p>
          <a:endParaRPr lang="en-US"/>
        </a:p>
      </dgm:t>
    </dgm:pt>
    <dgm:pt modelId="{AF94BCFB-969E-40E7-8308-B415BA3561B5}" type="sibTrans" cxnId="{971D6806-4ABE-4996-A839-0C10255BF9A3}">
      <dgm:prSet/>
      <dgm:spPr/>
      <dgm:t>
        <a:bodyPr/>
        <a:lstStyle/>
        <a:p>
          <a:endParaRPr lang="en-US"/>
        </a:p>
      </dgm:t>
    </dgm:pt>
    <dgm:pt modelId="{558A5F88-7BDB-4F96-B2E5-948E7B6EBCC1}">
      <dgm:prSet phldrT="[Text]"/>
      <dgm:spPr/>
      <dgm:t>
        <a:bodyPr/>
        <a:lstStyle/>
        <a:p>
          <a:r>
            <a:rPr lang="en-US" dirty="0" smtClean="0"/>
            <a:t>WHERE</a:t>
          </a:r>
          <a:endParaRPr lang="en-US" dirty="0"/>
        </a:p>
      </dgm:t>
    </dgm:pt>
    <dgm:pt modelId="{F47ADBE1-9AC5-4235-A0E5-E7180FCC74EB}" type="parTrans" cxnId="{621BCDE8-81F6-4E46-9A9F-3C467C1489AD}">
      <dgm:prSet/>
      <dgm:spPr/>
      <dgm:t>
        <a:bodyPr/>
        <a:lstStyle/>
        <a:p>
          <a:endParaRPr lang="en-US"/>
        </a:p>
      </dgm:t>
    </dgm:pt>
    <dgm:pt modelId="{B0D1F947-BBE4-4173-9881-8A5A781C9B73}" type="sibTrans" cxnId="{621BCDE8-81F6-4E46-9A9F-3C467C1489AD}">
      <dgm:prSet/>
      <dgm:spPr/>
      <dgm:t>
        <a:bodyPr/>
        <a:lstStyle/>
        <a:p>
          <a:endParaRPr lang="en-US"/>
        </a:p>
      </dgm:t>
    </dgm:pt>
    <dgm:pt modelId="{BC0A425D-89FF-49C9-AAB1-43154548058C}" type="pres">
      <dgm:prSet presAssocID="{A0F36340-E48F-4440-B179-CD0FF356F81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6FC6BF-6C5F-4F3E-AC6C-668EC6E6835A}" type="pres">
      <dgm:prSet presAssocID="{72C4FAC6-060D-4001-838B-9424E23B65FD}" presName="centerShape" presStyleLbl="node0" presStyleIdx="0" presStyleCnt="1"/>
      <dgm:spPr/>
      <dgm:t>
        <a:bodyPr/>
        <a:lstStyle/>
        <a:p>
          <a:endParaRPr lang="en-US"/>
        </a:p>
      </dgm:t>
    </dgm:pt>
    <dgm:pt modelId="{A257082D-D678-4B17-946B-6E6C69F334A9}" type="pres">
      <dgm:prSet presAssocID="{7AA62BA3-AFBB-488F-8EB8-FCBDB9FFC639}" presName="parTrans" presStyleLbl="sibTrans2D1" presStyleIdx="0" presStyleCnt="6"/>
      <dgm:spPr/>
      <dgm:t>
        <a:bodyPr/>
        <a:lstStyle/>
        <a:p>
          <a:endParaRPr lang="en-US"/>
        </a:p>
      </dgm:t>
    </dgm:pt>
    <dgm:pt modelId="{D1549723-DC67-4D41-894B-908825F48326}" type="pres">
      <dgm:prSet presAssocID="{7AA62BA3-AFBB-488F-8EB8-FCBDB9FFC63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EFED749D-2393-4A5D-A48B-07A68380A84E}" type="pres">
      <dgm:prSet presAssocID="{EB48EEA7-F525-454A-A905-1820F61106A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748988-4B8A-47C4-A06D-075F1946DE44}" type="pres">
      <dgm:prSet presAssocID="{BBC657D4-70D1-462F-BD43-CDED74AFEC47}" presName="parTrans" presStyleLbl="sibTrans2D1" presStyleIdx="1" presStyleCnt="6"/>
      <dgm:spPr/>
      <dgm:t>
        <a:bodyPr/>
        <a:lstStyle/>
        <a:p>
          <a:endParaRPr lang="en-US"/>
        </a:p>
      </dgm:t>
    </dgm:pt>
    <dgm:pt modelId="{2A300034-97BE-4F72-AE10-40AFB1EBE61A}" type="pres">
      <dgm:prSet presAssocID="{BBC657D4-70D1-462F-BD43-CDED74AFEC4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6788140-E2CC-4731-80BD-5AD62E965ADF}" type="pres">
      <dgm:prSet presAssocID="{00240585-8B7C-476C-B036-64C2CCE9E13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AF1C83-A6D5-4FC9-9646-7606CF825F10}" type="pres">
      <dgm:prSet presAssocID="{B3B8A674-8F45-44D0-AA36-8D4A25647ABB}" presName="parTrans" presStyleLbl="sibTrans2D1" presStyleIdx="2" presStyleCnt="6"/>
      <dgm:spPr/>
      <dgm:t>
        <a:bodyPr/>
        <a:lstStyle/>
        <a:p>
          <a:endParaRPr lang="en-US"/>
        </a:p>
      </dgm:t>
    </dgm:pt>
    <dgm:pt modelId="{074202FB-13D2-4AE4-BD22-54E887F2C70F}" type="pres">
      <dgm:prSet presAssocID="{B3B8A674-8F45-44D0-AA36-8D4A25647ABB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87EA62F-F199-4024-9D23-FAE5726152C8}" type="pres">
      <dgm:prSet presAssocID="{6C2DB250-5C15-4229-A968-7B1B13DC79A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E66E0-69B8-4226-A04C-4DF2CBC39881}" type="pres">
      <dgm:prSet presAssocID="{69580391-9A43-4D15-86AC-F8120D536214}" presName="parTrans" presStyleLbl="sibTrans2D1" presStyleIdx="3" presStyleCnt="6"/>
      <dgm:spPr/>
      <dgm:t>
        <a:bodyPr/>
        <a:lstStyle/>
        <a:p>
          <a:endParaRPr lang="en-US"/>
        </a:p>
      </dgm:t>
    </dgm:pt>
    <dgm:pt modelId="{C703AFEB-2AD7-4655-BAA9-B98B54EF0A37}" type="pres">
      <dgm:prSet presAssocID="{69580391-9A43-4D15-86AC-F8120D536214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DEB1CB8-F6F5-4BFC-9408-D6EAC78BBD75}" type="pres">
      <dgm:prSet presAssocID="{C815FA38-E2FD-4C3A-B2B3-8A91FD26984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C0145-A99C-4DF1-8326-BFB50FE73675}" type="pres">
      <dgm:prSet presAssocID="{F47ADBE1-9AC5-4235-A0E5-E7180FCC74EB}" presName="parTrans" presStyleLbl="sibTrans2D1" presStyleIdx="4" presStyleCnt="6"/>
      <dgm:spPr/>
      <dgm:t>
        <a:bodyPr/>
        <a:lstStyle/>
        <a:p>
          <a:endParaRPr lang="en-US"/>
        </a:p>
      </dgm:t>
    </dgm:pt>
    <dgm:pt modelId="{96B8C4A2-EE7D-41D1-8FCD-5BDBECB43D67}" type="pres">
      <dgm:prSet presAssocID="{F47ADBE1-9AC5-4235-A0E5-E7180FCC74E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B96CB8EA-6C86-4E1E-9F9C-2CC75D3E0F60}" type="pres">
      <dgm:prSet presAssocID="{558A5F88-7BDB-4F96-B2E5-948E7B6EBCC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6D869-A0C7-41CD-A89F-C30408C1BF31}" type="pres">
      <dgm:prSet presAssocID="{504F849A-5819-4F1D-9FE8-FFB97E0B2766}" presName="parTrans" presStyleLbl="sibTrans2D1" presStyleIdx="5" presStyleCnt="6"/>
      <dgm:spPr/>
      <dgm:t>
        <a:bodyPr/>
        <a:lstStyle/>
        <a:p>
          <a:endParaRPr lang="en-US"/>
        </a:p>
      </dgm:t>
    </dgm:pt>
    <dgm:pt modelId="{301F74DD-183E-4D84-B36B-48C267007E0A}" type="pres">
      <dgm:prSet presAssocID="{504F849A-5819-4F1D-9FE8-FFB97E0B2766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11DC9C48-99BF-4422-B88C-754FE50BE65C}" type="pres">
      <dgm:prSet presAssocID="{8ADE45E7-95E4-4526-A185-F9F1D18A9CA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E52B4E-4943-4522-807D-3D999324C03D}" srcId="{A0F36340-E48F-4440-B179-CD0FF356F810}" destId="{72C4FAC6-060D-4001-838B-9424E23B65FD}" srcOrd="0" destOrd="0" parTransId="{8F02C51A-38A0-43BC-8CB0-A7561A5E5EF3}" sibTransId="{F53049D5-2D1D-472D-B962-235AF64C6CEA}"/>
    <dgm:cxn modelId="{F9CFBC4C-C44E-4CEF-A3BB-FDC3EFD81702}" type="presOf" srcId="{8ADE45E7-95E4-4526-A185-F9F1D18A9CA7}" destId="{11DC9C48-99BF-4422-B88C-754FE50BE65C}" srcOrd="0" destOrd="0" presId="urn:microsoft.com/office/officeart/2005/8/layout/radial5"/>
    <dgm:cxn modelId="{153A54BB-C3F6-44F3-A21B-6F7DDA644355}" type="presOf" srcId="{A0F36340-E48F-4440-B179-CD0FF356F810}" destId="{BC0A425D-89FF-49C9-AAB1-43154548058C}" srcOrd="0" destOrd="0" presId="urn:microsoft.com/office/officeart/2005/8/layout/radial5"/>
    <dgm:cxn modelId="{EEE23E74-A54D-493E-A22D-B31CDAEFC134}" type="presOf" srcId="{B3B8A674-8F45-44D0-AA36-8D4A25647ABB}" destId="{ABAF1C83-A6D5-4FC9-9646-7606CF825F10}" srcOrd="0" destOrd="0" presId="urn:microsoft.com/office/officeart/2005/8/layout/radial5"/>
    <dgm:cxn modelId="{B5F639AA-40C3-46FC-B80E-4364968885B3}" type="presOf" srcId="{504F849A-5819-4F1D-9FE8-FFB97E0B2766}" destId="{301F74DD-183E-4D84-B36B-48C267007E0A}" srcOrd="1" destOrd="0" presId="urn:microsoft.com/office/officeart/2005/8/layout/radial5"/>
    <dgm:cxn modelId="{CD3145CA-6D48-4148-AF79-764C465942FB}" type="presOf" srcId="{BBC657D4-70D1-462F-BD43-CDED74AFEC47}" destId="{D8748988-4B8A-47C4-A06D-075F1946DE44}" srcOrd="0" destOrd="0" presId="urn:microsoft.com/office/officeart/2005/8/layout/radial5"/>
    <dgm:cxn modelId="{ECECAE03-6F9F-4AE4-9620-A558E1E07BE4}" type="presOf" srcId="{EB48EEA7-F525-454A-A905-1820F61106A7}" destId="{EFED749D-2393-4A5D-A48B-07A68380A84E}" srcOrd="0" destOrd="0" presId="urn:microsoft.com/office/officeart/2005/8/layout/radial5"/>
    <dgm:cxn modelId="{175170DF-4A1C-4045-B4A6-B2F5D52164DF}" type="presOf" srcId="{504F849A-5819-4F1D-9FE8-FFB97E0B2766}" destId="{C656D869-A0C7-41CD-A89F-C30408C1BF31}" srcOrd="0" destOrd="0" presId="urn:microsoft.com/office/officeart/2005/8/layout/radial5"/>
    <dgm:cxn modelId="{0B2476E9-09B1-43B5-B923-5977C86A53BA}" srcId="{72C4FAC6-060D-4001-838B-9424E23B65FD}" destId="{8ADE45E7-95E4-4526-A185-F9F1D18A9CA7}" srcOrd="5" destOrd="0" parTransId="{504F849A-5819-4F1D-9FE8-FFB97E0B2766}" sibTransId="{981B66E4-5EE2-4854-9216-E6EDCA41403F}"/>
    <dgm:cxn modelId="{F9807A2C-67BA-4487-8078-DEBA236B9108}" srcId="{72C4FAC6-060D-4001-838B-9424E23B65FD}" destId="{6C2DB250-5C15-4229-A968-7B1B13DC79A5}" srcOrd="2" destOrd="0" parTransId="{B3B8A674-8F45-44D0-AA36-8D4A25647ABB}" sibTransId="{F3D8B554-BB65-48C3-AE38-4594ED4D5E76}"/>
    <dgm:cxn modelId="{1BF90344-2FCF-4927-8D30-B9F97FFEBEE6}" type="presOf" srcId="{7AA62BA3-AFBB-488F-8EB8-FCBDB9FFC639}" destId="{A257082D-D678-4B17-946B-6E6C69F334A9}" srcOrd="0" destOrd="0" presId="urn:microsoft.com/office/officeart/2005/8/layout/radial5"/>
    <dgm:cxn modelId="{8974F6FF-1A60-431E-A5A8-1CEFC3658FC2}" type="presOf" srcId="{00240585-8B7C-476C-B036-64C2CCE9E137}" destId="{26788140-E2CC-4731-80BD-5AD62E965ADF}" srcOrd="0" destOrd="0" presId="urn:microsoft.com/office/officeart/2005/8/layout/radial5"/>
    <dgm:cxn modelId="{6E9E37B7-EC6B-4530-9406-A5F15838EDB9}" srcId="{72C4FAC6-060D-4001-838B-9424E23B65FD}" destId="{EB48EEA7-F525-454A-A905-1820F61106A7}" srcOrd="0" destOrd="0" parTransId="{7AA62BA3-AFBB-488F-8EB8-FCBDB9FFC639}" sibTransId="{4EC45BDD-D130-4B48-94F7-DA05B16129E0}"/>
    <dgm:cxn modelId="{68B8C70D-D808-4F67-9020-4DB9E184CFB4}" type="presOf" srcId="{72C4FAC6-060D-4001-838B-9424E23B65FD}" destId="{B56FC6BF-6C5F-4F3E-AC6C-668EC6E6835A}" srcOrd="0" destOrd="0" presId="urn:microsoft.com/office/officeart/2005/8/layout/radial5"/>
    <dgm:cxn modelId="{78302FD3-1D81-4BF5-B3D1-9108346D0173}" type="presOf" srcId="{6C2DB250-5C15-4229-A968-7B1B13DC79A5}" destId="{587EA62F-F199-4024-9D23-FAE5726152C8}" srcOrd="0" destOrd="0" presId="urn:microsoft.com/office/officeart/2005/8/layout/radial5"/>
    <dgm:cxn modelId="{B6992163-4650-4AA7-9A53-056D29266074}" type="presOf" srcId="{69580391-9A43-4D15-86AC-F8120D536214}" destId="{C703AFEB-2AD7-4655-BAA9-B98B54EF0A37}" srcOrd="1" destOrd="0" presId="urn:microsoft.com/office/officeart/2005/8/layout/radial5"/>
    <dgm:cxn modelId="{C5EC83E9-A05D-4243-89AF-BB7F2CAA5AD3}" type="presOf" srcId="{F47ADBE1-9AC5-4235-A0E5-E7180FCC74EB}" destId="{96B8C4A2-EE7D-41D1-8FCD-5BDBECB43D67}" srcOrd="1" destOrd="0" presId="urn:microsoft.com/office/officeart/2005/8/layout/radial5"/>
    <dgm:cxn modelId="{62716074-256D-44A9-B482-17D717F77EBF}" type="presOf" srcId="{558A5F88-7BDB-4F96-B2E5-948E7B6EBCC1}" destId="{B96CB8EA-6C86-4E1E-9F9C-2CC75D3E0F60}" srcOrd="0" destOrd="0" presId="urn:microsoft.com/office/officeart/2005/8/layout/radial5"/>
    <dgm:cxn modelId="{621BCDE8-81F6-4E46-9A9F-3C467C1489AD}" srcId="{72C4FAC6-060D-4001-838B-9424E23B65FD}" destId="{558A5F88-7BDB-4F96-B2E5-948E7B6EBCC1}" srcOrd="4" destOrd="0" parTransId="{F47ADBE1-9AC5-4235-A0E5-E7180FCC74EB}" sibTransId="{B0D1F947-BBE4-4173-9881-8A5A781C9B73}"/>
    <dgm:cxn modelId="{88FD2C9C-0305-4321-88ED-93552CE29DA5}" type="presOf" srcId="{F47ADBE1-9AC5-4235-A0E5-E7180FCC74EB}" destId="{FB6C0145-A99C-4DF1-8326-BFB50FE73675}" srcOrd="0" destOrd="0" presId="urn:microsoft.com/office/officeart/2005/8/layout/radial5"/>
    <dgm:cxn modelId="{971D6806-4ABE-4996-A839-0C10255BF9A3}" srcId="{72C4FAC6-060D-4001-838B-9424E23B65FD}" destId="{C815FA38-E2FD-4C3A-B2B3-8A91FD269841}" srcOrd="3" destOrd="0" parTransId="{69580391-9A43-4D15-86AC-F8120D536214}" sibTransId="{AF94BCFB-969E-40E7-8308-B415BA3561B5}"/>
    <dgm:cxn modelId="{CED8F732-760D-403A-ADC0-4737BDA2A2BD}" srcId="{72C4FAC6-060D-4001-838B-9424E23B65FD}" destId="{00240585-8B7C-476C-B036-64C2CCE9E137}" srcOrd="1" destOrd="0" parTransId="{BBC657D4-70D1-462F-BD43-CDED74AFEC47}" sibTransId="{0ED38498-AD3C-4C34-9C16-612637EC744C}"/>
    <dgm:cxn modelId="{89C29370-EA59-4EB5-8F37-E958CBB58696}" type="presOf" srcId="{BBC657D4-70D1-462F-BD43-CDED74AFEC47}" destId="{2A300034-97BE-4F72-AE10-40AFB1EBE61A}" srcOrd="1" destOrd="0" presId="urn:microsoft.com/office/officeart/2005/8/layout/radial5"/>
    <dgm:cxn modelId="{74EDFA70-CE4B-465D-8DEA-E3FA44406252}" type="presOf" srcId="{69580391-9A43-4D15-86AC-F8120D536214}" destId="{817E66E0-69B8-4226-A04C-4DF2CBC39881}" srcOrd="0" destOrd="0" presId="urn:microsoft.com/office/officeart/2005/8/layout/radial5"/>
    <dgm:cxn modelId="{F35632AE-2CE0-4D5D-A698-9D8C14C14FE1}" type="presOf" srcId="{B3B8A674-8F45-44D0-AA36-8D4A25647ABB}" destId="{074202FB-13D2-4AE4-BD22-54E887F2C70F}" srcOrd="1" destOrd="0" presId="urn:microsoft.com/office/officeart/2005/8/layout/radial5"/>
    <dgm:cxn modelId="{2F9DA7C1-0B6D-4558-BF9A-883D4910C8E4}" type="presOf" srcId="{C815FA38-E2FD-4C3A-B2B3-8A91FD269841}" destId="{4DEB1CB8-F6F5-4BFC-9408-D6EAC78BBD75}" srcOrd="0" destOrd="0" presId="urn:microsoft.com/office/officeart/2005/8/layout/radial5"/>
    <dgm:cxn modelId="{9C60A3BE-67B7-4DB1-A841-154C7E5FBAD5}" type="presOf" srcId="{7AA62BA3-AFBB-488F-8EB8-FCBDB9FFC639}" destId="{D1549723-DC67-4D41-894B-908825F48326}" srcOrd="1" destOrd="0" presId="urn:microsoft.com/office/officeart/2005/8/layout/radial5"/>
    <dgm:cxn modelId="{07A466B0-A45B-4131-947B-9401C17E4C60}" type="presParOf" srcId="{BC0A425D-89FF-49C9-AAB1-43154548058C}" destId="{B56FC6BF-6C5F-4F3E-AC6C-668EC6E6835A}" srcOrd="0" destOrd="0" presId="urn:microsoft.com/office/officeart/2005/8/layout/radial5"/>
    <dgm:cxn modelId="{B1473134-7636-4ADA-9342-B350FEBBB8F7}" type="presParOf" srcId="{BC0A425D-89FF-49C9-AAB1-43154548058C}" destId="{A257082D-D678-4B17-946B-6E6C69F334A9}" srcOrd="1" destOrd="0" presId="urn:microsoft.com/office/officeart/2005/8/layout/radial5"/>
    <dgm:cxn modelId="{5F132B7A-563A-4B22-9BBD-FB48DA76829E}" type="presParOf" srcId="{A257082D-D678-4B17-946B-6E6C69F334A9}" destId="{D1549723-DC67-4D41-894B-908825F48326}" srcOrd="0" destOrd="0" presId="urn:microsoft.com/office/officeart/2005/8/layout/radial5"/>
    <dgm:cxn modelId="{A2A142FA-4F45-401D-87E8-C3B2060EC6F5}" type="presParOf" srcId="{BC0A425D-89FF-49C9-AAB1-43154548058C}" destId="{EFED749D-2393-4A5D-A48B-07A68380A84E}" srcOrd="2" destOrd="0" presId="urn:microsoft.com/office/officeart/2005/8/layout/radial5"/>
    <dgm:cxn modelId="{FC93F4C1-EEFD-455E-AE61-4CE45563A627}" type="presParOf" srcId="{BC0A425D-89FF-49C9-AAB1-43154548058C}" destId="{D8748988-4B8A-47C4-A06D-075F1946DE44}" srcOrd="3" destOrd="0" presId="urn:microsoft.com/office/officeart/2005/8/layout/radial5"/>
    <dgm:cxn modelId="{39491660-9B7D-4493-9E3B-5BC9B0DD4AA7}" type="presParOf" srcId="{D8748988-4B8A-47C4-A06D-075F1946DE44}" destId="{2A300034-97BE-4F72-AE10-40AFB1EBE61A}" srcOrd="0" destOrd="0" presId="urn:microsoft.com/office/officeart/2005/8/layout/radial5"/>
    <dgm:cxn modelId="{651311DB-7352-4864-AAC1-B51C33CC54F3}" type="presParOf" srcId="{BC0A425D-89FF-49C9-AAB1-43154548058C}" destId="{26788140-E2CC-4731-80BD-5AD62E965ADF}" srcOrd="4" destOrd="0" presId="urn:microsoft.com/office/officeart/2005/8/layout/radial5"/>
    <dgm:cxn modelId="{52F2E0B9-478D-4EBD-9770-AEF3B515D044}" type="presParOf" srcId="{BC0A425D-89FF-49C9-AAB1-43154548058C}" destId="{ABAF1C83-A6D5-4FC9-9646-7606CF825F10}" srcOrd="5" destOrd="0" presId="urn:microsoft.com/office/officeart/2005/8/layout/radial5"/>
    <dgm:cxn modelId="{8C0060E8-FCBF-409C-96BA-F09332E49629}" type="presParOf" srcId="{ABAF1C83-A6D5-4FC9-9646-7606CF825F10}" destId="{074202FB-13D2-4AE4-BD22-54E887F2C70F}" srcOrd="0" destOrd="0" presId="urn:microsoft.com/office/officeart/2005/8/layout/radial5"/>
    <dgm:cxn modelId="{4CFBBE5A-52DC-40FD-9A2F-D7B77B2238C2}" type="presParOf" srcId="{BC0A425D-89FF-49C9-AAB1-43154548058C}" destId="{587EA62F-F199-4024-9D23-FAE5726152C8}" srcOrd="6" destOrd="0" presId="urn:microsoft.com/office/officeart/2005/8/layout/radial5"/>
    <dgm:cxn modelId="{AC776659-4FFA-4F54-B91F-7D3ABA3B1985}" type="presParOf" srcId="{BC0A425D-89FF-49C9-AAB1-43154548058C}" destId="{817E66E0-69B8-4226-A04C-4DF2CBC39881}" srcOrd="7" destOrd="0" presId="urn:microsoft.com/office/officeart/2005/8/layout/radial5"/>
    <dgm:cxn modelId="{3D856E62-CBFB-46D6-ACC3-C9E1F0C72FE5}" type="presParOf" srcId="{817E66E0-69B8-4226-A04C-4DF2CBC39881}" destId="{C703AFEB-2AD7-4655-BAA9-B98B54EF0A37}" srcOrd="0" destOrd="0" presId="urn:microsoft.com/office/officeart/2005/8/layout/radial5"/>
    <dgm:cxn modelId="{87219618-2CEA-4F38-8185-B05BFEAEACA5}" type="presParOf" srcId="{BC0A425D-89FF-49C9-AAB1-43154548058C}" destId="{4DEB1CB8-F6F5-4BFC-9408-D6EAC78BBD75}" srcOrd="8" destOrd="0" presId="urn:microsoft.com/office/officeart/2005/8/layout/radial5"/>
    <dgm:cxn modelId="{0482BA82-157E-4F01-90F6-1EB52F9DB497}" type="presParOf" srcId="{BC0A425D-89FF-49C9-AAB1-43154548058C}" destId="{FB6C0145-A99C-4DF1-8326-BFB50FE73675}" srcOrd="9" destOrd="0" presId="urn:microsoft.com/office/officeart/2005/8/layout/radial5"/>
    <dgm:cxn modelId="{28BC2902-525B-46D6-99C5-57239D3F7832}" type="presParOf" srcId="{FB6C0145-A99C-4DF1-8326-BFB50FE73675}" destId="{96B8C4A2-EE7D-41D1-8FCD-5BDBECB43D67}" srcOrd="0" destOrd="0" presId="urn:microsoft.com/office/officeart/2005/8/layout/radial5"/>
    <dgm:cxn modelId="{D1A34CD2-3ACF-40FF-AB3B-12516CF313AC}" type="presParOf" srcId="{BC0A425D-89FF-49C9-AAB1-43154548058C}" destId="{B96CB8EA-6C86-4E1E-9F9C-2CC75D3E0F60}" srcOrd="10" destOrd="0" presId="urn:microsoft.com/office/officeart/2005/8/layout/radial5"/>
    <dgm:cxn modelId="{E9685627-6F8D-4AB6-91FD-C0283FDF6046}" type="presParOf" srcId="{BC0A425D-89FF-49C9-AAB1-43154548058C}" destId="{C656D869-A0C7-41CD-A89F-C30408C1BF31}" srcOrd="11" destOrd="0" presId="urn:microsoft.com/office/officeart/2005/8/layout/radial5"/>
    <dgm:cxn modelId="{9D1859AA-BC2D-4217-AB08-87E996994647}" type="presParOf" srcId="{C656D869-A0C7-41CD-A89F-C30408C1BF31}" destId="{301F74DD-183E-4D84-B36B-48C267007E0A}" srcOrd="0" destOrd="0" presId="urn:microsoft.com/office/officeart/2005/8/layout/radial5"/>
    <dgm:cxn modelId="{AC620E48-FA99-41B7-9D27-5FB85A2988F4}" type="presParOf" srcId="{BC0A425D-89FF-49C9-AAB1-43154548058C}" destId="{11DC9C48-99BF-4422-B88C-754FE50BE65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6450CC-E5B8-4EE6-A616-6B2E038E4D71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93CD68F-0FB7-44D3-915B-964F389491F7}">
      <dgm:prSet phldrT="[Text]"/>
      <dgm:spPr/>
      <dgm:t>
        <a:bodyPr/>
        <a:lstStyle/>
        <a:p>
          <a:r>
            <a:rPr lang="en-US" dirty="0" err="1" smtClean="0"/>
            <a:t>Vì</a:t>
          </a:r>
          <a:r>
            <a:rPr lang="en-US" dirty="0" smtClean="0"/>
            <a:t> </a:t>
          </a:r>
          <a:r>
            <a:rPr lang="en-US" dirty="0" err="1" smtClean="0"/>
            <a:t>sao</a:t>
          </a:r>
          <a:r>
            <a:rPr lang="en-US" dirty="0" smtClean="0"/>
            <a:t> </a:t>
          </a:r>
          <a:r>
            <a:rPr lang="en-US" dirty="0" err="1" smtClean="0"/>
            <a:t>cần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r>
            <a:rPr lang="en-US" dirty="0" smtClean="0"/>
            <a:t> </a:t>
          </a:r>
          <a:r>
            <a:rPr lang="en-US" dirty="0" err="1" smtClean="0"/>
            <a:t>nhất</a:t>
          </a:r>
          <a:r>
            <a:rPr lang="en-US" dirty="0" smtClean="0"/>
            <a:t> </a:t>
          </a:r>
          <a:r>
            <a:rPr lang="en-US" dirty="0" err="1" smtClean="0"/>
            <a:t>đất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?</a:t>
          </a:r>
          <a:endParaRPr lang="en-US" dirty="0"/>
        </a:p>
      </dgm:t>
    </dgm:pt>
    <dgm:pt modelId="{EF22717C-8D94-4168-8347-836169AABF98}" type="parTrans" cxnId="{3B8439B1-8DFE-47CC-8527-7766C42A97F6}">
      <dgm:prSet/>
      <dgm:spPr/>
      <dgm:t>
        <a:bodyPr/>
        <a:lstStyle/>
        <a:p>
          <a:endParaRPr lang="en-US"/>
        </a:p>
      </dgm:t>
    </dgm:pt>
    <dgm:pt modelId="{52C9E4B7-9068-4674-97D6-999A0EA473D7}" type="sibTrans" cxnId="{3B8439B1-8DFE-47CC-8527-7766C42A97F6}">
      <dgm:prSet/>
      <dgm:spPr/>
      <dgm:t>
        <a:bodyPr/>
        <a:lstStyle/>
        <a:p>
          <a:endParaRPr lang="en-US"/>
        </a:p>
      </dgm:t>
    </dgm:pt>
    <dgm:pt modelId="{63B4592D-3DAD-4A4A-9B80-AA4662F42927}">
      <dgm:prSet phldrT="[Text]"/>
      <dgm:spPr/>
      <dgm:t>
        <a:bodyPr/>
        <a:lstStyle/>
        <a:p>
          <a:r>
            <a:rPr lang="en-US" dirty="0" smtClean="0"/>
            <a:t>Ai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r>
            <a:rPr lang="en-US" dirty="0" smtClean="0"/>
            <a:t> </a:t>
          </a:r>
          <a:r>
            <a:rPr lang="en-US" dirty="0" err="1" smtClean="0"/>
            <a:t>nhất</a:t>
          </a:r>
          <a:r>
            <a:rPr lang="en-US" dirty="0" smtClean="0"/>
            <a:t>?</a:t>
          </a:r>
          <a:endParaRPr lang="en-US" dirty="0"/>
        </a:p>
      </dgm:t>
    </dgm:pt>
    <dgm:pt modelId="{22D4A347-EC5B-412C-A649-E6C9BC21D6C9}" type="parTrans" cxnId="{0FDD9DC2-DF68-4BE2-B8D3-FE16AB981C1A}">
      <dgm:prSet/>
      <dgm:spPr/>
      <dgm:t>
        <a:bodyPr/>
        <a:lstStyle/>
        <a:p>
          <a:endParaRPr lang="en-US"/>
        </a:p>
      </dgm:t>
    </dgm:pt>
    <dgm:pt modelId="{5BBAE2B1-2C5B-4CD5-9D39-B1FFDA705736}" type="sibTrans" cxnId="{0FDD9DC2-DF68-4BE2-B8D3-FE16AB981C1A}">
      <dgm:prSet/>
      <dgm:spPr/>
      <dgm:t>
        <a:bodyPr/>
        <a:lstStyle/>
        <a:p>
          <a:endParaRPr lang="en-US"/>
        </a:p>
      </dgm:t>
    </dgm:pt>
    <dgm:pt modelId="{4EE21778-4827-4670-BC47-53FF35CF7FE1}">
      <dgm:prSet phldrT="[Text]"/>
      <dgm:spPr/>
      <dgm:t>
        <a:bodyPr/>
        <a:lstStyle/>
        <a:p>
          <a:r>
            <a:rPr lang="en-US" dirty="0" err="1" smtClean="0"/>
            <a:t>Quá</a:t>
          </a:r>
          <a:r>
            <a:rPr lang="en-US" dirty="0" smtClean="0"/>
            <a:t> </a:t>
          </a:r>
          <a:r>
            <a:rPr lang="en-US" dirty="0" err="1" smtClean="0"/>
            <a:t>trình</a:t>
          </a:r>
          <a:r>
            <a:rPr lang="en-US" dirty="0" smtClean="0"/>
            <a:t> </a:t>
          </a:r>
          <a:r>
            <a:rPr lang="en-US" dirty="0" err="1" smtClean="0"/>
            <a:t>diễn</a:t>
          </a:r>
          <a:r>
            <a:rPr lang="en-US" dirty="0" smtClean="0"/>
            <a:t> </a:t>
          </a:r>
          <a:r>
            <a:rPr lang="en-US" dirty="0" err="1" smtClean="0"/>
            <a:t>ra</a:t>
          </a:r>
          <a:r>
            <a:rPr lang="en-US" dirty="0" smtClean="0"/>
            <a:t> </a:t>
          </a:r>
          <a:r>
            <a:rPr lang="en-US" dirty="0" err="1" smtClean="0"/>
            <a:t>như</a:t>
          </a:r>
          <a:r>
            <a:rPr lang="en-US" dirty="0" smtClean="0"/>
            <a:t> </a:t>
          </a:r>
          <a:r>
            <a:rPr lang="en-US" dirty="0" err="1" smtClean="0"/>
            <a:t>thế</a:t>
          </a:r>
          <a:r>
            <a:rPr lang="en-US" dirty="0" smtClean="0"/>
            <a:t> </a:t>
          </a:r>
          <a:r>
            <a:rPr lang="en-US" dirty="0" err="1" smtClean="0"/>
            <a:t>nào</a:t>
          </a:r>
          <a:r>
            <a:rPr lang="en-US" dirty="0" smtClean="0"/>
            <a:t>?</a:t>
          </a:r>
          <a:endParaRPr lang="en-US" dirty="0"/>
        </a:p>
      </dgm:t>
    </dgm:pt>
    <dgm:pt modelId="{9B59ABBD-78C3-4DEF-A925-32A9D827C754}" type="parTrans" cxnId="{CB1FEF60-047B-4FD1-A339-E35353DF6DE1}">
      <dgm:prSet/>
      <dgm:spPr/>
      <dgm:t>
        <a:bodyPr/>
        <a:lstStyle/>
        <a:p>
          <a:endParaRPr lang="en-US"/>
        </a:p>
      </dgm:t>
    </dgm:pt>
    <dgm:pt modelId="{39B7A5F5-07F8-4947-9069-083796CAEEEF}" type="sibTrans" cxnId="{CB1FEF60-047B-4FD1-A339-E35353DF6DE1}">
      <dgm:prSet/>
      <dgm:spPr/>
      <dgm:t>
        <a:bodyPr/>
        <a:lstStyle/>
        <a:p>
          <a:endParaRPr lang="en-US"/>
        </a:p>
      </dgm:t>
    </dgm:pt>
    <dgm:pt modelId="{90A4E7AA-B68A-4E16-B44D-8A111A3DC178}">
      <dgm:prSet phldrT="[Text]"/>
      <dgm:spPr/>
      <dgm:t>
        <a:bodyPr/>
        <a:lstStyle/>
        <a:p>
          <a:r>
            <a:rPr lang="en-US" dirty="0" err="1" smtClean="0"/>
            <a:t>Thời</a:t>
          </a:r>
          <a:r>
            <a:rPr lang="en-US" dirty="0" smtClean="0"/>
            <a:t> </a:t>
          </a:r>
          <a:r>
            <a:rPr lang="en-US" dirty="0" err="1" smtClean="0"/>
            <a:t>gian</a:t>
          </a:r>
          <a:r>
            <a:rPr lang="en-US" dirty="0" smtClean="0"/>
            <a:t>?</a:t>
          </a:r>
          <a:endParaRPr lang="en-US" dirty="0"/>
        </a:p>
      </dgm:t>
    </dgm:pt>
    <dgm:pt modelId="{5EB2BF07-4AB4-4481-9B7F-6BE3CC899204}" type="parTrans" cxnId="{C663F3AE-E9CF-4421-9A69-F6AAA8D28415}">
      <dgm:prSet/>
      <dgm:spPr/>
      <dgm:t>
        <a:bodyPr/>
        <a:lstStyle/>
        <a:p>
          <a:endParaRPr lang="en-US"/>
        </a:p>
      </dgm:t>
    </dgm:pt>
    <dgm:pt modelId="{222C62DF-5267-4B9A-932F-C53A840B3453}" type="sibTrans" cxnId="{C663F3AE-E9CF-4421-9A69-F6AAA8D28415}">
      <dgm:prSet/>
      <dgm:spPr/>
      <dgm:t>
        <a:bodyPr/>
        <a:lstStyle/>
        <a:p>
          <a:endParaRPr lang="en-US"/>
        </a:p>
      </dgm:t>
    </dgm:pt>
    <dgm:pt modelId="{030C7A22-230C-4156-B83D-146F0E40EFDF}">
      <dgm:prSet phldrT="[Text]"/>
      <dgm:spPr/>
      <dgm:t>
        <a:bodyPr/>
        <a:lstStyle/>
        <a:p>
          <a:r>
            <a:rPr lang="en-US" dirty="0" err="1" smtClean="0"/>
            <a:t>Diễn</a:t>
          </a:r>
          <a:r>
            <a:rPr lang="en-US" dirty="0" smtClean="0"/>
            <a:t> </a:t>
          </a:r>
          <a:r>
            <a:rPr lang="en-US" dirty="0" err="1" smtClean="0"/>
            <a:t>ra</a:t>
          </a:r>
          <a:r>
            <a:rPr lang="en-US" dirty="0" smtClean="0"/>
            <a:t> ở </a:t>
          </a:r>
          <a:r>
            <a:rPr lang="en-US" dirty="0" err="1" smtClean="0"/>
            <a:t>đâu</a:t>
          </a:r>
          <a:r>
            <a:rPr lang="en-US" dirty="0" smtClean="0"/>
            <a:t>?</a:t>
          </a:r>
          <a:endParaRPr lang="en-US" dirty="0"/>
        </a:p>
      </dgm:t>
    </dgm:pt>
    <dgm:pt modelId="{6AC1D7D5-E1A9-411A-A60A-5F380FBA91A7}" type="parTrans" cxnId="{E1C8D56C-0BD8-4D8F-9C91-6DD28F046CF0}">
      <dgm:prSet/>
      <dgm:spPr/>
      <dgm:t>
        <a:bodyPr/>
        <a:lstStyle/>
        <a:p>
          <a:endParaRPr lang="en-US"/>
        </a:p>
      </dgm:t>
    </dgm:pt>
    <dgm:pt modelId="{E835DD68-BCAA-421B-ADAD-30BA632C3356}" type="sibTrans" cxnId="{E1C8D56C-0BD8-4D8F-9C91-6DD28F046CF0}">
      <dgm:prSet/>
      <dgm:spPr/>
      <dgm:t>
        <a:bodyPr/>
        <a:lstStyle/>
        <a:p>
          <a:endParaRPr lang="en-US"/>
        </a:p>
      </dgm:t>
    </dgm:pt>
    <dgm:pt modelId="{5BB291A6-5107-4EB8-8870-93078E66FDC5}">
      <dgm:prSet phldrT="[Text]"/>
      <dgm:spPr/>
      <dgm:t>
        <a:bodyPr/>
        <a:lstStyle/>
        <a:p>
          <a:r>
            <a:rPr lang="en-US" dirty="0" smtClean="0"/>
            <a:t>Sau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r>
            <a:rPr lang="en-US" dirty="0" smtClean="0"/>
            <a:t> </a:t>
          </a:r>
          <a:r>
            <a:rPr lang="en-US" dirty="0" err="1" smtClean="0"/>
            <a:t>nhất</a:t>
          </a:r>
          <a:r>
            <a:rPr lang="en-US" dirty="0" smtClean="0"/>
            <a:t>, </a:t>
          </a:r>
          <a:r>
            <a:rPr lang="en-US" dirty="0" err="1" smtClean="0"/>
            <a:t>Đinh</a:t>
          </a:r>
          <a:r>
            <a:rPr lang="en-US" dirty="0" smtClean="0"/>
            <a:t> </a:t>
          </a:r>
          <a:r>
            <a:rPr lang="en-US" dirty="0" err="1" smtClean="0"/>
            <a:t>Bộ</a:t>
          </a:r>
          <a:r>
            <a:rPr lang="en-US" dirty="0" smtClean="0"/>
            <a:t> </a:t>
          </a:r>
          <a:r>
            <a:rPr lang="en-US" dirty="0" err="1" smtClean="0"/>
            <a:t>Lĩnh</a:t>
          </a:r>
          <a:r>
            <a:rPr lang="en-US" dirty="0" smtClean="0"/>
            <a:t> </a:t>
          </a:r>
          <a:r>
            <a:rPr lang="en-US" dirty="0" err="1" smtClean="0"/>
            <a:t>đã</a:t>
          </a:r>
          <a:r>
            <a:rPr lang="en-US" dirty="0" smtClean="0"/>
            <a:t> </a:t>
          </a:r>
          <a:r>
            <a:rPr lang="en-US" dirty="0" err="1" smtClean="0"/>
            <a:t>làm</a:t>
          </a:r>
          <a:r>
            <a:rPr lang="en-US" dirty="0" smtClean="0"/>
            <a:t> </a:t>
          </a:r>
          <a:r>
            <a:rPr lang="en-US" dirty="0" err="1" smtClean="0"/>
            <a:t>gì</a:t>
          </a:r>
          <a:r>
            <a:rPr lang="en-US" dirty="0" smtClean="0"/>
            <a:t>?</a:t>
          </a:r>
          <a:endParaRPr lang="en-US" dirty="0"/>
        </a:p>
      </dgm:t>
    </dgm:pt>
    <dgm:pt modelId="{E9B0D1E7-A68A-416F-A310-7ECE92576025}" type="sibTrans" cxnId="{71266268-33D3-4A85-AD9E-88159AC59071}">
      <dgm:prSet/>
      <dgm:spPr/>
      <dgm:t>
        <a:bodyPr/>
        <a:lstStyle/>
        <a:p>
          <a:endParaRPr lang="en-US"/>
        </a:p>
      </dgm:t>
    </dgm:pt>
    <dgm:pt modelId="{633EB8B7-3F5E-4515-A922-FC3791B410AB}" type="parTrans" cxnId="{71266268-33D3-4A85-AD9E-88159AC59071}">
      <dgm:prSet/>
      <dgm:spPr/>
      <dgm:t>
        <a:bodyPr/>
        <a:lstStyle/>
        <a:p>
          <a:endParaRPr lang="en-US"/>
        </a:p>
      </dgm:t>
    </dgm:pt>
    <dgm:pt modelId="{977AB860-9C44-4A34-BF44-F918F6111078}" type="pres">
      <dgm:prSet presAssocID="{036450CC-E5B8-4EE6-A616-6B2E038E4D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53B266-5809-4F49-8529-13A5F70777D9}" type="pres">
      <dgm:prSet presAssocID="{293CD68F-0FB7-44D3-915B-964F389491F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34598-458E-4DB9-8248-C7E9823A2A4C}" type="pres">
      <dgm:prSet presAssocID="{52C9E4B7-9068-4674-97D6-999A0EA473D7}" presName="sibTrans" presStyleCnt="0"/>
      <dgm:spPr/>
    </dgm:pt>
    <dgm:pt modelId="{4D0B1BCA-AE0F-48F8-A2FC-5226FFB8CF36}" type="pres">
      <dgm:prSet presAssocID="{63B4592D-3DAD-4A4A-9B80-AA4662F4292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D6FFED-0FF8-4809-9E53-AA82E244DCFC}" type="pres">
      <dgm:prSet presAssocID="{5BBAE2B1-2C5B-4CD5-9D39-B1FFDA705736}" presName="sibTrans" presStyleCnt="0"/>
      <dgm:spPr/>
    </dgm:pt>
    <dgm:pt modelId="{D75CFDE6-75DC-481C-8CB6-963CE7DE41E5}" type="pres">
      <dgm:prSet presAssocID="{030C7A22-230C-4156-B83D-146F0E40EFD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51B05D-3DFB-455F-935A-39D420F814CA}" type="pres">
      <dgm:prSet presAssocID="{E835DD68-BCAA-421B-ADAD-30BA632C3356}" presName="sibTrans" presStyleCnt="0"/>
      <dgm:spPr/>
    </dgm:pt>
    <dgm:pt modelId="{84291BC4-0F95-42D9-84F9-D64986860098}" type="pres">
      <dgm:prSet presAssocID="{90A4E7AA-B68A-4E16-B44D-8A111A3DC17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73756-80C2-4778-85E6-98C91760C397}" type="pres">
      <dgm:prSet presAssocID="{222C62DF-5267-4B9A-932F-C53A840B3453}" presName="sibTrans" presStyleCnt="0"/>
      <dgm:spPr/>
    </dgm:pt>
    <dgm:pt modelId="{DDEF2F43-A4CE-46AE-9CAD-B7DCE0C14801}" type="pres">
      <dgm:prSet presAssocID="{4EE21778-4827-4670-BC47-53FF35CF7FE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E33CE-FB92-460B-A933-50C37B9C93B3}" type="pres">
      <dgm:prSet presAssocID="{39B7A5F5-07F8-4947-9069-083796CAEEEF}" presName="sibTrans" presStyleCnt="0"/>
      <dgm:spPr/>
    </dgm:pt>
    <dgm:pt modelId="{79419DD3-465B-487F-95F9-3482DAF67912}" type="pres">
      <dgm:prSet presAssocID="{5BB291A6-5107-4EB8-8870-93078E66FDC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B6D0BF-79BC-4E32-A8A5-2092DE0FECAB}" type="presOf" srcId="{90A4E7AA-B68A-4E16-B44D-8A111A3DC178}" destId="{84291BC4-0F95-42D9-84F9-D64986860098}" srcOrd="0" destOrd="0" presId="urn:microsoft.com/office/officeart/2005/8/layout/hList6"/>
    <dgm:cxn modelId="{C663F3AE-E9CF-4421-9A69-F6AAA8D28415}" srcId="{036450CC-E5B8-4EE6-A616-6B2E038E4D71}" destId="{90A4E7AA-B68A-4E16-B44D-8A111A3DC178}" srcOrd="3" destOrd="0" parTransId="{5EB2BF07-4AB4-4481-9B7F-6BE3CC899204}" sibTransId="{222C62DF-5267-4B9A-932F-C53A840B3453}"/>
    <dgm:cxn modelId="{5CA4C8BB-D032-4869-A26A-200792E83FA8}" type="presOf" srcId="{030C7A22-230C-4156-B83D-146F0E40EFDF}" destId="{D75CFDE6-75DC-481C-8CB6-963CE7DE41E5}" srcOrd="0" destOrd="0" presId="urn:microsoft.com/office/officeart/2005/8/layout/hList6"/>
    <dgm:cxn modelId="{CB1FEF60-047B-4FD1-A339-E35353DF6DE1}" srcId="{036450CC-E5B8-4EE6-A616-6B2E038E4D71}" destId="{4EE21778-4827-4670-BC47-53FF35CF7FE1}" srcOrd="4" destOrd="0" parTransId="{9B59ABBD-78C3-4DEF-A925-32A9D827C754}" sibTransId="{39B7A5F5-07F8-4947-9069-083796CAEEEF}"/>
    <dgm:cxn modelId="{563FE9E1-F303-4A31-BAD0-B6FAA136AF73}" type="presOf" srcId="{63B4592D-3DAD-4A4A-9B80-AA4662F42927}" destId="{4D0B1BCA-AE0F-48F8-A2FC-5226FFB8CF36}" srcOrd="0" destOrd="0" presId="urn:microsoft.com/office/officeart/2005/8/layout/hList6"/>
    <dgm:cxn modelId="{E1C8D56C-0BD8-4D8F-9C91-6DD28F046CF0}" srcId="{036450CC-E5B8-4EE6-A616-6B2E038E4D71}" destId="{030C7A22-230C-4156-B83D-146F0E40EFDF}" srcOrd="2" destOrd="0" parTransId="{6AC1D7D5-E1A9-411A-A60A-5F380FBA91A7}" sibTransId="{E835DD68-BCAA-421B-ADAD-30BA632C3356}"/>
    <dgm:cxn modelId="{71266268-33D3-4A85-AD9E-88159AC59071}" srcId="{036450CC-E5B8-4EE6-A616-6B2E038E4D71}" destId="{5BB291A6-5107-4EB8-8870-93078E66FDC5}" srcOrd="5" destOrd="0" parTransId="{633EB8B7-3F5E-4515-A922-FC3791B410AB}" sibTransId="{E9B0D1E7-A68A-416F-A310-7ECE92576025}"/>
    <dgm:cxn modelId="{993BA65D-3DD4-43A1-AB1B-0778ED26E69F}" type="presOf" srcId="{4EE21778-4827-4670-BC47-53FF35CF7FE1}" destId="{DDEF2F43-A4CE-46AE-9CAD-B7DCE0C14801}" srcOrd="0" destOrd="0" presId="urn:microsoft.com/office/officeart/2005/8/layout/hList6"/>
    <dgm:cxn modelId="{682A7E4D-D9D1-47FE-989C-1EF9AEBC3AF2}" type="presOf" srcId="{293CD68F-0FB7-44D3-915B-964F389491F7}" destId="{8F53B266-5809-4F49-8529-13A5F70777D9}" srcOrd="0" destOrd="0" presId="urn:microsoft.com/office/officeart/2005/8/layout/hList6"/>
    <dgm:cxn modelId="{4B9BE8AD-2F5A-402B-A35A-59E93D3E89D5}" type="presOf" srcId="{5BB291A6-5107-4EB8-8870-93078E66FDC5}" destId="{79419DD3-465B-487F-95F9-3482DAF67912}" srcOrd="0" destOrd="0" presId="urn:microsoft.com/office/officeart/2005/8/layout/hList6"/>
    <dgm:cxn modelId="{3B8439B1-8DFE-47CC-8527-7766C42A97F6}" srcId="{036450CC-E5B8-4EE6-A616-6B2E038E4D71}" destId="{293CD68F-0FB7-44D3-915B-964F389491F7}" srcOrd="0" destOrd="0" parTransId="{EF22717C-8D94-4168-8347-836169AABF98}" sibTransId="{52C9E4B7-9068-4674-97D6-999A0EA473D7}"/>
    <dgm:cxn modelId="{2BD0C519-CEC9-48E9-8BDA-821D7F4FDBA6}" type="presOf" srcId="{036450CC-E5B8-4EE6-A616-6B2E038E4D71}" destId="{977AB860-9C44-4A34-BF44-F918F6111078}" srcOrd="0" destOrd="0" presId="urn:microsoft.com/office/officeart/2005/8/layout/hList6"/>
    <dgm:cxn modelId="{0FDD9DC2-DF68-4BE2-B8D3-FE16AB981C1A}" srcId="{036450CC-E5B8-4EE6-A616-6B2E038E4D71}" destId="{63B4592D-3DAD-4A4A-9B80-AA4662F42927}" srcOrd="1" destOrd="0" parTransId="{22D4A347-EC5B-412C-A649-E6C9BC21D6C9}" sibTransId="{5BBAE2B1-2C5B-4CD5-9D39-B1FFDA705736}"/>
    <dgm:cxn modelId="{75D79CC3-25D0-48D7-834D-F154A073102B}" type="presParOf" srcId="{977AB860-9C44-4A34-BF44-F918F6111078}" destId="{8F53B266-5809-4F49-8529-13A5F70777D9}" srcOrd="0" destOrd="0" presId="urn:microsoft.com/office/officeart/2005/8/layout/hList6"/>
    <dgm:cxn modelId="{483CA983-2754-4B13-81C0-A43B8B3BCE76}" type="presParOf" srcId="{977AB860-9C44-4A34-BF44-F918F6111078}" destId="{5B434598-458E-4DB9-8248-C7E9823A2A4C}" srcOrd="1" destOrd="0" presId="urn:microsoft.com/office/officeart/2005/8/layout/hList6"/>
    <dgm:cxn modelId="{4FB81905-963B-473B-802A-8ACDDBE90C83}" type="presParOf" srcId="{977AB860-9C44-4A34-BF44-F918F6111078}" destId="{4D0B1BCA-AE0F-48F8-A2FC-5226FFB8CF36}" srcOrd="2" destOrd="0" presId="urn:microsoft.com/office/officeart/2005/8/layout/hList6"/>
    <dgm:cxn modelId="{5A10FD26-C375-45D0-AD2A-ABBA58615353}" type="presParOf" srcId="{977AB860-9C44-4A34-BF44-F918F6111078}" destId="{38D6FFED-0FF8-4809-9E53-AA82E244DCFC}" srcOrd="3" destOrd="0" presId="urn:microsoft.com/office/officeart/2005/8/layout/hList6"/>
    <dgm:cxn modelId="{16EC65B9-FBDD-4C43-9DE3-DCB3DEAB8222}" type="presParOf" srcId="{977AB860-9C44-4A34-BF44-F918F6111078}" destId="{D75CFDE6-75DC-481C-8CB6-963CE7DE41E5}" srcOrd="4" destOrd="0" presId="urn:microsoft.com/office/officeart/2005/8/layout/hList6"/>
    <dgm:cxn modelId="{AC49DA3B-9B96-4751-8A6B-12AF7C073702}" type="presParOf" srcId="{977AB860-9C44-4A34-BF44-F918F6111078}" destId="{A451B05D-3DFB-455F-935A-39D420F814CA}" srcOrd="5" destOrd="0" presId="urn:microsoft.com/office/officeart/2005/8/layout/hList6"/>
    <dgm:cxn modelId="{C75D638F-1535-402F-99BE-731F703D3A59}" type="presParOf" srcId="{977AB860-9C44-4A34-BF44-F918F6111078}" destId="{84291BC4-0F95-42D9-84F9-D64986860098}" srcOrd="6" destOrd="0" presId="urn:microsoft.com/office/officeart/2005/8/layout/hList6"/>
    <dgm:cxn modelId="{30AC2646-EF3A-4B7C-A179-55DD23DD1A1D}" type="presParOf" srcId="{977AB860-9C44-4A34-BF44-F918F6111078}" destId="{49173756-80C2-4778-85E6-98C91760C397}" srcOrd="7" destOrd="0" presId="urn:microsoft.com/office/officeart/2005/8/layout/hList6"/>
    <dgm:cxn modelId="{C4872CDC-3AB7-4BD3-BF66-E87D08A1C1EB}" type="presParOf" srcId="{977AB860-9C44-4A34-BF44-F918F6111078}" destId="{DDEF2F43-A4CE-46AE-9CAD-B7DCE0C14801}" srcOrd="8" destOrd="0" presId="urn:microsoft.com/office/officeart/2005/8/layout/hList6"/>
    <dgm:cxn modelId="{EE59E970-FEF5-4082-BA34-1E3ED5A0C67C}" type="presParOf" srcId="{977AB860-9C44-4A34-BF44-F918F6111078}" destId="{E32E33CE-FB92-460B-A933-50C37B9C93B3}" srcOrd="9" destOrd="0" presId="urn:microsoft.com/office/officeart/2005/8/layout/hList6"/>
    <dgm:cxn modelId="{43C89625-EBAF-4820-8C61-B395D80F3343}" type="presParOf" srcId="{977AB860-9C44-4A34-BF44-F918F6111078}" destId="{79419DD3-465B-487F-95F9-3482DAF67912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90E7E9-6687-4367-A5C0-F38980365814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DFEA7B9-311A-4610-AC43-F4D4A449279D}">
      <dgm:prSet phldrT="[Text]"/>
      <dgm:spPr/>
      <dgm:t>
        <a:bodyPr/>
        <a:lstStyle/>
        <a:p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Vua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 (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Hoàng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đế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)</a:t>
          </a:r>
        </a:p>
      </dgm:t>
    </dgm:pt>
    <dgm:pt modelId="{4AB4DD8C-EB5C-42AB-B4D8-28F995398004}" type="parTrans" cxnId="{C7D3CC87-0A53-4CF6-9FFE-8D52D3F2EE91}">
      <dgm:prSet/>
      <dgm:spPr/>
      <dgm:t>
        <a:bodyPr/>
        <a:lstStyle/>
        <a:p>
          <a:endParaRPr lang="en-US"/>
        </a:p>
      </dgm:t>
    </dgm:pt>
    <dgm:pt modelId="{1E7A48E4-85B7-40B4-A86D-C98A2CB811A4}" type="sibTrans" cxnId="{C7D3CC87-0A53-4CF6-9FFE-8D52D3F2EE91}">
      <dgm:prSet/>
      <dgm:spPr/>
      <dgm:t>
        <a:bodyPr/>
        <a:lstStyle/>
        <a:p>
          <a:endParaRPr lang="en-US"/>
        </a:p>
      </dgm:t>
    </dgm:pt>
    <dgm:pt modelId="{59E25B1A-E6E0-41DD-9A0C-E5269ED47B7E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Ban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võ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F540DD8-31E3-4908-BCB7-D1C0583FF96B}" type="parTrans" cxnId="{8EA20FEF-59CC-4083-A0E3-81BA7A5AFDCF}">
      <dgm:prSet/>
      <dgm:spPr/>
      <dgm:t>
        <a:bodyPr/>
        <a:lstStyle/>
        <a:p>
          <a:endParaRPr lang="en-US"/>
        </a:p>
      </dgm:t>
    </dgm:pt>
    <dgm:pt modelId="{8E6D359C-8915-49DA-AEA3-A63C167AE4D6}" type="sibTrans" cxnId="{8EA20FEF-59CC-4083-A0E3-81BA7A5AFDCF}">
      <dgm:prSet/>
      <dgm:spPr/>
      <dgm:t>
        <a:bodyPr/>
        <a:lstStyle/>
        <a:p>
          <a:endParaRPr lang="en-US"/>
        </a:p>
      </dgm:t>
    </dgm:pt>
    <dgm:pt modelId="{786770F2-6D86-4268-8E01-21B3354DE08C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Ban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văn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933980E-1B6C-46E2-BAC0-AE6B672C4294}" type="parTrans" cxnId="{C3A81039-1CC9-41EA-9F61-2AC643804977}">
      <dgm:prSet/>
      <dgm:spPr/>
      <dgm:t>
        <a:bodyPr/>
        <a:lstStyle/>
        <a:p>
          <a:endParaRPr lang="en-US"/>
        </a:p>
      </dgm:t>
    </dgm:pt>
    <dgm:pt modelId="{C3314F6A-C606-4B4D-87FF-3572C25F7870}" type="sibTrans" cxnId="{C3A81039-1CC9-41EA-9F61-2AC643804977}">
      <dgm:prSet/>
      <dgm:spPr/>
      <dgm:t>
        <a:bodyPr/>
        <a:lstStyle/>
        <a:p>
          <a:endParaRPr lang="en-US"/>
        </a:p>
      </dgm:t>
    </dgm:pt>
    <dgm:pt modelId="{BCF37B4E-E4CC-49DF-BFA6-767E2D97D8E8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Ban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tăng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44004A9-F9CD-43D8-9B68-700C5F43130D}" type="parTrans" cxnId="{5FB77731-5371-46FF-88DE-35313A2DA86A}">
      <dgm:prSet/>
      <dgm:spPr/>
      <dgm:t>
        <a:bodyPr/>
        <a:lstStyle/>
        <a:p>
          <a:endParaRPr lang="en-US"/>
        </a:p>
      </dgm:t>
    </dgm:pt>
    <dgm:pt modelId="{335A5523-348D-46E4-9163-A9998BF2EC21}" type="sibTrans" cxnId="{5FB77731-5371-46FF-88DE-35313A2DA86A}">
      <dgm:prSet/>
      <dgm:spPr/>
      <dgm:t>
        <a:bodyPr/>
        <a:lstStyle/>
        <a:p>
          <a:endParaRPr lang="en-US"/>
        </a:p>
      </dgm:t>
    </dgm:pt>
    <dgm:pt modelId="{1A0E5A36-3C18-4034-87A9-B478D70F8411}" type="pres">
      <dgm:prSet presAssocID="{0990E7E9-6687-4367-A5C0-F3898036581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EFB3BCC-DDD0-4DF3-BFFB-272502197979}" type="pres">
      <dgm:prSet presAssocID="{ADFEA7B9-311A-4610-AC43-F4D4A449279D}" presName="hierRoot1" presStyleCnt="0">
        <dgm:presLayoutVars>
          <dgm:hierBranch val="init"/>
        </dgm:presLayoutVars>
      </dgm:prSet>
      <dgm:spPr/>
    </dgm:pt>
    <dgm:pt modelId="{C9BB7329-F43B-4F52-9A74-801A71A49AB4}" type="pres">
      <dgm:prSet presAssocID="{ADFEA7B9-311A-4610-AC43-F4D4A449279D}" presName="rootComposite1" presStyleCnt="0"/>
      <dgm:spPr/>
    </dgm:pt>
    <dgm:pt modelId="{5345B816-A8DD-4F15-B5D2-8CF7EA4472BB}" type="pres">
      <dgm:prSet presAssocID="{ADFEA7B9-311A-4610-AC43-F4D4A449279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AE4131-CA83-481E-9039-582F45637145}" type="pres">
      <dgm:prSet presAssocID="{ADFEA7B9-311A-4610-AC43-F4D4A449279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BF90F37-2994-466B-9AA3-96CFE7AE73F7}" type="pres">
      <dgm:prSet presAssocID="{ADFEA7B9-311A-4610-AC43-F4D4A449279D}" presName="hierChild2" presStyleCnt="0"/>
      <dgm:spPr/>
    </dgm:pt>
    <dgm:pt modelId="{6DD57218-C391-43BE-A9E9-821DF7AFEA7B}" type="pres">
      <dgm:prSet presAssocID="{EF540DD8-31E3-4908-BCB7-D1C0583FF96B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FD8D1B6-D314-431E-B9DC-AE8310F8CFE3}" type="pres">
      <dgm:prSet presAssocID="{59E25B1A-E6E0-41DD-9A0C-E5269ED47B7E}" presName="hierRoot2" presStyleCnt="0">
        <dgm:presLayoutVars>
          <dgm:hierBranch val="init"/>
        </dgm:presLayoutVars>
      </dgm:prSet>
      <dgm:spPr/>
    </dgm:pt>
    <dgm:pt modelId="{33C0596E-9188-49D6-83A0-18506FF90976}" type="pres">
      <dgm:prSet presAssocID="{59E25B1A-E6E0-41DD-9A0C-E5269ED47B7E}" presName="rootComposite" presStyleCnt="0"/>
      <dgm:spPr/>
    </dgm:pt>
    <dgm:pt modelId="{5DC1D957-FFF0-4A35-A3C8-C3DC2732B688}" type="pres">
      <dgm:prSet presAssocID="{59E25B1A-E6E0-41DD-9A0C-E5269ED47B7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53B0BB-7025-48E8-A08D-81F5DE6EBD10}" type="pres">
      <dgm:prSet presAssocID="{59E25B1A-E6E0-41DD-9A0C-E5269ED47B7E}" presName="rootConnector" presStyleLbl="node2" presStyleIdx="0" presStyleCnt="3"/>
      <dgm:spPr/>
      <dgm:t>
        <a:bodyPr/>
        <a:lstStyle/>
        <a:p>
          <a:endParaRPr lang="en-US"/>
        </a:p>
      </dgm:t>
    </dgm:pt>
    <dgm:pt modelId="{B1CF8514-B83E-488C-A724-CF2D88D34273}" type="pres">
      <dgm:prSet presAssocID="{59E25B1A-E6E0-41DD-9A0C-E5269ED47B7E}" presName="hierChild4" presStyleCnt="0"/>
      <dgm:spPr/>
    </dgm:pt>
    <dgm:pt modelId="{75A29D6A-8E5A-48C6-B259-591488CA8AB6}" type="pres">
      <dgm:prSet presAssocID="{59E25B1A-E6E0-41DD-9A0C-E5269ED47B7E}" presName="hierChild5" presStyleCnt="0"/>
      <dgm:spPr/>
    </dgm:pt>
    <dgm:pt modelId="{CEF49639-058E-4231-AA0E-BF0CCD796763}" type="pres">
      <dgm:prSet presAssocID="{1933980E-1B6C-46E2-BAC0-AE6B672C4294}" presName="Name37" presStyleLbl="parChTrans1D2" presStyleIdx="1" presStyleCnt="3"/>
      <dgm:spPr/>
      <dgm:t>
        <a:bodyPr/>
        <a:lstStyle/>
        <a:p>
          <a:endParaRPr lang="en-US"/>
        </a:p>
      </dgm:t>
    </dgm:pt>
    <dgm:pt modelId="{0DBDD32C-DC47-4256-8ACF-D40A35D33B8A}" type="pres">
      <dgm:prSet presAssocID="{786770F2-6D86-4268-8E01-21B3354DE08C}" presName="hierRoot2" presStyleCnt="0">
        <dgm:presLayoutVars>
          <dgm:hierBranch val="init"/>
        </dgm:presLayoutVars>
      </dgm:prSet>
      <dgm:spPr/>
    </dgm:pt>
    <dgm:pt modelId="{0D6899D3-532B-493C-8109-CA28FC89839D}" type="pres">
      <dgm:prSet presAssocID="{786770F2-6D86-4268-8E01-21B3354DE08C}" presName="rootComposite" presStyleCnt="0"/>
      <dgm:spPr/>
    </dgm:pt>
    <dgm:pt modelId="{4F11144C-30CC-4DF5-A8B7-7FC49D670A1E}" type="pres">
      <dgm:prSet presAssocID="{786770F2-6D86-4268-8E01-21B3354DE08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6CEDD1-B809-48A7-AD51-26E7A849C738}" type="pres">
      <dgm:prSet presAssocID="{786770F2-6D86-4268-8E01-21B3354DE08C}" presName="rootConnector" presStyleLbl="node2" presStyleIdx="1" presStyleCnt="3"/>
      <dgm:spPr/>
      <dgm:t>
        <a:bodyPr/>
        <a:lstStyle/>
        <a:p>
          <a:endParaRPr lang="en-US"/>
        </a:p>
      </dgm:t>
    </dgm:pt>
    <dgm:pt modelId="{4ECD2153-307A-4F50-8EAA-5587EE330961}" type="pres">
      <dgm:prSet presAssocID="{786770F2-6D86-4268-8E01-21B3354DE08C}" presName="hierChild4" presStyleCnt="0"/>
      <dgm:spPr/>
    </dgm:pt>
    <dgm:pt modelId="{7CF21509-F4FB-4B51-AF67-0619AB2205E6}" type="pres">
      <dgm:prSet presAssocID="{786770F2-6D86-4268-8E01-21B3354DE08C}" presName="hierChild5" presStyleCnt="0"/>
      <dgm:spPr/>
    </dgm:pt>
    <dgm:pt modelId="{53FE01E8-5850-45F1-AE96-26312BCE33EB}" type="pres">
      <dgm:prSet presAssocID="{944004A9-F9CD-43D8-9B68-700C5F43130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1EDE09DE-40DC-45E5-B767-E8C45D96A48F}" type="pres">
      <dgm:prSet presAssocID="{BCF37B4E-E4CC-49DF-BFA6-767E2D97D8E8}" presName="hierRoot2" presStyleCnt="0">
        <dgm:presLayoutVars>
          <dgm:hierBranch val="init"/>
        </dgm:presLayoutVars>
      </dgm:prSet>
      <dgm:spPr/>
    </dgm:pt>
    <dgm:pt modelId="{3120E487-4EF5-478C-BC2D-6740F4C2C266}" type="pres">
      <dgm:prSet presAssocID="{BCF37B4E-E4CC-49DF-BFA6-767E2D97D8E8}" presName="rootComposite" presStyleCnt="0"/>
      <dgm:spPr/>
    </dgm:pt>
    <dgm:pt modelId="{82D83110-2D1E-4BED-9899-16DE52A5F131}" type="pres">
      <dgm:prSet presAssocID="{BCF37B4E-E4CC-49DF-BFA6-767E2D97D8E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7B5CDB-DEA3-43FF-9213-1B04DC68411D}" type="pres">
      <dgm:prSet presAssocID="{BCF37B4E-E4CC-49DF-BFA6-767E2D97D8E8}" presName="rootConnector" presStyleLbl="node2" presStyleIdx="2" presStyleCnt="3"/>
      <dgm:spPr/>
      <dgm:t>
        <a:bodyPr/>
        <a:lstStyle/>
        <a:p>
          <a:endParaRPr lang="en-US"/>
        </a:p>
      </dgm:t>
    </dgm:pt>
    <dgm:pt modelId="{F29FB8CC-9376-4667-A475-3CF25953DF58}" type="pres">
      <dgm:prSet presAssocID="{BCF37B4E-E4CC-49DF-BFA6-767E2D97D8E8}" presName="hierChild4" presStyleCnt="0"/>
      <dgm:spPr/>
    </dgm:pt>
    <dgm:pt modelId="{714EF5DA-818A-47C0-AF7B-145BC387ACDE}" type="pres">
      <dgm:prSet presAssocID="{BCF37B4E-E4CC-49DF-BFA6-767E2D97D8E8}" presName="hierChild5" presStyleCnt="0"/>
      <dgm:spPr/>
    </dgm:pt>
    <dgm:pt modelId="{6C49E15A-F520-4F74-8D55-09CC43A5C0D1}" type="pres">
      <dgm:prSet presAssocID="{ADFEA7B9-311A-4610-AC43-F4D4A449279D}" presName="hierChild3" presStyleCnt="0"/>
      <dgm:spPr/>
    </dgm:pt>
  </dgm:ptLst>
  <dgm:cxnLst>
    <dgm:cxn modelId="{5FB77731-5371-46FF-88DE-35313A2DA86A}" srcId="{ADFEA7B9-311A-4610-AC43-F4D4A449279D}" destId="{BCF37B4E-E4CC-49DF-BFA6-767E2D97D8E8}" srcOrd="2" destOrd="0" parTransId="{944004A9-F9CD-43D8-9B68-700C5F43130D}" sibTransId="{335A5523-348D-46E4-9163-A9998BF2EC21}"/>
    <dgm:cxn modelId="{A78F805C-8ED4-4FEA-85FA-AB486E60C92C}" type="presOf" srcId="{59E25B1A-E6E0-41DD-9A0C-E5269ED47B7E}" destId="{2353B0BB-7025-48E8-A08D-81F5DE6EBD10}" srcOrd="1" destOrd="0" presId="urn:microsoft.com/office/officeart/2005/8/layout/orgChart1"/>
    <dgm:cxn modelId="{8EA20FEF-59CC-4083-A0E3-81BA7A5AFDCF}" srcId="{ADFEA7B9-311A-4610-AC43-F4D4A449279D}" destId="{59E25B1A-E6E0-41DD-9A0C-E5269ED47B7E}" srcOrd="0" destOrd="0" parTransId="{EF540DD8-31E3-4908-BCB7-D1C0583FF96B}" sibTransId="{8E6D359C-8915-49DA-AEA3-A63C167AE4D6}"/>
    <dgm:cxn modelId="{5F37EE14-0912-472E-9592-49900769436B}" type="presOf" srcId="{1933980E-1B6C-46E2-BAC0-AE6B672C4294}" destId="{CEF49639-058E-4231-AA0E-BF0CCD796763}" srcOrd="0" destOrd="0" presId="urn:microsoft.com/office/officeart/2005/8/layout/orgChart1"/>
    <dgm:cxn modelId="{2DDEAB7E-4449-4929-8811-9B306446E19D}" type="presOf" srcId="{944004A9-F9CD-43D8-9B68-700C5F43130D}" destId="{53FE01E8-5850-45F1-AE96-26312BCE33EB}" srcOrd="0" destOrd="0" presId="urn:microsoft.com/office/officeart/2005/8/layout/orgChart1"/>
    <dgm:cxn modelId="{75C4B77F-47BD-409D-B0A5-CC6F72E005AE}" type="presOf" srcId="{BCF37B4E-E4CC-49DF-BFA6-767E2D97D8E8}" destId="{4C7B5CDB-DEA3-43FF-9213-1B04DC68411D}" srcOrd="1" destOrd="0" presId="urn:microsoft.com/office/officeart/2005/8/layout/orgChart1"/>
    <dgm:cxn modelId="{A51EAA6C-2A8D-4D2E-B178-E2D6182F1223}" type="presOf" srcId="{59E25B1A-E6E0-41DD-9A0C-E5269ED47B7E}" destId="{5DC1D957-FFF0-4A35-A3C8-C3DC2732B688}" srcOrd="0" destOrd="0" presId="urn:microsoft.com/office/officeart/2005/8/layout/orgChart1"/>
    <dgm:cxn modelId="{39AD3C19-815F-4440-AF5C-72F7B6E5E4F6}" type="presOf" srcId="{0990E7E9-6687-4367-A5C0-F38980365814}" destId="{1A0E5A36-3C18-4034-87A9-B478D70F8411}" srcOrd="0" destOrd="0" presId="urn:microsoft.com/office/officeart/2005/8/layout/orgChart1"/>
    <dgm:cxn modelId="{27BD111F-38AA-4640-A4B3-DDC0463154E9}" type="presOf" srcId="{ADFEA7B9-311A-4610-AC43-F4D4A449279D}" destId="{4DAE4131-CA83-481E-9039-582F45637145}" srcOrd="1" destOrd="0" presId="urn:microsoft.com/office/officeart/2005/8/layout/orgChart1"/>
    <dgm:cxn modelId="{B377BDDB-1C19-4E06-9BFD-F5743CAF0590}" type="presOf" srcId="{EF540DD8-31E3-4908-BCB7-D1C0583FF96B}" destId="{6DD57218-C391-43BE-A9E9-821DF7AFEA7B}" srcOrd="0" destOrd="0" presId="urn:microsoft.com/office/officeart/2005/8/layout/orgChart1"/>
    <dgm:cxn modelId="{0BFF0A90-990E-483D-971F-E68F8AEEFDBF}" type="presOf" srcId="{BCF37B4E-E4CC-49DF-BFA6-767E2D97D8E8}" destId="{82D83110-2D1E-4BED-9899-16DE52A5F131}" srcOrd="0" destOrd="0" presId="urn:microsoft.com/office/officeart/2005/8/layout/orgChart1"/>
    <dgm:cxn modelId="{C3A81039-1CC9-41EA-9F61-2AC643804977}" srcId="{ADFEA7B9-311A-4610-AC43-F4D4A449279D}" destId="{786770F2-6D86-4268-8E01-21B3354DE08C}" srcOrd="1" destOrd="0" parTransId="{1933980E-1B6C-46E2-BAC0-AE6B672C4294}" sibTransId="{C3314F6A-C606-4B4D-87FF-3572C25F7870}"/>
    <dgm:cxn modelId="{B41835C3-54D3-4F30-9F57-D773D94E53F9}" type="presOf" srcId="{786770F2-6D86-4268-8E01-21B3354DE08C}" destId="{4F11144C-30CC-4DF5-A8B7-7FC49D670A1E}" srcOrd="0" destOrd="0" presId="urn:microsoft.com/office/officeart/2005/8/layout/orgChart1"/>
    <dgm:cxn modelId="{D6BCC391-D288-4973-B966-9858BFA5D568}" type="presOf" srcId="{786770F2-6D86-4268-8E01-21B3354DE08C}" destId="{0E6CEDD1-B809-48A7-AD51-26E7A849C738}" srcOrd="1" destOrd="0" presId="urn:microsoft.com/office/officeart/2005/8/layout/orgChart1"/>
    <dgm:cxn modelId="{D293A8AB-9C66-48CE-9647-79791431775F}" type="presOf" srcId="{ADFEA7B9-311A-4610-AC43-F4D4A449279D}" destId="{5345B816-A8DD-4F15-B5D2-8CF7EA4472BB}" srcOrd="0" destOrd="0" presId="urn:microsoft.com/office/officeart/2005/8/layout/orgChart1"/>
    <dgm:cxn modelId="{C7D3CC87-0A53-4CF6-9FFE-8D52D3F2EE91}" srcId="{0990E7E9-6687-4367-A5C0-F38980365814}" destId="{ADFEA7B9-311A-4610-AC43-F4D4A449279D}" srcOrd="0" destOrd="0" parTransId="{4AB4DD8C-EB5C-42AB-B4D8-28F995398004}" sibTransId="{1E7A48E4-85B7-40B4-A86D-C98A2CB811A4}"/>
    <dgm:cxn modelId="{C8D4DF33-0B8F-4F28-AC21-95AFD4263D55}" type="presParOf" srcId="{1A0E5A36-3C18-4034-87A9-B478D70F8411}" destId="{5EFB3BCC-DDD0-4DF3-BFFB-272502197979}" srcOrd="0" destOrd="0" presId="urn:microsoft.com/office/officeart/2005/8/layout/orgChart1"/>
    <dgm:cxn modelId="{3ED46340-163F-4D07-B2B0-30D1669DF6D3}" type="presParOf" srcId="{5EFB3BCC-DDD0-4DF3-BFFB-272502197979}" destId="{C9BB7329-F43B-4F52-9A74-801A71A49AB4}" srcOrd="0" destOrd="0" presId="urn:microsoft.com/office/officeart/2005/8/layout/orgChart1"/>
    <dgm:cxn modelId="{EC2C1538-2BB9-4AA0-BA11-F4A6F6A9191F}" type="presParOf" srcId="{C9BB7329-F43B-4F52-9A74-801A71A49AB4}" destId="{5345B816-A8DD-4F15-B5D2-8CF7EA4472BB}" srcOrd="0" destOrd="0" presId="urn:microsoft.com/office/officeart/2005/8/layout/orgChart1"/>
    <dgm:cxn modelId="{946A03D6-16B4-4975-8732-1321AD439C9E}" type="presParOf" srcId="{C9BB7329-F43B-4F52-9A74-801A71A49AB4}" destId="{4DAE4131-CA83-481E-9039-582F45637145}" srcOrd="1" destOrd="0" presId="urn:microsoft.com/office/officeart/2005/8/layout/orgChart1"/>
    <dgm:cxn modelId="{360C44E6-55CE-48C3-8B32-373BF01D1120}" type="presParOf" srcId="{5EFB3BCC-DDD0-4DF3-BFFB-272502197979}" destId="{4BF90F37-2994-466B-9AA3-96CFE7AE73F7}" srcOrd="1" destOrd="0" presId="urn:microsoft.com/office/officeart/2005/8/layout/orgChart1"/>
    <dgm:cxn modelId="{23E9BE3C-44BB-4346-98AC-E88664FDAA8F}" type="presParOf" srcId="{4BF90F37-2994-466B-9AA3-96CFE7AE73F7}" destId="{6DD57218-C391-43BE-A9E9-821DF7AFEA7B}" srcOrd="0" destOrd="0" presId="urn:microsoft.com/office/officeart/2005/8/layout/orgChart1"/>
    <dgm:cxn modelId="{EF195E71-824C-4698-A531-DECBF5681F2E}" type="presParOf" srcId="{4BF90F37-2994-466B-9AA3-96CFE7AE73F7}" destId="{2FD8D1B6-D314-431E-B9DC-AE8310F8CFE3}" srcOrd="1" destOrd="0" presId="urn:microsoft.com/office/officeart/2005/8/layout/orgChart1"/>
    <dgm:cxn modelId="{35F2A9C7-D129-4FC6-A4A9-A81C8BDB4B58}" type="presParOf" srcId="{2FD8D1B6-D314-431E-B9DC-AE8310F8CFE3}" destId="{33C0596E-9188-49D6-83A0-18506FF90976}" srcOrd="0" destOrd="0" presId="urn:microsoft.com/office/officeart/2005/8/layout/orgChart1"/>
    <dgm:cxn modelId="{E099B968-A695-491A-AAC8-1C7F5F93546E}" type="presParOf" srcId="{33C0596E-9188-49D6-83A0-18506FF90976}" destId="{5DC1D957-FFF0-4A35-A3C8-C3DC2732B688}" srcOrd="0" destOrd="0" presId="urn:microsoft.com/office/officeart/2005/8/layout/orgChart1"/>
    <dgm:cxn modelId="{5481788F-A908-4B90-AD0F-4D404078E26C}" type="presParOf" srcId="{33C0596E-9188-49D6-83A0-18506FF90976}" destId="{2353B0BB-7025-48E8-A08D-81F5DE6EBD10}" srcOrd="1" destOrd="0" presId="urn:microsoft.com/office/officeart/2005/8/layout/orgChart1"/>
    <dgm:cxn modelId="{ADC80B98-B332-45EB-B81E-ECE548868811}" type="presParOf" srcId="{2FD8D1B6-D314-431E-B9DC-AE8310F8CFE3}" destId="{B1CF8514-B83E-488C-A724-CF2D88D34273}" srcOrd="1" destOrd="0" presId="urn:microsoft.com/office/officeart/2005/8/layout/orgChart1"/>
    <dgm:cxn modelId="{61CE7DFB-09F4-40E2-9E93-912D677B2E44}" type="presParOf" srcId="{2FD8D1B6-D314-431E-B9DC-AE8310F8CFE3}" destId="{75A29D6A-8E5A-48C6-B259-591488CA8AB6}" srcOrd="2" destOrd="0" presId="urn:microsoft.com/office/officeart/2005/8/layout/orgChart1"/>
    <dgm:cxn modelId="{390BD250-92CB-4B57-9875-BD09CCEAA2D6}" type="presParOf" srcId="{4BF90F37-2994-466B-9AA3-96CFE7AE73F7}" destId="{CEF49639-058E-4231-AA0E-BF0CCD796763}" srcOrd="2" destOrd="0" presId="urn:microsoft.com/office/officeart/2005/8/layout/orgChart1"/>
    <dgm:cxn modelId="{EB945ACA-31CE-4758-AA3E-A26CAB84D5CD}" type="presParOf" srcId="{4BF90F37-2994-466B-9AA3-96CFE7AE73F7}" destId="{0DBDD32C-DC47-4256-8ACF-D40A35D33B8A}" srcOrd="3" destOrd="0" presId="urn:microsoft.com/office/officeart/2005/8/layout/orgChart1"/>
    <dgm:cxn modelId="{A040F9C1-7C44-4EDA-92C0-73ED07C68A48}" type="presParOf" srcId="{0DBDD32C-DC47-4256-8ACF-D40A35D33B8A}" destId="{0D6899D3-532B-493C-8109-CA28FC89839D}" srcOrd="0" destOrd="0" presId="urn:microsoft.com/office/officeart/2005/8/layout/orgChart1"/>
    <dgm:cxn modelId="{C3A16250-FD3F-4133-9D42-E745B9ACB8B5}" type="presParOf" srcId="{0D6899D3-532B-493C-8109-CA28FC89839D}" destId="{4F11144C-30CC-4DF5-A8B7-7FC49D670A1E}" srcOrd="0" destOrd="0" presId="urn:microsoft.com/office/officeart/2005/8/layout/orgChart1"/>
    <dgm:cxn modelId="{D9C7BCA0-F9B5-4A95-9142-52282C07455F}" type="presParOf" srcId="{0D6899D3-532B-493C-8109-CA28FC89839D}" destId="{0E6CEDD1-B809-48A7-AD51-26E7A849C738}" srcOrd="1" destOrd="0" presId="urn:microsoft.com/office/officeart/2005/8/layout/orgChart1"/>
    <dgm:cxn modelId="{16467C60-50C8-4815-A233-84E27D8DD3E8}" type="presParOf" srcId="{0DBDD32C-DC47-4256-8ACF-D40A35D33B8A}" destId="{4ECD2153-307A-4F50-8EAA-5587EE330961}" srcOrd="1" destOrd="0" presId="urn:microsoft.com/office/officeart/2005/8/layout/orgChart1"/>
    <dgm:cxn modelId="{57773597-B093-4833-A19B-C5CF512D01B6}" type="presParOf" srcId="{0DBDD32C-DC47-4256-8ACF-D40A35D33B8A}" destId="{7CF21509-F4FB-4B51-AF67-0619AB2205E6}" srcOrd="2" destOrd="0" presId="urn:microsoft.com/office/officeart/2005/8/layout/orgChart1"/>
    <dgm:cxn modelId="{B46359BC-8025-42BB-BE98-ABEF780FD2AC}" type="presParOf" srcId="{4BF90F37-2994-466B-9AA3-96CFE7AE73F7}" destId="{53FE01E8-5850-45F1-AE96-26312BCE33EB}" srcOrd="4" destOrd="0" presId="urn:microsoft.com/office/officeart/2005/8/layout/orgChart1"/>
    <dgm:cxn modelId="{9F8973F3-BB44-4FF3-90D9-13019BB2E4A0}" type="presParOf" srcId="{4BF90F37-2994-466B-9AA3-96CFE7AE73F7}" destId="{1EDE09DE-40DC-45E5-B767-E8C45D96A48F}" srcOrd="5" destOrd="0" presId="urn:microsoft.com/office/officeart/2005/8/layout/orgChart1"/>
    <dgm:cxn modelId="{32002AD2-72B8-4A15-B550-D0EB9C842D8D}" type="presParOf" srcId="{1EDE09DE-40DC-45E5-B767-E8C45D96A48F}" destId="{3120E487-4EF5-478C-BC2D-6740F4C2C266}" srcOrd="0" destOrd="0" presId="urn:microsoft.com/office/officeart/2005/8/layout/orgChart1"/>
    <dgm:cxn modelId="{1DFB3EC1-ADCA-4F0F-8353-D54EFF364B24}" type="presParOf" srcId="{3120E487-4EF5-478C-BC2D-6740F4C2C266}" destId="{82D83110-2D1E-4BED-9899-16DE52A5F131}" srcOrd="0" destOrd="0" presId="urn:microsoft.com/office/officeart/2005/8/layout/orgChart1"/>
    <dgm:cxn modelId="{0122DEA3-7487-43BE-9B67-BD0C0A334DBE}" type="presParOf" srcId="{3120E487-4EF5-478C-BC2D-6740F4C2C266}" destId="{4C7B5CDB-DEA3-43FF-9213-1B04DC68411D}" srcOrd="1" destOrd="0" presId="urn:microsoft.com/office/officeart/2005/8/layout/orgChart1"/>
    <dgm:cxn modelId="{1F57189F-835D-40AD-BAE8-345866B5B2FD}" type="presParOf" srcId="{1EDE09DE-40DC-45E5-B767-E8C45D96A48F}" destId="{F29FB8CC-9376-4667-A475-3CF25953DF58}" srcOrd="1" destOrd="0" presId="urn:microsoft.com/office/officeart/2005/8/layout/orgChart1"/>
    <dgm:cxn modelId="{FD3817EC-8F6A-4341-B3FE-48CB16941F8C}" type="presParOf" srcId="{1EDE09DE-40DC-45E5-B767-E8C45D96A48F}" destId="{714EF5DA-818A-47C0-AF7B-145BC387ACDE}" srcOrd="2" destOrd="0" presId="urn:microsoft.com/office/officeart/2005/8/layout/orgChart1"/>
    <dgm:cxn modelId="{C771A79E-5857-4B4E-B644-3FADA52DC6CE}" type="presParOf" srcId="{5EFB3BCC-DDD0-4DF3-BFFB-272502197979}" destId="{6C49E15A-F520-4F74-8D55-09CC43A5C0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90E7E9-6687-4367-A5C0-F38980365814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DFEA7B9-311A-4610-AC43-F4D4A449279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Vua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 (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Hoàng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đế</a:t>
          </a: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)</a:t>
          </a:r>
        </a:p>
      </dgm:t>
    </dgm:pt>
    <dgm:pt modelId="{4AB4DD8C-EB5C-42AB-B4D8-28F995398004}" type="parTrans" cxnId="{C7D3CC87-0A53-4CF6-9FFE-8D52D3F2EE91}">
      <dgm:prSet/>
      <dgm:spPr/>
      <dgm:t>
        <a:bodyPr/>
        <a:lstStyle/>
        <a:p>
          <a:endParaRPr lang="en-US"/>
        </a:p>
      </dgm:t>
    </dgm:pt>
    <dgm:pt modelId="{1E7A48E4-85B7-40B4-A86D-C98A2CB811A4}" type="sibTrans" cxnId="{C7D3CC87-0A53-4CF6-9FFE-8D52D3F2EE91}">
      <dgm:prSet/>
      <dgm:spPr/>
      <dgm:t>
        <a:bodyPr/>
        <a:lstStyle/>
        <a:p>
          <a:endParaRPr lang="en-US"/>
        </a:p>
      </dgm:t>
    </dgm:pt>
    <dgm:pt modelId="{59E25B1A-E6E0-41DD-9A0C-E5269ED47B7E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Ban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võ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F540DD8-31E3-4908-BCB7-D1C0583FF96B}" type="parTrans" cxnId="{8EA20FEF-59CC-4083-A0E3-81BA7A5AFDCF}">
      <dgm:prSet/>
      <dgm:spPr/>
      <dgm:t>
        <a:bodyPr/>
        <a:lstStyle/>
        <a:p>
          <a:endParaRPr lang="en-US"/>
        </a:p>
      </dgm:t>
    </dgm:pt>
    <dgm:pt modelId="{8E6D359C-8915-49DA-AEA3-A63C167AE4D6}" type="sibTrans" cxnId="{8EA20FEF-59CC-4083-A0E3-81BA7A5AFDCF}">
      <dgm:prSet/>
      <dgm:spPr/>
      <dgm:t>
        <a:bodyPr/>
        <a:lstStyle/>
        <a:p>
          <a:endParaRPr lang="en-US"/>
        </a:p>
      </dgm:t>
    </dgm:pt>
    <dgm:pt modelId="{786770F2-6D86-4268-8E01-21B3354DE08C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Ban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văn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933980E-1B6C-46E2-BAC0-AE6B672C4294}" type="parTrans" cxnId="{C3A81039-1CC9-41EA-9F61-2AC643804977}">
      <dgm:prSet/>
      <dgm:spPr/>
      <dgm:t>
        <a:bodyPr/>
        <a:lstStyle/>
        <a:p>
          <a:endParaRPr lang="en-US"/>
        </a:p>
      </dgm:t>
    </dgm:pt>
    <dgm:pt modelId="{C3314F6A-C606-4B4D-87FF-3572C25F7870}" type="sibTrans" cxnId="{C3A81039-1CC9-41EA-9F61-2AC643804977}">
      <dgm:prSet/>
      <dgm:spPr/>
      <dgm:t>
        <a:bodyPr/>
        <a:lstStyle/>
        <a:p>
          <a:endParaRPr lang="en-US"/>
        </a:p>
      </dgm:t>
    </dgm:pt>
    <dgm:pt modelId="{BCF37B4E-E4CC-49DF-BFA6-767E2D97D8E8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Ban </a:t>
          </a:r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</a:rPr>
            <a:t>tăng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44004A9-F9CD-43D8-9B68-700C5F43130D}" type="parTrans" cxnId="{5FB77731-5371-46FF-88DE-35313A2DA86A}">
      <dgm:prSet/>
      <dgm:spPr/>
      <dgm:t>
        <a:bodyPr/>
        <a:lstStyle/>
        <a:p>
          <a:endParaRPr lang="en-US"/>
        </a:p>
      </dgm:t>
    </dgm:pt>
    <dgm:pt modelId="{335A5523-348D-46E4-9163-A9998BF2EC21}" type="sibTrans" cxnId="{5FB77731-5371-46FF-88DE-35313A2DA86A}">
      <dgm:prSet/>
      <dgm:spPr/>
      <dgm:t>
        <a:bodyPr/>
        <a:lstStyle/>
        <a:p>
          <a:endParaRPr lang="en-US"/>
        </a:p>
      </dgm:t>
    </dgm:pt>
    <dgm:pt modelId="{1A0E5A36-3C18-4034-87A9-B478D70F8411}" type="pres">
      <dgm:prSet presAssocID="{0990E7E9-6687-4367-A5C0-F3898036581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EFB3BCC-DDD0-4DF3-BFFB-272502197979}" type="pres">
      <dgm:prSet presAssocID="{ADFEA7B9-311A-4610-AC43-F4D4A449279D}" presName="hierRoot1" presStyleCnt="0">
        <dgm:presLayoutVars>
          <dgm:hierBranch val="init"/>
        </dgm:presLayoutVars>
      </dgm:prSet>
      <dgm:spPr/>
    </dgm:pt>
    <dgm:pt modelId="{C9BB7329-F43B-4F52-9A74-801A71A49AB4}" type="pres">
      <dgm:prSet presAssocID="{ADFEA7B9-311A-4610-AC43-F4D4A449279D}" presName="rootComposite1" presStyleCnt="0"/>
      <dgm:spPr/>
    </dgm:pt>
    <dgm:pt modelId="{5345B816-A8DD-4F15-B5D2-8CF7EA4472BB}" type="pres">
      <dgm:prSet presAssocID="{ADFEA7B9-311A-4610-AC43-F4D4A449279D}" presName="rootText1" presStyleLbl="node0" presStyleIdx="0" presStyleCnt="1" custLinFactNeighborX="-3445" custLinFactNeighborY="-71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AE4131-CA83-481E-9039-582F45637145}" type="pres">
      <dgm:prSet presAssocID="{ADFEA7B9-311A-4610-AC43-F4D4A449279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BF90F37-2994-466B-9AA3-96CFE7AE73F7}" type="pres">
      <dgm:prSet presAssocID="{ADFEA7B9-311A-4610-AC43-F4D4A449279D}" presName="hierChild2" presStyleCnt="0"/>
      <dgm:spPr/>
    </dgm:pt>
    <dgm:pt modelId="{6DD57218-C391-43BE-A9E9-821DF7AFEA7B}" type="pres">
      <dgm:prSet presAssocID="{EF540DD8-31E3-4908-BCB7-D1C0583FF96B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FD8D1B6-D314-431E-B9DC-AE8310F8CFE3}" type="pres">
      <dgm:prSet presAssocID="{59E25B1A-E6E0-41DD-9A0C-E5269ED47B7E}" presName="hierRoot2" presStyleCnt="0">
        <dgm:presLayoutVars>
          <dgm:hierBranch val="init"/>
        </dgm:presLayoutVars>
      </dgm:prSet>
      <dgm:spPr/>
    </dgm:pt>
    <dgm:pt modelId="{33C0596E-9188-49D6-83A0-18506FF90976}" type="pres">
      <dgm:prSet presAssocID="{59E25B1A-E6E0-41DD-9A0C-E5269ED47B7E}" presName="rootComposite" presStyleCnt="0"/>
      <dgm:spPr/>
    </dgm:pt>
    <dgm:pt modelId="{5DC1D957-FFF0-4A35-A3C8-C3DC2732B688}" type="pres">
      <dgm:prSet presAssocID="{59E25B1A-E6E0-41DD-9A0C-E5269ED47B7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53B0BB-7025-48E8-A08D-81F5DE6EBD10}" type="pres">
      <dgm:prSet presAssocID="{59E25B1A-E6E0-41DD-9A0C-E5269ED47B7E}" presName="rootConnector" presStyleLbl="node2" presStyleIdx="0" presStyleCnt="3"/>
      <dgm:spPr/>
      <dgm:t>
        <a:bodyPr/>
        <a:lstStyle/>
        <a:p>
          <a:endParaRPr lang="en-US"/>
        </a:p>
      </dgm:t>
    </dgm:pt>
    <dgm:pt modelId="{B1CF8514-B83E-488C-A724-CF2D88D34273}" type="pres">
      <dgm:prSet presAssocID="{59E25B1A-E6E0-41DD-9A0C-E5269ED47B7E}" presName="hierChild4" presStyleCnt="0"/>
      <dgm:spPr/>
    </dgm:pt>
    <dgm:pt modelId="{75A29D6A-8E5A-48C6-B259-591488CA8AB6}" type="pres">
      <dgm:prSet presAssocID="{59E25B1A-E6E0-41DD-9A0C-E5269ED47B7E}" presName="hierChild5" presStyleCnt="0"/>
      <dgm:spPr/>
    </dgm:pt>
    <dgm:pt modelId="{CEF49639-058E-4231-AA0E-BF0CCD796763}" type="pres">
      <dgm:prSet presAssocID="{1933980E-1B6C-46E2-BAC0-AE6B672C4294}" presName="Name37" presStyleLbl="parChTrans1D2" presStyleIdx="1" presStyleCnt="3"/>
      <dgm:spPr/>
      <dgm:t>
        <a:bodyPr/>
        <a:lstStyle/>
        <a:p>
          <a:endParaRPr lang="en-US"/>
        </a:p>
      </dgm:t>
    </dgm:pt>
    <dgm:pt modelId="{0DBDD32C-DC47-4256-8ACF-D40A35D33B8A}" type="pres">
      <dgm:prSet presAssocID="{786770F2-6D86-4268-8E01-21B3354DE08C}" presName="hierRoot2" presStyleCnt="0">
        <dgm:presLayoutVars>
          <dgm:hierBranch val="init"/>
        </dgm:presLayoutVars>
      </dgm:prSet>
      <dgm:spPr/>
    </dgm:pt>
    <dgm:pt modelId="{0D6899D3-532B-493C-8109-CA28FC89839D}" type="pres">
      <dgm:prSet presAssocID="{786770F2-6D86-4268-8E01-21B3354DE08C}" presName="rootComposite" presStyleCnt="0"/>
      <dgm:spPr/>
    </dgm:pt>
    <dgm:pt modelId="{4F11144C-30CC-4DF5-A8B7-7FC49D670A1E}" type="pres">
      <dgm:prSet presAssocID="{786770F2-6D86-4268-8E01-21B3354DE08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6CEDD1-B809-48A7-AD51-26E7A849C738}" type="pres">
      <dgm:prSet presAssocID="{786770F2-6D86-4268-8E01-21B3354DE08C}" presName="rootConnector" presStyleLbl="node2" presStyleIdx="1" presStyleCnt="3"/>
      <dgm:spPr/>
      <dgm:t>
        <a:bodyPr/>
        <a:lstStyle/>
        <a:p>
          <a:endParaRPr lang="en-US"/>
        </a:p>
      </dgm:t>
    </dgm:pt>
    <dgm:pt modelId="{4ECD2153-307A-4F50-8EAA-5587EE330961}" type="pres">
      <dgm:prSet presAssocID="{786770F2-6D86-4268-8E01-21B3354DE08C}" presName="hierChild4" presStyleCnt="0"/>
      <dgm:spPr/>
    </dgm:pt>
    <dgm:pt modelId="{7CF21509-F4FB-4B51-AF67-0619AB2205E6}" type="pres">
      <dgm:prSet presAssocID="{786770F2-6D86-4268-8E01-21B3354DE08C}" presName="hierChild5" presStyleCnt="0"/>
      <dgm:spPr/>
    </dgm:pt>
    <dgm:pt modelId="{53FE01E8-5850-45F1-AE96-26312BCE33EB}" type="pres">
      <dgm:prSet presAssocID="{944004A9-F9CD-43D8-9B68-700C5F43130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1EDE09DE-40DC-45E5-B767-E8C45D96A48F}" type="pres">
      <dgm:prSet presAssocID="{BCF37B4E-E4CC-49DF-BFA6-767E2D97D8E8}" presName="hierRoot2" presStyleCnt="0">
        <dgm:presLayoutVars>
          <dgm:hierBranch val="init"/>
        </dgm:presLayoutVars>
      </dgm:prSet>
      <dgm:spPr/>
    </dgm:pt>
    <dgm:pt modelId="{3120E487-4EF5-478C-BC2D-6740F4C2C266}" type="pres">
      <dgm:prSet presAssocID="{BCF37B4E-E4CC-49DF-BFA6-767E2D97D8E8}" presName="rootComposite" presStyleCnt="0"/>
      <dgm:spPr/>
    </dgm:pt>
    <dgm:pt modelId="{82D83110-2D1E-4BED-9899-16DE52A5F131}" type="pres">
      <dgm:prSet presAssocID="{BCF37B4E-E4CC-49DF-BFA6-767E2D97D8E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7B5CDB-DEA3-43FF-9213-1B04DC68411D}" type="pres">
      <dgm:prSet presAssocID="{BCF37B4E-E4CC-49DF-BFA6-767E2D97D8E8}" presName="rootConnector" presStyleLbl="node2" presStyleIdx="2" presStyleCnt="3"/>
      <dgm:spPr/>
      <dgm:t>
        <a:bodyPr/>
        <a:lstStyle/>
        <a:p>
          <a:endParaRPr lang="en-US"/>
        </a:p>
      </dgm:t>
    </dgm:pt>
    <dgm:pt modelId="{F29FB8CC-9376-4667-A475-3CF25953DF58}" type="pres">
      <dgm:prSet presAssocID="{BCF37B4E-E4CC-49DF-BFA6-767E2D97D8E8}" presName="hierChild4" presStyleCnt="0"/>
      <dgm:spPr/>
    </dgm:pt>
    <dgm:pt modelId="{714EF5DA-818A-47C0-AF7B-145BC387ACDE}" type="pres">
      <dgm:prSet presAssocID="{BCF37B4E-E4CC-49DF-BFA6-767E2D97D8E8}" presName="hierChild5" presStyleCnt="0"/>
      <dgm:spPr/>
    </dgm:pt>
    <dgm:pt modelId="{6C49E15A-F520-4F74-8D55-09CC43A5C0D1}" type="pres">
      <dgm:prSet presAssocID="{ADFEA7B9-311A-4610-AC43-F4D4A449279D}" presName="hierChild3" presStyleCnt="0"/>
      <dgm:spPr/>
    </dgm:pt>
  </dgm:ptLst>
  <dgm:cxnLst>
    <dgm:cxn modelId="{F73149D2-1526-46D2-B28B-3BBDE5AA5769}" type="presOf" srcId="{944004A9-F9CD-43D8-9B68-700C5F43130D}" destId="{53FE01E8-5850-45F1-AE96-26312BCE33EB}" srcOrd="0" destOrd="0" presId="urn:microsoft.com/office/officeart/2005/8/layout/orgChart1"/>
    <dgm:cxn modelId="{BA33957F-5603-4684-9E8F-775B70FD804C}" type="presOf" srcId="{BCF37B4E-E4CC-49DF-BFA6-767E2D97D8E8}" destId="{4C7B5CDB-DEA3-43FF-9213-1B04DC68411D}" srcOrd="1" destOrd="0" presId="urn:microsoft.com/office/officeart/2005/8/layout/orgChart1"/>
    <dgm:cxn modelId="{7D3902B7-FB94-439F-A664-03ED4700E429}" type="presOf" srcId="{EF540DD8-31E3-4908-BCB7-D1C0583FF96B}" destId="{6DD57218-C391-43BE-A9E9-821DF7AFEA7B}" srcOrd="0" destOrd="0" presId="urn:microsoft.com/office/officeart/2005/8/layout/orgChart1"/>
    <dgm:cxn modelId="{FFFBCEA8-511A-4DB9-8ECB-A637674C0CC5}" type="presOf" srcId="{59E25B1A-E6E0-41DD-9A0C-E5269ED47B7E}" destId="{2353B0BB-7025-48E8-A08D-81F5DE6EBD10}" srcOrd="1" destOrd="0" presId="urn:microsoft.com/office/officeart/2005/8/layout/orgChart1"/>
    <dgm:cxn modelId="{C7D3CC87-0A53-4CF6-9FFE-8D52D3F2EE91}" srcId="{0990E7E9-6687-4367-A5C0-F38980365814}" destId="{ADFEA7B9-311A-4610-AC43-F4D4A449279D}" srcOrd="0" destOrd="0" parTransId="{4AB4DD8C-EB5C-42AB-B4D8-28F995398004}" sibTransId="{1E7A48E4-85B7-40B4-A86D-C98A2CB811A4}"/>
    <dgm:cxn modelId="{FD244C99-56CF-4D98-B31F-DCFFAC5B9C55}" type="presOf" srcId="{786770F2-6D86-4268-8E01-21B3354DE08C}" destId="{0E6CEDD1-B809-48A7-AD51-26E7A849C738}" srcOrd="1" destOrd="0" presId="urn:microsoft.com/office/officeart/2005/8/layout/orgChart1"/>
    <dgm:cxn modelId="{33907FE5-ABF4-4A70-AC7A-3B42717092CD}" type="presOf" srcId="{59E25B1A-E6E0-41DD-9A0C-E5269ED47B7E}" destId="{5DC1D957-FFF0-4A35-A3C8-C3DC2732B688}" srcOrd="0" destOrd="0" presId="urn:microsoft.com/office/officeart/2005/8/layout/orgChart1"/>
    <dgm:cxn modelId="{954D96A8-1928-4277-97D6-12B783345C67}" type="presOf" srcId="{BCF37B4E-E4CC-49DF-BFA6-767E2D97D8E8}" destId="{82D83110-2D1E-4BED-9899-16DE52A5F131}" srcOrd="0" destOrd="0" presId="urn:microsoft.com/office/officeart/2005/8/layout/orgChart1"/>
    <dgm:cxn modelId="{4A2EE3EB-8649-4EF2-A833-1452076EB38E}" type="presOf" srcId="{0990E7E9-6687-4367-A5C0-F38980365814}" destId="{1A0E5A36-3C18-4034-87A9-B478D70F8411}" srcOrd="0" destOrd="0" presId="urn:microsoft.com/office/officeart/2005/8/layout/orgChart1"/>
    <dgm:cxn modelId="{8EA20FEF-59CC-4083-A0E3-81BA7A5AFDCF}" srcId="{ADFEA7B9-311A-4610-AC43-F4D4A449279D}" destId="{59E25B1A-E6E0-41DD-9A0C-E5269ED47B7E}" srcOrd="0" destOrd="0" parTransId="{EF540DD8-31E3-4908-BCB7-D1C0583FF96B}" sibTransId="{8E6D359C-8915-49DA-AEA3-A63C167AE4D6}"/>
    <dgm:cxn modelId="{8E40B7C4-50BC-4857-8F39-0A36601BBD30}" type="presOf" srcId="{786770F2-6D86-4268-8E01-21B3354DE08C}" destId="{4F11144C-30CC-4DF5-A8B7-7FC49D670A1E}" srcOrd="0" destOrd="0" presId="urn:microsoft.com/office/officeart/2005/8/layout/orgChart1"/>
    <dgm:cxn modelId="{C53D45D7-55DD-4612-BFB3-339CFE260F13}" type="presOf" srcId="{ADFEA7B9-311A-4610-AC43-F4D4A449279D}" destId="{4DAE4131-CA83-481E-9039-582F45637145}" srcOrd="1" destOrd="0" presId="urn:microsoft.com/office/officeart/2005/8/layout/orgChart1"/>
    <dgm:cxn modelId="{09737563-C9F8-42F5-AE2B-617FC4F6AA35}" type="presOf" srcId="{ADFEA7B9-311A-4610-AC43-F4D4A449279D}" destId="{5345B816-A8DD-4F15-B5D2-8CF7EA4472BB}" srcOrd="0" destOrd="0" presId="urn:microsoft.com/office/officeart/2005/8/layout/orgChart1"/>
    <dgm:cxn modelId="{D6958EEA-3716-4D9E-A2CD-BB35F4F0FFA4}" type="presOf" srcId="{1933980E-1B6C-46E2-BAC0-AE6B672C4294}" destId="{CEF49639-058E-4231-AA0E-BF0CCD796763}" srcOrd="0" destOrd="0" presId="urn:microsoft.com/office/officeart/2005/8/layout/orgChart1"/>
    <dgm:cxn modelId="{C3A81039-1CC9-41EA-9F61-2AC643804977}" srcId="{ADFEA7B9-311A-4610-AC43-F4D4A449279D}" destId="{786770F2-6D86-4268-8E01-21B3354DE08C}" srcOrd="1" destOrd="0" parTransId="{1933980E-1B6C-46E2-BAC0-AE6B672C4294}" sibTransId="{C3314F6A-C606-4B4D-87FF-3572C25F7870}"/>
    <dgm:cxn modelId="{5FB77731-5371-46FF-88DE-35313A2DA86A}" srcId="{ADFEA7B9-311A-4610-AC43-F4D4A449279D}" destId="{BCF37B4E-E4CC-49DF-BFA6-767E2D97D8E8}" srcOrd="2" destOrd="0" parTransId="{944004A9-F9CD-43D8-9B68-700C5F43130D}" sibTransId="{335A5523-348D-46E4-9163-A9998BF2EC21}"/>
    <dgm:cxn modelId="{5561C6A2-FE7A-438F-AC89-452029402635}" type="presParOf" srcId="{1A0E5A36-3C18-4034-87A9-B478D70F8411}" destId="{5EFB3BCC-DDD0-4DF3-BFFB-272502197979}" srcOrd="0" destOrd="0" presId="urn:microsoft.com/office/officeart/2005/8/layout/orgChart1"/>
    <dgm:cxn modelId="{FCC410AF-9C1A-49E2-9CCB-7B84EE782BFE}" type="presParOf" srcId="{5EFB3BCC-DDD0-4DF3-BFFB-272502197979}" destId="{C9BB7329-F43B-4F52-9A74-801A71A49AB4}" srcOrd="0" destOrd="0" presId="urn:microsoft.com/office/officeart/2005/8/layout/orgChart1"/>
    <dgm:cxn modelId="{E9F3D1DD-E6F6-454C-BDEC-1645F8557BC0}" type="presParOf" srcId="{C9BB7329-F43B-4F52-9A74-801A71A49AB4}" destId="{5345B816-A8DD-4F15-B5D2-8CF7EA4472BB}" srcOrd="0" destOrd="0" presId="urn:microsoft.com/office/officeart/2005/8/layout/orgChart1"/>
    <dgm:cxn modelId="{D5809D8A-5B0E-4F9B-A02C-79E53222D892}" type="presParOf" srcId="{C9BB7329-F43B-4F52-9A74-801A71A49AB4}" destId="{4DAE4131-CA83-481E-9039-582F45637145}" srcOrd="1" destOrd="0" presId="urn:microsoft.com/office/officeart/2005/8/layout/orgChart1"/>
    <dgm:cxn modelId="{5603DF47-C3A7-4720-8EF9-1F1421E05BE6}" type="presParOf" srcId="{5EFB3BCC-DDD0-4DF3-BFFB-272502197979}" destId="{4BF90F37-2994-466B-9AA3-96CFE7AE73F7}" srcOrd="1" destOrd="0" presId="urn:microsoft.com/office/officeart/2005/8/layout/orgChart1"/>
    <dgm:cxn modelId="{6DB02DF7-4E68-4E84-A9C7-57A1C6611B05}" type="presParOf" srcId="{4BF90F37-2994-466B-9AA3-96CFE7AE73F7}" destId="{6DD57218-C391-43BE-A9E9-821DF7AFEA7B}" srcOrd="0" destOrd="0" presId="urn:microsoft.com/office/officeart/2005/8/layout/orgChart1"/>
    <dgm:cxn modelId="{5BFEC5C6-FF8C-46A1-B83F-097E1C9FB27F}" type="presParOf" srcId="{4BF90F37-2994-466B-9AA3-96CFE7AE73F7}" destId="{2FD8D1B6-D314-431E-B9DC-AE8310F8CFE3}" srcOrd="1" destOrd="0" presId="urn:microsoft.com/office/officeart/2005/8/layout/orgChart1"/>
    <dgm:cxn modelId="{D84D85DE-06FC-4709-9C07-726D4898D245}" type="presParOf" srcId="{2FD8D1B6-D314-431E-B9DC-AE8310F8CFE3}" destId="{33C0596E-9188-49D6-83A0-18506FF90976}" srcOrd="0" destOrd="0" presId="urn:microsoft.com/office/officeart/2005/8/layout/orgChart1"/>
    <dgm:cxn modelId="{568557E4-7A7A-49E4-BDCE-B8489D4248C9}" type="presParOf" srcId="{33C0596E-9188-49D6-83A0-18506FF90976}" destId="{5DC1D957-FFF0-4A35-A3C8-C3DC2732B688}" srcOrd="0" destOrd="0" presId="urn:microsoft.com/office/officeart/2005/8/layout/orgChart1"/>
    <dgm:cxn modelId="{EBB5D6D4-0C5E-469C-9B8E-60814610A6A3}" type="presParOf" srcId="{33C0596E-9188-49D6-83A0-18506FF90976}" destId="{2353B0BB-7025-48E8-A08D-81F5DE6EBD10}" srcOrd="1" destOrd="0" presId="urn:microsoft.com/office/officeart/2005/8/layout/orgChart1"/>
    <dgm:cxn modelId="{D9356151-6696-4D2F-9B52-312E987D3F17}" type="presParOf" srcId="{2FD8D1B6-D314-431E-B9DC-AE8310F8CFE3}" destId="{B1CF8514-B83E-488C-A724-CF2D88D34273}" srcOrd="1" destOrd="0" presId="urn:microsoft.com/office/officeart/2005/8/layout/orgChart1"/>
    <dgm:cxn modelId="{A7C0DEC7-44C1-462A-83F6-3062D53B6D82}" type="presParOf" srcId="{2FD8D1B6-D314-431E-B9DC-AE8310F8CFE3}" destId="{75A29D6A-8E5A-48C6-B259-591488CA8AB6}" srcOrd="2" destOrd="0" presId="urn:microsoft.com/office/officeart/2005/8/layout/orgChart1"/>
    <dgm:cxn modelId="{2992DB58-FB0D-4E71-8D7F-0380A9B28994}" type="presParOf" srcId="{4BF90F37-2994-466B-9AA3-96CFE7AE73F7}" destId="{CEF49639-058E-4231-AA0E-BF0CCD796763}" srcOrd="2" destOrd="0" presId="urn:microsoft.com/office/officeart/2005/8/layout/orgChart1"/>
    <dgm:cxn modelId="{14758EB3-0FCC-4DCE-9535-414348484F1B}" type="presParOf" srcId="{4BF90F37-2994-466B-9AA3-96CFE7AE73F7}" destId="{0DBDD32C-DC47-4256-8ACF-D40A35D33B8A}" srcOrd="3" destOrd="0" presId="urn:microsoft.com/office/officeart/2005/8/layout/orgChart1"/>
    <dgm:cxn modelId="{D59D72BE-EAAC-45E9-93FA-C914727D9A61}" type="presParOf" srcId="{0DBDD32C-DC47-4256-8ACF-D40A35D33B8A}" destId="{0D6899D3-532B-493C-8109-CA28FC89839D}" srcOrd="0" destOrd="0" presId="urn:microsoft.com/office/officeart/2005/8/layout/orgChart1"/>
    <dgm:cxn modelId="{83D7365B-1CAE-4A76-B7B9-854407B3AE0B}" type="presParOf" srcId="{0D6899D3-532B-493C-8109-CA28FC89839D}" destId="{4F11144C-30CC-4DF5-A8B7-7FC49D670A1E}" srcOrd="0" destOrd="0" presId="urn:microsoft.com/office/officeart/2005/8/layout/orgChart1"/>
    <dgm:cxn modelId="{DC91A852-0E1B-4760-AF29-21CC2CBAAE90}" type="presParOf" srcId="{0D6899D3-532B-493C-8109-CA28FC89839D}" destId="{0E6CEDD1-B809-48A7-AD51-26E7A849C738}" srcOrd="1" destOrd="0" presId="urn:microsoft.com/office/officeart/2005/8/layout/orgChart1"/>
    <dgm:cxn modelId="{7F9A1293-EABD-4BD9-8F98-155D0BBF4C02}" type="presParOf" srcId="{0DBDD32C-DC47-4256-8ACF-D40A35D33B8A}" destId="{4ECD2153-307A-4F50-8EAA-5587EE330961}" srcOrd="1" destOrd="0" presId="urn:microsoft.com/office/officeart/2005/8/layout/orgChart1"/>
    <dgm:cxn modelId="{4C56E061-6E05-4776-A4EE-11039DCF0FD3}" type="presParOf" srcId="{0DBDD32C-DC47-4256-8ACF-D40A35D33B8A}" destId="{7CF21509-F4FB-4B51-AF67-0619AB2205E6}" srcOrd="2" destOrd="0" presId="urn:microsoft.com/office/officeart/2005/8/layout/orgChart1"/>
    <dgm:cxn modelId="{8EBE10A0-8901-46A9-B8B6-D34C6BDD8E5B}" type="presParOf" srcId="{4BF90F37-2994-466B-9AA3-96CFE7AE73F7}" destId="{53FE01E8-5850-45F1-AE96-26312BCE33EB}" srcOrd="4" destOrd="0" presId="urn:microsoft.com/office/officeart/2005/8/layout/orgChart1"/>
    <dgm:cxn modelId="{71EA9A6D-BF35-4446-859A-7D390F71729B}" type="presParOf" srcId="{4BF90F37-2994-466B-9AA3-96CFE7AE73F7}" destId="{1EDE09DE-40DC-45E5-B767-E8C45D96A48F}" srcOrd="5" destOrd="0" presId="urn:microsoft.com/office/officeart/2005/8/layout/orgChart1"/>
    <dgm:cxn modelId="{390430B0-0295-4BD5-AA95-99DB857F84FC}" type="presParOf" srcId="{1EDE09DE-40DC-45E5-B767-E8C45D96A48F}" destId="{3120E487-4EF5-478C-BC2D-6740F4C2C266}" srcOrd="0" destOrd="0" presId="urn:microsoft.com/office/officeart/2005/8/layout/orgChart1"/>
    <dgm:cxn modelId="{71EC7F83-7AC9-48C1-AD79-FDF25FD83FD7}" type="presParOf" srcId="{3120E487-4EF5-478C-BC2D-6740F4C2C266}" destId="{82D83110-2D1E-4BED-9899-16DE52A5F131}" srcOrd="0" destOrd="0" presId="urn:microsoft.com/office/officeart/2005/8/layout/orgChart1"/>
    <dgm:cxn modelId="{7151E77A-AC12-461E-8A41-7F8988DBF57F}" type="presParOf" srcId="{3120E487-4EF5-478C-BC2D-6740F4C2C266}" destId="{4C7B5CDB-DEA3-43FF-9213-1B04DC68411D}" srcOrd="1" destOrd="0" presId="urn:microsoft.com/office/officeart/2005/8/layout/orgChart1"/>
    <dgm:cxn modelId="{DD0E1E75-0F86-4B08-AB94-AB7712C553F7}" type="presParOf" srcId="{1EDE09DE-40DC-45E5-B767-E8C45D96A48F}" destId="{F29FB8CC-9376-4667-A475-3CF25953DF58}" srcOrd="1" destOrd="0" presId="urn:microsoft.com/office/officeart/2005/8/layout/orgChart1"/>
    <dgm:cxn modelId="{EF63F81F-DC99-49D3-A6BF-5E30C75D932B}" type="presParOf" srcId="{1EDE09DE-40DC-45E5-B767-E8C45D96A48F}" destId="{714EF5DA-818A-47C0-AF7B-145BC387ACDE}" srcOrd="2" destOrd="0" presId="urn:microsoft.com/office/officeart/2005/8/layout/orgChart1"/>
    <dgm:cxn modelId="{FDD78EB0-8698-45F2-B895-BAB57B304AAF}" type="presParOf" srcId="{5EFB3BCC-DDD0-4DF3-BFFB-272502197979}" destId="{6C49E15A-F520-4F74-8D55-09CC43A5C0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2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8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3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2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8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0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5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8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B4875-293D-480F-BEC3-99B1F3F988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BBCAA-B97E-43B3-9245-3457DE047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4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png"/><Relationship Id="rId18" Type="http://schemas.openxmlformats.org/officeDocument/2006/relationships/image" Target="../media/image58.svg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52.sv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24" Type="http://schemas.openxmlformats.org/officeDocument/2006/relationships/image" Target="../media/image62.sv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50.svg"/><Relationship Id="rId19" Type="http://schemas.openxmlformats.org/officeDocument/2006/relationships/image" Target="../media/image31.png"/><Relationship Id="rId4" Type="http://schemas.openxmlformats.org/officeDocument/2006/relationships/image" Target="../media/image44.svg"/><Relationship Id="rId9" Type="http://schemas.openxmlformats.org/officeDocument/2006/relationships/image" Target="../media/image26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png"/><Relationship Id="rId18" Type="http://schemas.openxmlformats.org/officeDocument/2006/relationships/image" Target="../media/image58.svg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52.sv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24" Type="http://schemas.openxmlformats.org/officeDocument/2006/relationships/image" Target="../media/image62.sv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50.svg"/><Relationship Id="rId19" Type="http://schemas.openxmlformats.org/officeDocument/2006/relationships/image" Target="../media/image31.png"/><Relationship Id="rId4" Type="http://schemas.openxmlformats.org/officeDocument/2006/relationships/image" Target="../media/image44.svg"/><Relationship Id="rId9" Type="http://schemas.openxmlformats.org/officeDocument/2006/relationships/image" Target="../media/image26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png"/><Relationship Id="rId18" Type="http://schemas.openxmlformats.org/officeDocument/2006/relationships/image" Target="../media/image58.svg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52.sv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24" Type="http://schemas.openxmlformats.org/officeDocument/2006/relationships/image" Target="../media/image62.sv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50.svg"/><Relationship Id="rId19" Type="http://schemas.openxmlformats.org/officeDocument/2006/relationships/image" Target="../media/image31.png"/><Relationship Id="rId4" Type="http://schemas.openxmlformats.org/officeDocument/2006/relationships/image" Target="../media/image44.svg"/><Relationship Id="rId9" Type="http://schemas.openxmlformats.org/officeDocument/2006/relationships/image" Target="../media/image26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png"/><Relationship Id="rId18" Type="http://schemas.openxmlformats.org/officeDocument/2006/relationships/image" Target="../media/image58.svg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52.sv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24" Type="http://schemas.openxmlformats.org/officeDocument/2006/relationships/image" Target="../media/image62.sv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50.svg"/><Relationship Id="rId19" Type="http://schemas.openxmlformats.org/officeDocument/2006/relationships/image" Target="../media/image31.png"/><Relationship Id="rId4" Type="http://schemas.openxmlformats.org/officeDocument/2006/relationships/image" Target="../media/image44.svg"/><Relationship Id="rId9" Type="http://schemas.openxmlformats.org/officeDocument/2006/relationships/image" Target="../media/image26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png"/><Relationship Id="rId18" Type="http://schemas.openxmlformats.org/officeDocument/2006/relationships/image" Target="../media/image58.svg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52.sv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24" Type="http://schemas.openxmlformats.org/officeDocument/2006/relationships/image" Target="../media/image62.sv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50.svg"/><Relationship Id="rId19" Type="http://schemas.openxmlformats.org/officeDocument/2006/relationships/image" Target="../media/image31.png"/><Relationship Id="rId4" Type="http://schemas.openxmlformats.org/officeDocument/2006/relationships/image" Target="../media/image44.svg"/><Relationship Id="rId9" Type="http://schemas.openxmlformats.org/officeDocument/2006/relationships/image" Target="../media/image26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4.jpe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39.png"/><Relationship Id="rId19" Type="http://schemas.openxmlformats.org/officeDocument/2006/relationships/image" Target="../media/image18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6"/>
          <p:cNvSpPr>
            <a:spLocks noChangeArrowheads="1" noChangeShapeType="1" noTextEdit="1"/>
          </p:cNvSpPr>
          <p:nvPr/>
        </p:nvSpPr>
        <p:spPr bwMode="auto">
          <a:xfrm>
            <a:off x="3961371" y="2590804"/>
            <a:ext cx="4580332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>
              <a:ln w="9525"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93134" y="4"/>
            <a:ext cx="11819727" cy="830263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GD &amp; ĐT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THCS NGỌC HỒI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0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7" y="0"/>
            <a:ext cx="146646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69347" y="1592"/>
            <a:ext cx="1172856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7"/>
          <p:cNvSpPr>
            <a:spLocks noChangeArrowheads="1" noChangeShapeType="1" noTextEdit="1"/>
          </p:cNvSpPr>
          <p:nvPr/>
        </p:nvSpPr>
        <p:spPr bwMode="auto">
          <a:xfrm>
            <a:off x="682404" y="2050129"/>
            <a:ext cx="10802561" cy="389347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8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60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609250" y="2234149"/>
            <a:ext cx="111239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LỚP </a:t>
            </a:r>
            <a:r>
              <a:rPr lang="en-US" alt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27+28+29+30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i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0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altLang="en-US" sz="4000" b="1" i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4" name="Group 1"/>
          <p:cNvGrpSpPr>
            <a:grpSpLocks/>
          </p:cNvGrpSpPr>
          <p:nvPr/>
        </p:nvGrpSpPr>
        <p:grpSpPr bwMode="auto">
          <a:xfrm>
            <a:off x="2267861" y="5480278"/>
            <a:ext cx="7602145" cy="1377723"/>
            <a:chOff x="777875" y="4800600"/>
            <a:chExt cx="7604125" cy="2133600"/>
          </a:xfrm>
        </p:grpSpPr>
        <p:pic>
          <p:nvPicPr>
            <p:cNvPr id="4107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84738" y="5362575"/>
            <a:ext cx="146646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153" y="5393723"/>
            <a:ext cx="1466850" cy="146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61553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1" y="152400"/>
            <a:ext cx="8067049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4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7"/>
          <a:stretch/>
        </p:blipFill>
        <p:spPr bwMode="auto">
          <a:xfrm>
            <a:off x="2665412" y="34635"/>
            <a:ext cx="5181600" cy="675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4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2" y="381000"/>
            <a:ext cx="10167491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92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1" y="457200"/>
            <a:ext cx="1043093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1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àng cổ Đường Lâm: Những dấu xưa còn m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152400"/>
            <a:ext cx="9749011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152400"/>
            <a:ext cx="926881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6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228600"/>
            <a:ext cx="10439400" cy="63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3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152400"/>
            <a:ext cx="100590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5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297873"/>
            <a:ext cx="937949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212" y="457200"/>
            <a:ext cx="10972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Ngô Quyền dựng nền độc lập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939 Ngô Quyền xưng vương, bỏ chức Tiết Độ Sứ, đóng đô ở Cổ Loa.</a:t>
            </a: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Xây dựng chính quyền:</a:t>
            </a: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Triều đình: đứng đầu là vua, dưới có quan văn, quan võ.</a:t>
            </a: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Địa phương: Cử các tướng có công coi giữ các châu quan trọng</a:t>
            </a:r>
            <a:r>
              <a:rPr lang="vi-VN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=&gt; bước đầu thể hiện ý thức độc lập tự chủ. Tạo nền tảng cho sự phát triển thời kì sau.</a:t>
            </a:r>
          </a:p>
        </p:txBody>
      </p:sp>
    </p:spTree>
    <p:extLst>
      <p:ext uri="{BB962C8B-B14F-4D97-AF65-F5344CB8AC3E}">
        <p14:creationId xmlns:p14="http://schemas.microsoft.com/office/powerpoint/2010/main" val="16778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278" y="152402"/>
            <a:ext cx="11985678" cy="487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9875" name="Picture 3" descr="Chienthangbachda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8118" y="990600"/>
            <a:ext cx="6500707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7" name="Picture 7" descr="img932"/>
          <p:cNvPicPr>
            <a:picLocks noChangeAspect="1" noChangeArrowheads="1"/>
          </p:cNvPicPr>
          <p:nvPr/>
        </p:nvPicPr>
        <p:blipFill>
          <a:blip r:embed="rId3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4198" b="4219"/>
          <a:stretch>
            <a:fillRect/>
          </a:stretch>
        </p:blipFill>
        <p:spPr bwMode="auto">
          <a:xfrm>
            <a:off x="0" y="838200"/>
            <a:ext cx="6195986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4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1626275"/>
            <a:ext cx="1119504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2.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Công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cuộc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thống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nhất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đất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nước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của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đinh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bộ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lĩnh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và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sự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thành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lập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nhà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đinh</a:t>
            </a:r>
            <a:endParaRPr lang="en-US" sz="60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36207098"/>
              </p:ext>
            </p:extLst>
          </p:nvPr>
        </p:nvGraphicFramePr>
        <p:xfrm>
          <a:off x="760412" y="152400"/>
          <a:ext cx="112776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66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16481507"/>
              </p:ext>
            </p:extLst>
          </p:nvPr>
        </p:nvGraphicFramePr>
        <p:xfrm>
          <a:off x="227012" y="304800"/>
          <a:ext cx="117348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30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012" y="304800"/>
            <a:ext cx="11582400" cy="584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Công cuộc thống nhất đất nước của Đinh Bộ Lĩnh và sự thành lập nhà Đinh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vi-VN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 cuộc thống nhất đất nước:</a:t>
            </a:r>
            <a:endParaRPr lang="vi-V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800" i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944: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Quyền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-&gt;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945: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rã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-&gt;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sz="2800" i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rối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dẹp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loạn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967, Đinh Bộ Lĩnh sử </a:t>
            </a:r>
            <a:r>
              <a:rPr lang="vi-VN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vi-VN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quân sự kết hợp với biện pháp mềm dẻo thu phụ và dẹp loạn 12 sứ quân, thống nhất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75372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012" y="304800"/>
            <a:ext cx="115824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Đinh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968: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Cồ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970: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đúc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Khẳng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Cồ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endParaRPr lang="vi-V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Tại</a:t>
            </a:r>
            <a:r>
              <a:rPr lang="en-US" sz="4000" dirty="0" smtClean="0"/>
              <a:t> </a:t>
            </a:r>
            <a:r>
              <a:rPr lang="en-US" sz="4000" dirty="0" err="1" smtClean="0"/>
              <a:t>sao</a:t>
            </a:r>
            <a:r>
              <a:rPr lang="en-US" sz="4000" dirty="0" smtClean="0"/>
              <a:t> </a:t>
            </a:r>
            <a:r>
              <a:rPr lang="en-US" sz="4000" dirty="0" err="1" smtClean="0"/>
              <a:t>Đinh</a:t>
            </a:r>
            <a:r>
              <a:rPr lang="en-US" sz="4000" dirty="0" smtClean="0"/>
              <a:t>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Lĩnh</a:t>
            </a:r>
            <a:r>
              <a:rPr lang="en-US" sz="4000" dirty="0" smtClean="0"/>
              <a:t> </a:t>
            </a:r>
            <a:r>
              <a:rPr lang="en-US" sz="4000" dirty="0" err="1" smtClean="0"/>
              <a:t>lại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dời</a:t>
            </a:r>
            <a:r>
              <a:rPr lang="en-US" sz="4000" dirty="0" smtClean="0"/>
              <a:t> </a:t>
            </a:r>
            <a:r>
              <a:rPr lang="en-US" sz="4000" dirty="0" err="1" smtClean="0"/>
              <a:t>đô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Hoa</a:t>
            </a:r>
            <a:r>
              <a:rPr lang="en-US" sz="4000" dirty="0" smtClean="0"/>
              <a:t> </a:t>
            </a:r>
            <a:r>
              <a:rPr lang="en-US" sz="4000" dirty="0" err="1" smtClean="0"/>
              <a:t>Lư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453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t="15455" r="50000" b="53788"/>
          <a:stretch/>
        </p:blipFill>
        <p:spPr bwMode="auto">
          <a:xfrm>
            <a:off x="150812" y="609600"/>
            <a:ext cx="1183990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54242" r="51958" b="22879"/>
          <a:stretch/>
        </p:blipFill>
        <p:spPr bwMode="auto">
          <a:xfrm>
            <a:off x="379412" y="1295400"/>
            <a:ext cx="1093272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6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1626275"/>
            <a:ext cx="1119504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3. CUỘC KHÁNG CHIẾN CHỐNG TỐNG THỜI TIỀN LÊ (NĂM 981)</a:t>
            </a:r>
            <a:endParaRPr lang="en-US" sz="60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612" y="762000"/>
            <a:ext cx="9448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NHIỆM VỤ</a:t>
            </a:r>
          </a:p>
          <a:p>
            <a:pPr marL="342900" indent="-342900">
              <a:buAutoNum type="arabicPeriod"/>
            </a:pPr>
            <a:r>
              <a:rPr lang="en-US" sz="3600" dirty="0" err="1" smtClean="0"/>
              <a:t>Xem</a:t>
            </a:r>
            <a:r>
              <a:rPr lang="en-US" sz="3600" dirty="0" smtClean="0"/>
              <a:t> video</a:t>
            </a:r>
          </a:p>
          <a:p>
            <a:pPr marL="342900" indent="-342900">
              <a:buAutoNum type="arabicPeriod"/>
            </a:pPr>
            <a:r>
              <a:rPr lang="en-US" sz="3600" dirty="0" smtClean="0"/>
              <a:t>Thu </a:t>
            </a:r>
            <a:r>
              <a:rPr lang="en-US" sz="3600" dirty="0" err="1" smtClean="0"/>
              <a:t>thập</a:t>
            </a:r>
            <a:r>
              <a:rPr lang="en-US" sz="3600" dirty="0" smtClean="0"/>
              <a:t> </a:t>
            </a:r>
            <a:r>
              <a:rPr lang="en-US" sz="3600" dirty="0" err="1" smtClean="0"/>
              <a:t>thông</a:t>
            </a:r>
            <a:r>
              <a:rPr lang="en-US" sz="3600" dirty="0" smtClean="0"/>
              <a:t> tin</a:t>
            </a:r>
          </a:p>
          <a:p>
            <a:pPr marL="342900" indent="-342900">
              <a:buAutoNum type="arabicPeriod"/>
            </a:pP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079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488" b="23488"/>
          <a:stretch>
            <a:fillRect/>
          </a:stretch>
        </p:blipFill>
        <p:spPr>
          <a:xfrm>
            <a:off x="1587" y="0"/>
            <a:ext cx="12188825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5259" y="1133284"/>
            <a:ext cx="11401480" cy="4053376"/>
            <a:chOff x="0" y="0"/>
            <a:chExt cx="8956803" cy="4768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933944" cy="4740738"/>
            </a:xfrm>
            <a:custGeom>
              <a:avLst/>
              <a:gdLst/>
              <a:ahLst/>
              <a:cxnLst/>
              <a:rect l="l" t="t" r="r" b="b"/>
              <a:pathLst>
                <a:path w="8933944" h="4740738">
                  <a:moveTo>
                    <a:pt x="8933944" y="4740738"/>
                  </a:moveTo>
                  <a:lnTo>
                    <a:pt x="0" y="4733118"/>
                  </a:lnTo>
                  <a:lnTo>
                    <a:pt x="0" y="1657439"/>
                  </a:lnTo>
                  <a:lnTo>
                    <a:pt x="17780" y="19050"/>
                  </a:lnTo>
                  <a:lnTo>
                    <a:pt x="4453207" y="0"/>
                  </a:lnTo>
                  <a:lnTo>
                    <a:pt x="8914894" y="5080"/>
                  </a:lnTo>
                  <a:close/>
                </a:path>
              </a:pathLst>
            </a:custGeom>
            <a:grpFill/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963153" cy="4767408"/>
            </a:xfrm>
            <a:custGeom>
              <a:avLst/>
              <a:gdLst/>
              <a:ahLst/>
              <a:cxnLst/>
              <a:rect l="l" t="t" r="r" b="b"/>
              <a:pathLst>
                <a:path w="8963153" h="4767408">
                  <a:moveTo>
                    <a:pt x="8928864" y="21590"/>
                  </a:moveTo>
                  <a:cubicBezTo>
                    <a:pt x="8930133" y="34290"/>
                    <a:pt x="8930133" y="44450"/>
                    <a:pt x="8931403" y="54610"/>
                  </a:cubicBezTo>
                  <a:cubicBezTo>
                    <a:pt x="8933943" y="136157"/>
                    <a:pt x="8935214" y="240162"/>
                    <a:pt x="8937753" y="340453"/>
                  </a:cubicBezTo>
                  <a:cubicBezTo>
                    <a:pt x="8937753" y="485317"/>
                    <a:pt x="8950453" y="3341747"/>
                    <a:pt x="8956803" y="3486611"/>
                  </a:cubicBezTo>
                  <a:cubicBezTo>
                    <a:pt x="8963153" y="3705765"/>
                    <a:pt x="8959343" y="3928633"/>
                    <a:pt x="8959343" y="4147787"/>
                  </a:cubicBezTo>
                  <a:cubicBezTo>
                    <a:pt x="8959343" y="4340940"/>
                    <a:pt x="8960614" y="4519234"/>
                    <a:pt x="8961883" y="4706448"/>
                  </a:cubicBezTo>
                  <a:cubicBezTo>
                    <a:pt x="8961883" y="4728038"/>
                    <a:pt x="8961883" y="4742008"/>
                    <a:pt x="8961883" y="4766138"/>
                  </a:cubicBezTo>
                  <a:cubicBezTo>
                    <a:pt x="8939024" y="4766138"/>
                    <a:pt x="8918703" y="4767408"/>
                    <a:pt x="8874872" y="4766138"/>
                  </a:cubicBezTo>
                  <a:cubicBezTo>
                    <a:pt x="8418661" y="4761058"/>
                    <a:pt x="7955432" y="4767408"/>
                    <a:pt x="7499222" y="4762328"/>
                  </a:cubicBezTo>
                  <a:cubicBezTo>
                    <a:pt x="7225496" y="4758518"/>
                    <a:pt x="6958789" y="4761058"/>
                    <a:pt x="6685062" y="4758518"/>
                  </a:cubicBezTo>
                  <a:cubicBezTo>
                    <a:pt x="6558727" y="4757248"/>
                    <a:pt x="6432392" y="4755978"/>
                    <a:pt x="6306056" y="4754708"/>
                  </a:cubicBezTo>
                  <a:cubicBezTo>
                    <a:pt x="6228851" y="4754708"/>
                    <a:pt x="6158665" y="4755978"/>
                    <a:pt x="6081460" y="4755978"/>
                  </a:cubicBezTo>
                  <a:cubicBezTo>
                    <a:pt x="5884939" y="4754708"/>
                    <a:pt x="5344505" y="4755978"/>
                    <a:pt x="5147984" y="4754708"/>
                  </a:cubicBezTo>
                  <a:cubicBezTo>
                    <a:pt x="5007611" y="4753438"/>
                    <a:pt x="2200162" y="4762328"/>
                    <a:pt x="2059790" y="4761058"/>
                  </a:cubicBezTo>
                  <a:cubicBezTo>
                    <a:pt x="2024697" y="4761058"/>
                    <a:pt x="1982585" y="4762328"/>
                    <a:pt x="1947492" y="4762328"/>
                  </a:cubicBezTo>
                  <a:cubicBezTo>
                    <a:pt x="1863268" y="4762328"/>
                    <a:pt x="1786064" y="4763598"/>
                    <a:pt x="1701840" y="4763598"/>
                  </a:cubicBezTo>
                  <a:cubicBezTo>
                    <a:pt x="1491281" y="4763598"/>
                    <a:pt x="1287741" y="4762328"/>
                    <a:pt x="1077183" y="4761058"/>
                  </a:cubicBezTo>
                  <a:cubicBezTo>
                    <a:pt x="950848" y="4759788"/>
                    <a:pt x="824512" y="4758518"/>
                    <a:pt x="705196" y="4757248"/>
                  </a:cubicBezTo>
                  <a:cubicBezTo>
                    <a:pt x="480600" y="4755978"/>
                    <a:pt x="256004" y="4754708"/>
                    <a:pt x="48260" y="4754708"/>
                  </a:cubicBezTo>
                  <a:cubicBezTo>
                    <a:pt x="38100" y="4754708"/>
                    <a:pt x="29210" y="4754708"/>
                    <a:pt x="19050" y="4753438"/>
                  </a:cubicBezTo>
                  <a:cubicBezTo>
                    <a:pt x="10160" y="4752168"/>
                    <a:pt x="5080" y="4745818"/>
                    <a:pt x="7620" y="4736928"/>
                  </a:cubicBezTo>
                  <a:cubicBezTo>
                    <a:pt x="16510" y="4704958"/>
                    <a:pt x="12700" y="4612096"/>
                    <a:pt x="11430" y="4515520"/>
                  </a:cubicBezTo>
                  <a:cubicBezTo>
                    <a:pt x="10160" y="4318653"/>
                    <a:pt x="6350" y="4125500"/>
                    <a:pt x="7620" y="3928633"/>
                  </a:cubicBezTo>
                  <a:cubicBezTo>
                    <a:pt x="5080" y="3683478"/>
                    <a:pt x="0" y="648754"/>
                    <a:pt x="7620" y="399884"/>
                  </a:cubicBezTo>
                  <a:cubicBezTo>
                    <a:pt x="8890" y="351596"/>
                    <a:pt x="7620" y="299594"/>
                    <a:pt x="8890" y="251306"/>
                  </a:cubicBezTo>
                  <a:cubicBezTo>
                    <a:pt x="10160" y="173302"/>
                    <a:pt x="12700" y="878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0538" y="30480"/>
                    <a:pt x="192836" y="29210"/>
                  </a:cubicBezTo>
                  <a:cubicBezTo>
                    <a:pt x="382339" y="25400"/>
                    <a:pt x="571842" y="22860"/>
                    <a:pt x="768363" y="20320"/>
                  </a:cubicBezTo>
                  <a:cubicBezTo>
                    <a:pt x="901717" y="17780"/>
                    <a:pt x="1035071" y="16510"/>
                    <a:pt x="1161406" y="13970"/>
                  </a:cubicBezTo>
                  <a:cubicBezTo>
                    <a:pt x="1287741" y="11430"/>
                    <a:pt x="1421095" y="8890"/>
                    <a:pt x="1547430" y="8890"/>
                  </a:cubicBezTo>
                  <a:cubicBezTo>
                    <a:pt x="1687803" y="7620"/>
                    <a:pt x="1828175" y="10160"/>
                    <a:pt x="1968548" y="8890"/>
                  </a:cubicBezTo>
                  <a:cubicBezTo>
                    <a:pt x="2144013" y="8890"/>
                    <a:pt x="5323449" y="6350"/>
                    <a:pt x="5498915" y="5080"/>
                  </a:cubicBezTo>
                  <a:cubicBezTo>
                    <a:pt x="5667362" y="3810"/>
                    <a:pt x="5835809" y="2540"/>
                    <a:pt x="6011274" y="2540"/>
                  </a:cubicBezTo>
                  <a:cubicBezTo>
                    <a:pt x="6299038" y="1270"/>
                    <a:pt x="6579783" y="0"/>
                    <a:pt x="6867546" y="0"/>
                  </a:cubicBezTo>
                  <a:cubicBezTo>
                    <a:pt x="6986863" y="0"/>
                    <a:pt x="7113198" y="2540"/>
                    <a:pt x="7232515" y="2540"/>
                  </a:cubicBezTo>
                  <a:cubicBezTo>
                    <a:pt x="7562390" y="3810"/>
                    <a:pt x="7899284" y="5080"/>
                    <a:pt x="8229159" y="7620"/>
                  </a:cubicBezTo>
                  <a:cubicBezTo>
                    <a:pt x="8404624" y="8890"/>
                    <a:pt x="8580090" y="12700"/>
                    <a:pt x="8755556" y="16510"/>
                  </a:cubicBezTo>
                  <a:cubicBezTo>
                    <a:pt x="8797667" y="16510"/>
                    <a:pt x="8839779" y="16510"/>
                    <a:pt x="8874872" y="16510"/>
                  </a:cubicBezTo>
                  <a:cubicBezTo>
                    <a:pt x="8909814" y="17780"/>
                    <a:pt x="8918703" y="20320"/>
                    <a:pt x="8928864" y="21590"/>
                  </a:cubicBezTo>
                  <a:close/>
                  <a:moveTo>
                    <a:pt x="8939024" y="4749628"/>
                  </a:moveTo>
                  <a:cubicBezTo>
                    <a:pt x="8940293" y="4733118"/>
                    <a:pt x="8941564" y="4720418"/>
                    <a:pt x="8941564" y="4707718"/>
                  </a:cubicBezTo>
                  <a:cubicBezTo>
                    <a:pt x="8940293" y="4500662"/>
                    <a:pt x="8939024" y="4303795"/>
                    <a:pt x="8939024" y="4092070"/>
                  </a:cubicBezTo>
                  <a:cubicBezTo>
                    <a:pt x="8939024" y="3995494"/>
                    <a:pt x="8941564" y="3898917"/>
                    <a:pt x="8940293" y="3802341"/>
                  </a:cubicBezTo>
                  <a:cubicBezTo>
                    <a:pt x="8940293" y="3713194"/>
                    <a:pt x="8939024" y="3620332"/>
                    <a:pt x="8937753" y="3531185"/>
                  </a:cubicBezTo>
                  <a:cubicBezTo>
                    <a:pt x="8932674" y="3393749"/>
                    <a:pt x="8921243" y="548463"/>
                    <a:pt x="8921243" y="411028"/>
                  </a:cubicBezTo>
                  <a:cubicBezTo>
                    <a:pt x="8918703" y="295879"/>
                    <a:pt x="8916164" y="177016"/>
                    <a:pt x="8913624" y="63500"/>
                  </a:cubicBezTo>
                  <a:cubicBezTo>
                    <a:pt x="8912353" y="44450"/>
                    <a:pt x="8911083" y="43180"/>
                    <a:pt x="8853816" y="41910"/>
                  </a:cubicBezTo>
                  <a:cubicBezTo>
                    <a:pt x="8832760" y="41910"/>
                    <a:pt x="8818723" y="41910"/>
                    <a:pt x="8797668" y="40640"/>
                  </a:cubicBezTo>
                  <a:cubicBezTo>
                    <a:pt x="8622202" y="36830"/>
                    <a:pt x="8439718" y="31750"/>
                    <a:pt x="8264252" y="30480"/>
                  </a:cubicBezTo>
                  <a:cubicBezTo>
                    <a:pt x="7836116" y="26670"/>
                    <a:pt x="7400962" y="25400"/>
                    <a:pt x="6972826" y="22860"/>
                  </a:cubicBezTo>
                  <a:cubicBezTo>
                    <a:pt x="6909658" y="22860"/>
                    <a:pt x="6839472" y="22860"/>
                    <a:pt x="6776304" y="22860"/>
                  </a:cubicBezTo>
                  <a:cubicBezTo>
                    <a:pt x="6671025" y="22860"/>
                    <a:pt x="6565746" y="22860"/>
                    <a:pt x="6467485" y="22860"/>
                  </a:cubicBezTo>
                  <a:cubicBezTo>
                    <a:pt x="6242889" y="22860"/>
                    <a:pt x="6018293" y="22860"/>
                    <a:pt x="5800716" y="24130"/>
                  </a:cubicBezTo>
                  <a:cubicBezTo>
                    <a:pt x="5611213" y="25400"/>
                    <a:pt x="2417740" y="29210"/>
                    <a:pt x="2228237" y="29210"/>
                  </a:cubicBezTo>
                  <a:cubicBezTo>
                    <a:pt x="1919417" y="29210"/>
                    <a:pt x="1610598" y="26670"/>
                    <a:pt x="1301779" y="33020"/>
                  </a:cubicBezTo>
                  <a:cubicBezTo>
                    <a:pt x="1140350" y="36830"/>
                    <a:pt x="985941" y="36830"/>
                    <a:pt x="831531" y="38100"/>
                  </a:cubicBezTo>
                  <a:cubicBezTo>
                    <a:pt x="564823" y="41910"/>
                    <a:pt x="298116" y="45720"/>
                    <a:pt x="49530" y="50800"/>
                  </a:cubicBezTo>
                  <a:cubicBezTo>
                    <a:pt x="36830" y="50800"/>
                    <a:pt x="34290" y="53340"/>
                    <a:pt x="33020" y="76725"/>
                  </a:cubicBezTo>
                  <a:cubicBezTo>
                    <a:pt x="31750" y="143586"/>
                    <a:pt x="31750" y="210446"/>
                    <a:pt x="30480" y="277307"/>
                  </a:cubicBezTo>
                  <a:cubicBezTo>
                    <a:pt x="29210" y="388741"/>
                    <a:pt x="26670" y="496461"/>
                    <a:pt x="25400" y="607895"/>
                  </a:cubicBezTo>
                  <a:cubicBezTo>
                    <a:pt x="20320" y="726758"/>
                    <a:pt x="26670" y="3631476"/>
                    <a:pt x="29210" y="3750339"/>
                  </a:cubicBezTo>
                  <a:cubicBezTo>
                    <a:pt x="29210" y="3876631"/>
                    <a:pt x="29210" y="4006637"/>
                    <a:pt x="30480" y="4132929"/>
                  </a:cubicBezTo>
                  <a:cubicBezTo>
                    <a:pt x="30480" y="4225791"/>
                    <a:pt x="33020" y="4318653"/>
                    <a:pt x="33020" y="4411515"/>
                  </a:cubicBezTo>
                  <a:cubicBezTo>
                    <a:pt x="33020" y="4511806"/>
                    <a:pt x="33020" y="4612096"/>
                    <a:pt x="31750" y="4707718"/>
                  </a:cubicBezTo>
                  <a:cubicBezTo>
                    <a:pt x="31750" y="4711528"/>
                    <a:pt x="31750" y="4714068"/>
                    <a:pt x="31750" y="4717878"/>
                  </a:cubicBezTo>
                  <a:cubicBezTo>
                    <a:pt x="31750" y="4728038"/>
                    <a:pt x="35560" y="4731848"/>
                    <a:pt x="44450" y="4731848"/>
                  </a:cubicBezTo>
                  <a:cubicBezTo>
                    <a:pt x="94576" y="4731848"/>
                    <a:pt x="192836" y="4733118"/>
                    <a:pt x="284078" y="4733118"/>
                  </a:cubicBezTo>
                  <a:cubicBezTo>
                    <a:pt x="417432" y="4733118"/>
                    <a:pt x="557805" y="4730578"/>
                    <a:pt x="691159" y="4733118"/>
                  </a:cubicBezTo>
                  <a:cubicBezTo>
                    <a:pt x="908736" y="4736928"/>
                    <a:pt x="1126313" y="4739468"/>
                    <a:pt x="1343890" y="4738198"/>
                  </a:cubicBezTo>
                  <a:cubicBezTo>
                    <a:pt x="1484263" y="4736928"/>
                    <a:pt x="1617617" y="4739468"/>
                    <a:pt x="1757989" y="4739468"/>
                  </a:cubicBezTo>
                  <a:cubicBezTo>
                    <a:pt x="1961529" y="4739468"/>
                    <a:pt x="2165069" y="4738198"/>
                    <a:pt x="2368609" y="4739468"/>
                  </a:cubicBezTo>
                  <a:cubicBezTo>
                    <a:pt x="2670410" y="4740738"/>
                    <a:pt x="5983200" y="4730578"/>
                    <a:pt x="6292019" y="4733118"/>
                  </a:cubicBezTo>
                  <a:cubicBezTo>
                    <a:pt x="6425373" y="4734388"/>
                    <a:pt x="6558727" y="4735658"/>
                    <a:pt x="6685062" y="4735658"/>
                  </a:cubicBezTo>
                  <a:cubicBezTo>
                    <a:pt x="6916676" y="4738198"/>
                    <a:pt x="7141273" y="4734388"/>
                    <a:pt x="7372887" y="4738198"/>
                  </a:cubicBezTo>
                  <a:cubicBezTo>
                    <a:pt x="7562390" y="4740738"/>
                    <a:pt x="7751893" y="4740738"/>
                    <a:pt x="7941395" y="4743278"/>
                  </a:cubicBezTo>
                  <a:cubicBezTo>
                    <a:pt x="8222140" y="4747088"/>
                    <a:pt x="8502885" y="4749628"/>
                    <a:pt x="8783630" y="4750898"/>
                  </a:cubicBezTo>
                  <a:cubicBezTo>
                    <a:pt x="8888910" y="4750898"/>
                    <a:pt x="8918703" y="4749628"/>
                    <a:pt x="8939024" y="474962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08014" flipH="1">
            <a:off x="548490" y="607594"/>
            <a:ext cx="1440716" cy="1589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20278" y="4495800"/>
            <a:ext cx="1968547" cy="2142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38159" y="94879"/>
            <a:ext cx="2071253" cy="1581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8607">
            <a:off x="1647867" y="4927561"/>
            <a:ext cx="2739114" cy="13599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04617" y="4364055"/>
            <a:ext cx="1503385" cy="16366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168614" y="1147546"/>
            <a:ext cx="1445977" cy="149529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01193" y="1676400"/>
            <a:ext cx="1133525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TiếT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27+28+29+30.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14</a:t>
            </a:r>
          </a:p>
          <a:p>
            <a:pPr algn="ctr"/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Công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cuộc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xây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dựng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và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bảo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vệ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đất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nước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thời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Ngô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–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Đinh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–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Tiền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Lê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(939 – 1009)</a:t>
            </a:r>
            <a:endParaRPr lang="zh-CN" altLang="en-US" sz="5400" b="1" dirty="0" smtClean="0">
              <a:solidFill>
                <a:schemeClr val="bg2">
                  <a:lumMod val="10000"/>
                </a:schemeClr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529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Cuối</a:t>
            </a:r>
            <a:r>
              <a:rPr lang="en-US" sz="4000" dirty="0" smtClean="0"/>
              <a:t> </a:t>
            </a:r>
            <a:r>
              <a:rPr lang="en-US" sz="4000" dirty="0" err="1" smtClean="0"/>
              <a:t>thời</a:t>
            </a:r>
            <a:r>
              <a:rPr lang="en-US" sz="4000" dirty="0" smtClean="0"/>
              <a:t> </a:t>
            </a:r>
            <a:r>
              <a:rPr lang="en-US" sz="4000" dirty="0" err="1" smtClean="0"/>
              <a:t>Đinh</a:t>
            </a:r>
            <a:r>
              <a:rPr lang="en-US" sz="4000" dirty="0" smtClean="0"/>
              <a:t>, </a:t>
            </a:r>
            <a:r>
              <a:rPr lang="en-US" sz="4000" dirty="0" err="1" smtClean="0"/>
              <a:t>tình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ta </a:t>
            </a:r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57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212" y="152400"/>
            <a:ext cx="11201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</a:rPr>
              <a:t>Việc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hậu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Dương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</a:t>
            </a:r>
            <a:r>
              <a:rPr lang="en-US" sz="2800" b="1" dirty="0">
                <a:solidFill>
                  <a:srgbClr val="C00000"/>
                </a:solidFill>
              </a:rPr>
              <a:t> Nga </a:t>
            </a:r>
            <a:r>
              <a:rPr lang="en-US" sz="2800" b="1" dirty="0" err="1">
                <a:solidFill>
                  <a:srgbClr val="C00000"/>
                </a:solidFill>
              </a:rPr>
              <a:t>lấy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áo</a:t>
            </a:r>
            <a:r>
              <a:rPr lang="en-US" sz="2800" b="1" dirty="0">
                <a:solidFill>
                  <a:srgbClr val="C00000"/>
                </a:solidFill>
              </a:rPr>
              <a:t> long </a:t>
            </a:r>
            <a:r>
              <a:rPr lang="en-US" sz="2800" b="1" dirty="0" err="1">
                <a:solidFill>
                  <a:srgbClr val="C00000"/>
                </a:solidFill>
              </a:rPr>
              <a:t>cổn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khoác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mình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Lê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Hoàn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rồi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chính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Dương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hậu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khuyên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Lê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Hoàn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vua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sẽ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mọi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người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nghĩ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gì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5" name="Picture 6" descr="Hoàng hậu Dương Vân Nga: 10 thế kỷ bị nhục mạ, đánh đòn cả tượng th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14" y="2999855"/>
            <a:ext cx="3289630" cy="2106801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Same Side Corner Rectangle 5"/>
          <p:cNvSpPr/>
          <p:nvPr/>
        </p:nvSpPr>
        <p:spPr>
          <a:xfrm>
            <a:off x="779344" y="1778543"/>
            <a:ext cx="2554406" cy="2012407"/>
          </a:xfrm>
          <a:prstGeom prst="round2Same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</a:rPr>
              <a:t>NGƯỜI NHÀ HỌ ĐINH</a:t>
            </a:r>
            <a:endParaRPr lang="en-US" sz="2200" b="1" dirty="0">
              <a:solidFill>
                <a:srgbClr val="002060"/>
              </a:solidFill>
            </a:endParaRPr>
          </a:p>
          <a:p>
            <a:pPr algn="ctr"/>
            <a:endParaRPr lang="en-US" sz="2200" b="1" dirty="0" smtClean="0">
              <a:solidFill>
                <a:srgbClr val="002060"/>
              </a:solidFill>
            </a:endParaRPr>
          </a:p>
          <a:p>
            <a:pPr algn="ctr"/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>
            <a:off x="779344" y="4502693"/>
            <a:ext cx="2554406" cy="2012407"/>
          </a:xfrm>
          <a:prstGeom prst="round2Same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002060"/>
                </a:solidFill>
              </a:rPr>
              <a:t>QUAN LẠI TRUNG THÀNH VỚI HỌ ĐINH</a:t>
            </a:r>
            <a:endParaRPr lang="en-US" sz="2200" b="1" dirty="0">
              <a:solidFill>
                <a:srgbClr val="002060"/>
              </a:solidFill>
            </a:endParaRPr>
          </a:p>
          <a:p>
            <a:pPr algn="ctr"/>
            <a:endParaRPr lang="en-US" sz="2200" b="1" dirty="0" smtClean="0">
              <a:solidFill>
                <a:srgbClr val="002060"/>
              </a:solidFill>
            </a:endParaRPr>
          </a:p>
          <a:p>
            <a:pPr algn="ctr"/>
            <a:endParaRPr lang="en-US" sz="2200" b="1" dirty="0">
              <a:solidFill>
                <a:srgbClr val="002060"/>
              </a:solidFill>
            </a:endParaRPr>
          </a:p>
          <a:p>
            <a:pPr algn="ctr"/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8" name="Round Same Side Corner Rectangle 7"/>
          <p:cNvSpPr/>
          <p:nvPr/>
        </p:nvSpPr>
        <p:spPr>
          <a:xfrm>
            <a:off x="8873702" y="1778543"/>
            <a:ext cx="2623534" cy="2012407"/>
          </a:xfrm>
          <a:prstGeom prst="round2Same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NGƯỜI DÂN THƯỜNG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8873702" y="4502693"/>
            <a:ext cx="2623534" cy="2012407"/>
          </a:xfrm>
          <a:prstGeom prst="round2Same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NGƯỜI ỦNG HỘ HỌ LÊ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 rot="2886323">
            <a:off x="3799048" y="5118190"/>
            <a:ext cx="800100" cy="914400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 rot="6977679">
            <a:off x="3799047" y="2404471"/>
            <a:ext cx="800100" cy="914400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14300986">
            <a:off x="7737119" y="2453867"/>
            <a:ext cx="800100" cy="914400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7590083">
            <a:off x="7779084" y="5138714"/>
            <a:ext cx="800100" cy="914400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15883" y="5163806"/>
            <a:ext cx="317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hậu</a:t>
            </a:r>
            <a:r>
              <a:rPr lang="en-US" dirty="0" smtClean="0"/>
              <a:t> </a:t>
            </a:r>
            <a:r>
              <a:rPr lang="en-US" dirty="0" err="1" smtClean="0"/>
              <a:t>Dương</a:t>
            </a:r>
            <a:r>
              <a:rPr lang="en-US" dirty="0" smtClean="0"/>
              <a:t> </a:t>
            </a:r>
            <a:r>
              <a:rPr lang="en-US" dirty="0" err="1" smtClean="0"/>
              <a:t>Vân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khoác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r>
              <a:rPr lang="en-US" dirty="0" smtClean="0"/>
              <a:t> long </a:t>
            </a:r>
            <a:r>
              <a:rPr lang="en-US" dirty="0" err="1" smtClean="0"/>
              <a:t>cổn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Lê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412" y="685800"/>
            <a:ext cx="1135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981, quân Tống do Hầu Nhân Bảo chỉ huy theo hai đường thủy, bộ tiến vào nước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ta.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Quân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bộ theo đường Lạng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Quân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thủy theo đường sông Bạch Đằng.</a:t>
            </a:r>
          </a:p>
          <a:p>
            <a:r>
              <a:rPr lang="vi-VN" sz="2400" dirty="0"/>
              <a:t/>
            </a:r>
            <a:br>
              <a:rPr lang="vi-VN" sz="2400" dirty="0"/>
            </a:br>
            <a:r>
              <a:rPr lang="vi-VN" sz="2400" dirty="0"/>
              <a:t/>
            </a:r>
            <a:br>
              <a:rPr lang="vi-VN" sz="2400" dirty="0"/>
            </a:b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9412" y="3591605"/>
            <a:ext cx="1135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Lê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Hoàn trực tiếp chỉ huy cuộc kháng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hiều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trận chiến ác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Bạch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Đằng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Quân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Tống đại bại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752397" y="805295"/>
            <a:ext cx="2408815" cy="647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4212" y="1605395"/>
            <a:ext cx="1447800" cy="647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85212" y="1605395"/>
            <a:ext cx="1447800" cy="647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6012" y="2253095"/>
            <a:ext cx="2743200" cy="647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4212" y="3657600"/>
            <a:ext cx="1447800" cy="647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80604" y="4439820"/>
            <a:ext cx="1814008" cy="647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1108" y="5087520"/>
            <a:ext cx="1814008" cy="647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612" y="2286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3. CUỘC KHÁNG CHIẾN CHỐNG TỐNG THỜI TIỀN LÊ (NĂM 981)</a:t>
            </a:r>
          </a:p>
        </p:txBody>
      </p:sp>
      <p:sp>
        <p:nvSpPr>
          <p:cNvPr id="5" name="Rectangle 4"/>
          <p:cNvSpPr/>
          <p:nvPr/>
        </p:nvSpPr>
        <p:spPr>
          <a:xfrm>
            <a:off x="379412" y="533400"/>
            <a:ext cx="1143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/>
              <a:t>Hoàn</a:t>
            </a:r>
            <a:r>
              <a:rPr lang="en-US" sz="3200" b="1" i="1" dirty="0"/>
              <a:t> </a:t>
            </a:r>
            <a:r>
              <a:rPr lang="en-US" sz="3200" b="1" i="1" dirty="0" err="1"/>
              <a:t>cảnh</a:t>
            </a:r>
            <a:endParaRPr lang="en-US" sz="32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Cuối</a:t>
            </a:r>
            <a:r>
              <a:rPr lang="en-US" sz="3200" dirty="0"/>
              <a:t> </a:t>
            </a:r>
            <a:r>
              <a:rPr lang="en-US" sz="3200" dirty="0" err="1"/>
              <a:t>năm</a:t>
            </a:r>
            <a:r>
              <a:rPr lang="en-US" sz="3200" dirty="0"/>
              <a:t> 979 </a:t>
            </a:r>
            <a:r>
              <a:rPr lang="en-US" sz="3200" dirty="0" err="1"/>
              <a:t>Đinh</a:t>
            </a:r>
            <a:r>
              <a:rPr lang="en-US" sz="3200" dirty="0"/>
              <a:t> </a:t>
            </a:r>
            <a:r>
              <a:rPr lang="en-US" sz="3200" dirty="0" err="1"/>
              <a:t>Tiên</a:t>
            </a:r>
            <a:r>
              <a:rPr lang="en-US" sz="3200" dirty="0"/>
              <a:t> </a:t>
            </a:r>
            <a:r>
              <a:rPr lang="en-US" sz="3200" dirty="0" err="1"/>
              <a:t>Hoàng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con </a:t>
            </a:r>
            <a:r>
              <a:rPr lang="en-US" sz="3200" dirty="0" err="1"/>
              <a:t>trai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 </a:t>
            </a:r>
            <a:r>
              <a:rPr lang="en-US" sz="3200" dirty="0" err="1"/>
              <a:t>Đinh</a:t>
            </a:r>
            <a:r>
              <a:rPr lang="en-US" sz="3200" dirty="0"/>
              <a:t> </a:t>
            </a:r>
            <a:r>
              <a:rPr lang="en-US" sz="3200" dirty="0" err="1"/>
              <a:t>Liễn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ám</a:t>
            </a:r>
            <a:r>
              <a:rPr lang="en-US" sz="3200" dirty="0"/>
              <a:t> </a:t>
            </a:r>
            <a:r>
              <a:rPr lang="en-US" sz="3200" dirty="0" err="1"/>
              <a:t>sát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Tống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r>
              <a:rPr lang="en-US" sz="3200" dirty="0"/>
              <a:t> </a:t>
            </a:r>
            <a:r>
              <a:rPr lang="en-US" sz="3200" dirty="0" err="1"/>
              <a:t>xâm</a:t>
            </a:r>
            <a:r>
              <a:rPr lang="en-US" sz="3200" dirty="0"/>
              <a:t> </a:t>
            </a:r>
            <a:r>
              <a:rPr lang="en-US" sz="3200" dirty="0" err="1"/>
              <a:t>lược</a:t>
            </a:r>
            <a:r>
              <a:rPr lang="en-US" sz="3200" dirty="0"/>
              <a:t> </a:t>
            </a:r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Thái</a:t>
            </a:r>
            <a:r>
              <a:rPr lang="en-US" sz="3200" dirty="0"/>
              <a:t> </a:t>
            </a:r>
            <a:r>
              <a:rPr lang="en-US" sz="3200" dirty="0" err="1"/>
              <a:t>hậu</a:t>
            </a:r>
            <a:r>
              <a:rPr lang="en-US" sz="3200" dirty="0"/>
              <a:t> </a:t>
            </a:r>
            <a:r>
              <a:rPr lang="en-US" sz="3200" dirty="0" err="1"/>
              <a:t>Dương</a:t>
            </a:r>
            <a:r>
              <a:rPr lang="en-US" sz="3200" dirty="0"/>
              <a:t> </a:t>
            </a:r>
            <a:r>
              <a:rPr lang="en-US" sz="3200" dirty="0" err="1"/>
              <a:t>Vân</a:t>
            </a:r>
            <a:r>
              <a:rPr lang="en-US" sz="3200" dirty="0"/>
              <a:t> Nga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triều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tôn</a:t>
            </a:r>
            <a:r>
              <a:rPr lang="en-US" sz="3200" dirty="0"/>
              <a:t> </a:t>
            </a:r>
            <a:r>
              <a:rPr lang="en-US" sz="3200" dirty="0" err="1"/>
              <a:t>Thập</a:t>
            </a:r>
            <a:r>
              <a:rPr lang="en-US" sz="3200" dirty="0"/>
              <a:t> </a:t>
            </a:r>
            <a:r>
              <a:rPr lang="en-US" sz="3200" dirty="0" err="1"/>
              <a:t>đạo</a:t>
            </a:r>
            <a:r>
              <a:rPr lang="en-US" sz="3200" dirty="0"/>
              <a:t> </a:t>
            </a:r>
            <a:r>
              <a:rPr lang="en-US" sz="3200" dirty="0" err="1"/>
              <a:t>Tướng</a:t>
            </a:r>
            <a:r>
              <a:rPr lang="en-US" sz="3200" dirty="0"/>
              <a:t> </a:t>
            </a:r>
            <a:r>
              <a:rPr lang="en-US" sz="3200" dirty="0" err="1"/>
              <a:t>quân</a:t>
            </a:r>
            <a:r>
              <a:rPr lang="en-US" sz="3200" dirty="0"/>
              <a:t> </a:t>
            </a:r>
            <a:r>
              <a:rPr lang="en-US" sz="3200" dirty="0" err="1"/>
              <a:t>Lê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ngôi</a:t>
            </a:r>
            <a:r>
              <a:rPr lang="en-US" sz="3200" dirty="0"/>
              <a:t> </a:t>
            </a:r>
            <a:r>
              <a:rPr lang="en-US" sz="3200" dirty="0" err="1" smtClean="0"/>
              <a:t>vua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79412" y="3424297"/>
            <a:ext cx="1158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981, quân Tống do Hầu Nhân Bảo chỉ huy theo hai đường thủy, bộ tiến vào nước ta.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Quân bộ theo đường Lạng Sơn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Quân thủy theo đường sông Bạch Đằng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79412" y="5288340"/>
            <a:ext cx="1143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Lê Hoàn trực tiếp chỉ huy cuộc kháng chiến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hiều trận chiến ác liệt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Quân Tống đại bại.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6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Cuộc</a:t>
            </a:r>
            <a:r>
              <a:rPr lang="en-US" sz="4000" dirty="0" smtClean="0"/>
              <a:t> </a:t>
            </a:r>
            <a:r>
              <a:rPr lang="en-US" sz="4000" dirty="0" err="1" smtClean="0"/>
              <a:t>kháng</a:t>
            </a:r>
            <a:r>
              <a:rPr lang="en-US" sz="4000" dirty="0" smtClean="0"/>
              <a:t> </a:t>
            </a:r>
            <a:r>
              <a:rPr lang="en-US" sz="4000" dirty="0" err="1" smtClean="0"/>
              <a:t>chiến</a:t>
            </a:r>
            <a:r>
              <a:rPr lang="en-US" sz="4000" dirty="0" smtClean="0"/>
              <a:t> </a:t>
            </a:r>
            <a:r>
              <a:rPr lang="en-US" sz="4000" dirty="0" err="1" smtClean="0"/>
              <a:t>chống</a:t>
            </a:r>
            <a:r>
              <a:rPr lang="en-US" sz="4000" dirty="0" smtClean="0"/>
              <a:t> </a:t>
            </a:r>
            <a:r>
              <a:rPr lang="en-US" sz="4000" dirty="0" err="1" smtClean="0"/>
              <a:t>quân</a:t>
            </a:r>
            <a:r>
              <a:rPr lang="en-US" sz="4000" dirty="0" smtClean="0"/>
              <a:t> </a:t>
            </a:r>
            <a:r>
              <a:rPr lang="en-US" sz="4000" dirty="0" err="1" smtClean="0"/>
              <a:t>Tống</a:t>
            </a:r>
            <a:r>
              <a:rPr lang="en-US" sz="4000" dirty="0" smtClean="0"/>
              <a:t> </a:t>
            </a:r>
            <a:r>
              <a:rPr lang="en-US" sz="4000" dirty="0" err="1" smtClean="0"/>
              <a:t>thắng</a:t>
            </a:r>
            <a:r>
              <a:rPr lang="en-US" sz="4000" dirty="0" smtClean="0"/>
              <a:t> </a:t>
            </a:r>
            <a:r>
              <a:rPr lang="en-US" sz="4000" dirty="0" err="1" smtClean="0"/>
              <a:t>lợi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ý </a:t>
            </a:r>
            <a:r>
              <a:rPr lang="en-US" sz="4000" dirty="0" err="1" smtClean="0"/>
              <a:t>nghĩa</a:t>
            </a:r>
            <a:r>
              <a:rPr lang="en-US" sz="4000" dirty="0" smtClean="0"/>
              <a:t> </a:t>
            </a:r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388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612" y="2286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3. CUỘC KHÁNG CHIẾN CHỐNG TỐNG THỜI TIỀN LÊ (NĂM 981)</a:t>
            </a:r>
          </a:p>
        </p:txBody>
      </p:sp>
      <p:sp>
        <p:nvSpPr>
          <p:cNvPr id="2" name="Rectangle 1"/>
          <p:cNvSpPr/>
          <p:nvPr/>
        </p:nvSpPr>
        <p:spPr>
          <a:xfrm>
            <a:off x="455612" y="1371600"/>
            <a:ext cx="11506200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Bảo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vệ nền độc lập của đất nước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1626275"/>
            <a:ext cx="1119504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4. </a:t>
            </a:r>
            <a:r>
              <a:rPr lang="en-US" sz="60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tổ</a:t>
            </a:r>
            <a:r>
              <a:rPr lang="en-US" sz="60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chức</a:t>
            </a:r>
            <a:r>
              <a:rPr lang="en-US" sz="60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chính</a:t>
            </a:r>
            <a:r>
              <a:rPr lang="en-US" sz="60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quyền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thời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đinh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–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tiền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lê</a:t>
            </a:r>
            <a:endParaRPr lang="en-US" sz="60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612" y="762000"/>
            <a:ext cx="94480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NHIỆM VỤ</a:t>
            </a:r>
          </a:p>
          <a:p>
            <a:pPr marL="342900" indent="-342900">
              <a:buAutoNum type="arabicPeriod"/>
            </a:pPr>
            <a:r>
              <a:rPr lang="en-US" sz="3600" dirty="0" err="1" smtClean="0"/>
              <a:t>Nghiên</a:t>
            </a:r>
            <a:r>
              <a:rPr lang="en-US" sz="3600" dirty="0" smtClean="0"/>
              <a:t> </a:t>
            </a:r>
            <a:r>
              <a:rPr lang="en-US" sz="3600" dirty="0" err="1" smtClean="0"/>
              <a:t>cứu</a:t>
            </a:r>
            <a:r>
              <a:rPr lang="en-US" sz="3600" dirty="0" smtClean="0"/>
              <a:t> </a:t>
            </a:r>
            <a:r>
              <a:rPr lang="en-US" sz="3600" dirty="0" err="1" smtClean="0"/>
              <a:t>tư</a:t>
            </a:r>
            <a:r>
              <a:rPr lang="en-US" sz="3600" dirty="0" smtClean="0"/>
              <a:t> </a:t>
            </a:r>
            <a:r>
              <a:rPr lang="en-US" sz="3600" dirty="0" err="1" smtClean="0"/>
              <a:t>liệu</a:t>
            </a:r>
            <a:r>
              <a:rPr lang="en-US" sz="3600" dirty="0" smtClean="0"/>
              <a:t> </a:t>
            </a:r>
            <a:r>
              <a:rPr lang="en-US" sz="3600" dirty="0" err="1" smtClean="0"/>
              <a:t>sách</a:t>
            </a:r>
            <a:r>
              <a:rPr lang="en-US" sz="3600" dirty="0" smtClean="0"/>
              <a:t> </a:t>
            </a:r>
            <a:r>
              <a:rPr lang="en-US" sz="3600" dirty="0" err="1" smtClean="0"/>
              <a:t>giáo</a:t>
            </a:r>
            <a:r>
              <a:rPr lang="en-US" sz="3600" dirty="0" smtClean="0"/>
              <a:t> </a:t>
            </a:r>
            <a:r>
              <a:rPr lang="en-US" sz="3600" dirty="0" err="1" smtClean="0"/>
              <a:t>khoa</a:t>
            </a:r>
            <a:endParaRPr lang="en-US" sz="3600" dirty="0" smtClean="0"/>
          </a:p>
          <a:p>
            <a:pPr marL="342900" indent="-342900">
              <a:buAutoNum type="arabicPeriod"/>
            </a:pPr>
            <a:r>
              <a:rPr lang="en-US" sz="3600" dirty="0" err="1" smtClean="0"/>
              <a:t>Vẽ</a:t>
            </a:r>
            <a:r>
              <a:rPr lang="en-US" sz="3600" dirty="0" smtClean="0"/>
              <a:t> </a:t>
            </a:r>
            <a:r>
              <a:rPr lang="en-US" sz="3600" dirty="0" err="1" smtClean="0"/>
              <a:t>sơ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bộ</a:t>
            </a:r>
            <a:r>
              <a:rPr lang="en-US" sz="3600" dirty="0" smtClean="0"/>
              <a:t> </a:t>
            </a:r>
            <a:r>
              <a:rPr lang="en-US" sz="3600" dirty="0" err="1" smtClean="0"/>
              <a:t>máy</a:t>
            </a:r>
            <a:r>
              <a:rPr lang="en-US" sz="3600" dirty="0" smtClean="0"/>
              <a:t> </a:t>
            </a:r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nước</a:t>
            </a:r>
            <a:endParaRPr lang="en-US" sz="3600" dirty="0" smtClean="0"/>
          </a:p>
          <a:p>
            <a:pPr marL="571500" indent="-571500">
              <a:buFontTx/>
              <a:buChar char="-"/>
            </a:pPr>
            <a:r>
              <a:rPr lang="en-US" sz="3600" dirty="0" err="1" smtClean="0"/>
              <a:t>Tổ</a:t>
            </a:r>
            <a:r>
              <a:rPr lang="en-US" sz="3600" dirty="0" smtClean="0"/>
              <a:t> 1,2: </a:t>
            </a:r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Đinh</a:t>
            </a:r>
            <a:endParaRPr lang="en-US" sz="3600" dirty="0" smtClean="0"/>
          </a:p>
          <a:p>
            <a:pPr marL="571500" indent="-571500">
              <a:buFontTx/>
              <a:buChar char="-"/>
            </a:pPr>
            <a:r>
              <a:rPr lang="en-US" sz="3600" dirty="0" err="1" smtClean="0"/>
              <a:t>Tổ</a:t>
            </a:r>
            <a:r>
              <a:rPr lang="en-US" sz="3600" dirty="0" smtClean="0"/>
              <a:t> 3,4: </a:t>
            </a:r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tiền</a:t>
            </a:r>
            <a:r>
              <a:rPr lang="en-US" sz="3600" dirty="0" smtClean="0"/>
              <a:t> </a:t>
            </a:r>
            <a:r>
              <a:rPr lang="en-US" sz="3600" dirty="0" err="1" smtClean="0"/>
              <a:t>Lê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297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0F9BA5-0E24-419A-98CD-A820599BE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977" y="445900"/>
            <a:ext cx="82296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defRPr/>
            </a:pPr>
            <a:r>
              <a:rPr lang="it-IT" dirty="0" smtClean="0">
                <a:solidFill>
                  <a:srgbClr val="002060"/>
                </a:solidFill>
                <a:latin typeface="+mn-lt"/>
              </a:rPr>
              <a:t>Sơ 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đồ bộ máy </a:t>
            </a:r>
            <a:r>
              <a:rPr lang="en-US" altLang="en-US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vi-VN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ớc</a:t>
            </a: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ADF94530-1420-4754-8A14-51F5D8296E31}"/>
              </a:ext>
            </a:extLst>
          </p:cNvPr>
          <p:cNvGraphicFramePr/>
          <p:nvPr/>
        </p:nvGraphicFramePr>
        <p:xfrm>
          <a:off x="2819400" y="914400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BD9AD656-DCC1-4E1D-82B5-BFA987A34667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943600" y="35814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42DCBB-9001-4368-B002-31E83145576B}"/>
              </a:ext>
            </a:extLst>
          </p:cNvPr>
          <p:cNvSpPr/>
          <p:nvPr/>
        </p:nvSpPr>
        <p:spPr>
          <a:xfrm>
            <a:off x="4914900" y="4191001"/>
            <a:ext cx="2057400" cy="11288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>
                <a:solidFill>
                  <a:schemeClr val="tx1"/>
                </a:solidFill>
              </a:rPr>
              <a:t>10 đạo (châu)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242DCBB-9001-4368-B002-31E83145576B}"/>
              </a:ext>
            </a:extLst>
          </p:cNvPr>
          <p:cNvSpPr/>
          <p:nvPr/>
        </p:nvSpPr>
        <p:spPr>
          <a:xfrm>
            <a:off x="4894118" y="5707496"/>
            <a:ext cx="2057400" cy="9219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>
                <a:solidFill>
                  <a:schemeClr val="tx1"/>
                </a:solidFill>
              </a:rPr>
              <a:t>Giáp, xã</a:t>
            </a:r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BD9AD656-DCC1-4E1D-82B5-BFA987A34667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5922818" y="5319858"/>
            <a:ext cx="20782" cy="38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81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8306" y="304800"/>
            <a:ext cx="6392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002060"/>
                </a:solidFill>
              </a:rPr>
              <a:t>Sơ đồ bộ máy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ớc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36812" y="1600200"/>
            <a:ext cx="1787336" cy="86376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VUA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3397" y="3361869"/>
            <a:ext cx="1974906" cy="104100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Thái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sư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2060"/>
                </a:solidFill>
              </a:rPr>
              <a:t>(</a:t>
            </a:r>
            <a:r>
              <a:rPr lang="en-US" sz="2000" i="1" dirty="0" err="1" smtClean="0">
                <a:solidFill>
                  <a:srgbClr val="002060"/>
                </a:solidFill>
              </a:rPr>
              <a:t>quan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đứng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đầu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triều</a:t>
            </a:r>
            <a:r>
              <a:rPr lang="en-US" sz="2000" i="1" dirty="0" smtClean="0">
                <a:solidFill>
                  <a:srgbClr val="002060"/>
                </a:solidFill>
              </a:rPr>
              <a:t>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26308" y="3361869"/>
            <a:ext cx="1974906" cy="104100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Đại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sư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2060"/>
                </a:solidFill>
              </a:rPr>
              <a:t>(</a:t>
            </a:r>
            <a:r>
              <a:rPr lang="en-US" sz="2000" i="1" dirty="0" err="1" smtClean="0">
                <a:solidFill>
                  <a:srgbClr val="002060"/>
                </a:solidFill>
              </a:rPr>
              <a:t>Nhà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sư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có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danh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tiếng</a:t>
            </a:r>
            <a:r>
              <a:rPr lang="en-US" sz="2000" i="1" dirty="0" smtClean="0">
                <a:solidFill>
                  <a:srgbClr val="002060"/>
                </a:solidFill>
              </a:rPr>
              <a:t>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9863" y="5320893"/>
            <a:ext cx="1974906" cy="118368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Văn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36812" y="5320893"/>
            <a:ext cx="1974906" cy="118368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võ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13761" y="5304826"/>
            <a:ext cx="1974906" cy="118368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err="1" smtClean="0">
                <a:solidFill>
                  <a:srgbClr val="002060"/>
                </a:solidFill>
              </a:rPr>
              <a:t>Phong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vương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hoàng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tử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3397" y="4853130"/>
            <a:ext cx="446781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20849" y="2905787"/>
            <a:ext cx="2492911" cy="1426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61593" y="2463968"/>
            <a:ext cx="11424" cy="285692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0"/>
          </p:cNvCxnSpPr>
          <p:nvPr/>
        </p:nvCxnSpPr>
        <p:spPr>
          <a:xfrm>
            <a:off x="5596158" y="4839713"/>
            <a:ext cx="5056" cy="46511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28341" y="4839712"/>
            <a:ext cx="5056" cy="46511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35614" y="2920767"/>
            <a:ext cx="5056" cy="46511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98532" y="2920767"/>
            <a:ext cx="5056" cy="46511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612" y="2481286"/>
            <a:ext cx="4629198" cy="3966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4812" y="10476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TRUNG ƯƠNG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70812" y="12000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ĐỊA PHƯƠNG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1626275"/>
            <a:ext cx="1119504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1. </a:t>
            </a:r>
            <a:r>
              <a:rPr lang="en-US" sz="72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Ngô</a:t>
            </a:r>
            <a:r>
              <a:rPr lang="en-US" sz="72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72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quyền</a:t>
            </a:r>
            <a:r>
              <a:rPr lang="en-US" sz="72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72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dựng</a:t>
            </a:r>
            <a:r>
              <a:rPr lang="en-US" sz="72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72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nền</a:t>
            </a:r>
            <a:r>
              <a:rPr lang="en-US" sz="72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72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độc</a:t>
            </a:r>
            <a:r>
              <a:rPr lang="en-US" sz="72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72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lập</a:t>
            </a:r>
            <a:endParaRPr lang="en-US" sz="72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2" y="173182"/>
            <a:ext cx="4981575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7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nhận</a:t>
            </a:r>
            <a:r>
              <a:rPr lang="en-US" sz="4000" dirty="0" smtClean="0"/>
              <a:t> </a:t>
            </a:r>
            <a:r>
              <a:rPr lang="en-US" sz="4000" dirty="0" err="1" smtClean="0"/>
              <a:t>xét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máy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</a:t>
            </a:r>
            <a:r>
              <a:rPr lang="en-US" sz="4000" dirty="0" err="1" smtClean="0"/>
              <a:t>thời</a:t>
            </a:r>
            <a:r>
              <a:rPr lang="en-US" sz="4000" dirty="0" smtClean="0"/>
              <a:t> </a:t>
            </a:r>
            <a:r>
              <a:rPr lang="en-US" sz="4000" dirty="0" err="1" smtClean="0"/>
              <a:t>Đinh</a:t>
            </a:r>
            <a:r>
              <a:rPr lang="en-US" sz="4000" dirty="0" smtClean="0"/>
              <a:t>, </a:t>
            </a:r>
            <a:r>
              <a:rPr lang="en-US" sz="4000" dirty="0" err="1" smtClean="0"/>
              <a:t>tiền</a:t>
            </a:r>
            <a:r>
              <a:rPr lang="en-US" sz="4000" dirty="0" smtClean="0"/>
              <a:t> </a:t>
            </a:r>
            <a:r>
              <a:rPr lang="en-US" sz="4000" dirty="0" err="1" smtClean="0"/>
              <a:t>Lê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56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Quân</a:t>
            </a:r>
            <a:r>
              <a:rPr lang="en-US" sz="4000" dirty="0" smtClean="0"/>
              <a:t> </a:t>
            </a:r>
            <a:r>
              <a:rPr lang="en-US" sz="4000" dirty="0" err="1" smtClean="0"/>
              <a:t>đội</a:t>
            </a:r>
            <a:r>
              <a:rPr lang="en-US" sz="4000" dirty="0" smtClean="0"/>
              <a:t> </a:t>
            </a:r>
            <a:r>
              <a:rPr lang="en-US" sz="4000" dirty="0" err="1" smtClean="0"/>
              <a:t>thời</a:t>
            </a:r>
            <a:r>
              <a:rPr lang="en-US" sz="4000" dirty="0" smtClean="0"/>
              <a:t> </a:t>
            </a:r>
            <a:r>
              <a:rPr lang="en-US" sz="4000" dirty="0" err="1" smtClean="0"/>
              <a:t>tiền</a:t>
            </a:r>
            <a:r>
              <a:rPr lang="en-US" sz="4000" dirty="0" smtClean="0"/>
              <a:t> </a:t>
            </a:r>
            <a:r>
              <a:rPr lang="en-US" sz="4000" dirty="0" err="1" smtClean="0"/>
              <a:t>Lê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tổ</a:t>
            </a:r>
            <a:r>
              <a:rPr lang="en-US" sz="4000" dirty="0" smtClean="0"/>
              <a:t> </a:t>
            </a:r>
            <a:r>
              <a:rPr lang="en-US" sz="4000" dirty="0" err="1" smtClean="0"/>
              <a:t>chức</a:t>
            </a:r>
            <a:r>
              <a:rPr lang="en-US" sz="4000" dirty="0" smtClean="0"/>
              <a:t> </a:t>
            </a:r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205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hiểu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“</a:t>
            </a:r>
            <a:r>
              <a:rPr lang="en-US" sz="4000" dirty="0" err="1" smtClean="0"/>
              <a:t>ngụ</a:t>
            </a:r>
            <a:r>
              <a:rPr lang="en-US" sz="4000" dirty="0" smtClean="0"/>
              <a:t> </a:t>
            </a:r>
            <a:r>
              <a:rPr lang="en-US" sz="4000" dirty="0" err="1" smtClean="0"/>
              <a:t>binh</a:t>
            </a:r>
            <a:r>
              <a:rPr lang="en-US" sz="4000" dirty="0" smtClean="0"/>
              <a:t> ư </a:t>
            </a:r>
            <a:r>
              <a:rPr lang="en-US" sz="4000" dirty="0" err="1" smtClean="0"/>
              <a:t>nông</a:t>
            </a:r>
            <a:r>
              <a:rPr lang="en-US" sz="4000" dirty="0" smtClean="0"/>
              <a:t>” (</a:t>
            </a:r>
            <a:r>
              <a:rPr lang="en-US" sz="4000" dirty="0" err="1" smtClean="0"/>
              <a:t>gửi</a:t>
            </a:r>
            <a:r>
              <a:rPr lang="en-US" sz="4000" dirty="0" smtClean="0"/>
              <a:t> </a:t>
            </a:r>
            <a:r>
              <a:rPr lang="en-US" sz="4000" dirty="0" err="1" smtClean="0"/>
              <a:t>binh</a:t>
            </a:r>
            <a:r>
              <a:rPr lang="en-US" sz="4000" dirty="0" smtClean="0"/>
              <a:t> ở </a:t>
            </a:r>
            <a:r>
              <a:rPr lang="en-US" sz="4000" dirty="0" err="1" smtClean="0"/>
              <a:t>nhà</a:t>
            </a:r>
            <a:r>
              <a:rPr lang="en-US" sz="4000" dirty="0" smtClean="0"/>
              <a:t> </a:t>
            </a:r>
            <a:r>
              <a:rPr lang="en-US" sz="4000" dirty="0" err="1" smtClean="0"/>
              <a:t>nông</a:t>
            </a:r>
            <a:r>
              <a:rPr lang="en-US" sz="4000" dirty="0" smtClean="0"/>
              <a:t>)?</a:t>
            </a:r>
          </a:p>
          <a:p>
            <a:pPr algn="ctr"/>
            <a:r>
              <a:rPr lang="en-US" sz="4000" dirty="0" err="1" smtClean="0"/>
              <a:t>Đánh</a:t>
            </a:r>
            <a:r>
              <a:rPr lang="en-US" sz="4000" dirty="0" smtClean="0"/>
              <a:t> </a:t>
            </a:r>
            <a:r>
              <a:rPr lang="en-US" sz="4000" dirty="0" err="1" smtClean="0"/>
              <a:t>giá</a:t>
            </a:r>
            <a:r>
              <a:rPr lang="en-US" sz="4000" dirty="0" smtClean="0"/>
              <a:t> </a:t>
            </a:r>
            <a:r>
              <a:rPr lang="en-US" sz="4000" dirty="0" err="1" smtClean="0"/>
              <a:t>chính</a:t>
            </a:r>
            <a:r>
              <a:rPr lang="en-US" sz="4000" dirty="0" smtClean="0"/>
              <a:t> </a:t>
            </a:r>
            <a:r>
              <a:rPr lang="en-US" sz="4000" dirty="0" err="1" smtClean="0"/>
              <a:t>sách</a:t>
            </a:r>
            <a:r>
              <a:rPr lang="en-US" sz="4000" dirty="0" smtClean="0"/>
              <a:t> </a:t>
            </a:r>
            <a:r>
              <a:rPr lang="en-US" sz="4000" dirty="0" err="1" smtClean="0"/>
              <a:t>này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899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212" y="304800"/>
            <a:ext cx="726936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4. TỔ CHỨC CHÍNH QUYỀN THỜI ĐINH – TIỀN LÊ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812" y="1219200"/>
            <a:ext cx="112776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.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Đinh</a:t>
            </a:r>
            <a:endParaRPr lang="en-US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ADF94530-1420-4754-8A14-51F5D8296E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414295"/>
              </p:ext>
            </p:extLst>
          </p:nvPr>
        </p:nvGraphicFramePr>
        <p:xfrm>
          <a:off x="2819400" y="914400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D9AD656-DCC1-4E1D-82B5-BFA987A3466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943600" y="35814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242DCBB-9001-4368-B002-31E83145576B}"/>
              </a:ext>
            </a:extLst>
          </p:cNvPr>
          <p:cNvSpPr/>
          <p:nvPr/>
        </p:nvSpPr>
        <p:spPr>
          <a:xfrm>
            <a:off x="4914900" y="4191001"/>
            <a:ext cx="2057400" cy="11288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>
                <a:solidFill>
                  <a:schemeClr val="tx1"/>
                </a:solidFill>
              </a:rPr>
              <a:t>10 đạo (châu)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42DCBB-9001-4368-B002-31E83145576B}"/>
              </a:ext>
            </a:extLst>
          </p:cNvPr>
          <p:cNvSpPr/>
          <p:nvPr/>
        </p:nvSpPr>
        <p:spPr>
          <a:xfrm>
            <a:off x="4894118" y="5707496"/>
            <a:ext cx="2057400" cy="9219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>
                <a:solidFill>
                  <a:schemeClr val="tx1"/>
                </a:solidFill>
              </a:rPr>
              <a:t>Giáp, xã</a:t>
            </a:r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D9AD656-DCC1-4E1D-82B5-BFA987A34667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5922818" y="5319858"/>
            <a:ext cx="20782" cy="387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3737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212" y="304800"/>
            <a:ext cx="726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4. TỔ CHỨC CHÍNH QUYỀN THỜI ĐINH – TIỀN LÊ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812" y="1219200"/>
            <a:ext cx="1127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b.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tiền</a:t>
            </a:r>
            <a:r>
              <a:rPr lang="en-US" sz="2800" dirty="0" smtClean="0"/>
              <a:t> </a:t>
            </a:r>
            <a:r>
              <a:rPr lang="en-US" sz="2800" dirty="0" err="1" smtClean="0"/>
              <a:t>Lê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980, </a:t>
            </a:r>
            <a:r>
              <a:rPr lang="en-US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Xây</a:t>
            </a:r>
            <a:r>
              <a:rPr lang="en-US" sz="2800" dirty="0" smtClean="0"/>
              <a:t> </a:t>
            </a:r>
            <a:r>
              <a:rPr lang="en-US" sz="2800" dirty="0" err="1" smtClean="0"/>
              <a:t>dựng</a:t>
            </a:r>
            <a:r>
              <a:rPr lang="en-US" sz="2800" dirty="0" smtClean="0"/>
              <a:t> </a:t>
            </a:r>
            <a:r>
              <a:rPr lang="en-US" sz="2800" dirty="0" err="1" smtClean="0"/>
              <a:t>bộ</a:t>
            </a:r>
            <a:r>
              <a:rPr lang="en-US" sz="2800" dirty="0" smtClean="0"/>
              <a:t> </a:t>
            </a:r>
            <a:r>
              <a:rPr lang="en-US" sz="2800" dirty="0" err="1" smtClean="0"/>
              <a:t>máy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2594341" y="2971800"/>
            <a:ext cx="1501081" cy="71136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VUA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3397" y="4171863"/>
            <a:ext cx="1658610" cy="857337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Thái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sư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2060"/>
                </a:solidFill>
              </a:rPr>
              <a:t>(</a:t>
            </a:r>
            <a:r>
              <a:rPr lang="en-US" sz="2000" i="1" dirty="0" err="1" smtClean="0">
                <a:solidFill>
                  <a:srgbClr val="002060"/>
                </a:solidFill>
              </a:rPr>
              <a:t>quan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đứng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đầu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triều</a:t>
            </a:r>
            <a:r>
              <a:rPr lang="en-US" sz="2000" i="1" dirty="0" smtClean="0">
                <a:solidFill>
                  <a:srgbClr val="002060"/>
                </a:solidFill>
              </a:rPr>
              <a:t>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26308" y="4171863"/>
            <a:ext cx="1658610" cy="857337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Đại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sư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2060"/>
                </a:solidFill>
              </a:rPr>
              <a:t>(</a:t>
            </a:r>
            <a:r>
              <a:rPr lang="en-US" sz="2000" i="1" dirty="0" err="1" smtClean="0">
                <a:solidFill>
                  <a:srgbClr val="002060"/>
                </a:solidFill>
              </a:rPr>
              <a:t>Nhà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sư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có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danh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tiếng</a:t>
            </a:r>
            <a:r>
              <a:rPr lang="en-US" sz="2000" i="1" dirty="0" smtClean="0">
                <a:solidFill>
                  <a:srgbClr val="002060"/>
                </a:solidFill>
              </a:rPr>
              <a:t>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9863" y="5529738"/>
            <a:ext cx="1658610" cy="97484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Văn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36812" y="5529738"/>
            <a:ext cx="1658610" cy="97484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võ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13760" y="5513671"/>
            <a:ext cx="1937851" cy="97484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err="1" smtClean="0">
                <a:solidFill>
                  <a:srgbClr val="002060"/>
                </a:solidFill>
              </a:rPr>
              <a:t>Phong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vương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hoàng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tử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3397" y="5181600"/>
            <a:ext cx="375226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227652" y="3733800"/>
            <a:ext cx="2093653" cy="117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71187" y="3733800"/>
            <a:ext cx="1830" cy="18288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32587" y="5163482"/>
            <a:ext cx="810" cy="3830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27652" y="3733800"/>
            <a:ext cx="810" cy="3830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21315" y="3760284"/>
            <a:ext cx="810" cy="3830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612" y="3116501"/>
            <a:ext cx="3887798" cy="33309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9269" y="2604195"/>
            <a:ext cx="26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TRUNG ƯƠNG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70812" y="2714249"/>
            <a:ext cx="26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ĐỊA PHƯƠNG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875212" y="5179550"/>
            <a:ext cx="810" cy="3830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3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212" y="304800"/>
            <a:ext cx="726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4. TỔ CHỨC CHÍNH QUYỀN THỜI ĐINH – TIỀN LÊ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812" y="1295400"/>
            <a:ext cx="1120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b.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tiền</a:t>
            </a:r>
            <a:r>
              <a:rPr lang="en-US" sz="2800" dirty="0" smtClean="0"/>
              <a:t> </a:t>
            </a:r>
            <a:r>
              <a:rPr lang="en-US" sz="2800" dirty="0" err="1" smtClean="0"/>
              <a:t>Lê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 </a:t>
            </a:r>
            <a:r>
              <a:rPr lang="en-US" sz="2800" dirty="0" err="1" smtClean="0"/>
              <a:t>Quân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+ </a:t>
            </a:r>
            <a:r>
              <a:rPr lang="en-US" sz="2800" dirty="0" err="1" smtClean="0"/>
              <a:t>Cấm</a:t>
            </a:r>
            <a:r>
              <a:rPr lang="en-US" sz="2800" dirty="0" smtClean="0"/>
              <a:t> </a:t>
            </a:r>
            <a:r>
              <a:rPr lang="en-US" sz="2800" dirty="0" err="1" smtClean="0"/>
              <a:t>quân</a:t>
            </a:r>
            <a:r>
              <a:rPr lang="en-US" sz="2800" dirty="0" smtClean="0"/>
              <a:t>: </a:t>
            </a:r>
            <a:r>
              <a:rPr lang="en-US" sz="2800" dirty="0" err="1" smtClean="0"/>
              <a:t>bảo</a:t>
            </a:r>
            <a:r>
              <a:rPr lang="en-US" sz="2800" dirty="0" smtClean="0"/>
              <a:t> </a:t>
            </a:r>
            <a:r>
              <a:rPr lang="en-US" sz="2800" dirty="0" err="1" smtClean="0"/>
              <a:t>vệ</a:t>
            </a:r>
            <a:r>
              <a:rPr lang="en-US" sz="2800" dirty="0" smtClean="0"/>
              <a:t> </a:t>
            </a:r>
            <a:r>
              <a:rPr lang="en-US" sz="2800" dirty="0" err="1" smtClean="0"/>
              <a:t>vua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kinh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endParaRPr lang="en-US" sz="2800" dirty="0" smtClean="0"/>
          </a:p>
          <a:p>
            <a:r>
              <a:rPr lang="en-US" sz="2800" dirty="0" smtClean="0"/>
              <a:t>+ </a:t>
            </a:r>
            <a:r>
              <a:rPr lang="en-US" sz="2800" dirty="0" err="1" smtClean="0"/>
              <a:t>Quân</a:t>
            </a:r>
            <a:r>
              <a:rPr lang="en-US" sz="2800" dirty="0" smtClean="0"/>
              <a:t> </a:t>
            </a:r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phương</a:t>
            </a:r>
            <a:endParaRPr lang="en-US" sz="2800" dirty="0" smtClean="0"/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sách</a:t>
            </a:r>
            <a:r>
              <a:rPr lang="en-US" sz="2800" dirty="0" smtClean="0"/>
              <a:t>: </a:t>
            </a:r>
            <a:r>
              <a:rPr lang="en-US" sz="2800" dirty="0" err="1" smtClean="0"/>
              <a:t>ngụ</a:t>
            </a:r>
            <a:r>
              <a:rPr lang="en-US" sz="2800" dirty="0" smtClean="0"/>
              <a:t> </a:t>
            </a:r>
            <a:r>
              <a:rPr lang="en-US" sz="2800" dirty="0" err="1" smtClean="0"/>
              <a:t>binh</a:t>
            </a:r>
            <a:r>
              <a:rPr lang="en-US" sz="2800" dirty="0" smtClean="0"/>
              <a:t> ư </a:t>
            </a:r>
            <a:r>
              <a:rPr lang="en-US" sz="2800" dirty="0" err="1" smtClean="0"/>
              <a:t>nông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10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1626275"/>
            <a:ext cx="1119504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5.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Đời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sống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xã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hội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,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văn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hóa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thời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ngô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–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đinh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–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tiền</a:t>
            </a:r>
            <a:r>
              <a:rPr lang="en-US" sz="60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lê</a:t>
            </a:r>
            <a:endParaRPr lang="en-US" sz="60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Xã</a:t>
            </a:r>
            <a:r>
              <a:rPr lang="en-US" sz="4000" dirty="0" smtClean="0"/>
              <a:t> </a:t>
            </a:r>
            <a:r>
              <a:rPr lang="en-US" sz="4000" dirty="0" err="1" smtClean="0"/>
              <a:t>hội</a:t>
            </a:r>
            <a:r>
              <a:rPr lang="en-US" sz="4000" dirty="0" smtClean="0"/>
              <a:t> </a:t>
            </a:r>
            <a:r>
              <a:rPr lang="en-US" sz="4000" dirty="0" err="1" smtClean="0"/>
              <a:t>thời</a:t>
            </a:r>
            <a:r>
              <a:rPr lang="en-US" sz="4000" dirty="0" smtClean="0"/>
              <a:t> </a:t>
            </a:r>
            <a:r>
              <a:rPr lang="en-US" sz="4000" dirty="0" err="1" smtClean="0"/>
              <a:t>Ngô</a:t>
            </a:r>
            <a:r>
              <a:rPr lang="en-US" sz="4000" dirty="0" smtClean="0"/>
              <a:t> – </a:t>
            </a:r>
            <a:r>
              <a:rPr lang="en-US" sz="4000" dirty="0" err="1" smtClean="0"/>
              <a:t>Đinh</a:t>
            </a:r>
            <a:r>
              <a:rPr lang="en-US" sz="4000" dirty="0" smtClean="0"/>
              <a:t> – </a:t>
            </a:r>
            <a:r>
              <a:rPr lang="en-US" sz="4000" dirty="0" err="1" smtClean="0"/>
              <a:t>tiền</a:t>
            </a:r>
            <a:r>
              <a:rPr lang="en-US" sz="4000" dirty="0" smtClean="0"/>
              <a:t> </a:t>
            </a:r>
            <a:r>
              <a:rPr lang="en-US" sz="4000" dirty="0" err="1" smtClean="0"/>
              <a:t>Lê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chia </a:t>
            </a:r>
            <a:r>
              <a:rPr lang="en-US" sz="4000" dirty="0" err="1" smtClean="0"/>
              <a:t>thành</a:t>
            </a:r>
            <a:r>
              <a:rPr lang="en-US" sz="4000" dirty="0" smtClean="0"/>
              <a:t> </a:t>
            </a:r>
            <a:r>
              <a:rPr lang="en-US" sz="4000" dirty="0" err="1" smtClean="0"/>
              <a:t>mấy</a:t>
            </a:r>
            <a:r>
              <a:rPr lang="en-US" sz="4000" dirty="0" smtClean="0"/>
              <a:t>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phận</a:t>
            </a:r>
            <a:r>
              <a:rPr lang="en-US" sz="4000" dirty="0" smtClean="0"/>
              <a:t>, </a:t>
            </a:r>
            <a:r>
              <a:rPr lang="en-US" sz="4000" dirty="0" err="1" smtClean="0"/>
              <a:t>kể</a:t>
            </a:r>
            <a:r>
              <a:rPr lang="en-US" sz="4000" dirty="0" smtClean="0"/>
              <a:t> </a:t>
            </a:r>
            <a:r>
              <a:rPr lang="en-US" sz="4000" dirty="0" err="1" smtClean="0"/>
              <a:t>tên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874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49108" y="1768943"/>
            <a:ext cx="2564892" cy="873714"/>
            <a:chOff x="4360195" y="1578443"/>
            <a:chExt cx="2564892" cy="873714"/>
          </a:xfrm>
        </p:grpSpPr>
        <p:sp>
          <p:nvSpPr>
            <p:cNvPr id="42" name="Rounded Rectangle 41"/>
            <p:cNvSpPr/>
            <p:nvPr/>
          </p:nvSpPr>
          <p:spPr>
            <a:xfrm>
              <a:off x="4360195" y="1578443"/>
              <a:ext cx="2564892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ounded Rectangle 4"/>
            <p:cNvSpPr/>
            <p:nvPr/>
          </p:nvSpPr>
          <p:spPr>
            <a:xfrm>
              <a:off x="4385785" y="1604033"/>
              <a:ext cx="2513712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smtClean="0"/>
                <a:t>XÃ HỘI</a:t>
              </a:r>
              <a:endParaRPr lang="en-US" sz="4000" b="1" kern="1200" dirty="0"/>
            </a:p>
          </p:txBody>
        </p:sp>
      </p:grpSp>
      <p:sp>
        <p:nvSpPr>
          <p:cNvPr id="6" name="Straight Connector 5"/>
          <p:cNvSpPr/>
          <p:nvPr/>
        </p:nvSpPr>
        <p:spPr>
          <a:xfrm>
            <a:off x="2686927" y="2642657"/>
            <a:ext cx="3144627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44627" y="0"/>
                </a:moveTo>
                <a:lnTo>
                  <a:pt x="3144627" y="174742"/>
                </a:lnTo>
                <a:lnTo>
                  <a:pt x="0" y="174742"/>
                </a:lnTo>
                <a:lnTo>
                  <a:pt x="0" y="349485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/>
          <p:cNvGrpSpPr/>
          <p:nvPr/>
        </p:nvGrpSpPr>
        <p:grpSpPr>
          <a:xfrm>
            <a:off x="1402102" y="2992142"/>
            <a:ext cx="2569649" cy="873714"/>
            <a:chOff x="1213189" y="2801642"/>
            <a:chExt cx="2569649" cy="873714"/>
          </a:xfrm>
        </p:grpSpPr>
        <p:sp>
          <p:nvSpPr>
            <p:cNvPr id="40" name="Rounded Rectangle 39"/>
            <p:cNvSpPr/>
            <p:nvPr/>
          </p:nvSpPr>
          <p:spPr>
            <a:xfrm>
              <a:off x="1213189" y="2801642"/>
              <a:ext cx="2569649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7"/>
            <p:cNvSpPr/>
            <p:nvPr/>
          </p:nvSpPr>
          <p:spPr>
            <a:xfrm>
              <a:off x="1238779" y="2827232"/>
              <a:ext cx="2518469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GIAI CẤP THỐNG TRỊ</a:t>
              </a:r>
              <a:endParaRPr lang="en-US" sz="2800" b="1" kern="1200" dirty="0"/>
            </a:p>
          </p:txBody>
        </p:sp>
      </p:grpSp>
      <p:sp>
        <p:nvSpPr>
          <p:cNvPr id="8" name="Straight Connector 8"/>
          <p:cNvSpPr/>
          <p:nvPr/>
        </p:nvSpPr>
        <p:spPr>
          <a:xfrm>
            <a:off x="847868" y="3865857"/>
            <a:ext cx="1839058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839058" y="0"/>
                </a:moveTo>
                <a:lnTo>
                  <a:pt x="1839058" y="174742"/>
                </a:lnTo>
                <a:lnTo>
                  <a:pt x="0" y="174742"/>
                </a:lnTo>
                <a:lnTo>
                  <a:pt x="0" y="34948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192583" y="4215342"/>
            <a:ext cx="1310571" cy="873714"/>
            <a:chOff x="3670" y="4024842"/>
            <a:chExt cx="1310571" cy="873714"/>
          </a:xfrm>
        </p:grpSpPr>
        <p:sp>
          <p:nvSpPr>
            <p:cNvPr id="38" name="Rounded Rectangle 37"/>
            <p:cNvSpPr/>
            <p:nvPr/>
          </p:nvSpPr>
          <p:spPr>
            <a:xfrm>
              <a:off x="3670" y="4024842"/>
              <a:ext cx="1310571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Rounded Rectangle 10"/>
            <p:cNvSpPr/>
            <p:nvPr/>
          </p:nvSpPr>
          <p:spPr>
            <a:xfrm>
              <a:off x="29260" y="4050432"/>
              <a:ext cx="1259391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VUA</a:t>
              </a:r>
              <a:endParaRPr lang="en-US" sz="2000" kern="1200" dirty="0"/>
            </a:p>
          </p:txBody>
        </p:sp>
      </p:grpSp>
      <p:sp>
        <p:nvSpPr>
          <p:cNvPr id="10" name="Straight Connector 11"/>
          <p:cNvSpPr/>
          <p:nvPr/>
        </p:nvSpPr>
        <p:spPr>
          <a:xfrm>
            <a:off x="2551611" y="3865857"/>
            <a:ext cx="135316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5316" y="0"/>
                </a:moveTo>
                <a:lnTo>
                  <a:pt x="135316" y="174742"/>
                </a:lnTo>
                <a:lnTo>
                  <a:pt x="0" y="174742"/>
                </a:lnTo>
                <a:lnTo>
                  <a:pt x="0" y="34948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1896325" y="4215342"/>
            <a:ext cx="1310571" cy="873714"/>
            <a:chOff x="1707412" y="4024842"/>
            <a:chExt cx="1310571" cy="873714"/>
          </a:xfrm>
        </p:grpSpPr>
        <p:sp>
          <p:nvSpPr>
            <p:cNvPr id="36" name="Rounded Rectangle 35"/>
            <p:cNvSpPr/>
            <p:nvPr/>
          </p:nvSpPr>
          <p:spPr>
            <a:xfrm>
              <a:off x="1707412" y="4024842"/>
              <a:ext cx="1310571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ounded Rectangle 13"/>
            <p:cNvSpPr/>
            <p:nvPr/>
          </p:nvSpPr>
          <p:spPr>
            <a:xfrm>
              <a:off x="1733002" y="4050432"/>
              <a:ext cx="1259391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QUAN</a:t>
              </a:r>
              <a:endParaRPr lang="en-US" sz="2000" kern="1200" dirty="0"/>
            </a:p>
          </p:txBody>
        </p:sp>
      </p:grpSp>
      <p:sp>
        <p:nvSpPr>
          <p:cNvPr id="12" name="Straight Connector 14"/>
          <p:cNvSpPr/>
          <p:nvPr/>
        </p:nvSpPr>
        <p:spPr>
          <a:xfrm>
            <a:off x="2686927" y="3865857"/>
            <a:ext cx="1703742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4742"/>
                </a:lnTo>
                <a:lnTo>
                  <a:pt x="1703742" y="174742"/>
                </a:lnTo>
                <a:lnTo>
                  <a:pt x="1703742" y="34948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/>
          <p:cNvGrpSpPr/>
          <p:nvPr/>
        </p:nvGrpSpPr>
        <p:grpSpPr>
          <a:xfrm>
            <a:off x="3427412" y="4215342"/>
            <a:ext cx="1905000" cy="873714"/>
            <a:chOff x="3411155" y="4024842"/>
            <a:chExt cx="1581204" cy="873714"/>
          </a:xfrm>
        </p:grpSpPr>
        <p:sp>
          <p:nvSpPr>
            <p:cNvPr id="34" name="Rounded Rectangle 33"/>
            <p:cNvSpPr/>
            <p:nvPr/>
          </p:nvSpPr>
          <p:spPr>
            <a:xfrm>
              <a:off x="3411155" y="4024842"/>
              <a:ext cx="1581204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ounded Rectangle 16"/>
            <p:cNvSpPr/>
            <p:nvPr/>
          </p:nvSpPr>
          <p:spPr>
            <a:xfrm>
              <a:off x="3436745" y="4050432"/>
              <a:ext cx="1530024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MỘT BỘ PHẬN NHÀ SƯ, ĐẠO SĨ</a:t>
              </a:r>
              <a:endParaRPr lang="en-US" sz="2000" kern="1200" dirty="0"/>
            </a:p>
          </p:txBody>
        </p:sp>
      </p:grpSp>
      <p:sp>
        <p:nvSpPr>
          <p:cNvPr id="14" name="Straight Connector 17"/>
          <p:cNvSpPr/>
          <p:nvPr/>
        </p:nvSpPr>
        <p:spPr>
          <a:xfrm>
            <a:off x="5831555" y="2642657"/>
            <a:ext cx="2953788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4742"/>
                </a:lnTo>
                <a:lnTo>
                  <a:pt x="2953788" y="174742"/>
                </a:lnTo>
                <a:lnTo>
                  <a:pt x="2953788" y="349485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7309679" y="2992142"/>
            <a:ext cx="2951327" cy="873714"/>
            <a:chOff x="7120766" y="2801642"/>
            <a:chExt cx="2951327" cy="873714"/>
          </a:xfrm>
        </p:grpSpPr>
        <p:sp>
          <p:nvSpPr>
            <p:cNvPr id="32" name="Rounded Rectangle 31"/>
            <p:cNvSpPr/>
            <p:nvPr/>
          </p:nvSpPr>
          <p:spPr>
            <a:xfrm>
              <a:off x="7120766" y="2801642"/>
              <a:ext cx="2951327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ounded Rectangle 19"/>
            <p:cNvSpPr/>
            <p:nvPr/>
          </p:nvSpPr>
          <p:spPr>
            <a:xfrm>
              <a:off x="7146356" y="2827232"/>
              <a:ext cx="2900147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GIAI CẤP BỊ TRỊ</a:t>
              </a:r>
              <a:endParaRPr lang="en-US" sz="2800" b="1" kern="1200" dirty="0"/>
            </a:p>
          </p:txBody>
        </p:sp>
      </p:grpSp>
      <p:sp>
        <p:nvSpPr>
          <p:cNvPr id="16" name="Straight Connector 20"/>
          <p:cNvSpPr/>
          <p:nvPr/>
        </p:nvSpPr>
        <p:spPr>
          <a:xfrm>
            <a:off x="6229729" y="3865857"/>
            <a:ext cx="2555613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55613" y="0"/>
                </a:moveTo>
                <a:lnTo>
                  <a:pt x="2555613" y="174742"/>
                </a:lnTo>
                <a:lnTo>
                  <a:pt x="0" y="174742"/>
                </a:lnTo>
                <a:lnTo>
                  <a:pt x="0" y="34948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/>
          <p:cNvGrpSpPr/>
          <p:nvPr/>
        </p:nvGrpSpPr>
        <p:grpSpPr>
          <a:xfrm>
            <a:off x="5574443" y="4215342"/>
            <a:ext cx="1310571" cy="873714"/>
            <a:chOff x="5385530" y="4024842"/>
            <a:chExt cx="1310571" cy="873714"/>
          </a:xfrm>
        </p:grpSpPr>
        <p:sp>
          <p:nvSpPr>
            <p:cNvPr id="30" name="Rounded Rectangle 29"/>
            <p:cNvSpPr/>
            <p:nvPr/>
          </p:nvSpPr>
          <p:spPr>
            <a:xfrm>
              <a:off x="5385530" y="4024842"/>
              <a:ext cx="1310571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ounded Rectangle 22"/>
            <p:cNvSpPr/>
            <p:nvPr/>
          </p:nvSpPr>
          <p:spPr>
            <a:xfrm>
              <a:off x="5411120" y="4050432"/>
              <a:ext cx="1259391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NÔNG DÂN</a:t>
              </a:r>
              <a:endParaRPr lang="en-US" sz="2000" kern="1200" dirty="0"/>
            </a:p>
          </p:txBody>
        </p:sp>
      </p:grpSp>
      <p:sp>
        <p:nvSpPr>
          <p:cNvPr id="18" name="Straight Connector 23"/>
          <p:cNvSpPr/>
          <p:nvPr/>
        </p:nvSpPr>
        <p:spPr>
          <a:xfrm>
            <a:off x="7933471" y="3865857"/>
            <a:ext cx="851871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851871" y="0"/>
                </a:moveTo>
                <a:lnTo>
                  <a:pt x="851871" y="174742"/>
                </a:lnTo>
                <a:lnTo>
                  <a:pt x="0" y="174742"/>
                </a:lnTo>
                <a:lnTo>
                  <a:pt x="0" y="34948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7278186" y="4215342"/>
            <a:ext cx="1310571" cy="873714"/>
            <a:chOff x="7089273" y="4024842"/>
            <a:chExt cx="1310571" cy="873714"/>
          </a:xfrm>
        </p:grpSpPr>
        <p:sp>
          <p:nvSpPr>
            <p:cNvPr id="28" name="Rounded Rectangle 27"/>
            <p:cNvSpPr/>
            <p:nvPr/>
          </p:nvSpPr>
          <p:spPr>
            <a:xfrm>
              <a:off x="7089273" y="4024842"/>
              <a:ext cx="1310571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ounded Rectangle 25"/>
            <p:cNvSpPr/>
            <p:nvPr/>
          </p:nvSpPr>
          <p:spPr>
            <a:xfrm>
              <a:off x="7114863" y="4050432"/>
              <a:ext cx="1259391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THỢ THỦ CÔNG</a:t>
              </a:r>
              <a:endParaRPr lang="en-US" sz="2000" kern="1200" dirty="0"/>
            </a:p>
          </p:txBody>
        </p:sp>
      </p:grpSp>
      <p:sp>
        <p:nvSpPr>
          <p:cNvPr id="20" name="Straight Connector 26"/>
          <p:cNvSpPr/>
          <p:nvPr/>
        </p:nvSpPr>
        <p:spPr>
          <a:xfrm>
            <a:off x="8785343" y="3865857"/>
            <a:ext cx="851871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4742"/>
                </a:lnTo>
                <a:lnTo>
                  <a:pt x="851871" y="174742"/>
                </a:lnTo>
                <a:lnTo>
                  <a:pt x="851871" y="34948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/>
          <p:cNvGrpSpPr/>
          <p:nvPr/>
        </p:nvGrpSpPr>
        <p:grpSpPr>
          <a:xfrm>
            <a:off x="8981928" y="4215342"/>
            <a:ext cx="1310571" cy="873714"/>
            <a:chOff x="8793015" y="4024842"/>
            <a:chExt cx="1310571" cy="873714"/>
          </a:xfrm>
        </p:grpSpPr>
        <p:sp>
          <p:nvSpPr>
            <p:cNvPr id="26" name="Rounded Rectangle 25"/>
            <p:cNvSpPr/>
            <p:nvPr/>
          </p:nvSpPr>
          <p:spPr>
            <a:xfrm>
              <a:off x="8793015" y="4024842"/>
              <a:ext cx="1310571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ed Rectangle 28"/>
            <p:cNvSpPr/>
            <p:nvPr/>
          </p:nvSpPr>
          <p:spPr>
            <a:xfrm>
              <a:off x="8818605" y="4050432"/>
              <a:ext cx="1259391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THƯƠNG NHÂN</a:t>
              </a:r>
              <a:endParaRPr lang="en-US" sz="2000" kern="1200" dirty="0"/>
            </a:p>
          </p:txBody>
        </p:sp>
      </p:grpSp>
      <p:sp>
        <p:nvSpPr>
          <p:cNvPr id="22" name="Straight Connector 29"/>
          <p:cNvSpPr/>
          <p:nvPr/>
        </p:nvSpPr>
        <p:spPr>
          <a:xfrm>
            <a:off x="8785343" y="3865857"/>
            <a:ext cx="2555613" cy="3494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4742"/>
                </a:lnTo>
                <a:lnTo>
                  <a:pt x="2555613" y="174742"/>
                </a:lnTo>
                <a:lnTo>
                  <a:pt x="2555613" y="34948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10685671" y="4215342"/>
            <a:ext cx="1310571" cy="873714"/>
            <a:chOff x="10496758" y="4024842"/>
            <a:chExt cx="1310571" cy="873714"/>
          </a:xfrm>
        </p:grpSpPr>
        <p:sp>
          <p:nvSpPr>
            <p:cNvPr id="24" name="Rounded Rectangle 23"/>
            <p:cNvSpPr/>
            <p:nvPr/>
          </p:nvSpPr>
          <p:spPr>
            <a:xfrm>
              <a:off x="10496758" y="4024842"/>
              <a:ext cx="1310571" cy="873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ounded Rectangle 31"/>
            <p:cNvSpPr/>
            <p:nvPr/>
          </p:nvSpPr>
          <p:spPr>
            <a:xfrm>
              <a:off x="10522348" y="4050432"/>
              <a:ext cx="1259391" cy="8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NÔ TÌ</a:t>
              </a:r>
              <a:endParaRPr lang="en-US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709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Sau </a:t>
            </a:r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xưng</a:t>
            </a:r>
            <a:r>
              <a:rPr lang="en-US" sz="4000" dirty="0" smtClean="0"/>
              <a:t> </a:t>
            </a:r>
            <a:r>
              <a:rPr lang="en-US" sz="4000" dirty="0" err="1" smtClean="0"/>
              <a:t>vương</a:t>
            </a:r>
            <a:r>
              <a:rPr lang="en-US" sz="4000" dirty="0" smtClean="0"/>
              <a:t>, </a:t>
            </a:r>
            <a:r>
              <a:rPr lang="en-US" sz="4000" dirty="0" err="1" smtClean="0"/>
              <a:t>Ngô</a:t>
            </a:r>
            <a:r>
              <a:rPr lang="en-US" sz="4000" dirty="0" smtClean="0"/>
              <a:t> </a:t>
            </a:r>
            <a:r>
              <a:rPr lang="en-US" sz="4000" dirty="0" err="1" smtClean="0"/>
              <a:t>Quyền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470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665412" y="523862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Trình</a:t>
            </a:r>
            <a:r>
              <a:rPr lang="en-US" sz="4000" dirty="0" smtClean="0"/>
              <a:t> </a:t>
            </a:r>
            <a:r>
              <a:rPr lang="en-US" sz="4000" dirty="0" err="1" smtClean="0"/>
              <a:t>bày</a:t>
            </a:r>
            <a:r>
              <a:rPr lang="en-US" sz="4000" dirty="0" smtClean="0"/>
              <a:t> </a:t>
            </a:r>
            <a:r>
              <a:rPr lang="en-US" sz="4000" dirty="0" err="1" smtClean="0"/>
              <a:t>những</a:t>
            </a:r>
            <a:r>
              <a:rPr lang="en-US" sz="4000" dirty="0" smtClean="0"/>
              <a:t> </a:t>
            </a:r>
            <a:r>
              <a:rPr lang="en-US" sz="4000" dirty="0" err="1" smtClean="0"/>
              <a:t>nét</a:t>
            </a:r>
            <a:r>
              <a:rPr lang="en-US" sz="4000" dirty="0" smtClean="0"/>
              <a:t> </a:t>
            </a:r>
            <a:r>
              <a:rPr lang="en-US" sz="4000" dirty="0" err="1" smtClean="0"/>
              <a:t>chính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tình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tôn</a:t>
            </a:r>
            <a:r>
              <a:rPr lang="en-US" sz="4000" dirty="0" smtClean="0"/>
              <a:t> </a:t>
            </a:r>
            <a:r>
              <a:rPr lang="en-US" sz="4000" dirty="0" err="1" smtClean="0"/>
              <a:t>giáo</a:t>
            </a:r>
            <a:r>
              <a:rPr lang="en-US" sz="4000" dirty="0" smtClean="0"/>
              <a:t> </a:t>
            </a:r>
            <a:r>
              <a:rPr lang="en-US" sz="4000" dirty="0" err="1" smtClean="0"/>
              <a:t>thời</a:t>
            </a:r>
            <a:r>
              <a:rPr lang="en-US" sz="4000" dirty="0" smtClean="0"/>
              <a:t> </a:t>
            </a:r>
            <a:r>
              <a:rPr lang="en-US" sz="4000" dirty="0" err="1" smtClean="0"/>
              <a:t>kì</a:t>
            </a:r>
            <a:r>
              <a:rPr lang="en-US" sz="4000" dirty="0" smtClean="0"/>
              <a:t> </a:t>
            </a:r>
            <a:r>
              <a:rPr lang="en-US" sz="4000" dirty="0" err="1" smtClean="0"/>
              <a:t>này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25" name="Rounded Rectangular Callout 24"/>
          <p:cNvSpPr/>
          <p:nvPr/>
        </p:nvSpPr>
        <p:spPr>
          <a:xfrm>
            <a:off x="2642053" y="534748"/>
            <a:ext cx="7315200" cy="2559605"/>
          </a:xfrm>
          <a:prstGeom prst="wedgeRoundRectCallout">
            <a:avLst>
              <a:gd name="adj1" fmla="val -43303"/>
              <a:gd name="adj2" fmla="val 74408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Theo </a:t>
            </a:r>
            <a:r>
              <a:rPr lang="en-US" sz="4000" dirty="0" err="1" smtClean="0"/>
              <a:t>em</a:t>
            </a:r>
            <a:r>
              <a:rPr lang="en-US" sz="4000" dirty="0" smtClean="0"/>
              <a:t>, </a:t>
            </a:r>
            <a:r>
              <a:rPr lang="en-US" sz="4000" dirty="0" err="1" smtClean="0"/>
              <a:t>việc</a:t>
            </a:r>
            <a:r>
              <a:rPr lang="en-US" sz="4000" dirty="0" smtClean="0"/>
              <a:t> </a:t>
            </a:r>
            <a:r>
              <a:rPr lang="en-US" sz="4000" dirty="0" err="1" smtClean="0"/>
              <a:t>Phật</a:t>
            </a:r>
            <a:r>
              <a:rPr lang="en-US" sz="4000" dirty="0" smtClean="0"/>
              <a:t> </a:t>
            </a:r>
            <a:r>
              <a:rPr lang="en-US" sz="4000" dirty="0" err="1" smtClean="0"/>
              <a:t>giáo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truyền</a:t>
            </a:r>
            <a:r>
              <a:rPr lang="en-US" sz="4000" dirty="0" smtClean="0"/>
              <a:t> </a:t>
            </a:r>
            <a:r>
              <a:rPr lang="en-US" sz="4000" dirty="0" err="1" smtClean="0"/>
              <a:t>bá</a:t>
            </a:r>
            <a:r>
              <a:rPr lang="en-US" sz="4000" dirty="0" smtClean="0"/>
              <a:t> </a:t>
            </a:r>
            <a:r>
              <a:rPr lang="en-US" sz="4000" dirty="0" err="1" smtClean="0"/>
              <a:t>rộng</a:t>
            </a:r>
            <a:r>
              <a:rPr lang="en-US" sz="4000" dirty="0" smtClean="0"/>
              <a:t> </a:t>
            </a:r>
            <a:r>
              <a:rPr lang="en-US" sz="4000" dirty="0" err="1" smtClean="0"/>
              <a:t>rãi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ảnh</a:t>
            </a:r>
            <a:r>
              <a:rPr lang="en-US" sz="4000" dirty="0" smtClean="0"/>
              <a:t> </a:t>
            </a:r>
            <a:r>
              <a:rPr lang="en-US" sz="4000" dirty="0" err="1" smtClean="0"/>
              <a:t>hưởng</a:t>
            </a:r>
            <a:r>
              <a:rPr lang="en-US" sz="4000" dirty="0" smtClean="0"/>
              <a:t> </a:t>
            </a:r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685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7982" y="2056459"/>
            <a:ext cx="5656377" cy="256859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Giáo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dục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chưa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phát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triển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Nho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chưa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ảnh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hưởng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sâu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sắc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Phật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giáo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được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truyền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bá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rộng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rãi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các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nhà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sư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có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học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biết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chữ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Hán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được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triều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đình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đề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cao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nhân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dân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quý</a:t>
            </a:r>
            <a:r>
              <a:rPr lang="en-US" sz="11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trọng</a:t>
            </a:r>
            <a:endParaRPr lang="en-US" sz="11200" dirty="0" smtClean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Cột Kinh Phật hơn nghìn năm tuổi ở Cố đô Hoa Lư - Viv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20" y="2211522"/>
            <a:ext cx="4435656" cy="33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46079" y="5753686"/>
            <a:ext cx="351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Cột kinh Phật ở cố đô Hoa Lư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7982" y="579134"/>
            <a:ext cx="10902552" cy="931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 i="1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endParaRPr lang="en-US" sz="32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836612" y="381000"/>
            <a:ext cx="3733800" cy="1219200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Bỏ</a:t>
            </a:r>
            <a:r>
              <a:rPr lang="en-US" sz="2800" dirty="0" smtClean="0"/>
              <a:t> </a:t>
            </a:r>
            <a:r>
              <a:rPr lang="en-US" sz="2800" dirty="0" err="1" smtClean="0"/>
              <a:t>chức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endParaRPr lang="en-US" sz="2800" dirty="0"/>
          </a:p>
        </p:txBody>
      </p:sp>
      <p:sp>
        <p:nvSpPr>
          <p:cNvPr id="5" name="Pentagon 4"/>
          <p:cNvSpPr/>
          <p:nvPr/>
        </p:nvSpPr>
        <p:spPr>
          <a:xfrm>
            <a:off x="838488" y="2209800"/>
            <a:ext cx="3733800" cy="1219200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Đóng</a:t>
            </a:r>
            <a:r>
              <a:rPr lang="en-US" sz="2800" dirty="0" smtClean="0"/>
              <a:t> </a:t>
            </a:r>
            <a:r>
              <a:rPr lang="en-US" sz="2800" dirty="0" err="1" smtClean="0"/>
              <a:t>đô</a:t>
            </a:r>
            <a:r>
              <a:rPr lang="en-US" sz="2800" dirty="0" smtClean="0"/>
              <a:t> ở </a:t>
            </a:r>
            <a:r>
              <a:rPr lang="en-US" sz="2800" dirty="0" err="1" smtClean="0"/>
              <a:t>Cổ</a:t>
            </a:r>
            <a:r>
              <a:rPr lang="en-US" sz="2800" dirty="0" smtClean="0"/>
              <a:t> Loa</a:t>
            </a:r>
            <a:endParaRPr lang="en-US" sz="2800" dirty="0"/>
          </a:p>
        </p:txBody>
      </p:sp>
      <p:sp>
        <p:nvSpPr>
          <p:cNvPr id="6" name="Pentagon 5"/>
          <p:cNvSpPr/>
          <p:nvPr/>
        </p:nvSpPr>
        <p:spPr>
          <a:xfrm>
            <a:off x="836612" y="4038600"/>
            <a:ext cx="3733800" cy="12192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Thiết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r>
              <a:rPr lang="en-US" sz="2800" dirty="0" smtClean="0"/>
              <a:t> </a:t>
            </a:r>
            <a:r>
              <a:rPr lang="en-US" sz="2800" dirty="0" err="1" smtClean="0"/>
              <a:t>bộ</a:t>
            </a:r>
            <a:r>
              <a:rPr lang="en-US" sz="2800" dirty="0" smtClean="0"/>
              <a:t> </a:t>
            </a:r>
            <a:r>
              <a:rPr lang="en-US" sz="2800" dirty="0" err="1" smtClean="0"/>
              <a:t>máy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mới</a:t>
            </a:r>
            <a:endParaRPr lang="en-US" sz="2800" dirty="0"/>
          </a:p>
        </p:txBody>
      </p:sp>
      <p:sp>
        <p:nvSpPr>
          <p:cNvPr id="8" name="Pentagon 7"/>
          <p:cNvSpPr/>
          <p:nvPr/>
        </p:nvSpPr>
        <p:spPr>
          <a:xfrm>
            <a:off x="7542212" y="304800"/>
            <a:ext cx="3733800" cy="1219200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Cử</a:t>
            </a:r>
            <a:r>
              <a:rPr lang="en-US" sz="2800" dirty="0" smtClean="0"/>
              <a:t> </a:t>
            </a:r>
            <a:r>
              <a:rPr lang="en-US" sz="2800" dirty="0" err="1" smtClean="0"/>
              <a:t>tướng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lĩnh</a:t>
            </a:r>
            <a:r>
              <a:rPr lang="en-US" sz="2800" dirty="0" smtClean="0"/>
              <a:t> </a:t>
            </a:r>
            <a:r>
              <a:rPr lang="en-US" sz="2800" dirty="0" err="1" smtClean="0"/>
              <a:t>trấn</a:t>
            </a:r>
            <a:r>
              <a:rPr lang="en-US" sz="2800" dirty="0" smtClean="0"/>
              <a:t> </a:t>
            </a:r>
            <a:r>
              <a:rPr lang="en-US" sz="2800" dirty="0" err="1" smtClean="0"/>
              <a:t>giữ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châu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trọng</a:t>
            </a:r>
            <a:endParaRPr lang="en-US" sz="2800" dirty="0"/>
          </a:p>
        </p:txBody>
      </p:sp>
      <p:sp>
        <p:nvSpPr>
          <p:cNvPr id="9" name="Pentagon 8"/>
          <p:cNvSpPr/>
          <p:nvPr/>
        </p:nvSpPr>
        <p:spPr>
          <a:xfrm>
            <a:off x="7544088" y="2133600"/>
            <a:ext cx="3733800" cy="1219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Chế</a:t>
            </a:r>
            <a:r>
              <a:rPr lang="en-US" sz="2800" dirty="0" smtClean="0"/>
              <a:t> </a:t>
            </a:r>
            <a:r>
              <a:rPr lang="en-US" sz="2800" dirty="0" err="1" smtClean="0"/>
              <a:t>định</a:t>
            </a:r>
            <a:r>
              <a:rPr lang="en-US" sz="2800" dirty="0" smtClean="0"/>
              <a:t> </a:t>
            </a:r>
            <a:r>
              <a:rPr lang="en-US" sz="2800" dirty="0" err="1" smtClean="0"/>
              <a:t>triều</a:t>
            </a:r>
            <a:r>
              <a:rPr lang="en-US" sz="2800" dirty="0" smtClean="0"/>
              <a:t> </a:t>
            </a:r>
            <a:r>
              <a:rPr lang="en-US" sz="2800" dirty="0" err="1" smtClean="0"/>
              <a:t>nghi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endParaRPr lang="en-US" sz="2800" dirty="0"/>
          </a:p>
        </p:txBody>
      </p:sp>
      <p:sp>
        <p:nvSpPr>
          <p:cNvPr id="10" name="Pentagon 9"/>
          <p:cNvSpPr/>
          <p:nvPr/>
        </p:nvSpPr>
        <p:spPr>
          <a:xfrm>
            <a:off x="7542212" y="3962400"/>
            <a:ext cx="3733800" cy="1219200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Đặt</a:t>
            </a:r>
            <a:r>
              <a:rPr lang="en-US" sz="2800" dirty="0" smtClean="0"/>
              <a:t> </a:t>
            </a:r>
            <a:r>
              <a:rPr lang="en-US" sz="2800" dirty="0" err="1" smtClean="0"/>
              <a:t>trăm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endParaRPr lang="en-US" sz="2800" dirty="0"/>
          </a:p>
        </p:txBody>
      </p:sp>
      <p:sp>
        <p:nvSpPr>
          <p:cNvPr id="11" name="Right Arrow 10"/>
          <p:cNvSpPr/>
          <p:nvPr/>
        </p:nvSpPr>
        <p:spPr>
          <a:xfrm>
            <a:off x="303212" y="5791200"/>
            <a:ext cx="6096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17612" y="5892225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việc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làm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này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</a:rPr>
              <a:t> ý </a:t>
            </a:r>
            <a:r>
              <a:rPr lang="en-US" sz="3200" b="1" dirty="0" err="1" smtClean="0">
                <a:solidFill>
                  <a:srgbClr val="C00000"/>
                </a:solidFill>
              </a:rPr>
              <a:t>nghĩa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như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thế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</a:rPr>
              <a:t>?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iáo án điện tử lịch sử 7 chân trời bài 14: Công cuộc xây dựng và bảo vệ đất nước thời Ngô, Đinh, tiền Lê (939 – 1009)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12208876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42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4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6927"/>
            <a:ext cx="10292692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0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1352</Words>
  <Application>Microsoft Office PowerPoint</Application>
  <PresentationFormat>Custom</PresentationFormat>
  <Paragraphs>169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    Lược đồ và hình ảnh sau nói về trận đánh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21</cp:revision>
  <dcterms:created xsi:type="dcterms:W3CDTF">2023-01-02T15:23:54Z</dcterms:created>
  <dcterms:modified xsi:type="dcterms:W3CDTF">2023-02-01T08:06:30Z</dcterms:modified>
</cp:coreProperties>
</file>