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4" r:id="rId2"/>
  </p:sldMasterIdLst>
  <p:notesMasterIdLst>
    <p:notesMasterId r:id="rId15"/>
  </p:notesMasterIdLst>
  <p:sldIdLst>
    <p:sldId id="315" r:id="rId3"/>
    <p:sldId id="316" r:id="rId4"/>
    <p:sldId id="327" r:id="rId5"/>
    <p:sldId id="328" r:id="rId6"/>
    <p:sldId id="344" r:id="rId7"/>
    <p:sldId id="329" r:id="rId8"/>
    <p:sldId id="330" r:id="rId9"/>
    <p:sldId id="332" r:id="rId10"/>
    <p:sldId id="333" r:id="rId11"/>
    <p:sldId id="334" r:id="rId12"/>
    <p:sldId id="335" r:id="rId13"/>
    <p:sldId id="31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6699"/>
    <a:srgbClr val="FF9900"/>
    <a:srgbClr val="3399FF"/>
    <a:srgbClr val="0000FF"/>
    <a:srgbClr val="FF0066"/>
    <a:srgbClr val="6AA2E0"/>
    <a:srgbClr val="74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98341" autoAdjust="0"/>
  </p:normalViewPr>
  <p:slideViewPr>
    <p:cSldViewPr>
      <p:cViewPr varScale="1">
        <p:scale>
          <a:sx n="66" d="100"/>
          <a:sy n="66" d="100"/>
        </p:scale>
        <p:origin x="10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0B5F1AB-9550-E689-A0E3-05C16E9D91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A273A00-9097-C37D-05D7-9E50C04E59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9B11B7A6-E4E3-8246-74A7-A539BF7476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6ED9145-5CAC-3774-7277-7596851280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253B2CD5-EC88-A589-A318-0F67FFF59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E773370-BBA4-5AA3-B327-59D7E6F8E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95452-0004-4A13-98B9-D47E3B4DA7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077883-771B-8257-9D9B-0ECFBDEC8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0F54F-AA31-40B9-81A1-7204FB3CDC7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A5244359-0DE5-55A7-05CC-F9E3B06B8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63D2597-7097-F5EB-8C32-B78EF6431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60742F-0A71-8543-BB9A-0A7305CA9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687E4-CE32-42B5-AC86-F890829881C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D6D0D5E5-811B-FC17-8B7F-C2B690271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ADD0070-2F50-F726-13A9-3C0B48802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BC0FB4-3729-E11D-CABD-C9DE23FF0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8D858-500F-46F7-9869-9BEF80BE0F9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9DB95AF-A315-CF49-62A3-7E3380608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5A5F41D-6DA4-48F0-2154-755DAD0A5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C34F2C-2877-6B4A-6942-9C78CBCD8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72EC2-A6EC-405E-831E-4797A1270B4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3B3CBD87-7333-D993-2631-4004709F8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CA15179-7F35-62F8-2CB7-71B6B8646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6FBA75-7EB1-55F1-BC3F-0593A24F5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DEAD6-7DFA-42F7-A394-33B17338530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F308A6BB-D557-A131-CBFF-E80A69862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D6046652-E223-D405-E848-65DA978B6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A834-DCAC-9D33-93D6-CF3054AD9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8D201-5852-179A-51A8-64078D1DB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1EEA7-2D0E-5414-DB99-341E0B62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F228B-BABB-FE69-C45B-8E3E9E99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E49B-EFCD-E8BF-8707-A9FD7918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90E4-1A6C-4817-95B6-A5CA56E2D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4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852C-01C8-9EAA-9B86-3BE9F8A0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D1B0C-5F29-5128-6D97-312D8BA0B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440C-9311-BE49-079B-52283C59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9A0-9F58-6AC1-6B62-50ADCE00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41534-52C9-4ACC-4779-DE14FF7E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8357C-68D8-48BF-87FB-0487A5A98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8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BE82F-8A0F-D024-E5EB-05F7D1B13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A2234-7F78-807C-4121-43E410EFF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EBF70-FCB8-9A44-42C5-AA185949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9B9C2-5557-5BCB-C024-6F4B164D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8AAF-56B5-6C39-19C5-B1088004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106A1-8C1C-4553-965E-D5602A8A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3FBF-894A-58D0-DEE5-87070654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12C9485-50E0-AB8A-1CC6-78D875ED7A1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B004-A279-B430-F7EC-B84611D9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4A2C1-8C54-CAF6-F5DE-AE1DD730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00A8-C2A8-B6C3-357C-9C7B6D54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F4F063-ACE0-4439-BEE8-7D118647E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1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C24FBD-3266-5EDB-A4C2-5AA7A5F1866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709AF-589C-E8AC-2792-9CA72283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A36A0-01FE-93BA-E9A2-3112FE3E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A9CAC-736B-8343-A34A-0897B6BB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88F792-3092-4118-B68F-0F76C0DE9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>
            <a:extLst>
              <a:ext uri="{FF2B5EF4-FFF2-40B4-BE49-F238E27FC236}">
                <a16:creationId xmlns:a16="http://schemas.microsoft.com/office/drawing/2014/main" id="{79CC08C5-8B0F-DDCD-7CA1-3145D121459A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67939" name="Group 3">
              <a:extLst>
                <a:ext uri="{FF2B5EF4-FFF2-40B4-BE49-F238E27FC236}">
                  <a16:creationId xmlns:a16="http://schemas.microsoft.com/office/drawing/2014/main" id="{7F448F90-6005-4F4A-996C-3A05385F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7940" name="Oval 4">
                <a:extLst>
                  <a:ext uri="{FF2B5EF4-FFF2-40B4-BE49-F238E27FC236}">
                    <a16:creationId xmlns:a16="http://schemas.microsoft.com/office/drawing/2014/main" id="{F514807A-23AF-AD43-6AD7-8776503048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41" name="Oval 5">
                <a:extLst>
                  <a:ext uri="{FF2B5EF4-FFF2-40B4-BE49-F238E27FC236}">
                    <a16:creationId xmlns:a16="http://schemas.microsoft.com/office/drawing/2014/main" id="{4BBF18FB-BF67-6AFC-0756-AC96E8D701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942" name="Group 6">
              <a:extLst>
                <a:ext uri="{FF2B5EF4-FFF2-40B4-BE49-F238E27FC236}">
                  <a16:creationId xmlns:a16="http://schemas.microsoft.com/office/drawing/2014/main" id="{EBE82DA8-C1A8-2CC1-FF68-98F1B8834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67943" name="Group 7">
                <a:extLst>
                  <a:ext uri="{FF2B5EF4-FFF2-40B4-BE49-F238E27FC236}">
                    <a16:creationId xmlns:a16="http://schemas.microsoft.com/office/drawing/2014/main" id="{11CF6BF9-2721-3CF8-C56B-91D8EB547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67944" name="Group 8">
                  <a:extLst>
                    <a:ext uri="{FF2B5EF4-FFF2-40B4-BE49-F238E27FC236}">
                      <a16:creationId xmlns:a16="http://schemas.microsoft.com/office/drawing/2014/main" id="{B0041AC2-8F2A-8DBA-F5ED-A6FB7DEEC1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7945" name="Oval 9">
                    <a:extLst>
                      <a:ext uri="{FF2B5EF4-FFF2-40B4-BE49-F238E27FC236}">
                        <a16:creationId xmlns:a16="http://schemas.microsoft.com/office/drawing/2014/main" id="{FECC3E25-55F3-1093-A2F5-01F127574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946" name="Oval 10">
                    <a:extLst>
                      <a:ext uri="{FF2B5EF4-FFF2-40B4-BE49-F238E27FC236}">
                        <a16:creationId xmlns:a16="http://schemas.microsoft.com/office/drawing/2014/main" id="{84D8C57F-4A7F-AEFF-5467-DF8882F62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947" name="Group 11">
                  <a:extLst>
                    <a:ext uri="{FF2B5EF4-FFF2-40B4-BE49-F238E27FC236}">
                      <a16:creationId xmlns:a16="http://schemas.microsoft.com/office/drawing/2014/main" id="{ECC9124C-4672-420C-6FA4-B007A93719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67948" name="Group 12">
                    <a:extLst>
                      <a:ext uri="{FF2B5EF4-FFF2-40B4-BE49-F238E27FC236}">
                        <a16:creationId xmlns:a16="http://schemas.microsoft.com/office/drawing/2014/main" id="{7C2BFE9D-2A76-560A-FA20-CF2FC95B4D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7949" name="Freeform 13">
                      <a:extLst>
                        <a:ext uri="{FF2B5EF4-FFF2-40B4-BE49-F238E27FC236}">
                          <a16:creationId xmlns:a16="http://schemas.microsoft.com/office/drawing/2014/main" id="{D5110B40-8189-1845-84AE-399EAA688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50" name="Freeform 14">
                      <a:extLst>
                        <a:ext uri="{FF2B5EF4-FFF2-40B4-BE49-F238E27FC236}">
                          <a16:creationId xmlns:a16="http://schemas.microsoft.com/office/drawing/2014/main" id="{91D0688A-0352-09A9-7CA8-590D1F36BB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51" name="Group 15">
                    <a:extLst>
                      <a:ext uri="{FF2B5EF4-FFF2-40B4-BE49-F238E27FC236}">
                        <a16:creationId xmlns:a16="http://schemas.microsoft.com/office/drawing/2014/main" id="{52DB65A2-1378-8157-5A8C-DE44C89FD6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7952" name="Freeform 16">
                      <a:extLst>
                        <a:ext uri="{FF2B5EF4-FFF2-40B4-BE49-F238E27FC236}">
                          <a16:creationId xmlns:a16="http://schemas.microsoft.com/office/drawing/2014/main" id="{C304C1F7-90AC-28F7-7B49-B212B161B8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53" name="Freeform 17">
                      <a:extLst>
                        <a:ext uri="{FF2B5EF4-FFF2-40B4-BE49-F238E27FC236}">
                          <a16:creationId xmlns:a16="http://schemas.microsoft.com/office/drawing/2014/main" id="{1968C3EA-0D5A-F881-8A2B-6AFAD17C92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54" name="Group 18">
                    <a:extLst>
                      <a:ext uri="{FF2B5EF4-FFF2-40B4-BE49-F238E27FC236}">
                        <a16:creationId xmlns:a16="http://schemas.microsoft.com/office/drawing/2014/main" id="{06D74456-4C30-AE0D-3E7C-588E3D6E17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7955" name="Freeform 19">
                      <a:extLst>
                        <a:ext uri="{FF2B5EF4-FFF2-40B4-BE49-F238E27FC236}">
                          <a16:creationId xmlns:a16="http://schemas.microsoft.com/office/drawing/2014/main" id="{B97A4387-8DBA-FA29-BF2A-7D7965CCDB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56" name="Freeform 20">
                      <a:extLst>
                        <a:ext uri="{FF2B5EF4-FFF2-40B4-BE49-F238E27FC236}">
                          <a16:creationId xmlns:a16="http://schemas.microsoft.com/office/drawing/2014/main" id="{2F4C0EAE-DD1E-BDDE-8332-816DB67581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57" name="Group 21">
                    <a:extLst>
                      <a:ext uri="{FF2B5EF4-FFF2-40B4-BE49-F238E27FC236}">
                        <a16:creationId xmlns:a16="http://schemas.microsoft.com/office/drawing/2014/main" id="{195F6119-32BD-8E0B-B023-336525AA3F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7958" name="Freeform 22">
                      <a:extLst>
                        <a:ext uri="{FF2B5EF4-FFF2-40B4-BE49-F238E27FC236}">
                          <a16:creationId xmlns:a16="http://schemas.microsoft.com/office/drawing/2014/main" id="{B2429A98-99F1-473F-7306-A308B32186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59" name="Freeform 23">
                      <a:extLst>
                        <a:ext uri="{FF2B5EF4-FFF2-40B4-BE49-F238E27FC236}">
                          <a16:creationId xmlns:a16="http://schemas.microsoft.com/office/drawing/2014/main" id="{028E0537-6392-BF67-CF35-1BEC4D21E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60" name="Group 24">
                    <a:extLst>
                      <a:ext uri="{FF2B5EF4-FFF2-40B4-BE49-F238E27FC236}">
                        <a16:creationId xmlns:a16="http://schemas.microsoft.com/office/drawing/2014/main" id="{4FF52E8B-8AAE-ED51-7121-0B3AD2E4E6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7961" name="Freeform 25">
                      <a:extLst>
                        <a:ext uri="{FF2B5EF4-FFF2-40B4-BE49-F238E27FC236}">
                          <a16:creationId xmlns:a16="http://schemas.microsoft.com/office/drawing/2014/main" id="{3EDD604F-A7F5-8D92-C220-CB3A472AD4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62" name="Freeform 26">
                      <a:extLst>
                        <a:ext uri="{FF2B5EF4-FFF2-40B4-BE49-F238E27FC236}">
                          <a16:creationId xmlns:a16="http://schemas.microsoft.com/office/drawing/2014/main" id="{9BA2D40F-83E2-8622-C772-653E8BC836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63" name="Group 27">
                    <a:extLst>
                      <a:ext uri="{FF2B5EF4-FFF2-40B4-BE49-F238E27FC236}">
                        <a16:creationId xmlns:a16="http://schemas.microsoft.com/office/drawing/2014/main" id="{EC7E9E3A-057A-342B-9009-50723A8224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7964" name="Freeform 28">
                      <a:extLst>
                        <a:ext uri="{FF2B5EF4-FFF2-40B4-BE49-F238E27FC236}">
                          <a16:creationId xmlns:a16="http://schemas.microsoft.com/office/drawing/2014/main" id="{D3E4D9A0-77C7-2264-AD3E-E0EF132608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65" name="Freeform 29">
                      <a:extLst>
                        <a:ext uri="{FF2B5EF4-FFF2-40B4-BE49-F238E27FC236}">
                          <a16:creationId xmlns:a16="http://schemas.microsoft.com/office/drawing/2014/main" id="{E6CCADDD-2EC4-902A-16CB-B3CBA265B0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66" name="Group 30">
                    <a:extLst>
                      <a:ext uri="{FF2B5EF4-FFF2-40B4-BE49-F238E27FC236}">
                        <a16:creationId xmlns:a16="http://schemas.microsoft.com/office/drawing/2014/main" id="{F9437201-8D3A-F21C-5D9D-00E2DE8A2B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7967" name="Freeform 31">
                      <a:extLst>
                        <a:ext uri="{FF2B5EF4-FFF2-40B4-BE49-F238E27FC236}">
                          <a16:creationId xmlns:a16="http://schemas.microsoft.com/office/drawing/2014/main" id="{A5750AF6-01DA-DC4D-1A7F-0366EDCE48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68" name="Freeform 32">
                      <a:extLst>
                        <a:ext uri="{FF2B5EF4-FFF2-40B4-BE49-F238E27FC236}">
                          <a16:creationId xmlns:a16="http://schemas.microsoft.com/office/drawing/2014/main" id="{10E74A11-B869-D054-5921-DEA2E845BC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69" name="Group 33">
                    <a:extLst>
                      <a:ext uri="{FF2B5EF4-FFF2-40B4-BE49-F238E27FC236}">
                        <a16:creationId xmlns:a16="http://schemas.microsoft.com/office/drawing/2014/main" id="{46A733E9-A911-EF9E-6354-DE68A629D5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7970" name="Freeform 34">
                      <a:extLst>
                        <a:ext uri="{FF2B5EF4-FFF2-40B4-BE49-F238E27FC236}">
                          <a16:creationId xmlns:a16="http://schemas.microsoft.com/office/drawing/2014/main" id="{BE076FEA-5816-4EE2-52FE-4934F92629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71" name="Freeform 35">
                      <a:extLst>
                        <a:ext uri="{FF2B5EF4-FFF2-40B4-BE49-F238E27FC236}">
                          <a16:creationId xmlns:a16="http://schemas.microsoft.com/office/drawing/2014/main" id="{6CDF04F6-A722-C5B3-01C1-9C84449E1D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72" name="Group 36">
                    <a:extLst>
                      <a:ext uri="{FF2B5EF4-FFF2-40B4-BE49-F238E27FC236}">
                        <a16:creationId xmlns:a16="http://schemas.microsoft.com/office/drawing/2014/main" id="{8AC37502-E32E-EC89-EA0E-415ACEAD4A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7973" name="Freeform 37">
                      <a:extLst>
                        <a:ext uri="{FF2B5EF4-FFF2-40B4-BE49-F238E27FC236}">
                          <a16:creationId xmlns:a16="http://schemas.microsoft.com/office/drawing/2014/main" id="{7010512B-C089-6B6F-1AD3-82627139E2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74" name="Freeform 38">
                      <a:extLst>
                        <a:ext uri="{FF2B5EF4-FFF2-40B4-BE49-F238E27FC236}">
                          <a16:creationId xmlns:a16="http://schemas.microsoft.com/office/drawing/2014/main" id="{B0CA12BF-CA04-0881-6865-25D1E4D8C1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75" name="Group 39">
                    <a:extLst>
                      <a:ext uri="{FF2B5EF4-FFF2-40B4-BE49-F238E27FC236}">
                        <a16:creationId xmlns:a16="http://schemas.microsoft.com/office/drawing/2014/main" id="{F57F6545-2B53-DE36-B27A-DA0F5EEFCD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7976" name="Freeform 40">
                      <a:extLst>
                        <a:ext uri="{FF2B5EF4-FFF2-40B4-BE49-F238E27FC236}">
                          <a16:creationId xmlns:a16="http://schemas.microsoft.com/office/drawing/2014/main" id="{23430F38-73C3-72E0-68E2-DE13468585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77" name="Freeform 41">
                      <a:extLst>
                        <a:ext uri="{FF2B5EF4-FFF2-40B4-BE49-F238E27FC236}">
                          <a16:creationId xmlns:a16="http://schemas.microsoft.com/office/drawing/2014/main" id="{7BB6B404-FDC2-763C-2023-137687F987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78" name="Group 42">
                    <a:extLst>
                      <a:ext uri="{FF2B5EF4-FFF2-40B4-BE49-F238E27FC236}">
                        <a16:creationId xmlns:a16="http://schemas.microsoft.com/office/drawing/2014/main" id="{F89967B4-B1FF-A0C1-069E-6CF5B1A4E3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7979" name="Freeform 43">
                      <a:extLst>
                        <a:ext uri="{FF2B5EF4-FFF2-40B4-BE49-F238E27FC236}">
                          <a16:creationId xmlns:a16="http://schemas.microsoft.com/office/drawing/2014/main" id="{5017CCD4-717A-6613-C0FC-1E97EAA52F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80" name="Freeform 44">
                      <a:extLst>
                        <a:ext uri="{FF2B5EF4-FFF2-40B4-BE49-F238E27FC236}">
                          <a16:creationId xmlns:a16="http://schemas.microsoft.com/office/drawing/2014/main" id="{2AC5F1CB-EB41-386D-F881-C94D294F7A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81" name="Group 45">
                    <a:extLst>
                      <a:ext uri="{FF2B5EF4-FFF2-40B4-BE49-F238E27FC236}">
                        <a16:creationId xmlns:a16="http://schemas.microsoft.com/office/drawing/2014/main" id="{8A8E3C5E-F324-1527-F2CD-8ED4A697DE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7982" name="Freeform 46">
                      <a:extLst>
                        <a:ext uri="{FF2B5EF4-FFF2-40B4-BE49-F238E27FC236}">
                          <a16:creationId xmlns:a16="http://schemas.microsoft.com/office/drawing/2014/main" id="{E35A6F33-1344-9D36-E388-7BC094FF76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83" name="Freeform 47">
                      <a:extLst>
                        <a:ext uri="{FF2B5EF4-FFF2-40B4-BE49-F238E27FC236}">
                          <a16:creationId xmlns:a16="http://schemas.microsoft.com/office/drawing/2014/main" id="{90060769-67EA-837A-45DF-040AF89535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84" name="Group 48">
                    <a:extLst>
                      <a:ext uri="{FF2B5EF4-FFF2-40B4-BE49-F238E27FC236}">
                        <a16:creationId xmlns:a16="http://schemas.microsoft.com/office/drawing/2014/main" id="{66A86CF6-AB78-9096-FCAF-F52DA6E344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7985" name="Freeform 49">
                      <a:extLst>
                        <a:ext uri="{FF2B5EF4-FFF2-40B4-BE49-F238E27FC236}">
                          <a16:creationId xmlns:a16="http://schemas.microsoft.com/office/drawing/2014/main" id="{FA484CA7-40D9-5AC1-4EE5-46F7F171B6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86" name="Freeform 50">
                      <a:extLst>
                        <a:ext uri="{FF2B5EF4-FFF2-40B4-BE49-F238E27FC236}">
                          <a16:creationId xmlns:a16="http://schemas.microsoft.com/office/drawing/2014/main" id="{74616E9E-D425-F114-E0FB-D2C14E99C9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87" name="Group 51">
                    <a:extLst>
                      <a:ext uri="{FF2B5EF4-FFF2-40B4-BE49-F238E27FC236}">
                        <a16:creationId xmlns:a16="http://schemas.microsoft.com/office/drawing/2014/main" id="{0F9C536B-E108-DCC4-169F-2A2423BF45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7988" name="Freeform 52">
                      <a:extLst>
                        <a:ext uri="{FF2B5EF4-FFF2-40B4-BE49-F238E27FC236}">
                          <a16:creationId xmlns:a16="http://schemas.microsoft.com/office/drawing/2014/main" id="{D250E5E9-8382-41BC-9247-89837B802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89" name="Freeform 53">
                      <a:extLst>
                        <a:ext uri="{FF2B5EF4-FFF2-40B4-BE49-F238E27FC236}">
                          <a16:creationId xmlns:a16="http://schemas.microsoft.com/office/drawing/2014/main" id="{77DF977A-B6A6-543D-3518-B3E91B6E0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90" name="Group 54">
                    <a:extLst>
                      <a:ext uri="{FF2B5EF4-FFF2-40B4-BE49-F238E27FC236}">
                        <a16:creationId xmlns:a16="http://schemas.microsoft.com/office/drawing/2014/main" id="{F32AD3C7-7FB1-74A6-BA5B-CB89A8C52E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7991" name="Freeform 55">
                      <a:extLst>
                        <a:ext uri="{FF2B5EF4-FFF2-40B4-BE49-F238E27FC236}">
                          <a16:creationId xmlns:a16="http://schemas.microsoft.com/office/drawing/2014/main" id="{E6440DE4-8427-5693-F8E8-1A9B550920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92" name="Freeform 56">
                      <a:extLst>
                        <a:ext uri="{FF2B5EF4-FFF2-40B4-BE49-F238E27FC236}">
                          <a16:creationId xmlns:a16="http://schemas.microsoft.com/office/drawing/2014/main" id="{4858C5A5-5547-BA05-567E-1F3BF926D7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93" name="Group 57">
                    <a:extLst>
                      <a:ext uri="{FF2B5EF4-FFF2-40B4-BE49-F238E27FC236}">
                        <a16:creationId xmlns:a16="http://schemas.microsoft.com/office/drawing/2014/main" id="{6C9F7FF9-587C-A709-6DDA-6CAE281F9A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7994" name="Freeform 58">
                      <a:extLst>
                        <a:ext uri="{FF2B5EF4-FFF2-40B4-BE49-F238E27FC236}">
                          <a16:creationId xmlns:a16="http://schemas.microsoft.com/office/drawing/2014/main" id="{4432A8CD-2CC7-40FA-DA3B-B6BD786954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95" name="Freeform 59">
                      <a:extLst>
                        <a:ext uri="{FF2B5EF4-FFF2-40B4-BE49-F238E27FC236}">
                          <a16:creationId xmlns:a16="http://schemas.microsoft.com/office/drawing/2014/main" id="{C4368296-6DDE-0D73-401A-A56C5D6C7B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96" name="Group 60">
                    <a:extLst>
                      <a:ext uri="{FF2B5EF4-FFF2-40B4-BE49-F238E27FC236}">
                        <a16:creationId xmlns:a16="http://schemas.microsoft.com/office/drawing/2014/main" id="{071C2F23-F38E-E094-37A9-6CEA9118BD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7997" name="Freeform 61">
                      <a:extLst>
                        <a:ext uri="{FF2B5EF4-FFF2-40B4-BE49-F238E27FC236}">
                          <a16:creationId xmlns:a16="http://schemas.microsoft.com/office/drawing/2014/main" id="{3A68E203-99C0-A7D6-3D9D-9010721F40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98" name="Freeform 62">
                      <a:extLst>
                        <a:ext uri="{FF2B5EF4-FFF2-40B4-BE49-F238E27FC236}">
                          <a16:creationId xmlns:a16="http://schemas.microsoft.com/office/drawing/2014/main" id="{3A23FC40-E758-0344-8D6E-672E911FA3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7999" name="Group 63">
                    <a:extLst>
                      <a:ext uri="{FF2B5EF4-FFF2-40B4-BE49-F238E27FC236}">
                        <a16:creationId xmlns:a16="http://schemas.microsoft.com/office/drawing/2014/main" id="{1F06D116-20A7-644E-ED09-5AC54FA5B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8000" name="Freeform 64">
                      <a:extLst>
                        <a:ext uri="{FF2B5EF4-FFF2-40B4-BE49-F238E27FC236}">
                          <a16:creationId xmlns:a16="http://schemas.microsoft.com/office/drawing/2014/main" id="{9E9BD4CF-DE39-05C0-10C6-40B13B787D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01" name="Freeform 65">
                      <a:extLst>
                        <a:ext uri="{FF2B5EF4-FFF2-40B4-BE49-F238E27FC236}">
                          <a16:creationId xmlns:a16="http://schemas.microsoft.com/office/drawing/2014/main" id="{0E109F72-4F5B-B9D7-48FF-2A9B7DD353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02" name="Group 66">
                    <a:extLst>
                      <a:ext uri="{FF2B5EF4-FFF2-40B4-BE49-F238E27FC236}">
                        <a16:creationId xmlns:a16="http://schemas.microsoft.com/office/drawing/2014/main" id="{842761F7-9F8A-B483-D5A7-20642B61E5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8003" name="Freeform 67">
                      <a:extLst>
                        <a:ext uri="{FF2B5EF4-FFF2-40B4-BE49-F238E27FC236}">
                          <a16:creationId xmlns:a16="http://schemas.microsoft.com/office/drawing/2014/main" id="{56724CF4-E867-B07A-D710-D56D4FEFB9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04" name="Freeform 68">
                      <a:extLst>
                        <a:ext uri="{FF2B5EF4-FFF2-40B4-BE49-F238E27FC236}">
                          <a16:creationId xmlns:a16="http://schemas.microsoft.com/office/drawing/2014/main" id="{B41C6E27-165A-FD21-6D44-38F48EF677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05" name="Group 69">
                    <a:extLst>
                      <a:ext uri="{FF2B5EF4-FFF2-40B4-BE49-F238E27FC236}">
                        <a16:creationId xmlns:a16="http://schemas.microsoft.com/office/drawing/2014/main" id="{DAE5AF13-1EC1-ED9D-1D9F-5CE6CFF9CF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8006" name="Freeform 70">
                      <a:extLst>
                        <a:ext uri="{FF2B5EF4-FFF2-40B4-BE49-F238E27FC236}">
                          <a16:creationId xmlns:a16="http://schemas.microsoft.com/office/drawing/2014/main" id="{A524AC7C-04D2-EA33-4630-BC1ED11C53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07" name="Freeform 71">
                      <a:extLst>
                        <a:ext uri="{FF2B5EF4-FFF2-40B4-BE49-F238E27FC236}">
                          <a16:creationId xmlns:a16="http://schemas.microsoft.com/office/drawing/2014/main" id="{C22EEDB1-1654-F7DE-52F9-322E906516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08" name="Group 72">
                    <a:extLst>
                      <a:ext uri="{FF2B5EF4-FFF2-40B4-BE49-F238E27FC236}">
                        <a16:creationId xmlns:a16="http://schemas.microsoft.com/office/drawing/2014/main" id="{3E389DBD-F209-0C1F-F8EE-888657F582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8009" name="Freeform 73">
                      <a:extLst>
                        <a:ext uri="{FF2B5EF4-FFF2-40B4-BE49-F238E27FC236}">
                          <a16:creationId xmlns:a16="http://schemas.microsoft.com/office/drawing/2014/main" id="{752F3EAB-4A0A-DBCA-744C-A10319A693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10" name="Freeform 74">
                      <a:extLst>
                        <a:ext uri="{FF2B5EF4-FFF2-40B4-BE49-F238E27FC236}">
                          <a16:creationId xmlns:a16="http://schemas.microsoft.com/office/drawing/2014/main" id="{6DB7C078-D5C8-2BC4-0A1E-8B73CB8ED3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8011" name="Freeform 75">
                    <a:extLst>
                      <a:ext uri="{FF2B5EF4-FFF2-40B4-BE49-F238E27FC236}">
                        <a16:creationId xmlns:a16="http://schemas.microsoft.com/office/drawing/2014/main" id="{C1DB4268-A346-3172-E318-6AE031323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12" name="Freeform 76">
                    <a:extLst>
                      <a:ext uri="{FF2B5EF4-FFF2-40B4-BE49-F238E27FC236}">
                        <a16:creationId xmlns:a16="http://schemas.microsoft.com/office/drawing/2014/main" id="{F458EC4A-6A3D-D438-09BA-C711E3064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8013" name="Group 77">
                    <a:extLst>
                      <a:ext uri="{FF2B5EF4-FFF2-40B4-BE49-F238E27FC236}">
                        <a16:creationId xmlns:a16="http://schemas.microsoft.com/office/drawing/2014/main" id="{948852C8-FF6F-2FE1-0AC5-4A40EA15A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8014" name="Freeform 78">
                      <a:extLst>
                        <a:ext uri="{FF2B5EF4-FFF2-40B4-BE49-F238E27FC236}">
                          <a16:creationId xmlns:a16="http://schemas.microsoft.com/office/drawing/2014/main" id="{DA3CB47B-C6CF-673A-0458-1EAE08EB2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15" name="Freeform 79">
                      <a:extLst>
                        <a:ext uri="{FF2B5EF4-FFF2-40B4-BE49-F238E27FC236}">
                          <a16:creationId xmlns:a16="http://schemas.microsoft.com/office/drawing/2014/main" id="{D159DFDA-AD47-07BC-57FE-7414B911C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16" name="Group 80">
                    <a:extLst>
                      <a:ext uri="{FF2B5EF4-FFF2-40B4-BE49-F238E27FC236}">
                        <a16:creationId xmlns:a16="http://schemas.microsoft.com/office/drawing/2014/main" id="{96394031-9FD0-E63F-88DA-CC19EB128D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8017" name="Freeform 81">
                      <a:extLst>
                        <a:ext uri="{FF2B5EF4-FFF2-40B4-BE49-F238E27FC236}">
                          <a16:creationId xmlns:a16="http://schemas.microsoft.com/office/drawing/2014/main" id="{C0176E4D-6583-D646-E7CA-2B38ED2A8A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18" name="Freeform 82">
                      <a:extLst>
                        <a:ext uri="{FF2B5EF4-FFF2-40B4-BE49-F238E27FC236}">
                          <a16:creationId xmlns:a16="http://schemas.microsoft.com/office/drawing/2014/main" id="{74DF2C87-6B5C-F9B8-83BD-78C85C5FAA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19" name="Group 83">
                    <a:extLst>
                      <a:ext uri="{FF2B5EF4-FFF2-40B4-BE49-F238E27FC236}">
                        <a16:creationId xmlns:a16="http://schemas.microsoft.com/office/drawing/2014/main" id="{C2DAF871-3751-DA7E-6AD9-907E3D29C4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8020" name="Freeform 84">
                      <a:extLst>
                        <a:ext uri="{FF2B5EF4-FFF2-40B4-BE49-F238E27FC236}">
                          <a16:creationId xmlns:a16="http://schemas.microsoft.com/office/drawing/2014/main" id="{F26DC0A0-B779-4D6C-8723-930B0BE271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21" name="Freeform 85">
                      <a:extLst>
                        <a:ext uri="{FF2B5EF4-FFF2-40B4-BE49-F238E27FC236}">
                          <a16:creationId xmlns:a16="http://schemas.microsoft.com/office/drawing/2014/main" id="{4CE719DA-8FD1-6856-E613-7809D9DBEC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22" name="Group 86">
                    <a:extLst>
                      <a:ext uri="{FF2B5EF4-FFF2-40B4-BE49-F238E27FC236}">
                        <a16:creationId xmlns:a16="http://schemas.microsoft.com/office/drawing/2014/main" id="{AB871DFD-92E7-8A0C-6F0E-D90EAECD4D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8023" name="Freeform 87">
                      <a:extLst>
                        <a:ext uri="{FF2B5EF4-FFF2-40B4-BE49-F238E27FC236}">
                          <a16:creationId xmlns:a16="http://schemas.microsoft.com/office/drawing/2014/main" id="{9AA92298-3A21-E56F-C865-E94E66DF5C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24" name="Freeform 88">
                      <a:extLst>
                        <a:ext uri="{FF2B5EF4-FFF2-40B4-BE49-F238E27FC236}">
                          <a16:creationId xmlns:a16="http://schemas.microsoft.com/office/drawing/2014/main" id="{0D226E81-2803-AA79-5968-74A12782A0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25" name="Group 89">
                    <a:extLst>
                      <a:ext uri="{FF2B5EF4-FFF2-40B4-BE49-F238E27FC236}">
                        <a16:creationId xmlns:a16="http://schemas.microsoft.com/office/drawing/2014/main" id="{53BF2D20-E97E-009D-8A4E-BC1648AFC2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8026" name="Freeform 90">
                      <a:extLst>
                        <a:ext uri="{FF2B5EF4-FFF2-40B4-BE49-F238E27FC236}">
                          <a16:creationId xmlns:a16="http://schemas.microsoft.com/office/drawing/2014/main" id="{072ED78C-84F5-1E58-6117-22858788B6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27" name="Freeform 91">
                      <a:extLst>
                        <a:ext uri="{FF2B5EF4-FFF2-40B4-BE49-F238E27FC236}">
                          <a16:creationId xmlns:a16="http://schemas.microsoft.com/office/drawing/2014/main" id="{B8B2C471-1428-39B8-042B-AE6A19077A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28" name="Group 92">
                    <a:extLst>
                      <a:ext uri="{FF2B5EF4-FFF2-40B4-BE49-F238E27FC236}">
                        <a16:creationId xmlns:a16="http://schemas.microsoft.com/office/drawing/2014/main" id="{0B0FF0AA-E646-C58F-A6AA-52FC60A412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8029" name="Freeform 93">
                      <a:extLst>
                        <a:ext uri="{FF2B5EF4-FFF2-40B4-BE49-F238E27FC236}">
                          <a16:creationId xmlns:a16="http://schemas.microsoft.com/office/drawing/2014/main" id="{E1B556BA-3D0E-04F9-3705-9B1CC33DEB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30" name="Freeform 94">
                      <a:extLst>
                        <a:ext uri="{FF2B5EF4-FFF2-40B4-BE49-F238E27FC236}">
                          <a16:creationId xmlns:a16="http://schemas.microsoft.com/office/drawing/2014/main" id="{A0826258-6181-B5DC-C046-F855347F3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31" name="Group 95">
                    <a:extLst>
                      <a:ext uri="{FF2B5EF4-FFF2-40B4-BE49-F238E27FC236}">
                        <a16:creationId xmlns:a16="http://schemas.microsoft.com/office/drawing/2014/main" id="{8C4BDC7A-A649-3929-5632-ABFF9AE895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8032" name="Freeform 96">
                      <a:extLst>
                        <a:ext uri="{FF2B5EF4-FFF2-40B4-BE49-F238E27FC236}">
                          <a16:creationId xmlns:a16="http://schemas.microsoft.com/office/drawing/2014/main" id="{EDF06B06-1BD5-D86F-982C-D811E63C90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33" name="Freeform 97">
                      <a:extLst>
                        <a:ext uri="{FF2B5EF4-FFF2-40B4-BE49-F238E27FC236}">
                          <a16:creationId xmlns:a16="http://schemas.microsoft.com/office/drawing/2014/main" id="{4846ED4D-E087-0D8D-8529-C6D73ADCF2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34" name="Group 98">
                    <a:extLst>
                      <a:ext uri="{FF2B5EF4-FFF2-40B4-BE49-F238E27FC236}">
                        <a16:creationId xmlns:a16="http://schemas.microsoft.com/office/drawing/2014/main" id="{13F91CDC-A3A8-92D2-2B05-E09215708C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8035" name="Freeform 99">
                      <a:extLst>
                        <a:ext uri="{FF2B5EF4-FFF2-40B4-BE49-F238E27FC236}">
                          <a16:creationId xmlns:a16="http://schemas.microsoft.com/office/drawing/2014/main" id="{49BD7B6B-55F0-175C-A330-5529BF9710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36" name="Freeform 100">
                      <a:extLst>
                        <a:ext uri="{FF2B5EF4-FFF2-40B4-BE49-F238E27FC236}">
                          <a16:creationId xmlns:a16="http://schemas.microsoft.com/office/drawing/2014/main" id="{C0D9B5CB-CFE5-1046-4C2A-3D307DF1E7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37" name="Group 101">
                    <a:extLst>
                      <a:ext uri="{FF2B5EF4-FFF2-40B4-BE49-F238E27FC236}">
                        <a16:creationId xmlns:a16="http://schemas.microsoft.com/office/drawing/2014/main" id="{0F2F79A6-4AF6-767C-4A1C-BD57211519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8038" name="Freeform 102">
                      <a:extLst>
                        <a:ext uri="{FF2B5EF4-FFF2-40B4-BE49-F238E27FC236}">
                          <a16:creationId xmlns:a16="http://schemas.microsoft.com/office/drawing/2014/main" id="{32061044-A8B3-507E-88DC-5E6C470664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39" name="Freeform 103">
                      <a:extLst>
                        <a:ext uri="{FF2B5EF4-FFF2-40B4-BE49-F238E27FC236}">
                          <a16:creationId xmlns:a16="http://schemas.microsoft.com/office/drawing/2014/main" id="{96F0DA4A-BA44-62FA-77DF-57E0D23A49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40" name="Group 104">
                    <a:extLst>
                      <a:ext uri="{FF2B5EF4-FFF2-40B4-BE49-F238E27FC236}">
                        <a16:creationId xmlns:a16="http://schemas.microsoft.com/office/drawing/2014/main" id="{0FFB90E1-F77A-30BD-7E8C-9DE62CA84B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8041" name="Freeform 105">
                      <a:extLst>
                        <a:ext uri="{FF2B5EF4-FFF2-40B4-BE49-F238E27FC236}">
                          <a16:creationId xmlns:a16="http://schemas.microsoft.com/office/drawing/2014/main" id="{B6FD4AA9-2A6E-9C7E-0802-9427A90141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42" name="Freeform 106">
                      <a:extLst>
                        <a:ext uri="{FF2B5EF4-FFF2-40B4-BE49-F238E27FC236}">
                          <a16:creationId xmlns:a16="http://schemas.microsoft.com/office/drawing/2014/main" id="{59D925D3-0CF6-A178-8D8F-A9BDD35D75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8043" name="Group 107">
                    <a:extLst>
                      <a:ext uri="{FF2B5EF4-FFF2-40B4-BE49-F238E27FC236}">
                        <a16:creationId xmlns:a16="http://schemas.microsoft.com/office/drawing/2014/main" id="{6CD6D483-1A1E-56BB-D594-E6F2AA1CBE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8044" name="Freeform 108">
                      <a:extLst>
                        <a:ext uri="{FF2B5EF4-FFF2-40B4-BE49-F238E27FC236}">
                          <a16:creationId xmlns:a16="http://schemas.microsoft.com/office/drawing/2014/main" id="{E56EA213-A508-2923-BCB6-5681F835AB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45" name="Freeform 109">
                      <a:extLst>
                        <a:ext uri="{FF2B5EF4-FFF2-40B4-BE49-F238E27FC236}">
                          <a16:creationId xmlns:a16="http://schemas.microsoft.com/office/drawing/2014/main" id="{1CEFBE02-5793-D29C-64DE-121DDF3F03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8046" name="Group 110">
                <a:extLst>
                  <a:ext uri="{FF2B5EF4-FFF2-40B4-BE49-F238E27FC236}">
                    <a16:creationId xmlns:a16="http://schemas.microsoft.com/office/drawing/2014/main" id="{07F139D1-A46C-EF0D-8779-9F6C59389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8047" name="Group 111">
                  <a:extLst>
                    <a:ext uri="{FF2B5EF4-FFF2-40B4-BE49-F238E27FC236}">
                      <a16:creationId xmlns:a16="http://schemas.microsoft.com/office/drawing/2014/main" id="{D8AEE8F9-3FB6-7993-0F26-D728EB2DD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8048" name="Arc 112">
                    <a:extLst>
                      <a:ext uri="{FF2B5EF4-FFF2-40B4-BE49-F238E27FC236}">
                        <a16:creationId xmlns:a16="http://schemas.microsoft.com/office/drawing/2014/main" id="{3FDC73AA-1AD9-F6F8-669F-64D176C6B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49" name="Arc 113">
                    <a:extLst>
                      <a:ext uri="{FF2B5EF4-FFF2-40B4-BE49-F238E27FC236}">
                        <a16:creationId xmlns:a16="http://schemas.microsoft.com/office/drawing/2014/main" id="{5BAD2FEC-9534-589B-4F51-49A3C6B93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50" name="Arc 114">
                    <a:extLst>
                      <a:ext uri="{FF2B5EF4-FFF2-40B4-BE49-F238E27FC236}">
                        <a16:creationId xmlns:a16="http://schemas.microsoft.com/office/drawing/2014/main" id="{872A1AEE-AE2D-C433-38A6-9B675BE9B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51" name="Arc 115">
                    <a:extLst>
                      <a:ext uri="{FF2B5EF4-FFF2-40B4-BE49-F238E27FC236}">
                        <a16:creationId xmlns:a16="http://schemas.microsoft.com/office/drawing/2014/main" id="{F32E3EDD-D469-9451-A294-6791B4A7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52" name="Arc 116">
                    <a:extLst>
                      <a:ext uri="{FF2B5EF4-FFF2-40B4-BE49-F238E27FC236}">
                        <a16:creationId xmlns:a16="http://schemas.microsoft.com/office/drawing/2014/main" id="{FF80A589-F084-CF00-223B-772D7AEB8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53" name="Arc 117">
                    <a:extLst>
                      <a:ext uri="{FF2B5EF4-FFF2-40B4-BE49-F238E27FC236}">
                        <a16:creationId xmlns:a16="http://schemas.microsoft.com/office/drawing/2014/main" id="{33740001-757A-3707-80FC-DF8FA02C4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54" name="Freeform 118">
                    <a:extLst>
                      <a:ext uri="{FF2B5EF4-FFF2-40B4-BE49-F238E27FC236}">
                        <a16:creationId xmlns:a16="http://schemas.microsoft.com/office/drawing/2014/main" id="{A54647EF-0569-3E6B-B6C7-ED0EDC9981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8055" name="Freeform 119">
                  <a:extLst>
                    <a:ext uri="{FF2B5EF4-FFF2-40B4-BE49-F238E27FC236}">
                      <a16:creationId xmlns:a16="http://schemas.microsoft.com/office/drawing/2014/main" id="{264C755A-5836-E70F-6D42-5729EAE4C53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8056" name="Group 120">
              <a:extLst>
                <a:ext uri="{FF2B5EF4-FFF2-40B4-BE49-F238E27FC236}">
                  <a16:creationId xmlns:a16="http://schemas.microsoft.com/office/drawing/2014/main" id="{8CD6A660-8291-475F-7B0B-CD0A13EA5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8057" name="Freeform 121">
                <a:extLst>
                  <a:ext uri="{FF2B5EF4-FFF2-40B4-BE49-F238E27FC236}">
                    <a16:creationId xmlns:a16="http://schemas.microsoft.com/office/drawing/2014/main" id="{2AA01674-B619-D8E4-1BA8-C8FF2AD891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8" name="Arc 122">
                <a:extLst>
                  <a:ext uri="{FF2B5EF4-FFF2-40B4-BE49-F238E27FC236}">
                    <a16:creationId xmlns:a16="http://schemas.microsoft.com/office/drawing/2014/main" id="{F1CE64D5-B057-9275-38A2-B2F3B8D69DB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9" name="Arc 123">
                <a:extLst>
                  <a:ext uri="{FF2B5EF4-FFF2-40B4-BE49-F238E27FC236}">
                    <a16:creationId xmlns:a16="http://schemas.microsoft.com/office/drawing/2014/main" id="{219F3A01-08DF-2689-7E3A-A130A191405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0" name="Arc 124">
                <a:extLst>
                  <a:ext uri="{FF2B5EF4-FFF2-40B4-BE49-F238E27FC236}">
                    <a16:creationId xmlns:a16="http://schemas.microsoft.com/office/drawing/2014/main" id="{003659F9-58EE-AC7B-4CDD-4294EAEA429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1" name="Arc 125">
                <a:extLst>
                  <a:ext uri="{FF2B5EF4-FFF2-40B4-BE49-F238E27FC236}">
                    <a16:creationId xmlns:a16="http://schemas.microsoft.com/office/drawing/2014/main" id="{EAC443EA-D43B-36DC-AAF4-F4DB13AA01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2" name="Arc 126">
                <a:extLst>
                  <a:ext uri="{FF2B5EF4-FFF2-40B4-BE49-F238E27FC236}">
                    <a16:creationId xmlns:a16="http://schemas.microsoft.com/office/drawing/2014/main" id="{F3898A98-1BFF-709A-335D-7B94C24AC7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3" name="Freeform 127">
                <a:extLst>
                  <a:ext uri="{FF2B5EF4-FFF2-40B4-BE49-F238E27FC236}">
                    <a16:creationId xmlns:a16="http://schemas.microsoft.com/office/drawing/2014/main" id="{454F0A08-C8F9-8640-1DB0-67A2C2A734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4" name="Freeform 128">
                <a:extLst>
                  <a:ext uri="{FF2B5EF4-FFF2-40B4-BE49-F238E27FC236}">
                    <a16:creationId xmlns:a16="http://schemas.microsoft.com/office/drawing/2014/main" id="{CFD81C68-534F-7724-6B90-FA9829F75B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5" name="Freeform 129">
                <a:extLst>
                  <a:ext uri="{FF2B5EF4-FFF2-40B4-BE49-F238E27FC236}">
                    <a16:creationId xmlns:a16="http://schemas.microsoft.com/office/drawing/2014/main" id="{5BEE5B1D-0665-46FB-C483-6A35EC3FF5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6" name="Freeform 130">
                <a:extLst>
                  <a:ext uri="{FF2B5EF4-FFF2-40B4-BE49-F238E27FC236}">
                    <a16:creationId xmlns:a16="http://schemas.microsoft.com/office/drawing/2014/main" id="{362E96E7-EBC0-8321-71B0-EEF461B825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7" name="Freeform 131">
                <a:extLst>
                  <a:ext uri="{FF2B5EF4-FFF2-40B4-BE49-F238E27FC236}">
                    <a16:creationId xmlns:a16="http://schemas.microsoft.com/office/drawing/2014/main" id="{902520ED-0045-2A4A-EBF4-5344E1DE2A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8" name="Freeform 132">
                <a:extLst>
                  <a:ext uri="{FF2B5EF4-FFF2-40B4-BE49-F238E27FC236}">
                    <a16:creationId xmlns:a16="http://schemas.microsoft.com/office/drawing/2014/main" id="{98AC4AB7-2594-19F7-34AF-F0AC07463C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9" name="Freeform 133">
                <a:extLst>
                  <a:ext uri="{FF2B5EF4-FFF2-40B4-BE49-F238E27FC236}">
                    <a16:creationId xmlns:a16="http://schemas.microsoft.com/office/drawing/2014/main" id="{22397FE8-43E9-AED4-6C22-3AAFD76746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70" name="Freeform 134">
                <a:extLst>
                  <a:ext uri="{FF2B5EF4-FFF2-40B4-BE49-F238E27FC236}">
                    <a16:creationId xmlns:a16="http://schemas.microsoft.com/office/drawing/2014/main" id="{689493DA-521C-377E-EC92-97B117F21E1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8071" name="Rectangle 135">
            <a:extLst>
              <a:ext uri="{FF2B5EF4-FFF2-40B4-BE49-F238E27FC236}">
                <a16:creationId xmlns:a16="http://schemas.microsoft.com/office/drawing/2014/main" id="{207072E2-0773-32EC-8A19-686D418CD37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8072" name="Rectangle 136">
            <a:extLst>
              <a:ext uri="{FF2B5EF4-FFF2-40B4-BE49-F238E27FC236}">
                <a16:creationId xmlns:a16="http://schemas.microsoft.com/office/drawing/2014/main" id="{E265C5E0-1C20-E984-03DD-42C250E8CA5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8073" name="Rectangle 137">
            <a:extLst>
              <a:ext uri="{FF2B5EF4-FFF2-40B4-BE49-F238E27FC236}">
                <a16:creationId xmlns:a16="http://schemas.microsoft.com/office/drawing/2014/main" id="{65EF94FA-C2FE-C8E2-C255-87E1AD7252D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8074" name="Rectangle 138">
            <a:extLst>
              <a:ext uri="{FF2B5EF4-FFF2-40B4-BE49-F238E27FC236}">
                <a16:creationId xmlns:a16="http://schemas.microsoft.com/office/drawing/2014/main" id="{F72418EB-8AC9-95AB-52FD-18A1A99F64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8075" name="Rectangle 139">
            <a:extLst>
              <a:ext uri="{FF2B5EF4-FFF2-40B4-BE49-F238E27FC236}">
                <a16:creationId xmlns:a16="http://schemas.microsoft.com/office/drawing/2014/main" id="{62FD7BD8-D8C1-E2C7-4B95-E6BF37CAA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C3AE2-13CA-4ACB-9957-21DC1703D4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9F0C-398E-44CE-D2FF-F7E3736C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D63F-D9A5-EA3C-A15C-42FAC47A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B7B8-3EB8-3175-9AEF-4E1F6FA1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4000-B4DC-1B65-A108-559999C0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BB7B-6204-7E7C-2C66-33D0C254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07C48-999C-416A-89F9-D8559D76C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6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8C60-9EA3-FEE3-5FCA-357C4490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DC0DE-7B2E-A403-915D-822AA745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0D9B-E473-1877-D839-10E4CEAE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7289-D1FA-4CF7-7D05-9564903C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A6D4D-8F84-ADDB-D05D-06D008E1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27BA9-6F18-4394-8691-A796E30F2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66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EB7F-3290-EB02-6E22-E45D6EFD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D558-08F0-FE19-D87E-BDDF8409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3FF76-469D-2C71-0EC9-81A3ABED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C8EE3-4DB6-CE78-D7CE-2D6EE77F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E447-3E50-11B8-0DA6-C2B7FE1A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ED15-D97F-6069-F9AF-E662C566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15778-A2CD-41BF-A7D9-140DE4485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0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2E85-216D-5D31-C59A-B9271F70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118F-7F25-4BB6-58B5-D7AC3B7E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8ECF2-F52A-DBBC-E8AB-8F9B6099A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56786-4B23-DABE-F7AD-DD413D7CF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41EEE-0DC2-8238-04C1-DB33FBC26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A3D0E-6EBE-8FE9-93B9-9261303B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41EDD-2E7D-31B8-7E6F-8AFF619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98804-7DE1-F5C4-96A6-4A4937B3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ED696-30DE-4B33-881E-237A6CB0C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2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48C7-9B5F-9B5B-CC71-52DC1AA6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00C44-ABE9-8B09-8421-22E2937C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9A2FA-9F0E-D008-823C-71BF2499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9F964-EE9B-0141-80B3-18EB7E85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05946-465D-4493-9B38-B72276DC8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F1B4-8855-3E79-1DB1-834E0E52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840D-11EA-3812-F5A2-A98135C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60B3-149E-60FD-158C-015F5922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3086-CF22-4A60-45BE-7EAD324C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F377-BED0-0F9C-00EA-8606C965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CF1B-BBDA-4814-9252-0CAB4F301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0F8A0-90CE-D682-63B0-36274730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5D906-17A3-E17E-4468-BC6329D7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253B8-9717-9CB4-E8A5-60CBC32D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D8C10-D6C7-41A6-955C-0A8589206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4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010B-CAA1-74CC-429A-49120989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5FFD3-CE6B-0EBB-3BE6-4FF4E197E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85486-237B-AF97-F904-AB8BC0F7B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85769-C376-CD54-9EF9-83AFF929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D9DE8-B07B-A5CD-B6C3-FE9F916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E4539-8605-468C-70AA-E12500CB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6F64B-AD7E-4CB1-82A6-CDB797EF9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1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A6E6-D685-E676-C3CF-0BC3EEBE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969BC-4CAD-CCFE-FCF1-889FEC3D4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5243C-2337-3125-9FAF-970AE1042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E492A-D0D3-70C4-89B2-DA8151C8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ECB90-7C42-75D8-26CF-D2D158D7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062D-51F7-1571-7A4F-4B4664D6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41CC-05E2-48FA-9A19-0F778E829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1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237C-A07B-4B98-DFEA-E08BFBD6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338C-FD95-B90E-5AD5-5240539E8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78F1-28AF-488E-A904-1DC5AD67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4736-F008-FFBD-7DEA-F9AF95D3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C869-0859-D685-AFD7-AEEBE8B7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7358-F5DF-414F-818A-E2FB740DC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59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11F36-8587-1A11-D651-75F0DD59A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238A-539D-BF8D-DC73-E1DDC480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134D-21D5-1CCB-E739-33720D9E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C28F7-7CA9-1FF2-B008-6A19FE27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50071-543A-F4FD-F2FC-F5E26858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F4A6D-9304-4690-BDD7-D91E3AB30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39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DEC7D9-ADC8-412F-20AD-CF62E2C5342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3A274-C5D1-87A7-D1CD-ED00B155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E7016-207C-1C84-8543-E0221A22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50BC7-233B-1404-F8CE-B88D7AE7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B7B51A-3AE9-4B84-A315-71C63B96E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2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4B1E-C72A-7486-1A7D-16DB0516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1EC6B-6B6E-801E-6FEA-6B2A05777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32CF3-A8C4-64C0-0850-9AF29A3A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F3307-4B7B-0337-7877-EA9C8D13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648B3-1A17-CE87-A50E-3CBF1105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E1BF-D661-49FB-B57A-4287EA2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0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4153-027E-6B8A-0377-EAE1475E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5FC7-1191-FF47-AD09-6AF186678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A091D-6D4F-9C9E-0979-4367CBEC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CA6B-5301-5890-F984-D1D9D495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FB76C-49A6-230C-27D8-D97FFA42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7B28A-12BD-C7C4-704A-3B84E850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79C2C-8817-4B71-9592-F507E0510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62C1-AF4E-6D35-9E9C-7C86190C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5C6B4-A6D2-D082-47D6-96C35F1AA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E0BEE-7AD1-E2CE-DE15-DF9D91D42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02563-DDE2-1657-C8A9-C22DC9136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BE407-0B8F-D683-4B1B-06D2DEBE9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BB5A9-F3BE-4FF1-D216-A50159FF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3612C-4057-9A92-AE5E-727B0A51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E34AC-8DA8-32C4-9455-94736CAF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8436-0FA0-4F30-B823-0C2FB0646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2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899-DD38-6259-D3BD-CC354476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20BFF-5A00-0D18-37F6-EC0CA3C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22F24-53C2-9C1E-9A22-A129B193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1A674-2C03-F598-F8C4-9E68F79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AD905-ED5E-4029-8EDE-ED709ADB2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2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B057F-88B5-A2F5-9C70-4E72841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0D27C-1D53-06B7-E3AF-4CAD6C29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101C7-5F24-5D47-CA9E-D6DA0BAE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B397-EEC9-4EC3-A9B5-B1EF4F83F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07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4001-EFB8-6E08-77DA-7015E513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19D8-3E6D-5062-7B58-93F2739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65DBF-7D90-357C-7FD8-7DC79770B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50C6E-32FE-C42F-3A9C-9CDBDC7B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9BF3-D204-1EFC-7C81-A70F0877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D9627-BB1A-C4BB-D600-44A7BFD8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C4CA-3A54-41A5-8D37-7E5039ADA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9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2C8A-C1F0-14EF-A9C0-AAD44106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E8FEB-103F-897C-7ABD-DD9825D90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BB28C-4D65-C862-B731-0EBAD9758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E9EE-7650-7F59-5AFF-9BC5CE2E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B5AB-0031-09CA-C865-AD9114FC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A519F-D31C-126F-15F3-76E4649C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8EA4-9168-4FA7-8BDF-F9E801449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1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EB88AE7-DF98-A482-7175-1B06E3C23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412F907-B580-9C9B-234B-7489911B4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FDAE4C33-1B0A-F7BC-D7F3-4A567D4268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2F4A48C9-8DED-7CF8-C1B3-6CD36D864A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3F3C97FE-E84B-549A-76E7-6F092DA1F1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AC732-8117-4DD3-AB87-64884984EE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>
            <a:extLst>
              <a:ext uri="{FF2B5EF4-FFF2-40B4-BE49-F238E27FC236}">
                <a16:creationId xmlns:a16="http://schemas.microsoft.com/office/drawing/2014/main" id="{F242E046-5AEB-A881-7F63-23342D1842E9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6915" name="Group 3">
              <a:extLst>
                <a:ext uri="{FF2B5EF4-FFF2-40B4-BE49-F238E27FC236}">
                  <a16:creationId xmlns:a16="http://schemas.microsoft.com/office/drawing/2014/main" id="{CDF4CAB4-A4A7-0EA4-A203-701424292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6916" name="Oval 4">
                <a:extLst>
                  <a:ext uri="{FF2B5EF4-FFF2-40B4-BE49-F238E27FC236}">
                    <a16:creationId xmlns:a16="http://schemas.microsoft.com/office/drawing/2014/main" id="{57B4B281-4091-449C-7E73-3473BFE154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7" name="Oval 5">
                <a:extLst>
                  <a:ext uri="{FF2B5EF4-FFF2-40B4-BE49-F238E27FC236}">
                    <a16:creationId xmlns:a16="http://schemas.microsoft.com/office/drawing/2014/main" id="{69B9B297-D1CD-88CE-B1D1-A5B1DAD3AC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918" name="Group 6">
              <a:extLst>
                <a:ext uri="{FF2B5EF4-FFF2-40B4-BE49-F238E27FC236}">
                  <a16:creationId xmlns:a16="http://schemas.microsoft.com/office/drawing/2014/main" id="{C79686E7-7F6D-FBDF-205F-A17DA561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6919" name="Oval 7">
                <a:extLst>
                  <a:ext uri="{FF2B5EF4-FFF2-40B4-BE49-F238E27FC236}">
                    <a16:creationId xmlns:a16="http://schemas.microsoft.com/office/drawing/2014/main" id="{B62ACA1A-9A4C-8B2A-B944-F332CD05DC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Oval 8">
                <a:extLst>
                  <a:ext uri="{FF2B5EF4-FFF2-40B4-BE49-F238E27FC236}">
                    <a16:creationId xmlns:a16="http://schemas.microsoft.com/office/drawing/2014/main" id="{F3F9C123-2CF3-F1E8-460D-D109570D0D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921" name="Group 9">
              <a:extLst>
                <a:ext uri="{FF2B5EF4-FFF2-40B4-BE49-F238E27FC236}">
                  <a16:creationId xmlns:a16="http://schemas.microsoft.com/office/drawing/2014/main" id="{617B3E34-FC98-4CC2-EF19-8B49E570E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6922" name="Oval 10">
                <a:extLst>
                  <a:ext uri="{FF2B5EF4-FFF2-40B4-BE49-F238E27FC236}">
                    <a16:creationId xmlns:a16="http://schemas.microsoft.com/office/drawing/2014/main" id="{75276922-E868-C6C9-EE2E-82B0E8415D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Oval 11">
                <a:extLst>
                  <a:ext uri="{FF2B5EF4-FFF2-40B4-BE49-F238E27FC236}">
                    <a16:creationId xmlns:a16="http://schemas.microsoft.com/office/drawing/2014/main" id="{31498480-B01A-D96C-9E79-DF2BA314F6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924" name="Group 12">
              <a:extLst>
                <a:ext uri="{FF2B5EF4-FFF2-40B4-BE49-F238E27FC236}">
                  <a16:creationId xmlns:a16="http://schemas.microsoft.com/office/drawing/2014/main" id="{2607949E-C27D-1A1D-064D-865AED55F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6925" name="Group 13">
                <a:extLst>
                  <a:ext uri="{FF2B5EF4-FFF2-40B4-BE49-F238E27FC236}">
                    <a16:creationId xmlns:a16="http://schemas.microsoft.com/office/drawing/2014/main" id="{B445AF49-AC61-134D-01D1-3CECC0341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6926" name="Oval 14">
                  <a:extLst>
                    <a:ext uri="{FF2B5EF4-FFF2-40B4-BE49-F238E27FC236}">
                      <a16:creationId xmlns:a16="http://schemas.microsoft.com/office/drawing/2014/main" id="{057836BA-F239-BA4A-93D4-C34421AFB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27" name="Oval 15">
                  <a:extLst>
                    <a:ext uri="{FF2B5EF4-FFF2-40B4-BE49-F238E27FC236}">
                      <a16:creationId xmlns:a16="http://schemas.microsoft.com/office/drawing/2014/main" id="{A1B431B3-BD57-0800-C278-694D37535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928" name="Group 16">
                <a:extLst>
                  <a:ext uri="{FF2B5EF4-FFF2-40B4-BE49-F238E27FC236}">
                    <a16:creationId xmlns:a16="http://schemas.microsoft.com/office/drawing/2014/main" id="{B6F816DC-8DC5-A3EA-4AB5-100DBBFDC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6929" name="Group 17">
                  <a:extLst>
                    <a:ext uri="{FF2B5EF4-FFF2-40B4-BE49-F238E27FC236}">
                      <a16:creationId xmlns:a16="http://schemas.microsoft.com/office/drawing/2014/main" id="{42892790-6B5D-E59F-6C2A-6C15499D4B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6930" name="Freeform 18">
                    <a:extLst>
                      <a:ext uri="{FF2B5EF4-FFF2-40B4-BE49-F238E27FC236}">
                        <a16:creationId xmlns:a16="http://schemas.microsoft.com/office/drawing/2014/main" id="{EA5C8FD9-C6A3-8A9E-B873-BA6771C299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31" name="Freeform 19">
                    <a:extLst>
                      <a:ext uri="{FF2B5EF4-FFF2-40B4-BE49-F238E27FC236}">
                        <a16:creationId xmlns:a16="http://schemas.microsoft.com/office/drawing/2014/main" id="{4358C445-9EDE-2E8E-48BB-4985B6D6F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32" name="Group 20">
                  <a:extLst>
                    <a:ext uri="{FF2B5EF4-FFF2-40B4-BE49-F238E27FC236}">
                      <a16:creationId xmlns:a16="http://schemas.microsoft.com/office/drawing/2014/main" id="{9840BDC8-25FB-C5FF-D4D7-B63A2576A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6933" name="Freeform 21">
                    <a:extLst>
                      <a:ext uri="{FF2B5EF4-FFF2-40B4-BE49-F238E27FC236}">
                        <a16:creationId xmlns:a16="http://schemas.microsoft.com/office/drawing/2014/main" id="{E436B52F-F9DC-45B1-E749-BF70E687F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34" name="Freeform 22">
                    <a:extLst>
                      <a:ext uri="{FF2B5EF4-FFF2-40B4-BE49-F238E27FC236}">
                        <a16:creationId xmlns:a16="http://schemas.microsoft.com/office/drawing/2014/main" id="{94D44D40-457D-3F52-74A6-6BB747D313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35" name="Group 23">
                  <a:extLst>
                    <a:ext uri="{FF2B5EF4-FFF2-40B4-BE49-F238E27FC236}">
                      <a16:creationId xmlns:a16="http://schemas.microsoft.com/office/drawing/2014/main" id="{3E41D398-F4AB-0C56-1F83-16CED5578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6936" name="Freeform 24">
                    <a:extLst>
                      <a:ext uri="{FF2B5EF4-FFF2-40B4-BE49-F238E27FC236}">
                        <a16:creationId xmlns:a16="http://schemas.microsoft.com/office/drawing/2014/main" id="{22C97C81-51B2-11BD-CFFA-6BCF38A0C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37" name="Freeform 25">
                    <a:extLst>
                      <a:ext uri="{FF2B5EF4-FFF2-40B4-BE49-F238E27FC236}">
                        <a16:creationId xmlns:a16="http://schemas.microsoft.com/office/drawing/2014/main" id="{AD368730-CD44-6ED7-0393-5071FEC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38" name="Group 26">
                  <a:extLst>
                    <a:ext uri="{FF2B5EF4-FFF2-40B4-BE49-F238E27FC236}">
                      <a16:creationId xmlns:a16="http://schemas.microsoft.com/office/drawing/2014/main" id="{0ECB6F9E-D0D1-5F90-8F4D-B9EF3D5964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6939" name="Freeform 27">
                    <a:extLst>
                      <a:ext uri="{FF2B5EF4-FFF2-40B4-BE49-F238E27FC236}">
                        <a16:creationId xmlns:a16="http://schemas.microsoft.com/office/drawing/2014/main" id="{E4991A20-51F8-C37E-7E4C-A9B6B3C6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40" name="Freeform 28">
                    <a:extLst>
                      <a:ext uri="{FF2B5EF4-FFF2-40B4-BE49-F238E27FC236}">
                        <a16:creationId xmlns:a16="http://schemas.microsoft.com/office/drawing/2014/main" id="{D4C57365-58FF-40F6-BC19-991F143EA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41" name="Group 29">
                  <a:extLst>
                    <a:ext uri="{FF2B5EF4-FFF2-40B4-BE49-F238E27FC236}">
                      <a16:creationId xmlns:a16="http://schemas.microsoft.com/office/drawing/2014/main" id="{9D3C7B84-050E-6B72-59C3-077ADE9B6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6942" name="Freeform 30">
                    <a:extLst>
                      <a:ext uri="{FF2B5EF4-FFF2-40B4-BE49-F238E27FC236}">
                        <a16:creationId xmlns:a16="http://schemas.microsoft.com/office/drawing/2014/main" id="{9E8AEDC0-1614-B173-3908-961E692FE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43" name="Freeform 31">
                    <a:extLst>
                      <a:ext uri="{FF2B5EF4-FFF2-40B4-BE49-F238E27FC236}">
                        <a16:creationId xmlns:a16="http://schemas.microsoft.com/office/drawing/2014/main" id="{F3B255D6-A010-341C-8195-6982797DD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44" name="Group 32">
                  <a:extLst>
                    <a:ext uri="{FF2B5EF4-FFF2-40B4-BE49-F238E27FC236}">
                      <a16:creationId xmlns:a16="http://schemas.microsoft.com/office/drawing/2014/main" id="{FC3A586D-5BEC-AA31-7CF7-6062B74C07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6945" name="Freeform 33">
                    <a:extLst>
                      <a:ext uri="{FF2B5EF4-FFF2-40B4-BE49-F238E27FC236}">
                        <a16:creationId xmlns:a16="http://schemas.microsoft.com/office/drawing/2014/main" id="{A539FD63-0A25-0E7D-80C1-ECBB68813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46" name="Freeform 34">
                    <a:extLst>
                      <a:ext uri="{FF2B5EF4-FFF2-40B4-BE49-F238E27FC236}">
                        <a16:creationId xmlns:a16="http://schemas.microsoft.com/office/drawing/2014/main" id="{40084A97-859A-5871-8779-D198A0E58F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47" name="Group 35">
                  <a:extLst>
                    <a:ext uri="{FF2B5EF4-FFF2-40B4-BE49-F238E27FC236}">
                      <a16:creationId xmlns:a16="http://schemas.microsoft.com/office/drawing/2014/main" id="{5F67EDEA-E641-0264-BBB7-754F5D63DA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6948" name="Freeform 36">
                    <a:extLst>
                      <a:ext uri="{FF2B5EF4-FFF2-40B4-BE49-F238E27FC236}">
                        <a16:creationId xmlns:a16="http://schemas.microsoft.com/office/drawing/2014/main" id="{BC29BAB8-1939-81DD-7167-4CB216405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49" name="Freeform 37">
                    <a:extLst>
                      <a:ext uri="{FF2B5EF4-FFF2-40B4-BE49-F238E27FC236}">
                        <a16:creationId xmlns:a16="http://schemas.microsoft.com/office/drawing/2014/main" id="{AF76C941-254A-4BBC-41CD-A44865B50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50" name="Group 38">
                  <a:extLst>
                    <a:ext uri="{FF2B5EF4-FFF2-40B4-BE49-F238E27FC236}">
                      <a16:creationId xmlns:a16="http://schemas.microsoft.com/office/drawing/2014/main" id="{BDA5F803-DF5B-5FC2-6D50-A89A3D47B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6951" name="Freeform 39">
                    <a:extLst>
                      <a:ext uri="{FF2B5EF4-FFF2-40B4-BE49-F238E27FC236}">
                        <a16:creationId xmlns:a16="http://schemas.microsoft.com/office/drawing/2014/main" id="{685B53EE-712D-CBBC-83D5-F3D560E85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52" name="Freeform 40">
                    <a:extLst>
                      <a:ext uri="{FF2B5EF4-FFF2-40B4-BE49-F238E27FC236}">
                        <a16:creationId xmlns:a16="http://schemas.microsoft.com/office/drawing/2014/main" id="{1B487088-80DC-3F18-CC2B-F0ACA014F4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53" name="Group 41">
                  <a:extLst>
                    <a:ext uri="{FF2B5EF4-FFF2-40B4-BE49-F238E27FC236}">
                      <a16:creationId xmlns:a16="http://schemas.microsoft.com/office/drawing/2014/main" id="{D093A67B-94E0-734C-49EC-527F97E00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6954" name="Freeform 42">
                    <a:extLst>
                      <a:ext uri="{FF2B5EF4-FFF2-40B4-BE49-F238E27FC236}">
                        <a16:creationId xmlns:a16="http://schemas.microsoft.com/office/drawing/2014/main" id="{C642EF67-22C8-B5DD-2254-0EFBC3CDF3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55" name="Freeform 43">
                    <a:extLst>
                      <a:ext uri="{FF2B5EF4-FFF2-40B4-BE49-F238E27FC236}">
                        <a16:creationId xmlns:a16="http://schemas.microsoft.com/office/drawing/2014/main" id="{F48A648F-5C49-726C-47F1-7C1FFDF23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56" name="Group 44">
                  <a:extLst>
                    <a:ext uri="{FF2B5EF4-FFF2-40B4-BE49-F238E27FC236}">
                      <a16:creationId xmlns:a16="http://schemas.microsoft.com/office/drawing/2014/main" id="{49A1F2C3-7680-3B53-A893-E7767AF5AA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6957" name="Freeform 45">
                    <a:extLst>
                      <a:ext uri="{FF2B5EF4-FFF2-40B4-BE49-F238E27FC236}">
                        <a16:creationId xmlns:a16="http://schemas.microsoft.com/office/drawing/2014/main" id="{74F55523-A91C-7CD2-6203-B6E178B47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58" name="Freeform 46">
                    <a:extLst>
                      <a:ext uri="{FF2B5EF4-FFF2-40B4-BE49-F238E27FC236}">
                        <a16:creationId xmlns:a16="http://schemas.microsoft.com/office/drawing/2014/main" id="{96B11AD8-3FB1-D2E4-723B-8D09CF06C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59" name="Group 47">
                  <a:extLst>
                    <a:ext uri="{FF2B5EF4-FFF2-40B4-BE49-F238E27FC236}">
                      <a16:creationId xmlns:a16="http://schemas.microsoft.com/office/drawing/2014/main" id="{F56F8349-DC27-DBA8-BD81-46415BE9C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6960" name="Freeform 48">
                    <a:extLst>
                      <a:ext uri="{FF2B5EF4-FFF2-40B4-BE49-F238E27FC236}">
                        <a16:creationId xmlns:a16="http://schemas.microsoft.com/office/drawing/2014/main" id="{2DB70BC2-9E78-3F4E-E6DE-6A99CB1493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61" name="Freeform 49">
                    <a:extLst>
                      <a:ext uri="{FF2B5EF4-FFF2-40B4-BE49-F238E27FC236}">
                        <a16:creationId xmlns:a16="http://schemas.microsoft.com/office/drawing/2014/main" id="{A553AFA2-F713-5271-A640-5C782125E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62" name="Group 50">
                  <a:extLst>
                    <a:ext uri="{FF2B5EF4-FFF2-40B4-BE49-F238E27FC236}">
                      <a16:creationId xmlns:a16="http://schemas.microsoft.com/office/drawing/2014/main" id="{6FEC6E2B-E880-5ACC-64F8-70E6D9905F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6963" name="Freeform 51">
                    <a:extLst>
                      <a:ext uri="{FF2B5EF4-FFF2-40B4-BE49-F238E27FC236}">
                        <a16:creationId xmlns:a16="http://schemas.microsoft.com/office/drawing/2014/main" id="{F6CC81ED-840A-E7C8-6AD5-96791F10F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64" name="Freeform 52">
                    <a:extLst>
                      <a:ext uri="{FF2B5EF4-FFF2-40B4-BE49-F238E27FC236}">
                        <a16:creationId xmlns:a16="http://schemas.microsoft.com/office/drawing/2014/main" id="{61902909-85BF-3026-52D1-1A589151C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65" name="Group 53">
                  <a:extLst>
                    <a:ext uri="{FF2B5EF4-FFF2-40B4-BE49-F238E27FC236}">
                      <a16:creationId xmlns:a16="http://schemas.microsoft.com/office/drawing/2014/main" id="{581647E9-FFF2-0BD1-E418-13D591B1D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6966" name="Freeform 54">
                    <a:extLst>
                      <a:ext uri="{FF2B5EF4-FFF2-40B4-BE49-F238E27FC236}">
                        <a16:creationId xmlns:a16="http://schemas.microsoft.com/office/drawing/2014/main" id="{A4933692-49ED-57E9-AD76-1079E6DB6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67" name="Freeform 55">
                    <a:extLst>
                      <a:ext uri="{FF2B5EF4-FFF2-40B4-BE49-F238E27FC236}">
                        <a16:creationId xmlns:a16="http://schemas.microsoft.com/office/drawing/2014/main" id="{635794E3-FC5A-1CA8-1C3D-3DBEAFC7F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68" name="Group 56">
                  <a:extLst>
                    <a:ext uri="{FF2B5EF4-FFF2-40B4-BE49-F238E27FC236}">
                      <a16:creationId xmlns:a16="http://schemas.microsoft.com/office/drawing/2014/main" id="{33AAD4FD-F588-A5CB-B110-B715DBCFC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6969" name="Freeform 57">
                    <a:extLst>
                      <a:ext uri="{FF2B5EF4-FFF2-40B4-BE49-F238E27FC236}">
                        <a16:creationId xmlns:a16="http://schemas.microsoft.com/office/drawing/2014/main" id="{6A32E257-F32F-E483-0D3B-CCDF321BFB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70" name="Freeform 58">
                    <a:extLst>
                      <a:ext uri="{FF2B5EF4-FFF2-40B4-BE49-F238E27FC236}">
                        <a16:creationId xmlns:a16="http://schemas.microsoft.com/office/drawing/2014/main" id="{A954DED6-FF63-DCA4-99FA-743D7EDBB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71" name="Group 59">
                  <a:extLst>
                    <a:ext uri="{FF2B5EF4-FFF2-40B4-BE49-F238E27FC236}">
                      <a16:creationId xmlns:a16="http://schemas.microsoft.com/office/drawing/2014/main" id="{6B344F72-6481-D132-A057-372111FF98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6972" name="Freeform 60">
                    <a:extLst>
                      <a:ext uri="{FF2B5EF4-FFF2-40B4-BE49-F238E27FC236}">
                        <a16:creationId xmlns:a16="http://schemas.microsoft.com/office/drawing/2014/main" id="{2E6E0F62-8DEB-E9F3-4A4D-A3848440A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73" name="Freeform 61">
                    <a:extLst>
                      <a:ext uri="{FF2B5EF4-FFF2-40B4-BE49-F238E27FC236}">
                        <a16:creationId xmlns:a16="http://schemas.microsoft.com/office/drawing/2014/main" id="{6932F10F-DC14-D432-0C9B-DF54AFC58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74" name="Group 62">
                  <a:extLst>
                    <a:ext uri="{FF2B5EF4-FFF2-40B4-BE49-F238E27FC236}">
                      <a16:creationId xmlns:a16="http://schemas.microsoft.com/office/drawing/2014/main" id="{F2D88134-DFD1-B922-4F26-0412FEBBE0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6975" name="Freeform 63">
                    <a:extLst>
                      <a:ext uri="{FF2B5EF4-FFF2-40B4-BE49-F238E27FC236}">
                        <a16:creationId xmlns:a16="http://schemas.microsoft.com/office/drawing/2014/main" id="{C07A269D-B708-B2D1-E65D-02CA1D9874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76" name="Freeform 64">
                    <a:extLst>
                      <a:ext uri="{FF2B5EF4-FFF2-40B4-BE49-F238E27FC236}">
                        <a16:creationId xmlns:a16="http://schemas.microsoft.com/office/drawing/2014/main" id="{49C0D8A7-49C0-3835-EA3A-45B9E31AA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77" name="Group 65">
                  <a:extLst>
                    <a:ext uri="{FF2B5EF4-FFF2-40B4-BE49-F238E27FC236}">
                      <a16:creationId xmlns:a16="http://schemas.microsoft.com/office/drawing/2014/main" id="{5A631922-1842-7C9C-29D1-01E74B36FF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6978" name="Freeform 66">
                    <a:extLst>
                      <a:ext uri="{FF2B5EF4-FFF2-40B4-BE49-F238E27FC236}">
                        <a16:creationId xmlns:a16="http://schemas.microsoft.com/office/drawing/2014/main" id="{30B3A9E2-43B9-7140-927D-ED44334D4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79" name="Freeform 67">
                    <a:extLst>
                      <a:ext uri="{FF2B5EF4-FFF2-40B4-BE49-F238E27FC236}">
                        <a16:creationId xmlns:a16="http://schemas.microsoft.com/office/drawing/2014/main" id="{7E77A8B1-BDE2-3AE0-3266-C524C0365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80" name="Group 68">
                  <a:extLst>
                    <a:ext uri="{FF2B5EF4-FFF2-40B4-BE49-F238E27FC236}">
                      <a16:creationId xmlns:a16="http://schemas.microsoft.com/office/drawing/2014/main" id="{61748DBF-1523-238E-3A3D-5995B5BDAD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6981" name="Freeform 69">
                    <a:extLst>
                      <a:ext uri="{FF2B5EF4-FFF2-40B4-BE49-F238E27FC236}">
                        <a16:creationId xmlns:a16="http://schemas.microsoft.com/office/drawing/2014/main" id="{B69AFEA0-B4EB-6ABC-D2A9-3BAE200C90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82" name="Freeform 70">
                    <a:extLst>
                      <a:ext uri="{FF2B5EF4-FFF2-40B4-BE49-F238E27FC236}">
                        <a16:creationId xmlns:a16="http://schemas.microsoft.com/office/drawing/2014/main" id="{2748CDDF-BF48-528C-3A5D-3BD8AC4FF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83" name="Group 71">
                  <a:extLst>
                    <a:ext uri="{FF2B5EF4-FFF2-40B4-BE49-F238E27FC236}">
                      <a16:creationId xmlns:a16="http://schemas.microsoft.com/office/drawing/2014/main" id="{3F2CE017-7BA3-ECA9-5804-7208713A8E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6984" name="Freeform 72">
                    <a:extLst>
                      <a:ext uri="{FF2B5EF4-FFF2-40B4-BE49-F238E27FC236}">
                        <a16:creationId xmlns:a16="http://schemas.microsoft.com/office/drawing/2014/main" id="{793F329A-1B61-6911-AE84-A50F8CED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85" name="Freeform 73">
                    <a:extLst>
                      <a:ext uri="{FF2B5EF4-FFF2-40B4-BE49-F238E27FC236}">
                        <a16:creationId xmlns:a16="http://schemas.microsoft.com/office/drawing/2014/main" id="{2A18F175-1F2F-0D02-A43D-A971EDD1E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86" name="Group 74">
                  <a:extLst>
                    <a:ext uri="{FF2B5EF4-FFF2-40B4-BE49-F238E27FC236}">
                      <a16:creationId xmlns:a16="http://schemas.microsoft.com/office/drawing/2014/main" id="{5DF62149-9B6E-5AA0-3E40-6394B1F816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6987" name="Freeform 75">
                    <a:extLst>
                      <a:ext uri="{FF2B5EF4-FFF2-40B4-BE49-F238E27FC236}">
                        <a16:creationId xmlns:a16="http://schemas.microsoft.com/office/drawing/2014/main" id="{4895FE2D-860E-166C-4A39-A0F24FAC43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88" name="Freeform 76">
                    <a:extLst>
                      <a:ext uri="{FF2B5EF4-FFF2-40B4-BE49-F238E27FC236}">
                        <a16:creationId xmlns:a16="http://schemas.microsoft.com/office/drawing/2014/main" id="{3E5F6E3D-74F1-62C4-1A72-5D4B4CDE5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89" name="Group 77">
                  <a:extLst>
                    <a:ext uri="{FF2B5EF4-FFF2-40B4-BE49-F238E27FC236}">
                      <a16:creationId xmlns:a16="http://schemas.microsoft.com/office/drawing/2014/main" id="{D9F88D9E-F20B-9BC0-8986-730838261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6990" name="Freeform 78">
                    <a:extLst>
                      <a:ext uri="{FF2B5EF4-FFF2-40B4-BE49-F238E27FC236}">
                        <a16:creationId xmlns:a16="http://schemas.microsoft.com/office/drawing/2014/main" id="{17F86FA8-F077-D8D3-298A-CEF6A1FB07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91" name="Freeform 79">
                    <a:extLst>
                      <a:ext uri="{FF2B5EF4-FFF2-40B4-BE49-F238E27FC236}">
                        <a16:creationId xmlns:a16="http://schemas.microsoft.com/office/drawing/2014/main" id="{DD215C75-E868-14BB-262E-B332AE0B74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6992" name="Freeform 80">
                  <a:extLst>
                    <a:ext uri="{FF2B5EF4-FFF2-40B4-BE49-F238E27FC236}">
                      <a16:creationId xmlns:a16="http://schemas.microsoft.com/office/drawing/2014/main" id="{341A9146-5BBE-63FF-2DF8-44597FFD77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93" name="Freeform 81">
                  <a:extLst>
                    <a:ext uri="{FF2B5EF4-FFF2-40B4-BE49-F238E27FC236}">
                      <a16:creationId xmlns:a16="http://schemas.microsoft.com/office/drawing/2014/main" id="{FFE40236-A9F9-F763-2469-80C2BEFFAA3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6994" name="Group 82">
                  <a:extLst>
                    <a:ext uri="{FF2B5EF4-FFF2-40B4-BE49-F238E27FC236}">
                      <a16:creationId xmlns:a16="http://schemas.microsoft.com/office/drawing/2014/main" id="{83EFB164-7536-2461-333C-50A97529AD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6995" name="Freeform 83">
                    <a:extLst>
                      <a:ext uri="{FF2B5EF4-FFF2-40B4-BE49-F238E27FC236}">
                        <a16:creationId xmlns:a16="http://schemas.microsoft.com/office/drawing/2014/main" id="{49B41D8C-00AD-67DB-1977-87F39655F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96" name="Freeform 84">
                    <a:extLst>
                      <a:ext uri="{FF2B5EF4-FFF2-40B4-BE49-F238E27FC236}">
                        <a16:creationId xmlns:a16="http://schemas.microsoft.com/office/drawing/2014/main" id="{6C485F94-03EA-1672-5FC3-D5221ACA2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97" name="Group 85">
                  <a:extLst>
                    <a:ext uri="{FF2B5EF4-FFF2-40B4-BE49-F238E27FC236}">
                      <a16:creationId xmlns:a16="http://schemas.microsoft.com/office/drawing/2014/main" id="{2F8D1017-8DD3-1B59-C5EE-9A021E0AE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6998" name="Freeform 86">
                    <a:extLst>
                      <a:ext uri="{FF2B5EF4-FFF2-40B4-BE49-F238E27FC236}">
                        <a16:creationId xmlns:a16="http://schemas.microsoft.com/office/drawing/2014/main" id="{7E18B784-D2FF-64A9-429F-164B70DD44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999" name="Freeform 87">
                    <a:extLst>
                      <a:ext uri="{FF2B5EF4-FFF2-40B4-BE49-F238E27FC236}">
                        <a16:creationId xmlns:a16="http://schemas.microsoft.com/office/drawing/2014/main" id="{DD04BB69-7E4E-211A-AC77-5C344EAF75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00" name="Group 88">
                  <a:extLst>
                    <a:ext uri="{FF2B5EF4-FFF2-40B4-BE49-F238E27FC236}">
                      <a16:creationId xmlns:a16="http://schemas.microsoft.com/office/drawing/2014/main" id="{A9A7761C-ED8D-5781-58F0-DFB2176EF4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7001" name="Freeform 89">
                    <a:extLst>
                      <a:ext uri="{FF2B5EF4-FFF2-40B4-BE49-F238E27FC236}">
                        <a16:creationId xmlns:a16="http://schemas.microsoft.com/office/drawing/2014/main" id="{9B1C66D7-4209-5A2E-CE81-C15AA2F11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02" name="Freeform 90">
                    <a:extLst>
                      <a:ext uri="{FF2B5EF4-FFF2-40B4-BE49-F238E27FC236}">
                        <a16:creationId xmlns:a16="http://schemas.microsoft.com/office/drawing/2014/main" id="{99D7392E-3994-4572-6A11-75F2F3A3D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03" name="Group 91">
                  <a:extLst>
                    <a:ext uri="{FF2B5EF4-FFF2-40B4-BE49-F238E27FC236}">
                      <a16:creationId xmlns:a16="http://schemas.microsoft.com/office/drawing/2014/main" id="{D0CF4447-9A41-F659-5423-EA0E64562B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7004" name="Freeform 92">
                    <a:extLst>
                      <a:ext uri="{FF2B5EF4-FFF2-40B4-BE49-F238E27FC236}">
                        <a16:creationId xmlns:a16="http://schemas.microsoft.com/office/drawing/2014/main" id="{51B10CC4-8600-FDA5-EDA5-D2ED7C8B52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05" name="Freeform 93">
                    <a:extLst>
                      <a:ext uri="{FF2B5EF4-FFF2-40B4-BE49-F238E27FC236}">
                        <a16:creationId xmlns:a16="http://schemas.microsoft.com/office/drawing/2014/main" id="{7CA6F677-D7A0-7BD2-3C44-C83635FDB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06" name="Group 94">
                  <a:extLst>
                    <a:ext uri="{FF2B5EF4-FFF2-40B4-BE49-F238E27FC236}">
                      <a16:creationId xmlns:a16="http://schemas.microsoft.com/office/drawing/2014/main" id="{E4073F14-AE8F-9666-EE47-6B8CCBDD0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7007" name="Freeform 95">
                    <a:extLst>
                      <a:ext uri="{FF2B5EF4-FFF2-40B4-BE49-F238E27FC236}">
                        <a16:creationId xmlns:a16="http://schemas.microsoft.com/office/drawing/2014/main" id="{0CEB6EDF-E401-87D1-019E-9823524CE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08" name="Freeform 96">
                    <a:extLst>
                      <a:ext uri="{FF2B5EF4-FFF2-40B4-BE49-F238E27FC236}">
                        <a16:creationId xmlns:a16="http://schemas.microsoft.com/office/drawing/2014/main" id="{F6C87ECB-EC29-5B1B-BC8B-F9BB5BBE7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09" name="Group 97">
                  <a:extLst>
                    <a:ext uri="{FF2B5EF4-FFF2-40B4-BE49-F238E27FC236}">
                      <a16:creationId xmlns:a16="http://schemas.microsoft.com/office/drawing/2014/main" id="{175005C9-6359-0E5C-3C95-159DFCB3FB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7010" name="Freeform 98">
                    <a:extLst>
                      <a:ext uri="{FF2B5EF4-FFF2-40B4-BE49-F238E27FC236}">
                        <a16:creationId xmlns:a16="http://schemas.microsoft.com/office/drawing/2014/main" id="{4E838CA9-D920-50D8-176A-B000F5626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11" name="Freeform 99">
                    <a:extLst>
                      <a:ext uri="{FF2B5EF4-FFF2-40B4-BE49-F238E27FC236}">
                        <a16:creationId xmlns:a16="http://schemas.microsoft.com/office/drawing/2014/main" id="{D15F97EF-32B5-46AD-DD86-8B98FD466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12" name="Group 100">
                  <a:extLst>
                    <a:ext uri="{FF2B5EF4-FFF2-40B4-BE49-F238E27FC236}">
                      <a16:creationId xmlns:a16="http://schemas.microsoft.com/office/drawing/2014/main" id="{E9898455-BE6D-E11B-D877-A0B3EFB813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7013" name="Freeform 101">
                    <a:extLst>
                      <a:ext uri="{FF2B5EF4-FFF2-40B4-BE49-F238E27FC236}">
                        <a16:creationId xmlns:a16="http://schemas.microsoft.com/office/drawing/2014/main" id="{2271BE0C-42DE-9A76-852A-28FC4D5C2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14" name="Freeform 102">
                    <a:extLst>
                      <a:ext uri="{FF2B5EF4-FFF2-40B4-BE49-F238E27FC236}">
                        <a16:creationId xmlns:a16="http://schemas.microsoft.com/office/drawing/2014/main" id="{E38F1800-7CF6-124A-03C4-063149611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15" name="Group 103">
                  <a:extLst>
                    <a:ext uri="{FF2B5EF4-FFF2-40B4-BE49-F238E27FC236}">
                      <a16:creationId xmlns:a16="http://schemas.microsoft.com/office/drawing/2014/main" id="{05A0F018-671A-4259-8D99-511A0737D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7016" name="Freeform 104">
                    <a:extLst>
                      <a:ext uri="{FF2B5EF4-FFF2-40B4-BE49-F238E27FC236}">
                        <a16:creationId xmlns:a16="http://schemas.microsoft.com/office/drawing/2014/main" id="{4EEB7252-9FCD-E7D8-F33A-D750C2AF43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17" name="Freeform 105">
                    <a:extLst>
                      <a:ext uri="{FF2B5EF4-FFF2-40B4-BE49-F238E27FC236}">
                        <a16:creationId xmlns:a16="http://schemas.microsoft.com/office/drawing/2014/main" id="{4684CE38-1CB4-2DFA-302A-A4CEBB3F10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18" name="Group 106">
                  <a:extLst>
                    <a:ext uri="{FF2B5EF4-FFF2-40B4-BE49-F238E27FC236}">
                      <a16:creationId xmlns:a16="http://schemas.microsoft.com/office/drawing/2014/main" id="{BE17CC2B-51C8-BBE0-6C33-AC89D0851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7019" name="Freeform 107">
                    <a:extLst>
                      <a:ext uri="{FF2B5EF4-FFF2-40B4-BE49-F238E27FC236}">
                        <a16:creationId xmlns:a16="http://schemas.microsoft.com/office/drawing/2014/main" id="{66E174C0-26F9-7AE0-86FF-422A536E0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20" name="Freeform 108">
                    <a:extLst>
                      <a:ext uri="{FF2B5EF4-FFF2-40B4-BE49-F238E27FC236}">
                        <a16:creationId xmlns:a16="http://schemas.microsoft.com/office/drawing/2014/main" id="{86FA909F-1971-E2B7-99C0-6EFF02B1AB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21" name="Group 109">
                  <a:extLst>
                    <a:ext uri="{FF2B5EF4-FFF2-40B4-BE49-F238E27FC236}">
                      <a16:creationId xmlns:a16="http://schemas.microsoft.com/office/drawing/2014/main" id="{7C80FFC6-EDCD-9C50-5A80-189FCA4D8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7022" name="Freeform 110">
                    <a:extLst>
                      <a:ext uri="{FF2B5EF4-FFF2-40B4-BE49-F238E27FC236}">
                        <a16:creationId xmlns:a16="http://schemas.microsoft.com/office/drawing/2014/main" id="{E607C3D2-EB59-E51C-DFF0-2B3D5073C4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23" name="Freeform 111">
                    <a:extLst>
                      <a:ext uri="{FF2B5EF4-FFF2-40B4-BE49-F238E27FC236}">
                        <a16:creationId xmlns:a16="http://schemas.microsoft.com/office/drawing/2014/main" id="{196B53D6-1168-E1DC-D93C-5B35CA8F71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24" name="Group 112">
                  <a:extLst>
                    <a:ext uri="{FF2B5EF4-FFF2-40B4-BE49-F238E27FC236}">
                      <a16:creationId xmlns:a16="http://schemas.microsoft.com/office/drawing/2014/main" id="{95896823-5C10-E415-5D04-E4D07C5EA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7025" name="Freeform 113">
                    <a:extLst>
                      <a:ext uri="{FF2B5EF4-FFF2-40B4-BE49-F238E27FC236}">
                        <a16:creationId xmlns:a16="http://schemas.microsoft.com/office/drawing/2014/main" id="{D5C5F037-C893-6862-1F94-DD1B1F5D9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026" name="Freeform 114">
                    <a:extLst>
                      <a:ext uri="{FF2B5EF4-FFF2-40B4-BE49-F238E27FC236}">
                        <a16:creationId xmlns:a16="http://schemas.microsoft.com/office/drawing/2014/main" id="{676B0DE0-5BBB-1B36-A6C0-7C19115C13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7027" name="Freeform 115">
                <a:extLst>
                  <a:ext uri="{FF2B5EF4-FFF2-40B4-BE49-F238E27FC236}">
                    <a16:creationId xmlns:a16="http://schemas.microsoft.com/office/drawing/2014/main" id="{7A94A6BA-729D-D8ED-6CE0-6ED3C001C3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28" name="Arc 116">
                <a:extLst>
                  <a:ext uri="{FF2B5EF4-FFF2-40B4-BE49-F238E27FC236}">
                    <a16:creationId xmlns:a16="http://schemas.microsoft.com/office/drawing/2014/main" id="{AD7AAAD5-40B6-6A8D-4C9F-9C8E5F94B64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29" name="Arc 117">
                <a:extLst>
                  <a:ext uri="{FF2B5EF4-FFF2-40B4-BE49-F238E27FC236}">
                    <a16:creationId xmlns:a16="http://schemas.microsoft.com/office/drawing/2014/main" id="{63E621F9-5558-7458-5DF4-177885B6305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0" name="Arc 118">
                <a:extLst>
                  <a:ext uri="{FF2B5EF4-FFF2-40B4-BE49-F238E27FC236}">
                    <a16:creationId xmlns:a16="http://schemas.microsoft.com/office/drawing/2014/main" id="{8C30A28F-3025-1D7A-D0E2-81883E11D8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1" name="Arc 119">
                <a:extLst>
                  <a:ext uri="{FF2B5EF4-FFF2-40B4-BE49-F238E27FC236}">
                    <a16:creationId xmlns:a16="http://schemas.microsoft.com/office/drawing/2014/main" id="{300DBD83-B8B2-4E59-12D5-C54B463A20E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2" name="Arc 120">
                <a:extLst>
                  <a:ext uri="{FF2B5EF4-FFF2-40B4-BE49-F238E27FC236}">
                    <a16:creationId xmlns:a16="http://schemas.microsoft.com/office/drawing/2014/main" id="{965BDC04-7B22-7A26-9F68-FD20B93E72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3" name="Arc 121">
                <a:extLst>
                  <a:ext uri="{FF2B5EF4-FFF2-40B4-BE49-F238E27FC236}">
                    <a16:creationId xmlns:a16="http://schemas.microsoft.com/office/drawing/2014/main" id="{5D7E927C-0C82-BA0C-3D08-D57A619C31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4" name="Arc 122">
                <a:extLst>
                  <a:ext uri="{FF2B5EF4-FFF2-40B4-BE49-F238E27FC236}">
                    <a16:creationId xmlns:a16="http://schemas.microsoft.com/office/drawing/2014/main" id="{E5B1A5EF-B1BE-302A-DFE4-569E358CA6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5" name="Arc 123">
                <a:extLst>
                  <a:ext uri="{FF2B5EF4-FFF2-40B4-BE49-F238E27FC236}">
                    <a16:creationId xmlns:a16="http://schemas.microsoft.com/office/drawing/2014/main" id="{F3E9B721-C665-69C0-5C27-72B9BDAF8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6" name="Freeform 124">
                <a:extLst>
                  <a:ext uri="{FF2B5EF4-FFF2-40B4-BE49-F238E27FC236}">
                    <a16:creationId xmlns:a16="http://schemas.microsoft.com/office/drawing/2014/main" id="{9D3005C2-A000-2B3E-D1D8-34E1F6C436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7" name="Freeform 125">
                <a:extLst>
                  <a:ext uri="{FF2B5EF4-FFF2-40B4-BE49-F238E27FC236}">
                    <a16:creationId xmlns:a16="http://schemas.microsoft.com/office/drawing/2014/main" id="{BCE59BE3-2DD7-ABB7-8737-D438B5320C0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8" name="Arc 126">
                <a:extLst>
                  <a:ext uri="{FF2B5EF4-FFF2-40B4-BE49-F238E27FC236}">
                    <a16:creationId xmlns:a16="http://schemas.microsoft.com/office/drawing/2014/main" id="{11B947FC-772F-9E43-2F26-24CEDA868DE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39" name="Arc 127">
                <a:extLst>
                  <a:ext uri="{FF2B5EF4-FFF2-40B4-BE49-F238E27FC236}">
                    <a16:creationId xmlns:a16="http://schemas.microsoft.com/office/drawing/2014/main" id="{7A95ED6C-F803-7C87-F723-3CEAF093F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0" name="Arc 128">
                <a:extLst>
                  <a:ext uri="{FF2B5EF4-FFF2-40B4-BE49-F238E27FC236}">
                    <a16:creationId xmlns:a16="http://schemas.microsoft.com/office/drawing/2014/main" id="{D1E3A3C5-EC59-0E55-FB01-2163FE5AEB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1" name="Freeform 129">
                <a:extLst>
                  <a:ext uri="{FF2B5EF4-FFF2-40B4-BE49-F238E27FC236}">
                    <a16:creationId xmlns:a16="http://schemas.microsoft.com/office/drawing/2014/main" id="{4B21D486-B61B-7CD7-DDE6-EF15EBD525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2" name="Freeform 130">
                <a:extLst>
                  <a:ext uri="{FF2B5EF4-FFF2-40B4-BE49-F238E27FC236}">
                    <a16:creationId xmlns:a16="http://schemas.microsoft.com/office/drawing/2014/main" id="{F6C31213-D2B2-8E4B-3733-BB55F732B7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3" name="Freeform 131">
                <a:extLst>
                  <a:ext uri="{FF2B5EF4-FFF2-40B4-BE49-F238E27FC236}">
                    <a16:creationId xmlns:a16="http://schemas.microsoft.com/office/drawing/2014/main" id="{9F8AE5A8-801D-4911-0E3F-22330262349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4" name="Freeform 132">
                <a:extLst>
                  <a:ext uri="{FF2B5EF4-FFF2-40B4-BE49-F238E27FC236}">
                    <a16:creationId xmlns:a16="http://schemas.microsoft.com/office/drawing/2014/main" id="{E4749601-5FBA-4398-0984-65C2648FBA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5" name="Freeform 133">
                <a:extLst>
                  <a:ext uri="{FF2B5EF4-FFF2-40B4-BE49-F238E27FC236}">
                    <a16:creationId xmlns:a16="http://schemas.microsoft.com/office/drawing/2014/main" id="{E3282D0B-4D30-2CF7-1CBE-22D50288F0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6" name="Freeform 134">
                <a:extLst>
                  <a:ext uri="{FF2B5EF4-FFF2-40B4-BE49-F238E27FC236}">
                    <a16:creationId xmlns:a16="http://schemas.microsoft.com/office/drawing/2014/main" id="{C3960273-BBCB-1BB8-7D6D-678C22425B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7" name="Freeform 135">
                <a:extLst>
                  <a:ext uri="{FF2B5EF4-FFF2-40B4-BE49-F238E27FC236}">
                    <a16:creationId xmlns:a16="http://schemas.microsoft.com/office/drawing/2014/main" id="{77545EE5-C202-55E0-574F-EA3D257728B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8" name="Freeform 136">
                <a:extLst>
                  <a:ext uri="{FF2B5EF4-FFF2-40B4-BE49-F238E27FC236}">
                    <a16:creationId xmlns:a16="http://schemas.microsoft.com/office/drawing/2014/main" id="{8D53419E-B85C-FCC7-F2B6-157B45D38CA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049" name="Rectangle 137">
            <a:extLst>
              <a:ext uri="{FF2B5EF4-FFF2-40B4-BE49-F238E27FC236}">
                <a16:creationId xmlns:a16="http://schemas.microsoft.com/office/drawing/2014/main" id="{B16CAA6A-8BC6-4C80-4929-4F325A002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7050" name="Rectangle 138">
            <a:extLst>
              <a:ext uri="{FF2B5EF4-FFF2-40B4-BE49-F238E27FC236}">
                <a16:creationId xmlns:a16="http://schemas.microsoft.com/office/drawing/2014/main" id="{75853D1A-48C4-7F04-7B28-F99DFCB98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7051" name="Rectangle 139">
            <a:extLst>
              <a:ext uri="{FF2B5EF4-FFF2-40B4-BE49-F238E27FC236}">
                <a16:creationId xmlns:a16="http://schemas.microsoft.com/office/drawing/2014/main" id="{2677AFA6-C707-8B9A-C620-7B3A4E92FC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67052" name="Rectangle 140">
            <a:extLst>
              <a:ext uri="{FF2B5EF4-FFF2-40B4-BE49-F238E27FC236}">
                <a16:creationId xmlns:a16="http://schemas.microsoft.com/office/drawing/2014/main" id="{41686513-819B-D64B-7725-2FEAB3224F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67053" name="Rectangle 141">
            <a:extLst>
              <a:ext uri="{FF2B5EF4-FFF2-40B4-BE49-F238E27FC236}">
                <a16:creationId xmlns:a16="http://schemas.microsoft.com/office/drawing/2014/main" id="{78F49EC5-C018-7F9A-7EF4-CE2BF7C10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7E768A3-BE34-4AFA-BED1-BBDD76DDFF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>
            <a:extLst>
              <a:ext uri="{FF2B5EF4-FFF2-40B4-BE49-F238E27FC236}">
                <a16:creationId xmlns:a16="http://schemas.microsoft.com/office/drawing/2014/main" id="{FB7C1AAB-A9A9-076F-8A0A-499C7D1A2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239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FF3300">
                  <a:alpha val="50000"/>
                </a:srgbClr>
              </a:solidFill>
              <a:effectLst>
                <a:outerShdw sy="50000" rotWithShape="0">
                  <a:srgbClr val="9999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Ren</a:t>
            </a:r>
          </a:p>
        </p:txBody>
      </p:sp>
      <p:pic>
        <p:nvPicPr>
          <p:cNvPr id="100359" name="Picture 7">
            <a:extLst>
              <a:ext uri="{FF2B5EF4-FFF2-40B4-BE49-F238E27FC236}">
                <a16:creationId xmlns:a16="http://schemas.microsoft.com/office/drawing/2014/main" id="{DDEBD3A1-06CD-6DFF-81F7-46C49667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03738"/>
            <a:ext cx="3778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6CC2EA1C-5D9F-DBD2-9374-E52477DC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VNI-Avo" pitchFamily="2" charset="0"/>
              </a:rPr>
              <a:t>- </a:t>
            </a:r>
            <a:r>
              <a:rPr lang="en-US" altLang="en-US" sz="2400" b="1"/>
              <a:t>Đường đỉnh ren, chân ren, giới hạn ren được vẽ bằng nét..............ở</a:t>
            </a: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4370FF1E-2809-7461-43BD-5D7E90BB1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66"/>
                </a:solidFill>
              </a:rPr>
              <a:t>đứt</a:t>
            </a:r>
          </a:p>
        </p:txBody>
      </p:sp>
      <p:sp>
        <p:nvSpPr>
          <p:cNvPr id="234504" name="Text Box 8">
            <a:extLst>
              <a:ext uri="{FF2B5EF4-FFF2-40B4-BE49-F238E27FC236}">
                <a16:creationId xmlns:a16="http://schemas.microsoft.com/office/drawing/2014/main" id="{324C57A7-5B12-1F2A-C601-F99A7FAA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38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66"/>
                </a:solidFill>
              </a:rPr>
              <a:t>đứng</a:t>
            </a:r>
          </a:p>
        </p:txBody>
      </p:sp>
      <p:pic>
        <p:nvPicPr>
          <p:cNvPr id="234510" name="Picture 14" descr="T37_H11-6">
            <a:extLst>
              <a:ext uri="{FF2B5EF4-FFF2-40B4-BE49-F238E27FC236}">
                <a16:creationId xmlns:a16="http://schemas.microsoft.com/office/drawing/2014/main" id="{1320BBF9-EA22-BD9F-6141-263078E1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2578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11" name="Text Box 15">
            <a:extLst>
              <a:ext uri="{FF2B5EF4-FFF2-40B4-BE49-F238E27FC236}">
                <a16:creationId xmlns:a16="http://schemas.microsoft.com/office/drawing/2014/main" id="{39A89E8A-D469-B8F8-54E0-10D33991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 hình chiếu.............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51560" name="AutoShape 8">
            <a:extLst>
              <a:ext uri="{FF2B5EF4-FFF2-40B4-BE49-F238E27FC236}">
                <a16:creationId xmlns:a16="http://schemas.microsoft.com/office/drawing/2014/main" id="{1F20CFF8-AC2F-F7AC-4A85-37DB34F76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550"/>
            <a:ext cx="8305800" cy="10668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 Quan s</a:t>
            </a:r>
            <a:r>
              <a:rPr lang="en-US" altLang="en-US" sz="2400" b="1">
                <a:solidFill>
                  <a:srgbClr val="000099"/>
                </a:solidFill>
              </a:rPr>
              <a:t>át hình chiếu của ren khuất hãy nhận xét về quy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ước vẽ ren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503" grpId="0"/>
      <p:bldP spid="234504" grpId="0"/>
      <p:bldP spid="234511" grpId="0"/>
      <p:bldP spid="1515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F0C172EE-9B91-45E7-1700-EEBC5AFD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I/ </a:t>
            </a:r>
            <a:r>
              <a:rPr lang="en-US" altLang="en-US" sz="2500" b="1" u="sng"/>
              <a:t>Chi tiết có ren: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3B6E121B-0D55-B57B-379C-C209D7BB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525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Ren dùng để ghép nối các chi tiết và truyền lực.</a:t>
            </a:r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B4D65496-9309-6B58-EB80-563E32897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2550"/>
            <a:ext cx="6819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u="sng"/>
              <a:t>Ví dụ:</a:t>
            </a:r>
            <a:r>
              <a:rPr lang="en-US" altLang="en-US" sz="2200"/>
              <a:t> Bulông, đai ốc, phần đầu và thân vỏ bút bi,…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D80A2171-5625-56D4-6231-FA84C3C5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II/ </a:t>
            </a:r>
            <a:r>
              <a:rPr lang="en-US" altLang="en-US" sz="2500" b="1" u="sng"/>
              <a:t>Quy ước vẽ ren:</a:t>
            </a:r>
          </a:p>
        </p:txBody>
      </p:sp>
      <p:sp>
        <p:nvSpPr>
          <p:cNvPr id="153607" name="Text Box 7">
            <a:extLst>
              <a:ext uri="{FF2B5EF4-FFF2-40B4-BE49-F238E27FC236}">
                <a16:creationId xmlns:a16="http://schemas.microsoft.com/office/drawing/2014/main" id="{53761EA7-2096-4A53-6CDF-C8504407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1/</a:t>
            </a:r>
            <a:r>
              <a:rPr lang="en-US" altLang="en-US" sz="2500"/>
              <a:t> </a:t>
            </a:r>
            <a:r>
              <a:rPr lang="en-US" altLang="en-US" sz="2500" b="1" u="sng"/>
              <a:t>Ren ngoài, ren trong:</a:t>
            </a:r>
          </a:p>
        </p:txBody>
      </p:sp>
      <p:sp>
        <p:nvSpPr>
          <p:cNvPr id="153608" name="Text Box 8">
            <a:extLst>
              <a:ext uri="{FF2B5EF4-FFF2-40B4-BE49-F238E27FC236}">
                <a16:creationId xmlns:a16="http://schemas.microsoft.com/office/drawing/2014/main" id="{0EB21D83-701B-E76F-4E2F-DE47CD7E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571750"/>
            <a:ext cx="7677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- Ren ngoài là ren được hình thành ở mặt ngoài của chi tiết.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41AF3CFD-8E84-C738-A556-AF83094C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990850"/>
            <a:ext cx="6381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- Ren trong là ren hình thành ở mặt trong của lỗ.</a:t>
            </a: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688E0EDC-DBCF-1B09-7499-9154187D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3528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2/</a:t>
            </a:r>
            <a:r>
              <a:rPr lang="en-US" altLang="en-US" sz="2500"/>
              <a:t> </a:t>
            </a:r>
            <a:r>
              <a:rPr lang="en-US" altLang="en-US" sz="2500" b="1" u="sng"/>
              <a:t>Quy ước vẽ ren:</a:t>
            </a: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9E0106A9-E5B6-FE1F-3AEA-9EDCCEA6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1910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VNI-Palatin" pitchFamily="2" charset="0"/>
              </a:rPr>
              <a:t>- </a:t>
            </a:r>
            <a:r>
              <a:rPr lang="en-US" altLang="en-US" sz="2400"/>
              <a:t>Đường đỉnh ren, đường giới hạn ren và vòng đỉnh ren được vẽ bằng nét liền đậm</a:t>
            </a:r>
          </a:p>
        </p:txBody>
      </p:sp>
      <p:sp>
        <p:nvSpPr>
          <p:cNvPr id="153612" name="Text Box 12">
            <a:extLst>
              <a:ext uri="{FF2B5EF4-FFF2-40B4-BE49-F238E27FC236}">
                <a16:creationId xmlns:a16="http://schemas.microsoft.com/office/drawing/2014/main" id="{EDD791B2-F408-C4C7-8B16-8D0E1159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719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latin typeface="VNI-Palatin" pitchFamily="2" charset="0"/>
              </a:rPr>
              <a:t>a)</a:t>
            </a:r>
            <a:r>
              <a:rPr lang="en-US" altLang="en-US" sz="2500">
                <a:latin typeface="VNI-Palatin" pitchFamily="2" charset="0"/>
              </a:rPr>
              <a:t> </a:t>
            </a:r>
            <a:r>
              <a:rPr lang="en-US" altLang="en-US" sz="2500" b="1" u="sng">
                <a:latin typeface="VNI-Palatin" pitchFamily="2" charset="0"/>
              </a:rPr>
              <a:t>Ren nhìn th</a:t>
            </a:r>
            <a:r>
              <a:rPr lang="en-US" altLang="en-US" sz="2400" b="1" u="sng"/>
              <a:t>ấy</a:t>
            </a:r>
          </a:p>
        </p:txBody>
      </p:sp>
      <p:sp>
        <p:nvSpPr>
          <p:cNvPr id="153613" name="Text Box 13">
            <a:extLst>
              <a:ext uri="{FF2B5EF4-FFF2-40B4-BE49-F238E27FC236}">
                <a16:creationId xmlns:a16="http://schemas.microsoft.com/office/drawing/2014/main" id="{209BE244-CA19-2FFD-088F-44B10E68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953000"/>
            <a:ext cx="826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VNI-Palatin" pitchFamily="2" charset="0"/>
              </a:rPr>
              <a:t>-</a:t>
            </a:r>
            <a:r>
              <a:rPr lang="en-US" altLang="en-US" sz="2400"/>
              <a:t>Đường chân ren và vòng chân renđược vẽ bằng nét liền mảnh vòng chân ren chỉ vẽ ¾ vòng</a:t>
            </a:r>
          </a:p>
        </p:txBody>
      </p:sp>
      <p:sp>
        <p:nvSpPr>
          <p:cNvPr id="153614" name="Text Box 14">
            <a:extLst>
              <a:ext uri="{FF2B5EF4-FFF2-40B4-BE49-F238E27FC236}">
                <a16:creationId xmlns:a16="http://schemas.microsoft.com/office/drawing/2014/main" id="{DF1751B8-2E62-EBB3-9A58-85424F20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6265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latin typeface="VNI-Palatin" pitchFamily="2" charset="0"/>
              </a:rPr>
              <a:t>-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ren, </a:t>
            </a:r>
            <a:r>
              <a:rPr lang="en-US" altLang="en-US" sz="2400" dirty="0" err="1"/>
              <a:t>chân</a:t>
            </a:r>
            <a:r>
              <a:rPr lang="en-US" altLang="en-US" sz="2400" dirty="0"/>
              <a:t> ren, </a:t>
            </a:r>
            <a:r>
              <a:rPr lang="en-US" altLang="en-US" sz="2400" dirty="0" err="1"/>
              <a:t>giới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hạn</a:t>
            </a:r>
            <a:r>
              <a:rPr lang="en-US" altLang="en-US" sz="2400" dirty="0"/>
              <a:t> ren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nét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đứt</a:t>
            </a:r>
            <a:r>
              <a:rPr lang="en-US" altLang="en-US" sz="2400" dirty="0">
                <a:latin typeface="VNI-Palatin" pitchFamily="2" charset="0"/>
              </a:rPr>
              <a:t>.</a:t>
            </a:r>
          </a:p>
        </p:txBody>
      </p:sp>
      <p:sp>
        <p:nvSpPr>
          <p:cNvPr id="153615" name="Text Box 15">
            <a:extLst>
              <a:ext uri="{FF2B5EF4-FFF2-40B4-BE49-F238E27FC236}">
                <a16:creationId xmlns:a16="http://schemas.microsoft.com/office/drawing/2014/main" id="{36D77529-39BB-3E1D-2FDD-D522A12D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8165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latin typeface="VNI-Palatin" pitchFamily="2" charset="0"/>
              </a:rPr>
              <a:t>b)</a:t>
            </a:r>
            <a:r>
              <a:rPr lang="en-US" altLang="en-US" sz="2500">
                <a:latin typeface="VNI-Palatin" pitchFamily="2" charset="0"/>
              </a:rPr>
              <a:t> </a:t>
            </a:r>
            <a:r>
              <a:rPr lang="en-US" altLang="en-US" sz="2400" b="1" u="sng">
                <a:latin typeface="VNI-Palatin" pitchFamily="2" charset="0"/>
              </a:rPr>
              <a:t>Ren b</a:t>
            </a:r>
            <a:r>
              <a:rPr lang="en-US" altLang="en-US" sz="2400" b="1" u="sng"/>
              <a:t>ị che khuất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Text Box 14">
            <a:extLst>
              <a:ext uri="{FF2B5EF4-FFF2-40B4-BE49-F238E27FC236}">
                <a16:creationId xmlns:a16="http://schemas.microsoft.com/office/drawing/2014/main" id="{2881B127-75D8-BD2C-B47B-A834119F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- Học sinh xem trước bài 13</a:t>
            </a:r>
            <a:r>
              <a:rPr lang="en-US" altLang="en-US" sz="2800" b="1">
                <a:latin typeface="Times New Roman" panose="02020603050405020304" pitchFamily="18" charset="0"/>
              </a:rPr>
              <a:t> - B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ản vẽ lắp. </a:t>
            </a:r>
          </a:p>
        </p:txBody>
      </p:sp>
      <p:sp>
        <p:nvSpPr>
          <p:cNvPr id="108560" name="Text Box 16">
            <a:extLst>
              <a:ext uri="{FF2B5EF4-FFF2-40B4-BE49-F238E27FC236}">
                <a16:creationId xmlns:a16="http://schemas.microsoft.com/office/drawing/2014/main" id="{FBD13B1A-A8F7-A6EA-0131-815FDF86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- Trả lời câu hỏi và làm bài tập cuối bài.</a:t>
            </a:r>
          </a:p>
        </p:txBody>
      </p:sp>
      <p:sp>
        <p:nvSpPr>
          <p:cNvPr id="108561" name="Rectangle 17">
            <a:extLst>
              <a:ext uri="{FF2B5EF4-FFF2-40B4-BE49-F238E27FC236}">
                <a16:creationId xmlns:a16="http://schemas.microsoft.com/office/drawing/2014/main" id="{22D82B63-D516-BC32-D175-8D87382E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144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u="sng">
                <a:solidFill>
                  <a:srgbClr val="FF0066"/>
                </a:solidFill>
                <a:latin typeface="Times New Roman" panose="02020603050405020304" pitchFamily="18" charset="0"/>
              </a:rPr>
              <a:t>Công việc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/>
      <p:bldP spid="108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6207AD53-63A6-9B8F-CAF7-0E325633D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3333CC"/>
                </a:solidFill>
              </a:rPr>
              <a:t>I/ </a:t>
            </a:r>
            <a:r>
              <a:rPr lang="en-US" altLang="en-US" sz="3000" b="1" u="sng">
                <a:solidFill>
                  <a:srgbClr val="3333CC"/>
                </a:solidFill>
              </a:rPr>
              <a:t>Chi tiết có ren: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C65E4383-6927-4D0A-4458-AEEA0E08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00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FF0066"/>
                </a:solidFill>
              </a:rPr>
              <a:t>Em hãy quan sát hình và nêu tên các chi tiết?</a:t>
            </a:r>
          </a:p>
        </p:txBody>
      </p:sp>
      <p:sp>
        <p:nvSpPr>
          <p:cNvPr id="105479" name="Text Box 7">
            <a:extLst>
              <a:ext uri="{FF2B5EF4-FFF2-40B4-BE49-F238E27FC236}">
                <a16:creationId xmlns:a16="http://schemas.microsoft.com/office/drawing/2014/main" id="{5694813D-21B4-1367-2491-85E0DF51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4305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Em hãy cho biết một số đồ vật hoặc chi tiết có Ren thường thấy?</a:t>
            </a: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328E9327-8AC9-0D50-AF38-5FC0ABB78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7010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500"/>
          </a:p>
        </p:txBody>
      </p:sp>
      <p:pic>
        <p:nvPicPr>
          <p:cNvPr id="161797" name="Picture 5" descr="T35_H11_1a">
            <a:extLst>
              <a:ext uri="{FF2B5EF4-FFF2-40B4-BE49-F238E27FC236}">
                <a16:creationId xmlns:a16="http://schemas.microsoft.com/office/drawing/2014/main" id="{858F8C70-5AF0-EFE9-C2E7-026B0B03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32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6" descr="T35_H11-1b">
            <a:extLst>
              <a:ext uri="{FF2B5EF4-FFF2-40B4-BE49-F238E27FC236}">
                <a16:creationId xmlns:a16="http://schemas.microsoft.com/office/drawing/2014/main" id="{A81F5E3D-8A0D-E3E7-DB5A-AA002809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144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7" descr="T35_H11-1c">
            <a:extLst>
              <a:ext uri="{FF2B5EF4-FFF2-40B4-BE49-F238E27FC236}">
                <a16:creationId xmlns:a16="http://schemas.microsoft.com/office/drawing/2014/main" id="{0FC3F71D-05D6-B1C6-3667-93492E7C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12954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8" descr="T35_H11-1d">
            <a:extLst>
              <a:ext uri="{FF2B5EF4-FFF2-40B4-BE49-F238E27FC236}">
                <a16:creationId xmlns:a16="http://schemas.microsoft.com/office/drawing/2014/main" id="{5457D2DF-416E-E760-C128-8C14D844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9" descr="T35_H11-1e">
            <a:extLst>
              <a:ext uri="{FF2B5EF4-FFF2-40B4-BE49-F238E27FC236}">
                <a16:creationId xmlns:a16="http://schemas.microsoft.com/office/drawing/2014/main" id="{FA7C4C7D-3123-8596-C395-D6E9EE65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152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2" name="Picture 10" descr="T35_H11-1g">
            <a:extLst>
              <a:ext uri="{FF2B5EF4-FFF2-40B4-BE49-F238E27FC236}">
                <a16:creationId xmlns:a16="http://schemas.microsoft.com/office/drawing/2014/main" id="{7824AD50-BE96-B347-DA71-DCBF3ADB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3" name="Picture 11" descr="T35_H11-1h">
            <a:extLst>
              <a:ext uri="{FF2B5EF4-FFF2-40B4-BE49-F238E27FC236}">
                <a16:creationId xmlns:a16="http://schemas.microsoft.com/office/drawing/2014/main" id="{BB71AE3B-F47E-3EAE-968D-C7A5EC03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9812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4" name="Text Box 12">
            <a:extLst>
              <a:ext uri="{FF2B5EF4-FFF2-40B4-BE49-F238E27FC236}">
                <a16:creationId xmlns:a16="http://schemas.microsoft.com/office/drawing/2014/main" id="{90B4804F-8204-C562-DA71-47E2A665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62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Avo" pitchFamily="2" charset="0"/>
              </a:rPr>
              <a:t>Gh</a:t>
            </a:r>
            <a:r>
              <a:rPr lang="en-US" altLang="en-US" sz="2400" b="1"/>
              <a:t>ế xoay</a:t>
            </a:r>
          </a:p>
        </p:txBody>
      </p:sp>
      <p:sp>
        <p:nvSpPr>
          <p:cNvPr id="161805" name="Text Box 13">
            <a:extLst>
              <a:ext uri="{FF2B5EF4-FFF2-40B4-BE49-F238E27FC236}">
                <a16:creationId xmlns:a16="http://schemas.microsoft.com/office/drawing/2014/main" id="{FA1DBEE0-BEF1-FFC1-0E30-D380C334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962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Avo" pitchFamily="2" charset="0"/>
              </a:rPr>
              <a:t>Bình m</a:t>
            </a:r>
            <a:r>
              <a:rPr lang="en-US" altLang="en-US" sz="2400" b="1"/>
              <a:t>ực</a:t>
            </a:r>
          </a:p>
        </p:txBody>
      </p:sp>
      <p:sp>
        <p:nvSpPr>
          <p:cNvPr id="161806" name="Text Box 14">
            <a:extLst>
              <a:ext uri="{FF2B5EF4-FFF2-40B4-BE49-F238E27FC236}">
                <a16:creationId xmlns:a16="http://schemas.microsoft.com/office/drawing/2014/main" id="{A9830074-BA16-0D29-1F10-6706BD68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38290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Đui đèn</a:t>
            </a:r>
          </a:p>
        </p:txBody>
      </p:sp>
      <p:sp>
        <p:nvSpPr>
          <p:cNvPr id="161807" name="Text Box 15">
            <a:extLst>
              <a:ext uri="{FF2B5EF4-FFF2-40B4-BE49-F238E27FC236}">
                <a16:creationId xmlns:a16="http://schemas.microsoft.com/office/drawing/2014/main" id="{6ED9F31F-387F-673A-4E7E-EA3FD04C8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007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Avo" pitchFamily="2" charset="0"/>
              </a:rPr>
              <a:t>Vít</a:t>
            </a:r>
          </a:p>
        </p:txBody>
      </p:sp>
      <p:sp>
        <p:nvSpPr>
          <p:cNvPr id="161808" name="Text Box 16">
            <a:extLst>
              <a:ext uri="{FF2B5EF4-FFF2-40B4-BE49-F238E27FC236}">
                <a16:creationId xmlns:a16="http://schemas.microsoft.com/office/drawing/2014/main" id="{1B2D81C1-CFDB-CEA1-55AB-3DA33B6CC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Avo" pitchFamily="2" charset="0"/>
              </a:rPr>
              <a:t>B</a:t>
            </a:r>
            <a:r>
              <a:rPr lang="en-US" altLang="en-US" sz="2400" b="1"/>
              <a:t>óng đèn</a:t>
            </a:r>
          </a:p>
        </p:txBody>
      </p:sp>
      <p:sp>
        <p:nvSpPr>
          <p:cNvPr id="161809" name="Text Box 17">
            <a:extLst>
              <a:ext uri="{FF2B5EF4-FFF2-40B4-BE49-F238E27FC236}">
                <a16:creationId xmlns:a16="http://schemas.microsoft.com/office/drawing/2014/main" id="{E069DDA2-8ED7-6F74-E4F5-A40AA722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5943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Đai ốc</a:t>
            </a:r>
          </a:p>
        </p:txBody>
      </p:sp>
      <p:sp>
        <p:nvSpPr>
          <p:cNvPr id="161810" name="Text Box 18">
            <a:extLst>
              <a:ext uri="{FF2B5EF4-FFF2-40B4-BE49-F238E27FC236}">
                <a16:creationId xmlns:a16="http://schemas.microsoft.com/office/drawing/2014/main" id="{ED109ECF-36B5-2D48-7CF6-E6FF5CC9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59245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Avo" pitchFamily="2" charset="0"/>
              </a:rPr>
              <a:t>Bu l</a:t>
            </a:r>
            <a:r>
              <a:rPr lang="en-US" altLang="en-US" sz="2400" b="1"/>
              <a:t>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" decel="100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" decel="100000"/>
                                        <p:tgtEl>
                                          <p:spTgt spid="1054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5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5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5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1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1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1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1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1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1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1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3"/>
                  </p:tgtEl>
                </p:cond>
              </p:nextCondLst>
            </p:seq>
          </p:childTnLst>
        </p:cTn>
      </p:par>
    </p:tnLst>
    <p:bldLst>
      <p:bldP spid="105476" grpId="0"/>
      <p:bldP spid="105478" grpId="0"/>
      <p:bldP spid="105479" grpId="0"/>
      <p:bldP spid="105479" grpId="1"/>
      <p:bldP spid="161804" grpId="0"/>
      <p:bldP spid="161805" grpId="0"/>
      <p:bldP spid="161806" grpId="0"/>
      <p:bldP spid="161807" grpId="0"/>
      <p:bldP spid="161808" grpId="0"/>
      <p:bldP spid="161809" grpId="0"/>
      <p:bldP spid="1618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75" name="Picture 35" descr="T35_H11-1c">
            <a:extLst>
              <a:ext uri="{FF2B5EF4-FFF2-40B4-BE49-F238E27FC236}">
                <a16:creationId xmlns:a16="http://schemas.microsoft.com/office/drawing/2014/main" id="{53607F79-5037-59C5-23A0-BA11F036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1371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83" name="AutoShape 43">
            <a:extLst>
              <a:ext uri="{FF2B5EF4-FFF2-40B4-BE49-F238E27FC236}">
                <a16:creationId xmlns:a16="http://schemas.microsoft.com/office/drawing/2014/main" id="{F8C24DF0-25EC-CD5C-677E-D9B06648B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8534400" cy="1782763"/>
          </a:xfrm>
          <a:prstGeom prst="cloudCallout">
            <a:avLst>
              <a:gd name="adj1" fmla="val -40995"/>
              <a:gd name="adj2" fmla="val 68968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VNI-Avo" pitchFamily="2" charset="0"/>
              </a:rPr>
              <a:t>Em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VNI-Avo" pitchFamily="2" charset="0"/>
              </a:rPr>
              <a:t>h</a:t>
            </a:r>
            <a:r>
              <a:rPr lang="en-US" altLang="en-US" sz="2400" b="1">
                <a:solidFill>
                  <a:srgbClr val="FF3300"/>
                </a:solidFill>
              </a:rPr>
              <a:t>ãy cho biết ren của đuôi bóng đèn và ren của đui đèn được dùng để làm gì ?</a:t>
            </a:r>
          </a:p>
        </p:txBody>
      </p:sp>
      <p:pic>
        <p:nvPicPr>
          <p:cNvPr id="137222" name="Picture 44" descr="j0232133">
            <a:extLst>
              <a:ext uri="{FF2B5EF4-FFF2-40B4-BE49-F238E27FC236}">
                <a16:creationId xmlns:a16="http://schemas.microsoft.com/office/drawing/2014/main" id="{0EA7DEC6-5B01-4BB8-6EC5-12220D65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85" name="AutoShape 45">
            <a:extLst>
              <a:ext uri="{FF2B5EF4-FFF2-40B4-BE49-F238E27FC236}">
                <a16:creationId xmlns:a16="http://schemas.microsoft.com/office/drawing/2014/main" id="{318DC523-8797-9329-27C6-04E471F3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78513"/>
            <a:ext cx="5410200" cy="552450"/>
          </a:xfrm>
          <a:prstGeom prst="wedgeRoundRectCallout">
            <a:avLst>
              <a:gd name="adj1" fmla="val -61384"/>
              <a:gd name="adj2" fmla="val 53796"/>
              <a:gd name="adj3" fmla="val 16667"/>
            </a:avLst>
          </a:prstGeom>
          <a:solidFill>
            <a:srgbClr val="F8A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Dùng để ghép nối</a:t>
            </a:r>
          </a:p>
        </p:txBody>
      </p:sp>
      <p:sp>
        <p:nvSpPr>
          <p:cNvPr id="189492" name="AutoShape 52">
            <a:extLst>
              <a:ext uri="{FF2B5EF4-FFF2-40B4-BE49-F238E27FC236}">
                <a16:creationId xmlns:a16="http://schemas.microsoft.com/office/drawing/2014/main" id="{5D4861EC-AD3D-E8B1-B9C9-36979020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92300"/>
            <a:ext cx="2438400" cy="704850"/>
          </a:xfrm>
          <a:prstGeom prst="wedgeEllipseCallout">
            <a:avLst>
              <a:gd name="adj1" fmla="val -75130"/>
              <a:gd name="adj2" fmla="val 818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 </a:t>
            </a:r>
            <a:r>
              <a:rPr lang="en-US" altLang="en-US" sz="2800" b="1"/>
              <a:t>Đui đèn</a:t>
            </a:r>
          </a:p>
        </p:txBody>
      </p:sp>
      <p:pic>
        <p:nvPicPr>
          <p:cNvPr id="161801" name="Picture 9" descr="T35_H11-1e">
            <a:extLst>
              <a:ext uri="{FF2B5EF4-FFF2-40B4-BE49-F238E27FC236}">
                <a16:creationId xmlns:a16="http://schemas.microsoft.com/office/drawing/2014/main" id="{6D02FC63-D064-D215-36CD-C4354743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2664">
            <a:off x="294482" y="1381918"/>
            <a:ext cx="152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91" name="AutoShape 51">
            <a:extLst>
              <a:ext uri="{FF2B5EF4-FFF2-40B4-BE49-F238E27FC236}">
                <a16:creationId xmlns:a16="http://schemas.microsoft.com/office/drawing/2014/main" id="{C5DE4CFF-1C97-D2F2-3B43-E48DDB0C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4738"/>
            <a:ext cx="2971800" cy="561975"/>
          </a:xfrm>
          <a:prstGeom prst="wedgeRoundRectCallout">
            <a:avLst>
              <a:gd name="adj1" fmla="val -67093"/>
              <a:gd name="adj2" fmla="val 7060"/>
              <a:gd name="adj3" fmla="val 16667"/>
            </a:avLst>
          </a:prstGeom>
          <a:solidFill>
            <a:srgbClr val="F8A6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đuôi bóng đèn</a:t>
            </a:r>
          </a:p>
        </p:txBody>
      </p: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51D90FCF-139A-5BFC-5D68-A1493B7B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FF0066"/>
                </a:solidFill>
              </a:rPr>
              <a:t>Em hãy quan sát hình và trả lời câu hỏi?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89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89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3" grpId="0" animBg="1"/>
      <p:bldP spid="189485" grpId="0" animBg="1"/>
      <p:bldP spid="189492" grpId="0" animBg="1"/>
      <p:bldP spid="189491" grpId="0" animBg="1"/>
      <p:bldP spid="137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921BA952-9036-F4B1-DA24-DB4EF6EA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6AA2E0"/>
                </a:solidFill>
              </a:rPr>
              <a:t>I/ </a:t>
            </a:r>
            <a:r>
              <a:rPr lang="en-US" altLang="en-US" sz="3000" b="1" u="sng">
                <a:solidFill>
                  <a:srgbClr val="6AA2E0"/>
                </a:solidFill>
              </a:rPr>
              <a:t>Chi tiết có ren:</a:t>
            </a: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AB963F67-78C1-F1C6-9307-85EA3A77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524000"/>
            <a:ext cx="7543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rgbClr val="3333CC"/>
                </a:solidFill>
              </a:rPr>
              <a:t>Ren dùng để ghép nối các chi tiết hay truyền lực.</a:t>
            </a:r>
          </a:p>
        </p:txBody>
      </p:sp>
      <p:sp>
        <p:nvSpPr>
          <p:cNvPr id="139271" name="Text Box 7">
            <a:extLst>
              <a:ext uri="{FF2B5EF4-FFF2-40B4-BE49-F238E27FC236}">
                <a16:creationId xmlns:a16="http://schemas.microsoft.com/office/drawing/2014/main" id="{B246C374-5354-7198-979B-A6C07BA02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0962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u="sng">
                <a:solidFill>
                  <a:srgbClr val="3333CC"/>
                </a:solidFill>
              </a:rPr>
              <a:t>Ví dụ:</a:t>
            </a:r>
            <a:r>
              <a:rPr lang="en-US" altLang="en-US" sz="2500">
                <a:solidFill>
                  <a:srgbClr val="3333CC"/>
                </a:solidFill>
              </a:rPr>
              <a:t> Bulông, đai ốc, phần đầu và thân vỏ bút bi,…</a:t>
            </a:r>
          </a:p>
        </p:txBody>
      </p:sp>
      <p:sp>
        <p:nvSpPr>
          <p:cNvPr id="139272" name="WordArt 8">
            <a:extLst>
              <a:ext uri="{FF2B5EF4-FFF2-40B4-BE49-F238E27FC236}">
                <a16:creationId xmlns:a16="http://schemas.microsoft.com/office/drawing/2014/main" id="{9FFBE761-EEBE-2799-5092-0BA491FB61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80975"/>
            <a:ext cx="6248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VNI-Auchon"/>
              </a:rPr>
              <a:t>BàI</a:t>
            </a:r>
            <a:r>
              <a:rPr lang="vi-VN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sy="50000" rotWithShape="0">
                    <a:srgbClr val="9999FF">
                      <a:alpha val="50000"/>
                    </a:srgbClr>
                  </a:outerShdw>
                </a:effectLst>
                <a:latin typeface="VNI-Auchon"/>
              </a:rPr>
              <a:t> 11: BIỂU DIỄN REN</a:t>
            </a:r>
            <a:endParaRPr lang="en-US" sz="3600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FF3300">
                  <a:alpha val="50000"/>
                </a:srgbClr>
              </a:solidFill>
              <a:effectLst>
                <a:outerShdw sy="50000" rotWithShape="0">
                  <a:srgbClr val="9999FF">
                    <a:alpha val="50000"/>
                  </a:srgbClr>
                </a:outerShdw>
              </a:effectLst>
              <a:latin typeface="VNI-Auchon"/>
            </a:endParaRPr>
          </a:p>
        </p:txBody>
      </p:sp>
      <p:sp>
        <p:nvSpPr>
          <p:cNvPr id="139287" name="Text Box 23">
            <a:extLst>
              <a:ext uri="{FF2B5EF4-FFF2-40B4-BE49-F238E27FC236}">
                <a16:creationId xmlns:a16="http://schemas.microsoft.com/office/drawing/2014/main" id="{E9057BCD-D09C-CF09-B1EE-2911A4B6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590800"/>
            <a:ext cx="358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6AA2E0"/>
                </a:solidFill>
              </a:rPr>
              <a:t>II/ </a:t>
            </a:r>
            <a:r>
              <a:rPr lang="en-US" altLang="en-US" sz="3000" b="1" u="sng">
                <a:solidFill>
                  <a:srgbClr val="6AA2E0"/>
                </a:solidFill>
              </a:rPr>
              <a:t>Quy ước vẽ ren:</a:t>
            </a:r>
          </a:p>
        </p:txBody>
      </p:sp>
      <p:sp>
        <p:nvSpPr>
          <p:cNvPr id="139288" name="Text Box 24">
            <a:extLst>
              <a:ext uri="{FF2B5EF4-FFF2-40B4-BE49-F238E27FC236}">
                <a16:creationId xmlns:a16="http://schemas.microsoft.com/office/drawing/2014/main" id="{6485E305-C357-92D1-D7A6-EC57D33B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14325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6AA2E0"/>
                </a:solidFill>
              </a:rPr>
              <a:t>1/</a:t>
            </a:r>
            <a:r>
              <a:rPr lang="en-US" altLang="en-US" sz="2500">
                <a:solidFill>
                  <a:srgbClr val="6AA2E0"/>
                </a:solidFill>
              </a:rPr>
              <a:t> </a:t>
            </a:r>
            <a:r>
              <a:rPr lang="en-US" altLang="en-US" sz="2500" b="1" u="sng">
                <a:solidFill>
                  <a:srgbClr val="6AA2E0"/>
                </a:solidFill>
              </a:rPr>
              <a:t>Ren ngoài, ren trong:</a:t>
            </a:r>
          </a:p>
        </p:txBody>
      </p:sp>
      <p:sp>
        <p:nvSpPr>
          <p:cNvPr id="139290" name="Text Box 26">
            <a:extLst>
              <a:ext uri="{FF2B5EF4-FFF2-40B4-BE49-F238E27FC236}">
                <a16:creationId xmlns:a16="http://schemas.microsoft.com/office/drawing/2014/main" id="{6CD8D524-BB93-96A1-43A4-C0E331F9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8077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FF0066"/>
                </a:solidFill>
              </a:rPr>
              <a:t>Vì sao Ren lại được vẽ theo quy ước giống nhau?</a:t>
            </a:r>
          </a:p>
        </p:txBody>
      </p:sp>
      <p:sp>
        <p:nvSpPr>
          <p:cNvPr id="139291" name="Text Box 27">
            <a:extLst>
              <a:ext uri="{FF2B5EF4-FFF2-40B4-BE49-F238E27FC236}">
                <a16:creationId xmlns:a16="http://schemas.microsoft.com/office/drawing/2014/main" id="{CF103498-EDAE-5463-B7B5-6B30A6A0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VNI-Palatin" pitchFamily="2" charset="0"/>
              </a:rPr>
              <a:t>H</a:t>
            </a:r>
            <a:r>
              <a:rPr lang="en-US" altLang="en-US" sz="2400" b="1">
                <a:solidFill>
                  <a:srgbClr val="0000FF"/>
                </a:solidFill>
              </a:rPr>
              <a:t>ãy quan sát kỹ hình các chi tiết có ren và trả lời câu hỏi</a:t>
            </a:r>
          </a:p>
        </p:txBody>
      </p:sp>
      <p:pic>
        <p:nvPicPr>
          <p:cNvPr id="193544" name="Picture 8" descr="j0283468">
            <a:extLst>
              <a:ext uri="{FF2B5EF4-FFF2-40B4-BE49-F238E27FC236}">
                <a16:creationId xmlns:a16="http://schemas.microsoft.com/office/drawing/2014/main" id="{A109DF17-688D-1590-EF47-8DD2D60C1C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j0252233">
            <a:extLst>
              <a:ext uri="{FF2B5EF4-FFF2-40B4-BE49-F238E27FC236}">
                <a16:creationId xmlns:a16="http://schemas.microsoft.com/office/drawing/2014/main" id="{7D5FF83C-CC71-7801-6A16-0ED1DB7D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547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6" name="Picture 10" descr="j0252223">
            <a:extLst>
              <a:ext uri="{FF2B5EF4-FFF2-40B4-BE49-F238E27FC236}">
                <a16:creationId xmlns:a16="http://schemas.microsoft.com/office/drawing/2014/main" id="{116B3E94-1EE2-589F-D3F1-99953E54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0937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5" name="Rectangle 31">
            <a:extLst>
              <a:ext uri="{FF2B5EF4-FFF2-40B4-BE49-F238E27FC236}">
                <a16:creationId xmlns:a16="http://schemas.microsoft.com/office/drawing/2014/main" id="{66B10843-E5FD-F30F-0888-4A14AA1B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91200"/>
            <a:ext cx="6567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</a:rPr>
              <a:t>Em hãy cho biết thế nào là ren ngoài</a:t>
            </a:r>
            <a:r>
              <a:rPr lang="en-US" altLang="en-US" sz="2500" b="1">
                <a:solidFill>
                  <a:srgbClr val="FF0000"/>
                </a:solidFill>
                <a:latin typeface="VNI-Palatin" pitchFamily="2" charset="0"/>
              </a:rPr>
              <a:t>?</a:t>
            </a:r>
          </a:p>
        </p:txBody>
      </p:sp>
      <p:pic>
        <p:nvPicPr>
          <p:cNvPr id="139296" name="Picture 14" descr="j0232133">
            <a:extLst>
              <a:ext uri="{FF2B5EF4-FFF2-40B4-BE49-F238E27FC236}">
                <a16:creationId xmlns:a16="http://schemas.microsoft.com/office/drawing/2014/main" id="{C2DB458B-E6EE-976C-697E-97A1F962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51" name="AutoShape 15">
            <a:extLst>
              <a:ext uri="{FF2B5EF4-FFF2-40B4-BE49-F238E27FC236}">
                <a16:creationId xmlns:a16="http://schemas.microsoft.com/office/drawing/2014/main" id="{8244721F-23FC-C7D2-908B-9FC059DB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5943600" cy="889000"/>
          </a:xfrm>
          <a:prstGeom prst="wedgeRoundRectCallout">
            <a:avLst>
              <a:gd name="adj1" fmla="val -73505"/>
              <a:gd name="adj2" fmla="val 40356"/>
              <a:gd name="adj3" fmla="val 16667"/>
            </a:avLst>
          </a:prstGeom>
          <a:solidFill>
            <a:schemeClr val="bg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Ren ngoài là ren được hình thành ở mặt ngoài của chi tiết</a:t>
            </a:r>
            <a:r>
              <a:rPr lang="en-US" altLang="en-US" sz="2400" b="1">
                <a:solidFill>
                  <a:srgbClr val="0000FF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139298" name="Picture 10" descr="j0287480">
            <a:extLst>
              <a:ext uri="{FF2B5EF4-FFF2-40B4-BE49-F238E27FC236}">
                <a16:creationId xmlns:a16="http://schemas.microsoft.com/office/drawing/2014/main" id="{5A26F43B-C234-7AF6-3C62-751823DB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431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00" name="Rectangle 36">
            <a:extLst>
              <a:ext uri="{FF2B5EF4-FFF2-40B4-BE49-F238E27FC236}">
                <a16:creationId xmlns:a16="http://schemas.microsoft.com/office/drawing/2014/main" id="{9DEF53B5-DD44-E869-5BE2-72785B9A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91200"/>
            <a:ext cx="665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VNI-Palatin" pitchFamily="2" charset="0"/>
              </a:rPr>
              <a:t>Em h</a:t>
            </a:r>
            <a:r>
              <a:rPr lang="en-US" altLang="en-US" sz="2800" b="1">
                <a:solidFill>
                  <a:srgbClr val="FF0066"/>
                </a:solidFill>
              </a:rPr>
              <a:t>ãy cho biết thế nào là ren trong ?</a:t>
            </a:r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C88BA13A-E095-B6EB-DE71-3B16474C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86400"/>
            <a:ext cx="5943600" cy="1317625"/>
          </a:xfrm>
          <a:prstGeom prst="wedgeRoundRectCallout">
            <a:avLst>
              <a:gd name="adj1" fmla="val -73505"/>
              <a:gd name="adj2" fmla="val 31565"/>
              <a:gd name="adj3" fmla="val 16667"/>
            </a:avLst>
          </a:prstGeom>
          <a:solidFill>
            <a:schemeClr val="bg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NI-Avo" pitchFamily="2" charset="0"/>
              </a:rPr>
              <a:t>Ren trong l</a:t>
            </a:r>
            <a:r>
              <a:rPr lang="en-US" altLang="en-US" sz="2400" b="1">
                <a:solidFill>
                  <a:srgbClr val="FF0000"/>
                </a:solidFill>
              </a:rPr>
              <a:t>à ren được hình thành ở mặt trong của lỗ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39302" name="Text Box 38">
            <a:extLst>
              <a:ext uri="{FF2B5EF4-FFF2-40B4-BE49-F238E27FC236}">
                <a16:creationId xmlns:a16="http://schemas.microsoft.com/office/drawing/2014/main" id="{16404F1E-A4C5-533F-61E4-697FA681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</a:rPr>
              <a:t>- Ren ngoài là ren được hình thành ở mặt ngoài của chi tiết.</a:t>
            </a:r>
          </a:p>
        </p:txBody>
      </p:sp>
      <p:sp>
        <p:nvSpPr>
          <p:cNvPr id="139303" name="Text Box 39">
            <a:extLst>
              <a:ext uri="{FF2B5EF4-FFF2-40B4-BE49-F238E27FC236}">
                <a16:creationId xmlns:a16="http://schemas.microsoft.com/office/drawing/2014/main" id="{E55CBF27-B5F1-878A-7E98-5F35F75E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AA2E0"/>
                </a:solidFill>
              </a:rPr>
              <a:t>- Ren trong là ren hình thành ở mặt trong của lỗ.</a:t>
            </a:r>
          </a:p>
        </p:txBody>
      </p:sp>
      <p:sp>
        <p:nvSpPr>
          <p:cNvPr id="139304" name="Text Box 40">
            <a:extLst>
              <a:ext uri="{FF2B5EF4-FFF2-40B4-BE49-F238E27FC236}">
                <a16:creationId xmlns:a16="http://schemas.microsoft.com/office/drawing/2014/main" id="{AE2C79C6-94ED-37A3-3416-5C9CE5FD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3333CC"/>
                </a:solidFill>
              </a:rPr>
              <a:t>2/</a:t>
            </a:r>
            <a:r>
              <a:rPr lang="en-US" altLang="en-US" sz="2500">
                <a:solidFill>
                  <a:srgbClr val="3333CC"/>
                </a:solidFill>
              </a:rPr>
              <a:t> </a:t>
            </a:r>
            <a:r>
              <a:rPr lang="en-US" altLang="en-US" sz="2500" b="1" u="sng">
                <a:solidFill>
                  <a:srgbClr val="3333CC"/>
                </a:solidFill>
              </a:rPr>
              <a:t>Quy ước vẽ 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139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7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5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3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1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tmFilter="0,0; .5, 1; 1, 1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  <p:bldP spid="139287" grpId="0"/>
      <p:bldP spid="139288" grpId="0"/>
      <p:bldP spid="139290" grpId="0"/>
      <p:bldP spid="139290" grpId="1"/>
      <p:bldP spid="139291" grpId="0"/>
      <p:bldP spid="139291" grpId="1"/>
      <p:bldP spid="139295" grpId="0"/>
      <p:bldP spid="139295" grpId="1"/>
      <p:bldP spid="193551" grpId="0" animBg="1"/>
      <p:bldP spid="193551" grpId="1" animBg="1"/>
      <p:bldP spid="139300" grpId="0"/>
      <p:bldP spid="139300" grpId="1"/>
      <p:bldP spid="2" grpId="0" animBg="1"/>
      <p:bldP spid="2" grpId="1" animBg="1"/>
      <p:bldP spid="139303" grpId="0"/>
      <p:bldP spid="139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137" name="Group 81">
            <a:extLst>
              <a:ext uri="{FF2B5EF4-FFF2-40B4-BE49-F238E27FC236}">
                <a16:creationId xmlns:a16="http://schemas.microsoft.com/office/drawing/2014/main" id="{6BF22BBB-D8B6-8FD3-5B75-AF794C82877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" y="1905000"/>
          <a:ext cx="8610600" cy="4572001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346786733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8410942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863779940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Tên gọi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Nét vẽ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Áp dụng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4631"/>
                  </a:ext>
                </a:extLst>
              </a:tr>
              <a:tr h="831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Nét liền đậm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Cạnh thấy, đường bao thấy…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63514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Nét liền mảnh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Đường dóng, đường kích thước, đường gạch gach…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54640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Nét đứt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Cạnh khuất, đường bao khuất…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072424"/>
                  </a:ext>
                </a:extLst>
              </a:tr>
              <a:tr h="11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Nét gạch chấm mảnh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Đường tâm, đường trục đối xứng.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24863"/>
                  </a:ext>
                </a:extLst>
              </a:tr>
            </a:tbl>
          </a:graphicData>
        </a:graphic>
      </p:graphicFrame>
      <p:sp>
        <p:nvSpPr>
          <p:cNvPr id="173114" name="Rectangle 58">
            <a:extLst>
              <a:ext uri="{FF2B5EF4-FFF2-40B4-BE49-F238E27FC236}">
                <a16:creationId xmlns:a16="http://schemas.microsoft.com/office/drawing/2014/main" id="{038BF4C1-6DC9-2193-57C7-8782994C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u="sng">
                <a:solidFill>
                  <a:srgbClr val="FF0066"/>
                </a:solidFill>
              </a:rPr>
              <a:t> Một số loại nét vẽ cơ bản</a:t>
            </a:r>
          </a:p>
        </p:txBody>
      </p:sp>
      <p:sp>
        <p:nvSpPr>
          <p:cNvPr id="173127" name="Line 71">
            <a:extLst>
              <a:ext uri="{FF2B5EF4-FFF2-40B4-BE49-F238E27FC236}">
                <a16:creationId xmlns:a16="http://schemas.microsoft.com/office/drawing/2014/main" id="{00C31FC8-263B-0144-3E6B-7BA11E0F3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28" name="Line 72">
            <a:extLst>
              <a:ext uri="{FF2B5EF4-FFF2-40B4-BE49-F238E27FC236}">
                <a16:creationId xmlns:a16="http://schemas.microsoft.com/office/drawing/2014/main" id="{51E512EA-E55B-F486-C5AE-F4D166F2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29" name="Line 73">
            <a:extLst>
              <a:ext uri="{FF2B5EF4-FFF2-40B4-BE49-F238E27FC236}">
                <a16:creationId xmlns:a16="http://schemas.microsoft.com/office/drawing/2014/main" id="{3B3312C0-7E79-2299-2C0C-93E94E793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30" name="Line 74">
            <a:extLst>
              <a:ext uri="{FF2B5EF4-FFF2-40B4-BE49-F238E27FC236}">
                <a16:creationId xmlns:a16="http://schemas.microsoft.com/office/drawing/2014/main" id="{BF1B1197-19D7-D334-76DB-21D2339E8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79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7" name="Picture 9" descr="T36_H11-2">
            <a:extLst>
              <a:ext uri="{FF2B5EF4-FFF2-40B4-BE49-F238E27FC236}">
                <a16:creationId xmlns:a16="http://schemas.microsoft.com/office/drawing/2014/main" id="{C079253D-C5C8-3F21-E408-83CCD2BD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7912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29" descr="j0283273">
            <a:extLst>
              <a:ext uri="{FF2B5EF4-FFF2-40B4-BE49-F238E27FC236}">
                <a16:creationId xmlns:a16="http://schemas.microsoft.com/office/drawing/2014/main" id="{3B2D8253-4505-3239-CA98-328761FDB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5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30" descr="j0283274">
            <a:extLst>
              <a:ext uri="{FF2B5EF4-FFF2-40B4-BE49-F238E27FC236}">
                <a16:creationId xmlns:a16="http://schemas.microsoft.com/office/drawing/2014/main" id="{CB31FBA0-B27E-D8CF-786C-D944A15DC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4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0" name="AutoShape 32">
            <a:extLst>
              <a:ext uri="{FF2B5EF4-FFF2-40B4-BE49-F238E27FC236}">
                <a16:creationId xmlns:a16="http://schemas.microsoft.com/office/drawing/2014/main" id="{B6FDF7FA-F6A6-69EF-3947-2861A68C0BF7}"/>
              </a:ext>
            </a:extLst>
          </p:cNvPr>
          <p:cNvSpPr>
            <a:spLocks/>
          </p:cNvSpPr>
          <p:nvPr/>
        </p:nvSpPr>
        <p:spPr bwMode="auto">
          <a:xfrm flipH="1">
            <a:off x="533400" y="4737100"/>
            <a:ext cx="3352800" cy="533400"/>
          </a:xfrm>
          <a:prstGeom prst="borderCallout3">
            <a:avLst>
              <a:gd name="adj1" fmla="val 21426"/>
              <a:gd name="adj2" fmla="val 102269"/>
              <a:gd name="adj3" fmla="val 21426"/>
              <a:gd name="adj4" fmla="val 102269"/>
              <a:gd name="adj5" fmla="val -159227"/>
              <a:gd name="adj6" fmla="val 102269"/>
              <a:gd name="adj7" fmla="val -266074"/>
              <a:gd name="adj8" fmla="val 72819"/>
            </a:avLst>
          </a:prstGeom>
          <a:solidFill>
            <a:srgbClr val="CCFFCC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 b="1"/>
          </a:p>
        </p:txBody>
      </p:sp>
      <p:sp>
        <p:nvSpPr>
          <p:cNvPr id="191499" name="Text Box 11">
            <a:extLst>
              <a:ext uri="{FF2B5EF4-FFF2-40B4-BE49-F238E27FC236}">
                <a16:creationId xmlns:a16="http://schemas.microsoft.com/office/drawing/2014/main" id="{18E2735F-A740-C85C-24FE-885728F5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91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kính ngoài</a:t>
            </a:r>
          </a:p>
        </p:txBody>
      </p:sp>
      <p:sp>
        <p:nvSpPr>
          <p:cNvPr id="191522" name="AutoShape 34">
            <a:extLst>
              <a:ext uri="{FF2B5EF4-FFF2-40B4-BE49-F238E27FC236}">
                <a16:creationId xmlns:a16="http://schemas.microsoft.com/office/drawing/2014/main" id="{27B368CC-CCE3-CDDB-8819-B5E2A13ACD3B}"/>
              </a:ext>
            </a:extLst>
          </p:cNvPr>
          <p:cNvSpPr>
            <a:spLocks/>
          </p:cNvSpPr>
          <p:nvPr/>
        </p:nvSpPr>
        <p:spPr bwMode="auto">
          <a:xfrm>
            <a:off x="4495800" y="4286250"/>
            <a:ext cx="3352800" cy="609600"/>
          </a:xfrm>
          <a:prstGeom prst="borderCallout2">
            <a:avLst>
              <a:gd name="adj1" fmla="val 18750"/>
              <a:gd name="adj2" fmla="val -2273"/>
              <a:gd name="adj3" fmla="val 18750"/>
              <a:gd name="adj4" fmla="val -15245"/>
              <a:gd name="adj5" fmla="val -168750"/>
              <a:gd name="adj6" fmla="val -62167"/>
            </a:avLst>
          </a:prstGeom>
          <a:solidFill>
            <a:srgbClr val="FFFF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 b="1"/>
          </a:p>
        </p:txBody>
      </p:sp>
      <p:sp>
        <p:nvSpPr>
          <p:cNvPr id="191498" name="Text Box 10">
            <a:extLst>
              <a:ext uri="{FF2B5EF4-FFF2-40B4-BE49-F238E27FC236}">
                <a16:creationId xmlns:a16="http://schemas.microsoft.com/office/drawing/2014/main" id="{42AA8B5C-67B5-39E9-B28A-38E526005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24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kính trong</a:t>
            </a:r>
          </a:p>
        </p:txBody>
      </p:sp>
      <p:pic>
        <p:nvPicPr>
          <p:cNvPr id="191524" name="Picture 36" descr="j0254500">
            <a:extLst>
              <a:ext uri="{FF2B5EF4-FFF2-40B4-BE49-F238E27FC236}">
                <a16:creationId xmlns:a16="http://schemas.microsoft.com/office/drawing/2014/main" id="{DFA506EC-7DB6-289E-E6BD-DC1DA9C0C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33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5" name="Picture 37" descr="j0254500">
            <a:extLst>
              <a:ext uri="{FF2B5EF4-FFF2-40B4-BE49-F238E27FC236}">
                <a16:creationId xmlns:a16="http://schemas.microsoft.com/office/drawing/2014/main" id="{E8B6C628-ADEF-E846-746F-EC7E62822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14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8" name="Text Box 38">
            <a:extLst>
              <a:ext uri="{FF2B5EF4-FFF2-40B4-BE49-F238E27FC236}">
                <a16:creationId xmlns:a16="http://schemas.microsoft.com/office/drawing/2014/main" id="{CFAA55FD-30FC-B8B0-B5E2-9C61B672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Ch</a:t>
            </a:r>
            <a:r>
              <a:rPr lang="en-US" altLang="en-US" sz="2400" b="1"/>
              <a:t>ọn a hoặc b</a:t>
            </a:r>
          </a:p>
        </p:txBody>
      </p:sp>
      <p:sp>
        <p:nvSpPr>
          <p:cNvPr id="142350" name="AutoShape 14">
            <a:extLst>
              <a:ext uri="{FF2B5EF4-FFF2-40B4-BE49-F238E27FC236}">
                <a16:creationId xmlns:a16="http://schemas.microsoft.com/office/drawing/2014/main" id="{616AEAC5-48E8-3D1E-C69E-093DD42A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305800" cy="10668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H</a:t>
            </a:r>
            <a:r>
              <a:rPr lang="en-US" altLang="en-US" sz="2400" b="1">
                <a:solidFill>
                  <a:srgbClr val="000099"/>
                </a:solidFill>
              </a:rPr>
              <a:t>ãy quan sát kỹ hình ren trục và giải</a:t>
            </a: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 th</a:t>
            </a:r>
            <a:r>
              <a:rPr lang="en-US" altLang="en-US" sz="2400" b="1">
                <a:solidFill>
                  <a:srgbClr val="000099"/>
                </a:solidFill>
              </a:rPr>
              <a:t>ích ký hiệu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d, d1 được ghi trong hình</a:t>
            </a: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9F78784E-8199-6A74-1CFD-FDB133F6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762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3333CC"/>
                </a:solidFill>
              </a:rPr>
              <a:t>2/</a:t>
            </a:r>
            <a:r>
              <a:rPr lang="en-US" altLang="en-US" sz="2500">
                <a:solidFill>
                  <a:srgbClr val="3333CC"/>
                </a:solidFill>
              </a:rPr>
              <a:t> </a:t>
            </a:r>
            <a:r>
              <a:rPr lang="en-US" altLang="en-US" sz="2500" b="1" u="sng">
                <a:solidFill>
                  <a:srgbClr val="3333CC"/>
                </a:solidFill>
              </a:rPr>
              <a:t>Quy ước vẽ ren: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23B3543C-570D-1B8F-AF0E-9F7F4C2F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rgbClr val="6AA2E0"/>
                </a:solidFill>
                <a:latin typeface="VNI-Palatin" pitchFamily="2" charset="0"/>
              </a:rPr>
              <a:t>a)</a:t>
            </a:r>
            <a:r>
              <a:rPr lang="en-US" altLang="en-US" sz="2500">
                <a:solidFill>
                  <a:srgbClr val="6AA2E0"/>
                </a:solidFill>
                <a:latin typeface="VNI-Palatin" pitchFamily="2" charset="0"/>
              </a:rPr>
              <a:t> </a:t>
            </a:r>
            <a:r>
              <a:rPr lang="en-US" altLang="en-US" sz="2500" b="1" u="sng">
                <a:solidFill>
                  <a:srgbClr val="6AA2E0"/>
                </a:solidFill>
                <a:latin typeface="VNI-Palatin" pitchFamily="2" charset="0"/>
              </a:rPr>
              <a:t>Ren nhìn </a:t>
            </a:r>
            <a:r>
              <a:rPr lang="en-US" altLang="en-US" sz="2400" b="1" u="sng">
                <a:solidFill>
                  <a:srgbClr val="6AA2E0"/>
                </a:solidFill>
                <a:latin typeface="VNI-Palatin" pitchFamily="2" charset="0"/>
              </a:rPr>
              <a:t>th</a:t>
            </a:r>
            <a:r>
              <a:rPr lang="en-US" altLang="en-US" sz="2400" b="1" u="sng">
                <a:solidFill>
                  <a:srgbClr val="6AA2E0"/>
                </a:solidFill>
              </a:rPr>
              <a:t>ấy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9618 -0.03472 -0.19236 -0.06921 -0.27083 -0.06204 C -0.3493 -0.05486 -0.41041 0.03171 -0.47083 0.04306 C -0.53125 0.05486 -0.62326 0.03704 -0.63333 0.00602 C -0.6434 -0.02477 -0.54826 -0.11805 -0.53125 -0.14213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7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0.0125 C -0.31632 0.02013 -0.44844 0.02777 -0.49792 0.01504 C -0.54722 0.00231 -0.52274 -0.047 -0.48056 -0.06343 C -0.43837 -0.0801 -0.31944 -0.0463 -0.24497 -0.0838 C -0.17066 -0.1213 -0.06875 -0.25487 -0.03333 -0.28889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43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0" grpId="0" animBg="1"/>
      <p:bldP spid="191499" grpId="0"/>
      <p:bldP spid="191499" grpId="1"/>
      <p:bldP spid="191522" grpId="0" animBg="1"/>
      <p:bldP spid="191498" grpId="0"/>
      <p:bldP spid="191498" grpId="1"/>
      <p:bldP spid="142348" grpId="0"/>
      <p:bldP spid="142348" grpId="1"/>
      <p:bldP spid="142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25" name="Group 41">
            <a:extLst>
              <a:ext uri="{FF2B5EF4-FFF2-40B4-BE49-F238E27FC236}">
                <a16:creationId xmlns:a16="http://schemas.microsoft.com/office/drawing/2014/main" id="{7A096746-BB93-9AA3-5C72-61981756FAF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6781800" cy="2895600"/>
            <a:chOff x="576" y="864"/>
            <a:chExt cx="4272" cy="1824"/>
          </a:xfrm>
        </p:grpSpPr>
        <p:grpSp>
          <p:nvGrpSpPr>
            <p:cNvPr id="144423" name="Group 39">
              <a:extLst>
                <a:ext uri="{FF2B5EF4-FFF2-40B4-BE49-F238E27FC236}">
                  <a16:creationId xmlns:a16="http://schemas.microsoft.com/office/drawing/2014/main" id="{75FF8349-9790-5258-15B3-71F48ABD7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64"/>
              <a:ext cx="4272" cy="1824"/>
              <a:chOff x="576" y="864"/>
              <a:chExt cx="4272" cy="1824"/>
            </a:xfrm>
          </p:grpSpPr>
          <p:grpSp>
            <p:nvGrpSpPr>
              <p:cNvPr id="144422" name="Group 38">
                <a:extLst>
                  <a:ext uri="{FF2B5EF4-FFF2-40B4-BE49-F238E27FC236}">
                    <a16:creationId xmlns:a16="http://schemas.microsoft.com/office/drawing/2014/main" id="{20121642-3567-0B5F-1A4D-AB838F4B5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864"/>
                <a:ext cx="4272" cy="1824"/>
                <a:chOff x="576" y="864"/>
                <a:chExt cx="4272" cy="1824"/>
              </a:xfrm>
            </p:grpSpPr>
            <p:pic>
              <p:nvPicPr>
                <p:cNvPr id="144406" name="Picture 22">
                  <a:extLst>
                    <a:ext uri="{FF2B5EF4-FFF2-40B4-BE49-F238E27FC236}">
                      <a16:creationId xmlns:a16="http://schemas.microsoft.com/office/drawing/2014/main" id="{B6225679-E449-6455-E4F4-A2CC91D26C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" y="864"/>
                  <a:ext cx="4272" cy="1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417" name="Picture 33">
                  <a:extLst>
                    <a:ext uri="{FF2B5EF4-FFF2-40B4-BE49-F238E27FC236}">
                      <a16:creationId xmlns:a16="http://schemas.microsoft.com/office/drawing/2014/main" id="{2B31F78C-62C6-5702-67DD-D8AE8C18E0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12"/>
                  <a:ext cx="116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418" name="Picture 34">
                  <a:extLst>
                    <a:ext uri="{FF2B5EF4-FFF2-40B4-BE49-F238E27FC236}">
                      <a16:creationId xmlns:a16="http://schemas.microsoft.com/office/drawing/2014/main" id="{1370FBC3-F6B3-472A-605D-B553B0278F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2" y="960"/>
                  <a:ext cx="116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419" name="Picture 35">
                  <a:extLst>
                    <a:ext uri="{FF2B5EF4-FFF2-40B4-BE49-F238E27FC236}">
                      <a16:creationId xmlns:a16="http://schemas.microsoft.com/office/drawing/2014/main" id="{86E6E0CB-E4C1-719C-7914-780039FA59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8" y="960"/>
                  <a:ext cx="116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420" name="Picture 36">
                  <a:extLst>
                    <a:ext uri="{FF2B5EF4-FFF2-40B4-BE49-F238E27FC236}">
                      <a16:creationId xmlns:a16="http://schemas.microsoft.com/office/drawing/2014/main" id="{37D15017-4911-F6F5-86CA-C232CC2DBF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2304"/>
                  <a:ext cx="1212" cy="3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421" name="Picture 37">
                  <a:extLst>
                    <a:ext uri="{FF2B5EF4-FFF2-40B4-BE49-F238E27FC236}">
                      <a16:creationId xmlns:a16="http://schemas.microsoft.com/office/drawing/2014/main" id="{C470125B-5226-9B1A-D24B-E016F1F0D6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" y="2304"/>
                  <a:ext cx="1212" cy="3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4416" name="Picture 32">
                <a:extLst>
                  <a:ext uri="{FF2B5EF4-FFF2-40B4-BE49-F238E27FC236}">
                    <a16:creationId xmlns:a16="http://schemas.microsoft.com/office/drawing/2014/main" id="{D76C1810-D798-5943-3B16-CD1A309AE8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912"/>
                <a:ext cx="1164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4415" name="Picture 31">
              <a:extLst>
                <a:ext uri="{FF2B5EF4-FFF2-40B4-BE49-F238E27FC236}">
                  <a16:creationId xmlns:a16="http://schemas.microsoft.com/office/drawing/2014/main" id="{A3EB7591-6883-A7C7-0061-3C04B8109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04"/>
              <a:ext cx="116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566" name="Text Box 6">
            <a:extLst>
              <a:ext uri="{FF2B5EF4-FFF2-40B4-BE49-F238E27FC236}">
                <a16:creationId xmlns:a16="http://schemas.microsoft.com/office/drawing/2014/main" id="{829F049D-3B9F-4C6F-E649-77620632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037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đỉnh ren được vẽ bằng nét </a:t>
            </a:r>
            <a:r>
              <a:rPr lang="en-US" altLang="en-US" sz="1800" b="1"/>
              <a:t>……………</a:t>
            </a:r>
            <a:endParaRPr lang="en-US" altLang="en-US" sz="18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FA9A5D5B-C738-0339-6CA3-416305D9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09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chân ren được vẽ bằng nét</a:t>
            </a:r>
            <a:r>
              <a:rPr lang="en-US" altLang="en-US" sz="1800" b="1"/>
              <a:t>………….</a:t>
            </a:r>
            <a:endParaRPr lang="en-US" altLang="en-US" sz="18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68" name="Text Box 8">
            <a:extLst>
              <a:ext uri="{FF2B5EF4-FFF2-40B4-BE49-F238E27FC236}">
                <a16:creationId xmlns:a16="http://schemas.microsoft.com/office/drawing/2014/main" id="{E492D1E1-3A1B-7993-B684-BED67F11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181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giới hạn ren được vẽ bằng nét</a:t>
            </a:r>
            <a:r>
              <a:rPr lang="en-US" altLang="en-US" sz="1800" b="1"/>
              <a:t>……………</a:t>
            </a:r>
            <a:endParaRPr lang="en-US" altLang="en-US" sz="18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70AB892C-3F8D-C27F-55F0-40FC7C03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753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V</a:t>
            </a:r>
            <a:r>
              <a:rPr lang="en-US" altLang="en-US" sz="2400" b="1"/>
              <a:t>òng đỉnh ren được vẽ đóng kín bằng nét</a:t>
            </a:r>
            <a:r>
              <a:rPr lang="en-US" altLang="en-US" sz="1800" b="1"/>
              <a:t>..............</a:t>
            </a:r>
            <a:r>
              <a:rPr lang="en-US" altLang="en-US" sz="1800" b="1">
                <a:solidFill>
                  <a:schemeClr val="hlink"/>
                </a:solidFill>
                <a:latin typeface="VNI-Avo" pitchFamily="2" charset="0"/>
              </a:rPr>
              <a:t>…</a:t>
            </a:r>
            <a:r>
              <a:rPr lang="en-US" altLang="en-US" sz="2400" b="1">
                <a:solidFill>
                  <a:schemeClr val="hlink"/>
                </a:solidFill>
                <a:latin typeface="VNI-Avo" pitchFamily="2" charset="0"/>
              </a:rPr>
              <a:t>……</a:t>
            </a:r>
            <a:endParaRPr lang="en-US" altLang="en-US" sz="24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FCCB4DB6-A698-81A3-C037-2C97F9AE4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325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V</a:t>
            </a:r>
            <a:r>
              <a:rPr lang="en-US" altLang="en-US" sz="2400" b="1"/>
              <a:t>òng chân ren được vẽ hở bằng nét</a:t>
            </a:r>
            <a:r>
              <a:rPr lang="en-US" altLang="en-US" sz="1800" b="1"/>
              <a:t>………………</a:t>
            </a: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944B89FB-3453-C740-6FA5-780ED8F5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04B2F18E-CF22-E6A3-A84A-9ADD972E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00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mảnh</a:t>
            </a:r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71233814-829C-52A2-E9DC-CE68E2B1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5" name="Text Box 15">
            <a:extLst>
              <a:ext uri="{FF2B5EF4-FFF2-40B4-BE49-F238E27FC236}">
                <a16:creationId xmlns:a16="http://schemas.microsoft.com/office/drawing/2014/main" id="{B91CA739-AF77-9F29-0661-089BFB02D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292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6" name="Text Box 16">
            <a:extLst>
              <a:ext uri="{FF2B5EF4-FFF2-40B4-BE49-F238E27FC236}">
                <a16:creationId xmlns:a16="http://schemas.microsoft.com/office/drawing/2014/main" id="{3DD95CB0-28E4-D3C1-B211-CFE707C2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mảnh</a:t>
            </a:r>
          </a:p>
        </p:txBody>
      </p:sp>
      <p:sp>
        <p:nvSpPr>
          <p:cNvPr id="144398" name="AutoShape 14">
            <a:extLst>
              <a:ext uri="{FF2B5EF4-FFF2-40B4-BE49-F238E27FC236}">
                <a16:creationId xmlns:a16="http://schemas.microsoft.com/office/drawing/2014/main" id="{06582E26-E0DC-4B88-5B0A-56813AD3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305800" cy="10668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H</a:t>
            </a:r>
            <a:r>
              <a:rPr lang="en-US" altLang="en-US" sz="2400" b="1">
                <a:solidFill>
                  <a:srgbClr val="000099"/>
                </a:solidFill>
              </a:rPr>
              <a:t>ãy quan sát hình chiếu của ren truc ? Hãy nhận xét về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quy ước vẽ ren ?</a:t>
            </a:r>
          </a:p>
        </p:txBody>
      </p:sp>
      <p:pic>
        <p:nvPicPr>
          <p:cNvPr id="144400" name="Picture 16">
            <a:extLst>
              <a:ext uri="{FF2B5EF4-FFF2-40B4-BE49-F238E27FC236}">
                <a16:creationId xmlns:a16="http://schemas.microsoft.com/office/drawing/2014/main" id="{1CB79434-DDFE-10E8-ED85-B6AC4FDF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14475"/>
            <a:ext cx="12096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1" name="Picture 17">
            <a:extLst>
              <a:ext uri="{FF2B5EF4-FFF2-40B4-BE49-F238E27FC236}">
                <a16:creationId xmlns:a16="http://schemas.microsoft.com/office/drawing/2014/main" id="{A949A3B4-77E5-46E8-6457-110C9836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752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2" name="Picture 18">
            <a:extLst>
              <a:ext uri="{FF2B5EF4-FFF2-40B4-BE49-F238E27FC236}">
                <a16:creationId xmlns:a16="http://schemas.microsoft.com/office/drawing/2014/main" id="{C7852E6A-654A-A723-8900-172E6ED1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524000"/>
            <a:ext cx="1990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3" name="Picture 19">
            <a:extLst>
              <a:ext uri="{FF2B5EF4-FFF2-40B4-BE49-F238E27FC236}">
                <a16:creationId xmlns:a16="http://schemas.microsoft.com/office/drawing/2014/main" id="{551063AD-11DC-1B71-BB44-F4E7D700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15049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4" name="Picture 20">
            <a:extLst>
              <a:ext uri="{FF2B5EF4-FFF2-40B4-BE49-F238E27FC236}">
                <a16:creationId xmlns:a16="http://schemas.microsoft.com/office/drawing/2014/main" id="{A34E8F21-1D13-E43B-C2D3-87ADF398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20193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410" name="Oval 26">
            <a:extLst>
              <a:ext uri="{FF2B5EF4-FFF2-40B4-BE49-F238E27FC236}">
                <a16:creationId xmlns:a16="http://schemas.microsoft.com/office/drawing/2014/main" id="{00A23179-58DE-4584-BCA0-009E71E7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812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2</a:t>
            </a:r>
          </a:p>
        </p:txBody>
      </p:sp>
      <p:sp>
        <p:nvSpPr>
          <p:cNvPr id="144411" name="Oval 27">
            <a:extLst>
              <a:ext uri="{FF2B5EF4-FFF2-40B4-BE49-F238E27FC236}">
                <a16:creationId xmlns:a16="http://schemas.microsoft.com/office/drawing/2014/main" id="{14D912DA-57F4-3A6F-6786-A098158A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1</a:t>
            </a:r>
          </a:p>
        </p:txBody>
      </p:sp>
      <p:sp>
        <p:nvSpPr>
          <p:cNvPr id="144412" name="Oval 28">
            <a:extLst>
              <a:ext uri="{FF2B5EF4-FFF2-40B4-BE49-F238E27FC236}">
                <a16:creationId xmlns:a16="http://schemas.microsoft.com/office/drawing/2014/main" id="{DC6E286B-16EB-51E3-190A-A29DBB946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0574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3</a:t>
            </a:r>
          </a:p>
        </p:txBody>
      </p:sp>
      <p:sp>
        <p:nvSpPr>
          <p:cNvPr id="144413" name="Oval 29">
            <a:extLst>
              <a:ext uri="{FF2B5EF4-FFF2-40B4-BE49-F238E27FC236}">
                <a16:creationId xmlns:a16="http://schemas.microsoft.com/office/drawing/2014/main" id="{BC375C85-D9BA-784E-2837-18A04BA20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4</a:t>
            </a:r>
          </a:p>
        </p:txBody>
      </p:sp>
      <p:sp>
        <p:nvSpPr>
          <p:cNvPr id="144414" name="Oval 30">
            <a:extLst>
              <a:ext uri="{FF2B5EF4-FFF2-40B4-BE49-F238E27FC236}">
                <a16:creationId xmlns:a16="http://schemas.microsoft.com/office/drawing/2014/main" id="{C316BD01-8F8B-5E2A-0AAF-FA4647B3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4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4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4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4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4"/>
                  </p:tgtEl>
                </p:cond>
              </p:nextCondLst>
            </p:seq>
          </p:childTnLst>
        </p:cTn>
      </p:par>
    </p:tnLst>
    <p:bldLst>
      <p:bldP spid="194566" grpId="0"/>
      <p:bldP spid="194567" grpId="0"/>
      <p:bldP spid="194568" grpId="0"/>
      <p:bldP spid="194569" grpId="0"/>
      <p:bldP spid="194570" grpId="0"/>
      <p:bldP spid="194572" grpId="0"/>
      <p:bldP spid="194573" grpId="0"/>
      <p:bldP spid="194574" grpId="0"/>
      <p:bldP spid="194575" grpId="0"/>
      <p:bldP spid="194576" grpId="0"/>
      <p:bldP spid="144398" grpId="0" animBg="1"/>
      <p:bldP spid="144410" grpId="0"/>
      <p:bldP spid="144411" grpId="0"/>
      <p:bldP spid="144412" grpId="0"/>
      <p:bldP spid="144413" grpId="0"/>
      <p:bldP spid="144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27" name="Group 47">
            <a:extLst>
              <a:ext uri="{FF2B5EF4-FFF2-40B4-BE49-F238E27FC236}">
                <a16:creationId xmlns:a16="http://schemas.microsoft.com/office/drawing/2014/main" id="{5244B837-8EAB-62A1-2933-347752591F9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524000"/>
            <a:ext cx="5105400" cy="2819400"/>
            <a:chOff x="2016" y="1776"/>
            <a:chExt cx="3216" cy="1776"/>
          </a:xfrm>
        </p:grpSpPr>
        <p:grpSp>
          <p:nvGrpSpPr>
            <p:cNvPr id="148525" name="Group 45">
              <a:extLst>
                <a:ext uri="{FF2B5EF4-FFF2-40B4-BE49-F238E27FC236}">
                  <a16:creationId xmlns:a16="http://schemas.microsoft.com/office/drawing/2014/main" id="{F935A207-FC12-A8F2-9C46-6ED354477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776"/>
              <a:ext cx="3216" cy="1776"/>
              <a:chOff x="2016" y="960"/>
              <a:chExt cx="3216" cy="1776"/>
            </a:xfrm>
          </p:grpSpPr>
          <p:pic>
            <p:nvPicPr>
              <p:cNvPr id="148511" name="Picture 31">
                <a:extLst>
                  <a:ext uri="{FF2B5EF4-FFF2-40B4-BE49-F238E27FC236}">
                    <a16:creationId xmlns:a16="http://schemas.microsoft.com/office/drawing/2014/main" id="{5D24B08C-CAA0-3E1B-7BA8-64DF7D8D9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960"/>
                <a:ext cx="3216" cy="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517" name="Picture 37">
                <a:extLst>
                  <a:ext uri="{FF2B5EF4-FFF2-40B4-BE49-F238E27FC236}">
                    <a16:creationId xmlns:a16="http://schemas.microsoft.com/office/drawing/2014/main" id="{6BB02FE2-4536-CF14-5D3A-52DCA50597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8" y="960"/>
                <a:ext cx="1164" cy="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518" name="Picture 38">
                <a:extLst>
                  <a:ext uri="{FF2B5EF4-FFF2-40B4-BE49-F238E27FC236}">
                    <a16:creationId xmlns:a16="http://schemas.microsoft.com/office/drawing/2014/main" id="{B317AFD2-9BF4-48CB-84B9-0867EC89E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304"/>
                <a:ext cx="1164" cy="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521" name="Picture 41">
                <a:extLst>
                  <a:ext uri="{FF2B5EF4-FFF2-40B4-BE49-F238E27FC236}">
                    <a16:creationId xmlns:a16="http://schemas.microsoft.com/office/drawing/2014/main" id="{4864AC1A-31E7-0C24-0E9E-25B36B127E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346"/>
                <a:ext cx="1164" cy="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8523" name="Picture 43">
              <a:extLst>
                <a:ext uri="{FF2B5EF4-FFF2-40B4-BE49-F238E27FC236}">
                  <a16:creationId xmlns:a16="http://schemas.microsoft.com/office/drawing/2014/main" id="{3C235A2C-3C1E-C1B8-A404-A280C6101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1824"/>
              <a:ext cx="1164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526" name="Picture 46">
              <a:extLst>
                <a:ext uri="{FF2B5EF4-FFF2-40B4-BE49-F238E27FC236}">
                  <a16:creationId xmlns:a16="http://schemas.microsoft.com/office/drawing/2014/main" id="{FCEE0202-4A1A-3AC4-47BD-0AF2638C2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776"/>
              <a:ext cx="1164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3245" name="Picture 13" descr="T36_H11-4">
            <a:extLst>
              <a:ext uri="{FF2B5EF4-FFF2-40B4-BE49-F238E27FC236}">
                <a16:creationId xmlns:a16="http://schemas.microsoft.com/office/drawing/2014/main" id="{02B525F7-7A67-7973-6F8C-42ACD67F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57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5" name="AutoShape 15">
            <a:extLst>
              <a:ext uri="{FF2B5EF4-FFF2-40B4-BE49-F238E27FC236}">
                <a16:creationId xmlns:a16="http://schemas.microsoft.com/office/drawing/2014/main" id="{1F3D49FA-F1EE-CCF1-FC19-E13EAEEA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7650"/>
            <a:ext cx="8534400" cy="10668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300" b="1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altLang="en-US" sz="2400" b="1">
                <a:solidFill>
                  <a:srgbClr val="000099"/>
                </a:solidFill>
                <a:latin typeface="VNI-Avo" pitchFamily="2" charset="0"/>
              </a:rPr>
              <a:t>H</a:t>
            </a:r>
            <a:r>
              <a:rPr lang="en-US" altLang="en-US" sz="2400" b="1">
                <a:solidFill>
                  <a:srgbClr val="000099"/>
                </a:solidFill>
              </a:rPr>
              <a:t>ãy quan sát hình cắt và hình chiếu của ren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lỗ, nhận xét về quy ước vẽ ren ?</a:t>
            </a:r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2ACC5F6F-C6B2-BFDF-F94D-8AD019F5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037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đỉnh ren được vẽ bằng nét</a:t>
            </a:r>
            <a:r>
              <a:rPr lang="en-US" altLang="en-US" sz="1800" b="1"/>
              <a:t>……………</a:t>
            </a:r>
            <a:r>
              <a:rPr lang="en-US" altLang="en-US" sz="2400" b="1">
                <a:solidFill>
                  <a:schemeClr val="hlink"/>
                </a:solidFill>
                <a:latin typeface="VNI-Avo" pitchFamily="2" charset="0"/>
              </a:rPr>
              <a:t> </a:t>
            </a:r>
            <a:endParaRPr lang="en-US" altLang="en-US" sz="24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10AE8BC1-5C84-2A0E-9C97-F951A9BE8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09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chân ren được vẽ bằng nét</a:t>
            </a:r>
            <a:r>
              <a:rPr lang="en-US" altLang="en-US" sz="1800" b="1"/>
              <a:t>……………</a:t>
            </a:r>
            <a:r>
              <a:rPr lang="en-US" altLang="en-US" sz="2400" b="1">
                <a:solidFill>
                  <a:schemeClr val="hlink"/>
                </a:solidFill>
                <a:latin typeface="VNI-Avo" pitchFamily="2" charset="0"/>
              </a:rPr>
              <a:t> </a:t>
            </a:r>
            <a:endParaRPr lang="en-US" altLang="en-US" sz="24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68A70F9A-5499-7793-327F-9E58C6FA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325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V</a:t>
            </a:r>
            <a:r>
              <a:rPr lang="en-US" altLang="en-US" sz="2400" b="1"/>
              <a:t>òng chân ren được vẽ hở bằng nét</a:t>
            </a:r>
            <a:r>
              <a:rPr lang="en-US" altLang="en-US" sz="1800" b="1"/>
              <a:t>.................</a:t>
            </a: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6BEAF9FC-3C71-60A0-46C4-AC8F1291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576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F9ADE26C-7E14-3D25-A9AE-3FE1E236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mảnh</a:t>
            </a:r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E5B25167-7AF9-3041-5102-38FF1DE9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720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5" name="Text Box 15">
            <a:extLst>
              <a:ext uri="{FF2B5EF4-FFF2-40B4-BE49-F238E27FC236}">
                <a16:creationId xmlns:a16="http://schemas.microsoft.com/office/drawing/2014/main" id="{8322D71F-649E-6C6D-4DF5-3AAFD529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đậm</a:t>
            </a:r>
          </a:p>
        </p:txBody>
      </p:sp>
      <p:sp>
        <p:nvSpPr>
          <p:cNvPr id="194576" name="Text Box 16">
            <a:extLst>
              <a:ext uri="{FF2B5EF4-FFF2-40B4-BE49-F238E27FC236}">
                <a16:creationId xmlns:a16="http://schemas.microsoft.com/office/drawing/2014/main" id="{A9E66363-5B90-01C8-8B04-28ADC0C9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1864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VNI-Avo" pitchFamily="2" charset="0"/>
              </a:rPr>
              <a:t>Li</a:t>
            </a:r>
            <a:r>
              <a:rPr lang="en-US" altLang="en-US" sz="2800" b="1">
                <a:solidFill>
                  <a:srgbClr val="FF0066"/>
                </a:solidFill>
              </a:rPr>
              <a:t>ền mảnh</a:t>
            </a:r>
          </a:p>
        </p:txBody>
      </p:sp>
      <p:sp>
        <p:nvSpPr>
          <p:cNvPr id="194568" name="Text Box 8">
            <a:extLst>
              <a:ext uri="{FF2B5EF4-FFF2-40B4-BE49-F238E27FC236}">
                <a16:creationId xmlns:a16="http://schemas.microsoft.com/office/drawing/2014/main" id="{290FF51B-AB48-67F3-13B8-E43512F5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181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Đường giới hạn ren được vẽ bằng nét</a:t>
            </a:r>
            <a:r>
              <a:rPr lang="en-US" altLang="en-US" sz="1800" b="1"/>
              <a:t>….........</a:t>
            </a:r>
            <a:endParaRPr lang="en-US" altLang="en-US" sz="1800" b="1">
              <a:solidFill>
                <a:schemeClr val="folHlink"/>
              </a:solidFill>
              <a:latin typeface="VNI-Avo" pitchFamily="2" charset="0"/>
            </a:endParaRPr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C98FF5DC-DCAF-C495-3E8C-72273C80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7532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V</a:t>
            </a:r>
            <a:r>
              <a:rPr lang="en-US" altLang="en-US" sz="2400" b="1"/>
              <a:t>òng đỉnh ren được vẽ đóng kín bằng nét</a:t>
            </a:r>
            <a:r>
              <a:rPr lang="en-US" altLang="en-US" sz="1800" b="1"/>
              <a:t>…………..</a:t>
            </a:r>
            <a:endParaRPr lang="en-US" altLang="en-US" sz="1800" b="1">
              <a:solidFill>
                <a:schemeClr val="folHlink"/>
              </a:solidFill>
              <a:latin typeface="VNI-Avo" pitchFamily="2" charset="0"/>
            </a:endParaRPr>
          </a:p>
        </p:txBody>
      </p:sp>
      <p:pic>
        <p:nvPicPr>
          <p:cNvPr id="148506" name="Picture 26">
            <a:extLst>
              <a:ext uri="{FF2B5EF4-FFF2-40B4-BE49-F238E27FC236}">
                <a16:creationId xmlns:a16="http://schemas.microsoft.com/office/drawing/2014/main" id="{24CE2F4D-CE96-246F-EC81-0101D3F4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00200"/>
            <a:ext cx="12096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07" name="Picture 27">
            <a:extLst>
              <a:ext uri="{FF2B5EF4-FFF2-40B4-BE49-F238E27FC236}">
                <a16:creationId xmlns:a16="http://schemas.microsoft.com/office/drawing/2014/main" id="{05973975-1348-EEDF-4F8E-D2B9641A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1371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08" name="Picture 28">
            <a:extLst>
              <a:ext uri="{FF2B5EF4-FFF2-40B4-BE49-F238E27FC236}">
                <a16:creationId xmlns:a16="http://schemas.microsoft.com/office/drawing/2014/main" id="{7ECB60DB-290A-5D7E-1B18-7AEF857C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09" name="Picture 29">
            <a:extLst>
              <a:ext uri="{FF2B5EF4-FFF2-40B4-BE49-F238E27FC236}">
                <a16:creationId xmlns:a16="http://schemas.microsoft.com/office/drawing/2014/main" id="{EFC8326E-77A9-A2F3-FCA0-D2D783EF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14668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10" name="Picture 30">
            <a:extLst>
              <a:ext uri="{FF2B5EF4-FFF2-40B4-BE49-F238E27FC236}">
                <a16:creationId xmlns:a16="http://schemas.microsoft.com/office/drawing/2014/main" id="{A250995D-E579-9E98-7BC8-CCFA9C33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1752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512" name="Oval 32">
            <a:extLst>
              <a:ext uri="{FF2B5EF4-FFF2-40B4-BE49-F238E27FC236}">
                <a16:creationId xmlns:a16="http://schemas.microsoft.com/office/drawing/2014/main" id="{7F167388-DD0F-4129-85A1-1DEB00A5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2</a:t>
            </a:r>
          </a:p>
        </p:txBody>
      </p:sp>
      <p:sp>
        <p:nvSpPr>
          <p:cNvPr id="148513" name="Oval 33">
            <a:extLst>
              <a:ext uri="{FF2B5EF4-FFF2-40B4-BE49-F238E27FC236}">
                <a16:creationId xmlns:a16="http://schemas.microsoft.com/office/drawing/2014/main" id="{CF2CD5AB-F553-C475-A1BB-8AE150BC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1</a:t>
            </a:r>
          </a:p>
        </p:txBody>
      </p:sp>
      <p:sp>
        <p:nvSpPr>
          <p:cNvPr id="148514" name="Oval 34">
            <a:extLst>
              <a:ext uri="{FF2B5EF4-FFF2-40B4-BE49-F238E27FC236}">
                <a16:creationId xmlns:a16="http://schemas.microsoft.com/office/drawing/2014/main" id="{8CE9BE21-809A-EEE9-7633-C1F0B9E5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8288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3</a:t>
            </a:r>
          </a:p>
        </p:txBody>
      </p:sp>
      <p:sp>
        <p:nvSpPr>
          <p:cNvPr id="148515" name="Oval 35">
            <a:extLst>
              <a:ext uri="{FF2B5EF4-FFF2-40B4-BE49-F238E27FC236}">
                <a16:creationId xmlns:a16="http://schemas.microsoft.com/office/drawing/2014/main" id="{63C21D3E-4EC9-4DD6-0DDE-6FEC7148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4</a:t>
            </a:r>
          </a:p>
        </p:txBody>
      </p:sp>
      <p:sp>
        <p:nvSpPr>
          <p:cNvPr id="148516" name="Oval 36">
            <a:extLst>
              <a:ext uri="{FF2B5EF4-FFF2-40B4-BE49-F238E27FC236}">
                <a16:creationId xmlns:a16="http://schemas.microsoft.com/office/drawing/2014/main" id="{488034B0-FB2F-D75C-7733-98D7FFDD6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9000"/>
            <a:ext cx="3048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  <a:r>
              <a:rPr lang="en-US" altLang="en-US" sz="2000"/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8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8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8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8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8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16"/>
                  </p:tgtEl>
                </p:cond>
              </p:nextCondLst>
            </p:seq>
          </p:childTnLst>
        </p:cTn>
      </p:par>
    </p:tnLst>
    <p:bldLst>
      <p:bldP spid="148495" grpId="0" animBg="1"/>
      <p:bldP spid="194566" grpId="0"/>
      <p:bldP spid="194567" grpId="0"/>
      <p:bldP spid="194570" grpId="0"/>
      <p:bldP spid="194572" grpId="0"/>
      <p:bldP spid="194573" grpId="0"/>
      <p:bldP spid="194574" grpId="0"/>
      <p:bldP spid="194575" grpId="0"/>
      <p:bldP spid="194576" grpId="0"/>
      <p:bldP spid="194568" grpId="0"/>
      <p:bldP spid="194569" grpId="0"/>
      <p:bldP spid="148512" grpId="0"/>
      <p:bldP spid="148513" grpId="0"/>
      <p:bldP spid="148514" grpId="0"/>
      <p:bldP spid="148515" grpId="0"/>
      <p:bldP spid="148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A77F5CDF-698C-A07A-3097-6761AAD19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I/ </a:t>
            </a:r>
            <a:r>
              <a:rPr lang="en-US" altLang="en-US" sz="2500" b="1" u="sng"/>
              <a:t>Chi tiết có ren: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A69F873F-BA48-84DE-3425-6AD7883D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144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Ren dùng để ghép nối các chi tiết và truyền lực.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3E14D69A-8BE1-8EB0-5A75-9E31D0F2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33500"/>
            <a:ext cx="6819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u="sng"/>
              <a:t>Ví dụ:</a:t>
            </a:r>
            <a:r>
              <a:rPr lang="en-US" altLang="en-US" sz="2200"/>
              <a:t> Bulông, đai ốc, phần đầu và thân vỏ bút bi,…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E8A2BD34-E0E1-BD6F-67D6-59314AF3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3581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II/ </a:t>
            </a:r>
            <a:r>
              <a:rPr lang="en-US" altLang="en-US" sz="2500" b="1" u="sng"/>
              <a:t>Quy ước vẽ ren: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3C7D17EC-07E9-E9A4-EF2C-A6CE0034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1/</a:t>
            </a:r>
            <a:r>
              <a:rPr lang="en-US" altLang="en-US" sz="2500"/>
              <a:t> </a:t>
            </a:r>
            <a:r>
              <a:rPr lang="en-US" altLang="en-US" sz="2500" b="1" u="sng"/>
              <a:t>Ren ngoài, ren trong:</a:t>
            </a:r>
          </a:p>
        </p:txBody>
      </p:sp>
      <p:sp>
        <p:nvSpPr>
          <p:cNvPr id="150547" name="Text Box 19">
            <a:extLst>
              <a:ext uri="{FF2B5EF4-FFF2-40B4-BE49-F238E27FC236}">
                <a16:creationId xmlns:a16="http://schemas.microsoft.com/office/drawing/2014/main" id="{4B2EF360-9731-3E9A-5430-34F9F0368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571750"/>
            <a:ext cx="7677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- Ren ngoài là ren được hình thành ở mặt ngoài của chi tiết.</a:t>
            </a:r>
          </a:p>
        </p:txBody>
      </p:sp>
      <p:sp>
        <p:nvSpPr>
          <p:cNvPr id="150548" name="Text Box 20">
            <a:extLst>
              <a:ext uri="{FF2B5EF4-FFF2-40B4-BE49-F238E27FC236}">
                <a16:creationId xmlns:a16="http://schemas.microsoft.com/office/drawing/2014/main" id="{038E1096-76A2-5942-F435-8C767E9B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990850"/>
            <a:ext cx="6381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/>
              <a:t>- Ren trong là ren hình thành ở mặt trong của lỗ.</a:t>
            </a:r>
          </a:p>
        </p:txBody>
      </p:sp>
      <p:sp>
        <p:nvSpPr>
          <p:cNvPr id="150549" name="Text Box 21">
            <a:extLst>
              <a:ext uri="{FF2B5EF4-FFF2-40B4-BE49-F238E27FC236}">
                <a16:creationId xmlns:a16="http://schemas.microsoft.com/office/drawing/2014/main" id="{0096F52A-440C-ACBC-368B-1B73BE5C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3909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/>
              <a:t>2/</a:t>
            </a:r>
            <a:r>
              <a:rPr lang="en-US" altLang="en-US" sz="2500"/>
              <a:t> </a:t>
            </a:r>
            <a:r>
              <a:rPr lang="en-US" altLang="en-US" sz="2500" b="1" u="sng"/>
              <a:t>Quy ước vẽ ren:</a:t>
            </a:r>
          </a:p>
        </p:txBody>
      </p:sp>
      <p:sp>
        <p:nvSpPr>
          <p:cNvPr id="150550" name="Text Box 22">
            <a:extLst>
              <a:ext uri="{FF2B5EF4-FFF2-40B4-BE49-F238E27FC236}">
                <a16:creationId xmlns:a16="http://schemas.microsoft.com/office/drawing/2014/main" id="{DF28AFDD-C4AA-2D99-C999-C51CA6B2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1910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VNI-Palatin" pitchFamily="2" charset="0"/>
              </a:rPr>
              <a:t>- </a:t>
            </a:r>
            <a:r>
              <a:rPr lang="en-US" altLang="en-US" sz="2400"/>
              <a:t>Đường đỉnh ren, đường giới hạn ren và vòng đỉnh ren được vẽ bằng nét liền đậm</a:t>
            </a:r>
            <a:r>
              <a:rPr lang="en-US" altLang="en-US" sz="2400">
                <a:latin typeface="VNI-Palatin" pitchFamily="2" charset="0"/>
              </a:rPr>
              <a:t>.</a:t>
            </a:r>
          </a:p>
        </p:txBody>
      </p:sp>
      <p:sp>
        <p:nvSpPr>
          <p:cNvPr id="150551" name="Text Box 23">
            <a:extLst>
              <a:ext uri="{FF2B5EF4-FFF2-40B4-BE49-F238E27FC236}">
                <a16:creationId xmlns:a16="http://schemas.microsoft.com/office/drawing/2014/main" id="{EEE6343D-0D98-573E-9795-8F1D6018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latin typeface="VNI-Palatin" pitchFamily="2" charset="0"/>
              </a:rPr>
              <a:t>a)</a:t>
            </a:r>
            <a:r>
              <a:rPr lang="en-US" altLang="en-US" sz="2500">
                <a:latin typeface="VNI-Palatin" pitchFamily="2" charset="0"/>
              </a:rPr>
              <a:t> </a:t>
            </a:r>
            <a:r>
              <a:rPr lang="en-US" altLang="en-US" sz="2500" b="1" u="sng">
                <a:latin typeface="VNI-Palatin" pitchFamily="2" charset="0"/>
              </a:rPr>
              <a:t>Ren nhìn </a:t>
            </a:r>
            <a:r>
              <a:rPr lang="en-US" altLang="en-US" sz="2400" b="1" u="sng">
                <a:latin typeface="VNI-Palatin" pitchFamily="2" charset="0"/>
              </a:rPr>
              <a:t>th</a:t>
            </a:r>
            <a:r>
              <a:rPr lang="en-US" altLang="en-US" sz="2400" b="1" u="sng"/>
              <a:t>ấy</a:t>
            </a:r>
          </a:p>
        </p:txBody>
      </p:sp>
      <p:sp>
        <p:nvSpPr>
          <p:cNvPr id="150552" name="Text Box 24">
            <a:extLst>
              <a:ext uri="{FF2B5EF4-FFF2-40B4-BE49-F238E27FC236}">
                <a16:creationId xmlns:a16="http://schemas.microsoft.com/office/drawing/2014/main" id="{4FF845F4-41E3-E29E-F4D8-51255990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987925"/>
            <a:ext cx="8705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latin typeface="VNI-Palatin" pitchFamily="2" charset="0"/>
              </a:rPr>
              <a:t>-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chân</a:t>
            </a:r>
            <a:r>
              <a:rPr lang="en-US" altLang="en-US" sz="2400" dirty="0"/>
              <a:t> ren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vòng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chân</a:t>
            </a:r>
            <a:r>
              <a:rPr lang="en-US" altLang="en-US" sz="2400" dirty="0"/>
              <a:t> ren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nét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mảnh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vòng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chân</a:t>
            </a:r>
            <a:r>
              <a:rPr lang="en-US" altLang="en-US" sz="2400" dirty="0"/>
              <a:t> ren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hở</a:t>
            </a:r>
            <a:r>
              <a:rPr lang="en-US" altLang="en-US" sz="2400" dirty="0"/>
              <a:t> ¾ </a:t>
            </a:r>
            <a:r>
              <a:rPr lang="en-US" altLang="en-US" sz="2400" dirty="0" err="1"/>
              <a:t>vòng</a:t>
            </a:r>
            <a:endParaRPr lang="en-US" altLang="en-US" sz="2400" dirty="0"/>
          </a:p>
        </p:txBody>
      </p:sp>
      <p:sp>
        <p:nvSpPr>
          <p:cNvPr id="150554" name="Text Box 26">
            <a:extLst>
              <a:ext uri="{FF2B5EF4-FFF2-40B4-BE49-F238E27FC236}">
                <a16:creationId xmlns:a16="http://schemas.microsoft.com/office/drawing/2014/main" id="{4131FF8E-106A-DAB5-2F62-6CE13419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latin typeface="Times New Roman" panose="02020603050405020304" pitchFamily="18" charset="0"/>
              </a:rPr>
              <a:t>b)</a:t>
            </a:r>
            <a:r>
              <a:rPr lang="en-US" altLang="en-US" sz="2500">
                <a:latin typeface="Times New Roman" panose="02020603050405020304" pitchFamily="18" charset="0"/>
              </a:rPr>
              <a:t> </a:t>
            </a:r>
            <a:r>
              <a:rPr lang="en-US" altLang="en-US" sz="2500" b="1" u="sng">
                <a:latin typeface="Times New Roman" panose="02020603050405020304" pitchFamily="18" charset="0"/>
              </a:rPr>
              <a:t>Ren bị che khuất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1" grpId="0"/>
      <p:bldP spid="15055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902</Words>
  <Application>Microsoft Office PowerPoint</Application>
  <PresentationFormat>On-screen Show (4:3)</PresentationFormat>
  <Paragraphs>124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Times New Roman</vt:lpstr>
      <vt:lpstr>VNI-Auchon</vt:lpstr>
      <vt:lpstr>VNI-Avo</vt:lpstr>
      <vt:lpstr>VNI-Palatin</vt:lpstr>
      <vt:lpstr>1_Default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ĐỘI A</dc:title>
  <dc:creator>huh</dc:creator>
  <cp:lastModifiedBy>Admin</cp:lastModifiedBy>
  <cp:revision>185</cp:revision>
  <dcterms:created xsi:type="dcterms:W3CDTF">2006-10-28T11:18:40Z</dcterms:created>
  <dcterms:modified xsi:type="dcterms:W3CDTF">2023-03-04T16:21:54Z</dcterms:modified>
</cp:coreProperties>
</file>