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3" r:id="rId2"/>
    <p:sldMasterId id="2147483695" r:id="rId3"/>
  </p:sldMasterIdLst>
  <p:notesMasterIdLst>
    <p:notesMasterId r:id="rId26"/>
  </p:notesMasterIdLst>
  <p:sldIdLst>
    <p:sldId id="348" r:id="rId4"/>
    <p:sldId id="345" r:id="rId5"/>
    <p:sldId id="347" r:id="rId6"/>
    <p:sldId id="280" r:id="rId7"/>
    <p:sldId id="258" r:id="rId8"/>
    <p:sldId id="281" r:id="rId9"/>
    <p:sldId id="352" r:id="rId10"/>
    <p:sldId id="353" r:id="rId11"/>
    <p:sldId id="354" r:id="rId12"/>
    <p:sldId id="321" r:id="rId13"/>
    <p:sldId id="359" r:id="rId14"/>
    <p:sldId id="355" r:id="rId15"/>
    <p:sldId id="363" r:id="rId16"/>
    <p:sldId id="360" r:id="rId17"/>
    <p:sldId id="364" r:id="rId18"/>
    <p:sldId id="372" r:id="rId19"/>
    <p:sldId id="367" r:id="rId20"/>
    <p:sldId id="368" r:id="rId21"/>
    <p:sldId id="369" r:id="rId22"/>
    <p:sldId id="370" r:id="rId23"/>
    <p:sldId id="341" r:id="rId24"/>
    <p:sldId id="358" r:id="rId25"/>
  </p:sldIdLst>
  <p:sldSz cx="9144000" cy="5145088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82DAFF"/>
    <a:srgbClr val="FF0066"/>
    <a:srgbClr val="33CC33"/>
    <a:srgbClr val="009900"/>
    <a:srgbClr val="CC00FF"/>
    <a:srgbClr val="00FFCC"/>
    <a:srgbClr val="FF0000"/>
    <a:srgbClr val="FF99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111" d="100"/>
          <a:sy n="111" d="100"/>
        </p:scale>
        <p:origin x="240" y="102"/>
      </p:cViewPr>
      <p:guideLst>
        <p:guide orient="horz" pos="162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4" d="100"/>
        <a:sy n="174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E14CF1-1241-43AD-9AA9-52359D83CB31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838069D-BD00-41CB-97B7-F6DE632F84F0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2800" b="1" dirty="0">
              <a:solidFill>
                <a:schemeClr val="tx1"/>
              </a:solidFill>
            </a:rPr>
            <a:t>BÀI 11. ĐỊNH DẠNG VĂN BẢN (2Tiết)</a:t>
          </a:r>
        </a:p>
      </dgm:t>
    </dgm:pt>
    <dgm:pt modelId="{0E7BE4A6-DA59-4781-8559-660D44011D0E}" type="parTrans" cxnId="{B6D9F675-B3E0-4B9A-A3EC-B5374FDFF773}">
      <dgm:prSet/>
      <dgm:spPr/>
      <dgm:t>
        <a:bodyPr/>
        <a:lstStyle/>
        <a:p>
          <a:endParaRPr lang="en-US" sz="2800"/>
        </a:p>
      </dgm:t>
    </dgm:pt>
    <dgm:pt modelId="{C05EBA67-60FD-4C11-949D-3B54CAE4B6EF}" type="sibTrans" cxnId="{B6D9F675-B3E0-4B9A-A3EC-B5374FDFF773}">
      <dgm:prSet/>
      <dgm:spPr/>
      <dgm:t>
        <a:bodyPr/>
        <a:lstStyle/>
        <a:p>
          <a:endParaRPr lang="en-US" sz="2800"/>
        </a:p>
      </dgm:t>
    </dgm:pt>
    <dgm:pt modelId="{29325AFC-B9EF-441E-A2CB-D7AE2E7C9B0A}">
      <dgm:prSet phldrT="[Text]" custT="1"/>
      <dgm:spPr>
        <a:solidFill>
          <a:srgbClr val="FFFF00"/>
        </a:solidFill>
        <a:ln w="3175"/>
      </dgm:spPr>
      <dgm:t>
        <a:bodyPr/>
        <a:lstStyle/>
        <a:p>
          <a:r>
            <a:rPr lang="en-US" sz="2800" b="1" dirty="0">
              <a:solidFill>
                <a:srgbClr val="FF0000"/>
              </a:solidFill>
            </a:rPr>
            <a:t>Phần mềm soạn thảo văn bản</a:t>
          </a:r>
        </a:p>
      </dgm:t>
    </dgm:pt>
    <dgm:pt modelId="{92EBF0EA-A036-4D49-8FB3-E661B7CA24E9}" type="parTrans" cxnId="{989ED772-2B33-4E33-8B5F-E11524F4D390}">
      <dgm:prSet/>
      <dgm:spPr>
        <a:solidFill>
          <a:srgbClr val="C00000"/>
        </a:solidFill>
      </dgm:spPr>
      <dgm:t>
        <a:bodyPr/>
        <a:lstStyle/>
        <a:p>
          <a:endParaRPr lang="en-US" sz="2800"/>
        </a:p>
      </dgm:t>
    </dgm:pt>
    <dgm:pt modelId="{14C84670-75ED-471C-AB74-A9E5909B664C}" type="sibTrans" cxnId="{989ED772-2B33-4E33-8B5F-E11524F4D390}">
      <dgm:prSet/>
      <dgm:spPr/>
      <dgm:t>
        <a:bodyPr/>
        <a:lstStyle/>
        <a:p>
          <a:endParaRPr lang="en-US" sz="2800"/>
        </a:p>
      </dgm:t>
    </dgm:pt>
    <dgm:pt modelId="{40B11239-C5C2-4FE5-8D84-8B344E939AE3}">
      <dgm:prSet phldrT="[Text]" custT="1"/>
      <dgm:spPr>
        <a:solidFill>
          <a:srgbClr val="FFFF00"/>
        </a:solidFill>
        <a:ln w="3175"/>
      </dgm:spPr>
      <dgm:t>
        <a:bodyPr/>
        <a:lstStyle/>
        <a:p>
          <a:r>
            <a:rPr lang="en-US" sz="2800" b="1" dirty="0">
              <a:solidFill>
                <a:srgbClr val="FF0000"/>
              </a:solidFill>
            </a:rPr>
            <a:t>Định dạng văn bản và in</a:t>
          </a:r>
        </a:p>
      </dgm:t>
    </dgm:pt>
    <dgm:pt modelId="{B341CEC2-F53D-4041-BF29-BDBDCE9EB1A4}" type="parTrans" cxnId="{3E65C2CF-5013-43AD-A082-C3E5DA67045E}">
      <dgm:prSet/>
      <dgm:spPr>
        <a:solidFill>
          <a:srgbClr val="C00000"/>
        </a:solidFill>
      </dgm:spPr>
      <dgm:t>
        <a:bodyPr/>
        <a:lstStyle/>
        <a:p>
          <a:endParaRPr lang="en-US" sz="2800"/>
        </a:p>
      </dgm:t>
    </dgm:pt>
    <dgm:pt modelId="{8C227C10-91B4-404D-9298-693D26D419C3}" type="sibTrans" cxnId="{3E65C2CF-5013-43AD-A082-C3E5DA67045E}">
      <dgm:prSet/>
      <dgm:spPr/>
      <dgm:t>
        <a:bodyPr/>
        <a:lstStyle/>
        <a:p>
          <a:endParaRPr lang="en-US" sz="2800"/>
        </a:p>
      </dgm:t>
    </dgm:pt>
    <dgm:pt modelId="{24062D10-9B82-4DEC-8629-E11F9AF4D525}">
      <dgm:prSet phldrT="[Text]" custT="1"/>
      <dgm:spPr>
        <a:solidFill>
          <a:srgbClr val="FFFF00"/>
        </a:solidFill>
        <a:ln w="3175"/>
      </dgm:spPr>
      <dgm:t>
        <a:bodyPr/>
        <a:lstStyle/>
        <a:p>
          <a:r>
            <a:rPr lang="en-US" sz="2800" b="1" dirty="0">
              <a:solidFill>
                <a:srgbClr val="FF0000"/>
              </a:solidFill>
            </a:rPr>
            <a:t>Thực hành: định dạng văn bản</a:t>
          </a:r>
        </a:p>
      </dgm:t>
    </dgm:pt>
    <dgm:pt modelId="{5A6EF59F-5E07-4A4A-A335-A37A0796DA70}" type="parTrans" cxnId="{772D52C0-64DE-4242-ACFD-14F02BD5F494}">
      <dgm:prSet/>
      <dgm:spPr>
        <a:solidFill>
          <a:srgbClr val="C00000"/>
        </a:solidFill>
      </dgm:spPr>
      <dgm:t>
        <a:bodyPr/>
        <a:lstStyle/>
        <a:p>
          <a:endParaRPr lang="en-US" sz="2800"/>
        </a:p>
      </dgm:t>
    </dgm:pt>
    <dgm:pt modelId="{1168762E-3A2C-4BC0-8DFE-7343534A3405}" type="sibTrans" cxnId="{772D52C0-64DE-4242-ACFD-14F02BD5F494}">
      <dgm:prSet/>
      <dgm:spPr/>
      <dgm:t>
        <a:bodyPr/>
        <a:lstStyle/>
        <a:p>
          <a:endParaRPr lang="en-US" sz="2800"/>
        </a:p>
      </dgm:t>
    </dgm:pt>
    <dgm:pt modelId="{7BCC67F5-9E2A-43B8-991D-71AA2C28DA83}" type="pres">
      <dgm:prSet presAssocID="{34E14CF1-1241-43AD-9AA9-52359D83CB31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086871B-8EBB-40BC-B64C-39FB3A902095}" type="pres">
      <dgm:prSet presAssocID="{9838069D-BD00-41CB-97B7-F6DE632F84F0}" presName="centerShape" presStyleLbl="node0" presStyleIdx="0" presStyleCnt="1" custScaleX="166781"/>
      <dgm:spPr/>
    </dgm:pt>
    <dgm:pt modelId="{0EEB046D-55BF-423F-BE08-FBBFB5DDFF44}" type="pres">
      <dgm:prSet presAssocID="{92EBF0EA-A036-4D49-8FB3-E661B7CA24E9}" presName="parTrans" presStyleLbl="bgSibTrans2D1" presStyleIdx="0" presStyleCnt="3" custLinFactNeighborX="132" custLinFactNeighborY="22494"/>
      <dgm:spPr/>
    </dgm:pt>
    <dgm:pt modelId="{66F10A99-70B0-42BA-A001-70D4C6AC74D9}" type="pres">
      <dgm:prSet presAssocID="{29325AFC-B9EF-441E-A2CB-D7AE2E7C9B0A}" presName="node" presStyleLbl="node1" presStyleIdx="0" presStyleCnt="3" custScaleX="142506" custScaleY="67362" custRadScaleRad="123605" custRadScaleInc="-2212">
        <dgm:presLayoutVars>
          <dgm:bulletEnabled val="1"/>
        </dgm:presLayoutVars>
      </dgm:prSet>
      <dgm:spPr/>
    </dgm:pt>
    <dgm:pt modelId="{6B6E9454-F6D0-4D04-9371-EC47155B74D8}" type="pres">
      <dgm:prSet presAssocID="{B341CEC2-F53D-4041-BF29-BDBDCE9EB1A4}" presName="parTrans" presStyleLbl="bgSibTrans2D1" presStyleIdx="1" presStyleCnt="3" custLinFactNeighborX="132" custLinFactNeighborY="14963"/>
      <dgm:spPr/>
    </dgm:pt>
    <dgm:pt modelId="{D8AE8A36-F854-44E3-8ED4-459EE30E7938}" type="pres">
      <dgm:prSet presAssocID="{40B11239-C5C2-4FE5-8D84-8B344E939AE3}" presName="node" presStyleLbl="node1" presStyleIdx="1" presStyleCnt="3" custScaleX="122906" custScaleY="61452">
        <dgm:presLayoutVars>
          <dgm:bulletEnabled val="1"/>
        </dgm:presLayoutVars>
      </dgm:prSet>
      <dgm:spPr/>
    </dgm:pt>
    <dgm:pt modelId="{B857999F-1D1A-4F87-BF49-BE72AA0C1F89}" type="pres">
      <dgm:prSet presAssocID="{5A6EF59F-5E07-4A4A-A335-A37A0796DA70}" presName="parTrans" presStyleLbl="bgSibTrans2D1" presStyleIdx="2" presStyleCnt="3" custLinFactNeighborY="23012"/>
      <dgm:spPr/>
    </dgm:pt>
    <dgm:pt modelId="{2A2F60B5-66F0-404E-98A9-E33F06BA50F7}" type="pres">
      <dgm:prSet presAssocID="{24062D10-9B82-4DEC-8629-E11F9AF4D525}" presName="node" presStyleLbl="node1" presStyleIdx="2" presStyleCnt="3" custScaleX="159989" custScaleY="67362" custRadScaleRad="128666" custRadScaleInc="6561">
        <dgm:presLayoutVars>
          <dgm:bulletEnabled val="1"/>
        </dgm:presLayoutVars>
      </dgm:prSet>
      <dgm:spPr/>
    </dgm:pt>
  </dgm:ptLst>
  <dgm:cxnLst>
    <dgm:cxn modelId="{BA295461-93D8-4273-BB96-7397D99ADB15}" type="presOf" srcId="{B341CEC2-F53D-4041-BF29-BDBDCE9EB1A4}" destId="{6B6E9454-F6D0-4D04-9371-EC47155B74D8}" srcOrd="0" destOrd="0" presId="urn:microsoft.com/office/officeart/2005/8/layout/radial4"/>
    <dgm:cxn modelId="{6B387D6C-9D25-4457-8CB1-049A75CC8813}" type="presOf" srcId="{5A6EF59F-5E07-4A4A-A335-A37A0796DA70}" destId="{B857999F-1D1A-4F87-BF49-BE72AA0C1F89}" srcOrd="0" destOrd="0" presId="urn:microsoft.com/office/officeart/2005/8/layout/radial4"/>
    <dgm:cxn modelId="{989ED772-2B33-4E33-8B5F-E11524F4D390}" srcId="{9838069D-BD00-41CB-97B7-F6DE632F84F0}" destId="{29325AFC-B9EF-441E-A2CB-D7AE2E7C9B0A}" srcOrd="0" destOrd="0" parTransId="{92EBF0EA-A036-4D49-8FB3-E661B7CA24E9}" sibTransId="{14C84670-75ED-471C-AB74-A9E5909B664C}"/>
    <dgm:cxn modelId="{E53DDF74-41A3-4630-8EC8-41DF4BE45E3F}" type="presOf" srcId="{9838069D-BD00-41CB-97B7-F6DE632F84F0}" destId="{A086871B-8EBB-40BC-B64C-39FB3A902095}" srcOrd="0" destOrd="0" presId="urn:microsoft.com/office/officeart/2005/8/layout/radial4"/>
    <dgm:cxn modelId="{B6D9F675-B3E0-4B9A-A3EC-B5374FDFF773}" srcId="{34E14CF1-1241-43AD-9AA9-52359D83CB31}" destId="{9838069D-BD00-41CB-97B7-F6DE632F84F0}" srcOrd="0" destOrd="0" parTransId="{0E7BE4A6-DA59-4781-8559-660D44011D0E}" sibTransId="{C05EBA67-60FD-4C11-949D-3B54CAE4B6EF}"/>
    <dgm:cxn modelId="{CDAEED8B-C0E9-4D29-9610-E2EB1D538510}" type="presOf" srcId="{29325AFC-B9EF-441E-A2CB-D7AE2E7C9B0A}" destId="{66F10A99-70B0-42BA-A001-70D4C6AC74D9}" srcOrd="0" destOrd="0" presId="urn:microsoft.com/office/officeart/2005/8/layout/radial4"/>
    <dgm:cxn modelId="{1259EC8C-7970-4E1E-87F7-A5AEC7362DAF}" type="presOf" srcId="{92EBF0EA-A036-4D49-8FB3-E661B7CA24E9}" destId="{0EEB046D-55BF-423F-BE08-FBBFB5DDFF44}" srcOrd="0" destOrd="0" presId="urn:microsoft.com/office/officeart/2005/8/layout/radial4"/>
    <dgm:cxn modelId="{772D52C0-64DE-4242-ACFD-14F02BD5F494}" srcId="{9838069D-BD00-41CB-97B7-F6DE632F84F0}" destId="{24062D10-9B82-4DEC-8629-E11F9AF4D525}" srcOrd="2" destOrd="0" parTransId="{5A6EF59F-5E07-4A4A-A335-A37A0796DA70}" sibTransId="{1168762E-3A2C-4BC0-8DFE-7343534A3405}"/>
    <dgm:cxn modelId="{3E65C2CF-5013-43AD-A082-C3E5DA67045E}" srcId="{9838069D-BD00-41CB-97B7-F6DE632F84F0}" destId="{40B11239-C5C2-4FE5-8D84-8B344E939AE3}" srcOrd="1" destOrd="0" parTransId="{B341CEC2-F53D-4041-BF29-BDBDCE9EB1A4}" sibTransId="{8C227C10-91B4-404D-9298-693D26D419C3}"/>
    <dgm:cxn modelId="{DA64C0DB-F9F1-48F0-ADE0-041F415B0EBC}" type="presOf" srcId="{40B11239-C5C2-4FE5-8D84-8B344E939AE3}" destId="{D8AE8A36-F854-44E3-8ED4-459EE30E7938}" srcOrd="0" destOrd="0" presId="urn:microsoft.com/office/officeart/2005/8/layout/radial4"/>
    <dgm:cxn modelId="{A6A359DE-4E98-4BF4-ACE2-0F72A2F666D7}" type="presOf" srcId="{34E14CF1-1241-43AD-9AA9-52359D83CB31}" destId="{7BCC67F5-9E2A-43B8-991D-71AA2C28DA83}" srcOrd="0" destOrd="0" presId="urn:microsoft.com/office/officeart/2005/8/layout/radial4"/>
    <dgm:cxn modelId="{E11470FC-330A-4EA8-8E79-422AFF3001C0}" type="presOf" srcId="{24062D10-9B82-4DEC-8629-E11F9AF4D525}" destId="{2A2F60B5-66F0-404E-98A9-E33F06BA50F7}" srcOrd="0" destOrd="0" presId="urn:microsoft.com/office/officeart/2005/8/layout/radial4"/>
    <dgm:cxn modelId="{73DE8A4A-AF4B-4DB8-B60F-49414C70FD55}" type="presParOf" srcId="{7BCC67F5-9E2A-43B8-991D-71AA2C28DA83}" destId="{A086871B-8EBB-40BC-B64C-39FB3A902095}" srcOrd="0" destOrd="0" presId="urn:microsoft.com/office/officeart/2005/8/layout/radial4"/>
    <dgm:cxn modelId="{0488BC22-E182-44FA-9362-CBAC67E25ECB}" type="presParOf" srcId="{7BCC67F5-9E2A-43B8-991D-71AA2C28DA83}" destId="{0EEB046D-55BF-423F-BE08-FBBFB5DDFF44}" srcOrd="1" destOrd="0" presId="urn:microsoft.com/office/officeart/2005/8/layout/radial4"/>
    <dgm:cxn modelId="{76E8BC23-E96B-4C97-89B3-0A451F37D1A1}" type="presParOf" srcId="{7BCC67F5-9E2A-43B8-991D-71AA2C28DA83}" destId="{66F10A99-70B0-42BA-A001-70D4C6AC74D9}" srcOrd="2" destOrd="0" presId="urn:microsoft.com/office/officeart/2005/8/layout/radial4"/>
    <dgm:cxn modelId="{DF6EA549-B284-4C5F-8716-D26B0F98EBFA}" type="presParOf" srcId="{7BCC67F5-9E2A-43B8-991D-71AA2C28DA83}" destId="{6B6E9454-F6D0-4D04-9371-EC47155B74D8}" srcOrd="3" destOrd="0" presId="urn:microsoft.com/office/officeart/2005/8/layout/radial4"/>
    <dgm:cxn modelId="{D93E337C-A091-470F-8903-6338040D307B}" type="presParOf" srcId="{7BCC67F5-9E2A-43B8-991D-71AA2C28DA83}" destId="{D8AE8A36-F854-44E3-8ED4-459EE30E7938}" srcOrd="4" destOrd="0" presId="urn:microsoft.com/office/officeart/2005/8/layout/radial4"/>
    <dgm:cxn modelId="{B22F28B2-1EED-48FD-AB66-D1E1D0C2A8DE}" type="presParOf" srcId="{7BCC67F5-9E2A-43B8-991D-71AA2C28DA83}" destId="{B857999F-1D1A-4F87-BF49-BE72AA0C1F89}" srcOrd="5" destOrd="0" presId="urn:microsoft.com/office/officeart/2005/8/layout/radial4"/>
    <dgm:cxn modelId="{67775F01-A43B-4D90-93A5-330BCCDD94E1}" type="presParOf" srcId="{7BCC67F5-9E2A-43B8-991D-71AA2C28DA83}" destId="{2A2F60B5-66F0-404E-98A9-E33F06BA50F7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E14CF1-1241-43AD-9AA9-52359D83CB31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838069D-BD00-41CB-97B7-F6DE632F84F0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2800" b="1" dirty="0">
              <a:solidFill>
                <a:schemeClr val="tx1"/>
              </a:solidFill>
            </a:rPr>
            <a:t>BÀI 11. ĐỊNH DẠNG VĂN BẢN (2Tiết)</a:t>
          </a:r>
        </a:p>
      </dgm:t>
    </dgm:pt>
    <dgm:pt modelId="{0E7BE4A6-DA59-4781-8559-660D44011D0E}" type="parTrans" cxnId="{B6D9F675-B3E0-4B9A-A3EC-B5374FDFF773}">
      <dgm:prSet/>
      <dgm:spPr/>
      <dgm:t>
        <a:bodyPr/>
        <a:lstStyle/>
        <a:p>
          <a:endParaRPr lang="en-US" sz="2800"/>
        </a:p>
      </dgm:t>
    </dgm:pt>
    <dgm:pt modelId="{C05EBA67-60FD-4C11-949D-3B54CAE4B6EF}" type="sibTrans" cxnId="{B6D9F675-B3E0-4B9A-A3EC-B5374FDFF773}">
      <dgm:prSet/>
      <dgm:spPr/>
      <dgm:t>
        <a:bodyPr/>
        <a:lstStyle/>
        <a:p>
          <a:endParaRPr lang="en-US" sz="2800"/>
        </a:p>
      </dgm:t>
    </dgm:pt>
    <dgm:pt modelId="{29325AFC-B9EF-441E-A2CB-D7AE2E7C9B0A}">
      <dgm:prSet phldrT="[Text]" custT="1"/>
      <dgm:spPr>
        <a:solidFill>
          <a:srgbClr val="FFFF00"/>
        </a:solidFill>
        <a:ln w="3175"/>
      </dgm:spPr>
      <dgm:t>
        <a:bodyPr/>
        <a:lstStyle/>
        <a:p>
          <a:r>
            <a:rPr lang="en-US" sz="2800" b="1" dirty="0">
              <a:solidFill>
                <a:srgbClr val="FF0000"/>
              </a:solidFill>
            </a:rPr>
            <a:t>Phần mềm soạn thảo văn bản</a:t>
          </a:r>
        </a:p>
      </dgm:t>
    </dgm:pt>
    <dgm:pt modelId="{92EBF0EA-A036-4D49-8FB3-E661B7CA24E9}" type="parTrans" cxnId="{989ED772-2B33-4E33-8B5F-E11524F4D390}">
      <dgm:prSet/>
      <dgm:spPr>
        <a:solidFill>
          <a:srgbClr val="C00000"/>
        </a:solidFill>
      </dgm:spPr>
      <dgm:t>
        <a:bodyPr/>
        <a:lstStyle/>
        <a:p>
          <a:endParaRPr lang="en-US" sz="2800"/>
        </a:p>
      </dgm:t>
    </dgm:pt>
    <dgm:pt modelId="{14C84670-75ED-471C-AB74-A9E5909B664C}" type="sibTrans" cxnId="{989ED772-2B33-4E33-8B5F-E11524F4D390}">
      <dgm:prSet/>
      <dgm:spPr/>
      <dgm:t>
        <a:bodyPr/>
        <a:lstStyle/>
        <a:p>
          <a:endParaRPr lang="en-US" sz="2800"/>
        </a:p>
      </dgm:t>
    </dgm:pt>
    <dgm:pt modelId="{40B11239-C5C2-4FE5-8D84-8B344E939AE3}">
      <dgm:prSet phldrT="[Text]" custT="1"/>
      <dgm:spPr>
        <a:solidFill>
          <a:srgbClr val="FFFF00"/>
        </a:solidFill>
        <a:ln w="3175"/>
      </dgm:spPr>
      <dgm:t>
        <a:bodyPr/>
        <a:lstStyle/>
        <a:p>
          <a:r>
            <a:rPr lang="en-US" sz="2800" b="1" dirty="0">
              <a:solidFill>
                <a:srgbClr val="FF0000"/>
              </a:solidFill>
            </a:rPr>
            <a:t>Định dạng văn bản và in</a:t>
          </a:r>
        </a:p>
      </dgm:t>
    </dgm:pt>
    <dgm:pt modelId="{B341CEC2-F53D-4041-BF29-BDBDCE9EB1A4}" type="parTrans" cxnId="{3E65C2CF-5013-43AD-A082-C3E5DA67045E}">
      <dgm:prSet/>
      <dgm:spPr>
        <a:solidFill>
          <a:srgbClr val="C00000"/>
        </a:solidFill>
      </dgm:spPr>
      <dgm:t>
        <a:bodyPr/>
        <a:lstStyle/>
        <a:p>
          <a:endParaRPr lang="en-US" sz="2800"/>
        </a:p>
      </dgm:t>
    </dgm:pt>
    <dgm:pt modelId="{8C227C10-91B4-404D-9298-693D26D419C3}" type="sibTrans" cxnId="{3E65C2CF-5013-43AD-A082-C3E5DA67045E}">
      <dgm:prSet/>
      <dgm:spPr/>
      <dgm:t>
        <a:bodyPr/>
        <a:lstStyle/>
        <a:p>
          <a:endParaRPr lang="en-US" sz="2800"/>
        </a:p>
      </dgm:t>
    </dgm:pt>
    <dgm:pt modelId="{7BCC67F5-9E2A-43B8-991D-71AA2C28DA83}" type="pres">
      <dgm:prSet presAssocID="{34E14CF1-1241-43AD-9AA9-52359D83CB31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086871B-8EBB-40BC-B64C-39FB3A902095}" type="pres">
      <dgm:prSet presAssocID="{9838069D-BD00-41CB-97B7-F6DE632F84F0}" presName="centerShape" presStyleLbl="node0" presStyleIdx="0" presStyleCnt="1" custScaleX="166781" custScaleY="59280" custLinFactNeighborY="3115"/>
      <dgm:spPr/>
    </dgm:pt>
    <dgm:pt modelId="{0EEB046D-55BF-423F-BE08-FBBFB5DDFF44}" type="pres">
      <dgm:prSet presAssocID="{92EBF0EA-A036-4D49-8FB3-E661B7CA24E9}" presName="parTrans" presStyleLbl="bgSibTrans2D1" presStyleIdx="0" presStyleCnt="2" custLinFactNeighborX="-3617" custLinFactNeighborY="17272"/>
      <dgm:spPr/>
    </dgm:pt>
    <dgm:pt modelId="{66F10A99-70B0-42BA-A001-70D4C6AC74D9}" type="pres">
      <dgm:prSet presAssocID="{29325AFC-B9EF-441E-A2CB-D7AE2E7C9B0A}" presName="node" presStyleLbl="node1" presStyleIdx="0" presStyleCnt="2" custScaleX="116803" custScaleY="67362" custRadScaleRad="83254" custRadScaleInc="8719">
        <dgm:presLayoutVars>
          <dgm:bulletEnabled val="1"/>
        </dgm:presLayoutVars>
      </dgm:prSet>
      <dgm:spPr/>
    </dgm:pt>
    <dgm:pt modelId="{6B6E9454-F6D0-4D04-9371-EC47155B74D8}" type="pres">
      <dgm:prSet presAssocID="{B341CEC2-F53D-4041-BF29-BDBDCE9EB1A4}" presName="parTrans" presStyleLbl="bgSibTrans2D1" presStyleIdx="1" presStyleCnt="2" custLinFactNeighborX="132" custLinFactNeighborY="14963"/>
      <dgm:spPr/>
    </dgm:pt>
    <dgm:pt modelId="{D8AE8A36-F854-44E3-8ED4-459EE30E7938}" type="pres">
      <dgm:prSet presAssocID="{40B11239-C5C2-4FE5-8D84-8B344E939AE3}" presName="node" presStyleLbl="node1" presStyleIdx="1" presStyleCnt="2" custScaleX="122906" custScaleY="61452" custRadScaleRad="80645" custRadScaleInc="-11483">
        <dgm:presLayoutVars>
          <dgm:bulletEnabled val="1"/>
        </dgm:presLayoutVars>
      </dgm:prSet>
      <dgm:spPr/>
    </dgm:pt>
  </dgm:ptLst>
  <dgm:cxnLst>
    <dgm:cxn modelId="{BA295461-93D8-4273-BB96-7397D99ADB15}" type="presOf" srcId="{B341CEC2-F53D-4041-BF29-BDBDCE9EB1A4}" destId="{6B6E9454-F6D0-4D04-9371-EC47155B74D8}" srcOrd="0" destOrd="0" presId="urn:microsoft.com/office/officeart/2005/8/layout/radial4"/>
    <dgm:cxn modelId="{989ED772-2B33-4E33-8B5F-E11524F4D390}" srcId="{9838069D-BD00-41CB-97B7-F6DE632F84F0}" destId="{29325AFC-B9EF-441E-A2CB-D7AE2E7C9B0A}" srcOrd="0" destOrd="0" parTransId="{92EBF0EA-A036-4D49-8FB3-E661B7CA24E9}" sibTransId="{14C84670-75ED-471C-AB74-A9E5909B664C}"/>
    <dgm:cxn modelId="{E53DDF74-41A3-4630-8EC8-41DF4BE45E3F}" type="presOf" srcId="{9838069D-BD00-41CB-97B7-F6DE632F84F0}" destId="{A086871B-8EBB-40BC-B64C-39FB3A902095}" srcOrd="0" destOrd="0" presId="urn:microsoft.com/office/officeart/2005/8/layout/radial4"/>
    <dgm:cxn modelId="{B6D9F675-B3E0-4B9A-A3EC-B5374FDFF773}" srcId="{34E14CF1-1241-43AD-9AA9-52359D83CB31}" destId="{9838069D-BD00-41CB-97B7-F6DE632F84F0}" srcOrd="0" destOrd="0" parTransId="{0E7BE4A6-DA59-4781-8559-660D44011D0E}" sibTransId="{C05EBA67-60FD-4C11-949D-3B54CAE4B6EF}"/>
    <dgm:cxn modelId="{CDAEED8B-C0E9-4D29-9610-E2EB1D538510}" type="presOf" srcId="{29325AFC-B9EF-441E-A2CB-D7AE2E7C9B0A}" destId="{66F10A99-70B0-42BA-A001-70D4C6AC74D9}" srcOrd="0" destOrd="0" presId="urn:microsoft.com/office/officeart/2005/8/layout/radial4"/>
    <dgm:cxn modelId="{1259EC8C-7970-4E1E-87F7-A5AEC7362DAF}" type="presOf" srcId="{92EBF0EA-A036-4D49-8FB3-E661B7CA24E9}" destId="{0EEB046D-55BF-423F-BE08-FBBFB5DDFF44}" srcOrd="0" destOrd="0" presId="urn:microsoft.com/office/officeart/2005/8/layout/radial4"/>
    <dgm:cxn modelId="{3E65C2CF-5013-43AD-A082-C3E5DA67045E}" srcId="{9838069D-BD00-41CB-97B7-F6DE632F84F0}" destId="{40B11239-C5C2-4FE5-8D84-8B344E939AE3}" srcOrd="1" destOrd="0" parTransId="{B341CEC2-F53D-4041-BF29-BDBDCE9EB1A4}" sibTransId="{8C227C10-91B4-404D-9298-693D26D419C3}"/>
    <dgm:cxn modelId="{DA64C0DB-F9F1-48F0-ADE0-041F415B0EBC}" type="presOf" srcId="{40B11239-C5C2-4FE5-8D84-8B344E939AE3}" destId="{D8AE8A36-F854-44E3-8ED4-459EE30E7938}" srcOrd="0" destOrd="0" presId="urn:microsoft.com/office/officeart/2005/8/layout/radial4"/>
    <dgm:cxn modelId="{A6A359DE-4E98-4BF4-ACE2-0F72A2F666D7}" type="presOf" srcId="{34E14CF1-1241-43AD-9AA9-52359D83CB31}" destId="{7BCC67F5-9E2A-43B8-991D-71AA2C28DA83}" srcOrd="0" destOrd="0" presId="urn:microsoft.com/office/officeart/2005/8/layout/radial4"/>
    <dgm:cxn modelId="{73DE8A4A-AF4B-4DB8-B60F-49414C70FD55}" type="presParOf" srcId="{7BCC67F5-9E2A-43B8-991D-71AA2C28DA83}" destId="{A086871B-8EBB-40BC-B64C-39FB3A902095}" srcOrd="0" destOrd="0" presId="urn:microsoft.com/office/officeart/2005/8/layout/radial4"/>
    <dgm:cxn modelId="{0488BC22-E182-44FA-9362-CBAC67E25ECB}" type="presParOf" srcId="{7BCC67F5-9E2A-43B8-991D-71AA2C28DA83}" destId="{0EEB046D-55BF-423F-BE08-FBBFB5DDFF44}" srcOrd="1" destOrd="0" presId="urn:microsoft.com/office/officeart/2005/8/layout/radial4"/>
    <dgm:cxn modelId="{76E8BC23-E96B-4C97-89B3-0A451F37D1A1}" type="presParOf" srcId="{7BCC67F5-9E2A-43B8-991D-71AA2C28DA83}" destId="{66F10A99-70B0-42BA-A001-70D4C6AC74D9}" srcOrd="2" destOrd="0" presId="urn:microsoft.com/office/officeart/2005/8/layout/radial4"/>
    <dgm:cxn modelId="{DF6EA549-B284-4C5F-8716-D26B0F98EBFA}" type="presParOf" srcId="{7BCC67F5-9E2A-43B8-991D-71AA2C28DA83}" destId="{6B6E9454-F6D0-4D04-9371-EC47155B74D8}" srcOrd="3" destOrd="0" presId="urn:microsoft.com/office/officeart/2005/8/layout/radial4"/>
    <dgm:cxn modelId="{D93E337C-A091-470F-8903-6338040D307B}" type="presParOf" srcId="{7BCC67F5-9E2A-43B8-991D-71AA2C28DA83}" destId="{D8AE8A36-F854-44E3-8ED4-459EE30E7938}" srcOrd="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98BDFE-0329-4994-AA0A-D9BC8B4A80BA}" type="doc">
      <dgm:prSet loTypeId="urn:microsoft.com/office/officeart/2005/8/layout/target2" loCatId="relationship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</dgm:spPr>
      <dgm:t>
        <a:bodyPr/>
        <a:lstStyle/>
        <a:p>
          <a:endParaRPr lang="en-US"/>
        </a:p>
      </dgm:t>
    </dgm:pt>
    <dgm:pt modelId="{82B7C510-6802-450E-8546-6F53F254C687}">
      <dgm:prSet phldrT="[Text]" custT="1"/>
      <dgm:spPr>
        <a:solidFill>
          <a:srgbClr val="FFFF00"/>
        </a:soli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n-US" sz="28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 B1: Chọn thẻ Page Layout</a:t>
          </a:r>
          <a:endParaRPr lang="en-US" sz="2800" b="1" dirty="0">
            <a:solidFill>
              <a:sysClr val="windowText" lastClr="000000"/>
            </a:solidFill>
          </a:endParaRPr>
        </a:p>
      </dgm:t>
    </dgm:pt>
    <dgm:pt modelId="{075CDAFC-8CA6-4BB5-B079-EC42A8D5D74D}" type="parTrans" cxnId="{D563FCC9-362C-4515-8CE7-1D1B246B0BF6}">
      <dgm:prSet/>
      <dgm:spPr/>
      <dgm:t>
        <a:bodyPr/>
        <a:lstStyle/>
        <a:p>
          <a:endParaRPr lang="en-US"/>
        </a:p>
      </dgm:t>
    </dgm:pt>
    <dgm:pt modelId="{ACE3E8DD-DD5A-4F4E-A7B8-618D7DE5517C}" type="sibTrans" cxnId="{D563FCC9-362C-4515-8CE7-1D1B246B0BF6}">
      <dgm:prSet/>
      <dgm:spPr/>
      <dgm:t>
        <a:bodyPr/>
        <a:lstStyle/>
        <a:p>
          <a:endParaRPr lang="en-US"/>
        </a:p>
      </dgm:t>
    </dgm:pt>
    <dgm:pt modelId="{A815678A-0DFC-4C94-BECB-73568C6920A3}">
      <dgm:prSet phldrT="[Text]" custT="1"/>
      <dgm:spPr>
        <a:solidFill>
          <a:srgbClr val="00B0F0"/>
        </a:soli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n-US" sz="28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B2: Ở nhóm lệnh Page Setup, chọn:</a:t>
          </a:r>
          <a:endParaRPr lang="en-US" sz="2800" b="1" dirty="0">
            <a:solidFill>
              <a:sysClr val="windowText" lastClr="000000"/>
            </a:solidFill>
          </a:endParaRPr>
        </a:p>
      </dgm:t>
    </dgm:pt>
    <dgm:pt modelId="{94BBDC5E-1750-4219-97B4-C68F29FAFD3E}" type="parTrans" cxnId="{DBE0076D-714B-4EFE-8137-182FDD7162CA}">
      <dgm:prSet/>
      <dgm:spPr/>
      <dgm:t>
        <a:bodyPr/>
        <a:lstStyle/>
        <a:p>
          <a:endParaRPr lang="en-US"/>
        </a:p>
      </dgm:t>
    </dgm:pt>
    <dgm:pt modelId="{684FA98D-2ACC-4701-A2E3-A0EE16858634}" type="sibTrans" cxnId="{DBE0076D-714B-4EFE-8137-182FDD7162CA}">
      <dgm:prSet/>
      <dgm:spPr/>
      <dgm:t>
        <a:bodyPr/>
        <a:lstStyle/>
        <a:p>
          <a:endParaRPr lang="en-US"/>
        </a:p>
      </dgm:t>
    </dgm:pt>
    <dgm:pt modelId="{575E0E57-B3B9-470D-BA1F-87A2242A801C}">
      <dgm:prSet phldrT="[Text]" custT="1"/>
      <dgm:spPr>
        <a:solidFill>
          <a:srgbClr val="FF9933">
            <a:alpha val="89804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n-US" sz="2400" dirty="0">
              <a:latin typeface="Times New Roman" panose="02020603050405020304" pitchFamily="18" charset="0"/>
              <a:ea typeface="Times New Roman" panose="02020603050405020304" pitchFamily="18" charset="0"/>
            </a:rPr>
            <a:t>Chọn hướng trang (Orientation)</a:t>
          </a:r>
          <a:endParaRPr lang="en-US" sz="2400" dirty="0"/>
        </a:p>
      </dgm:t>
    </dgm:pt>
    <dgm:pt modelId="{ED3BA939-48CD-479C-AA77-B4C99E0C7B0B}" type="parTrans" cxnId="{07236756-4078-4ADD-B22E-DC07FB330C18}">
      <dgm:prSet/>
      <dgm:spPr/>
      <dgm:t>
        <a:bodyPr/>
        <a:lstStyle/>
        <a:p>
          <a:endParaRPr lang="en-US"/>
        </a:p>
      </dgm:t>
    </dgm:pt>
    <dgm:pt modelId="{BE7B98CD-D8FD-4381-A562-0477D67A1E0D}" type="sibTrans" cxnId="{07236756-4078-4ADD-B22E-DC07FB330C18}">
      <dgm:prSet/>
      <dgm:spPr/>
      <dgm:t>
        <a:bodyPr/>
        <a:lstStyle/>
        <a:p>
          <a:endParaRPr lang="en-US"/>
        </a:p>
      </dgm:t>
    </dgm:pt>
    <dgm:pt modelId="{059A2E8C-9B25-4B6E-BDBC-FCC876D14A6F}">
      <dgm:prSet phldrT="[Text]" custT="1"/>
      <dgm:spPr>
        <a:solidFill>
          <a:srgbClr val="00FFCC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n-US" sz="2400" dirty="0">
              <a:latin typeface="Times New Roman" panose="02020603050405020304" pitchFamily="18" charset="0"/>
              <a:ea typeface="Times New Roman" panose="02020603050405020304" pitchFamily="18" charset="0"/>
            </a:rPr>
            <a:t>Lựa chọn khổ giấy (Size): Thường là khổ A4.</a:t>
          </a:r>
          <a:endParaRPr lang="en-US" sz="2400" dirty="0"/>
        </a:p>
      </dgm:t>
    </dgm:pt>
    <dgm:pt modelId="{A9498043-74F9-4362-8409-958C162C7EE7}" type="parTrans" cxnId="{FAAC9C0A-C731-4589-8BC8-4EEFF8E00FF4}">
      <dgm:prSet/>
      <dgm:spPr/>
      <dgm:t>
        <a:bodyPr/>
        <a:lstStyle/>
        <a:p>
          <a:endParaRPr lang="en-US"/>
        </a:p>
      </dgm:t>
    </dgm:pt>
    <dgm:pt modelId="{FF0062EB-C634-4548-8D44-55C55CB7C1AA}" type="sibTrans" cxnId="{FAAC9C0A-C731-4589-8BC8-4EEFF8E00FF4}">
      <dgm:prSet/>
      <dgm:spPr/>
      <dgm:t>
        <a:bodyPr/>
        <a:lstStyle/>
        <a:p>
          <a:endParaRPr lang="en-US"/>
        </a:p>
      </dgm:t>
    </dgm:pt>
    <dgm:pt modelId="{FCC8BFA3-31B2-4B58-8930-88736F8A1C1C}">
      <dgm:prSet phldrT="[Text]" custT="1"/>
      <dgm:spPr>
        <a:solidFill>
          <a:srgbClr val="FF99FF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n-US" sz="2450" dirty="0">
              <a:latin typeface="Times New Roman" panose="02020603050405020304" pitchFamily="18" charset="0"/>
              <a:ea typeface="Times New Roman" panose="02020603050405020304" pitchFamily="18" charset="0"/>
            </a:rPr>
            <a:t>Đặt lề trang (</a:t>
          </a:r>
          <a:r>
            <a:rPr lang="en-US" sz="2450" dirty="0" err="1">
              <a:latin typeface="Times New Roman" panose="02020603050405020304" pitchFamily="18" charset="0"/>
              <a:ea typeface="Times New Roman" panose="02020603050405020304" pitchFamily="18" charset="0"/>
            </a:rPr>
            <a:t>Magins</a:t>
          </a:r>
          <a:r>
            <a:rPr lang="en-US" sz="2450" dirty="0">
              <a:latin typeface="Times New Roman" panose="02020603050405020304" pitchFamily="18" charset="0"/>
              <a:ea typeface="Times New Roman" panose="02020603050405020304" pitchFamily="18" charset="0"/>
            </a:rPr>
            <a:t>)</a:t>
          </a:r>
          <a:endParaRPr lang="en-US" sz="2450" dirty="0"/>
        </a:p>
      </dgm:t>
    </dgm:pt>
    <dgm:pt modelId="{05FB2131-A77A-4268-882C-FBD08D846BFB}" type="parTrans" cxnId="{501D4330-2FF4-4F5F-81BD-D1627B04A404}">
      <dgm:prSet/>
      <dgm:spPr/>
      <dgm:t>
        <a:bodyPr/>
        <a:lstStyle/>
        <a:p>
          <a:endParaRPr lang="en-US"/>
        </a:p>
      </dgm:t>
    </dgm:pt>
    <dgm:pt modelId="{DACDB9DC-E741-48BF-8583-4D0D3E46E7ED}" type="sibTrans" cxnId="{501D4330-2FF4-4F5F-81BD-D1627B04A404}">
      <dgm:prSet/>
      <dgm:spPr/>
      <dgm:t>
        <a:bodyPr/>
        <a:lstStyle/>
        <a:p>
          <a:endParaRPr lang="en-US"/>
        </a:p>
      </dgm:t>
    </dgm:pt>
    <dgm:pt modelId="{28F478F1-4B53-4153-BDC3-D9019E82BBFE}">
      <dgm:prSet phldrT="[Text]" custT="1"/>
      <dgm:spPr>
        <a:solidFill>
          <a:srgbClr val="FF99FF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n-US" sz="2450" dirty="0">
              <a:latin typeface="Times New Roman" panose="02020603050405020304" pitchFamily="18" charset="0"/>
              <a:ea typeface="Times New Roman" panose="02020603050405020304" pitchFamily="18" charset="0"/>
            </a:rPr>
            <a:t>Lề trái (Left)</a:t>
          </a:r>
          <a:endParaRPr lang="en-US" sz="2450" dirty="0"/>
        </a:p>
      </dgm:t>
    </dgm:pt>
    <dgm:pt modelId="{1D7BE165-C7A6-4751-9556-6D0A4DD69C66}" type="parTrans" cxnId="{F46B63F2-1EB3-414B-AA5D-30F60D77EDC5}">
      <dgm:prSet/>
      <dgm:spPr/>
      <dgm:t>
        <a:bodyPr/>
        <a:lstStyle/>
        <a:p>
          <a:endParaRPr lang="en-US"/>
        </a:p>
      </dgm:t>
    </dgm:pt>
    <dgm:pt modelId="{D3EEC3FE-4CE2-4B03-82DD-2C8D7C861B07}" type="sibTrans" cxnId="{F46B63F2-1EB3-414B-AA5D-30F60D77EDC5}">
      <dgm:prSet/>
      <dgm:spPr/>
      <dgm:t>
        <a:bodyPr/>
        <a:lstStyle/>
        <a:p>
          <a:endParaRPr lang="en-US"/>
        </a:p>
      </dgm:t>
    </dgm:pt>
    <dgm:pt modelId="{65A018A7-48A2-4D5B-BD41-9D838E0DFE54}">
      <dgm:prSet phldrT="[Text]" custT="1"/>
      <dgm:spPr>
        <a:solidFill>
          <a:srgbClr val="FF99FF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n-US" sz="2450" dirty="0">
              <a:latin typeface="Times New Roman" panose="02020603050405020304" pitchFamily="18" charset="0"/>
              <a:ea typeface="Times New Roman" panose="02020603050405020304" pitchFamily="18" charset="0"/>
            </a:rPr>
            <a:t>Lề trên (Top)</a:t>
          </a:r>
          <a:endParaRPr lang="en-US" sz="2450" dirty="0"/>
        </a:p>
      </dgm:t>
    </dgm:pt>
    <dgm:pt modelId="{803967DD-E901-405A-955F-A008AFA67FA8}" type="parTrans" cxnId="{3EE8B283-5FB0-4AA6-8194-5C525B973192}">
      <dgm:prSet/>
      <dgm:spPr/>
      <dgm:t>
        <a:bodyPr/>
        <a:lstStyle/>
        <a:p>
          <a:endParaRPr lang="en-US"/>
        </a:p>
      </dgm:t>
    </dgm:pt>
    <dgm:pt modelId="{7602C3D1-EFA8-402B-9D8D-DBACB639BE2C}" type="sibTrans" cxnId="{3EE8B283-5FB0-4AA6-8194-5C525B973192}">
      <dgm:prSet/>
      <dgm:spPr/>
      <dgm:t>
        <a:bodyPr/>
        <a:lstStyle/>
        <a:p>
          <a:endParaRPr lang="en-US"/>
        </a:p>
      </dgm:t>
    </dgm:pt>
    <dgm:pt modelId="{6BA7DBB1-3E3C-46AD-83C3-3CAB9E369DAE}">
      <dgm:prSet phldrT="[Text]" custT="1"/>
      <dgm:spPr>
        <a:solidFill>
          <a:srgbClr val="FF9933">
            <a:alpha val="89804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n-US" sz="2400" dirty="0">
              <a:latin typeface="Times New Roman" panose="02020603050405020304" pitchFamily="18" charset="0"/>
              <a:ea typeface="Times New Roman" panose="02020603050405020304" pitchFamily="18" charset="0"/>
            </a:rPr>
            <a:t>Trang đứng (Portrait)</a:t>
          </a:r>
          <a:endParaRPr lang="en-US" sz="2400" dirty="0"/>
        </a:p>
      </dgm:t>
    </dgm:pt>
    <dgm:pt modelId="{3F37A1CA-F456-47D7-BB37-3CB2D0AC492A}" type="parTrans" cxnId="{91A5DD20-23DE-4412-8A0D-05746EF9FEE4}">
      <dgm:prSet/>
      <dgm:spPr/>
      <dgm:t>
        <a:bodyPr/>
        <a:lstStyle/>
        <a:p>
          <a:endParaRPr lang="en-US"/>
        </a:p>
      </dgm:t>
    </dgm:pt>
    <dgm:pt modelId="{5AB2E7D1-BACD-401C-9CCB-86287803CB3C}" type="sibTrans" cxnId="{91A5DD20-23DE-4412-8A0D-05746EF9FEE4}">
      <dgm:prSet/>
      <dgm:spPr/>
      <dgm:t>
        <a:bodyPr/>
        <a:lstStyle/>
        <a:p>
          <a:endParaRPr lang="en-US"/>
        </a:p>
      </dgm:t>
    </dgm:pt>
    <dgm:pt modelId="{FAECBC1B-D1B2-42CA-92DA-D88DD172A81A}">
      <dgm:prSet phldrT="[Text]" custT="1"/>
      <dgm:spPr>
        <a:solidFill>
          <a:srgbClr val="FF9933">
            <a:alpha val="89804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n-US" sz="2400" dirty="0">
              <a:latin typeface="Times New Roman" panose="02020603050405020304" pitchFamily="18" charset="0"/>
              <a:ea typeface="Times New Roman" panose="02020603050405020304" pitchFamily="18" charset="0"/>
            </a:rPr>
            <a:t>Trang ngang (Landscape)</a:t>
          </a:r>
          <a:endParaRPr lang="en-US" sz="2400" dirty="0"/>
        </a:p>
      </dgm:t>
    </dgm:pt>
    <dgm:pt modelId="{D642D966-7AC7-4C89-9318-0E787B2B6036}" type="parTrans" cxnId="{7D1FF2B2-72AE-4240-8FC0-9FB7D37F6263}">
      <dgm:prSet/>
      <dgm:spPr/>
      <dgm:t>
        <a:bodyPr/>
        <a:lstStyle/>
        <a:p>
          <a:endParaRPr lang="en-US"/>
        </a:p>
      </dgm:t>
    </dgm:pt>
    <dgm:pt modelId="{9FF977A6-89E3-4C84-A90F-A00458CE76AB}" type="sibTrans" cxnId="{7D1FF2B2-72AE-4240-8FC0-9FB7D37F6263}">
      <dgm:prSet/>
      <dgm:spPr/>
      <dgm:t>
        <a:bodyPr/>
        <a:lstStyle/>
        <a:p>
          <a:endParaRPr lang="en-US"/>
        </a:p>
      </dgm:t>
    </dgm:pt>
    <dgm:pt modelId="{A5338F39-C373-41E1-AD60-ED89366CEB44}">
      <dgm:prSet phldrT="[Text]" custT="1"/>
      <dgm:spPr>
        <a:solidFill>
          <a:srgbClr val="FF99FF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n-US" sz="2450" dirty="0">
              <a:latin typeface="Times New Roman" panose="02020603050405020304" pitchFamily="18" charset="0"/>
              <a:ea typeface="Times New Roman" panose="02020603050405020304" pitchFamily="18" charset="0"/>
            </a:rPr>
            <a:t>Lề phải (Right)</a:t>
          </a:r>
          <a:endParaRPr lang="en-US" sz="2450" dirty="0"/>
        </a:p>
      </dgm:t>
    </dgm:pt>
    <dgm:pt modelId="{5BBA90E6-713E-443E-BD08-DBDC104F2787}" type="parTrans" cxnId="{D25F87CB-BC83-4D43-953A-613FEBE2F266}">
      <dgm:prSet/>
      <dgm:spPr/>
      <dgm:t>
        <a:bodyPr/>
        <a:lstStyle/>
        <a:p>
          <a:endParaRPr lang="en-US"/>
        </a:p>
      </dgm:t>
    </dgm:pt>
    <dgm:pt modelId="{5B14EB78-134E-4F9F-AD90-8A1D029B4D8C}" type="sibTrans" cxnId="{D25F87CB-BC83-4D43-953A-613FEBE2F266}">
      <dgm:prSet/>
      <dgm:spPr/>
      <dgm:t>
        <a:bodyPr/>
        <a:lstStyle/>
        <a:p>
          <a:endParaRPr lang="en-US"/>
        </a:p>
      </dgm:t>
    </dgm:pt>
    <dgm:pt modelId="{222D7A91-BD8C-4F70-AA34-ED10D15EF9FC}">
      <dgm:prSet phldrT="[Text]" custT="1"/>
      <dgm:spPr>
        <a:solidFill>
          <a:srgbClr val="FF99FF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n-US" sz="2450" dirty="0">
              <a:latin typeface="Times New Roman" panose="02020603050405020304" pitchFamily="18" charset="0"/>
              <a:ea typeface="Times New Roman" panose="02020603050405020304" pitchFamily="18" charset="0"/>
            </a:rPr>
            <a:t>Lề dưới (Bottom)</a:t>
          </a:r>
          <a:endParaRPr lang="en-US" sz="2450" dirty="0"/>
        </a:p>
      </dgm:t>
    </dgm:pt>
    <dgm:pt modelId="{801209C5-89D5-4A1D-9B28-663B3FDF87E5}" type="parTrans" cxnId="{29E18CCC-DCE6-42AD-A32B-D9471C58300D}">
      <dgm:prSet/>
      <dgm:spPr/>
      <dgm:t>
        <a:bodyPr/>
        <a:lstStyle/>
        <a:p>
          <a:endParaRPr lang="en-US"/>
        </a:p>
      </dgm:t>
    </dgm:pt>
    <dgm:pt modelId="{9BAFC1CF-29AC-4D42-ABA6-DBA2153F3B16}" type="sibTrans" cxnId="{29E18CCC-DCE6-42AD-A32B-D9471C58300D}">
      <dgm:prSet/>
      <dgm:spPr/>
      <dgm:t>
        <a:bodyPr/>
        <a:lstStyle/>
        <a:p>
          <a:endParaRPr lang="en-US"/>
        </a:p>
      </dgm:t>
    </dgm:pt>
    <dgm:pt modelId="{6B111CEA-37FB-4A91-B5D0-B96A7C320E27}" type="pres">
      <dgm:prSet presAssocID="{2498BDFE-0329-4994-AA0A-D9BC8B4A80BA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</dgm:pt>
    <dgm:pt modelId="{96E0EA5D-087F-4A69-A9F6-412FA79C7CFC}" type="pres">
      <dgm:prSet presAssocID="{2498BDFE-0329-4994-AA0A-D9BC8B4A80BA}" presName="outerBox" presStyleCnt="0"/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</dgm:pt>
    <dgm:pt modelId="{D1F62F8A-1DB1-4B5D-9656-FEB256F7CACF}" type="pres">
      <dgm:prSet presAssocID="{2498BDFE-0329-4994-AA0A-D9BC8B4A80BA}" presName="outerBoxParent" presStyleLbl="node1" presStyleIdx="0" presStyleCnt="2"/>
      <dgm:spPr/>
    </dgm:pt>
    <dgm:pt modelId="{CE5930EF-1CAA-4145-B2E7-DEA0A988DE78}" type="pres">
      <dgm:prSet presAssocID="{2498BDFE-0329-4994-AA0A-D9BC8B4A80BA}" presName="outerBoxChildren" presStyleCnt="0"/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</dgm:pt>
    <dgm:pt modelId="{1AE5E9E7-E23F-4F16-9770-C3E8679EE53B}" type="pres">
      <dgm:prSet presAssocID="{2498BDFE-0329-4994-AA0A-D9BC8B4A80BA}" presName="middleBox" presStyleCnt="0"/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</dgm:pt>
    <dgm:pt modelId="{C9410C22-24FC-404E-A43A-9374279CAAA7}" type="pres">
      <dgm:prSet presAssocID="{2498BDFE-0329-4994-AA0A-D9BC8B4A80BA}" presName="middleBoxParent" presStyleLbl="node1" presStyleIdx="1" presStyleCnt="2" custScaleX="102777" custScaleY="109996" custLinFactNeighborY="-1274"/>
      <dgm:spPr/>
    </dgm:pt>
    <dgm:pt modelId="{A89C7E94-C534-467A-AE36-727185720345}" type="pres">
      <dgm:prSet presAssocID="{2498BDFE-0329-4994-AA0A-D9BC8B4A80BA}" presName="middleBoxChildren" presStyleCnt="0"/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</dgm:pt>
    <dgm:pt modelId="{E185C5E2-8B11-4A22-89D8-77EF79B0DDEE}" type="pres">
      <dgm:prSet presAssocID="{575E0E57-B3B9-470D-BA1F-87A2242A801C}" presName="mChild" presStyleLbl="fgAcc1" presStyleIdx="0" presStyleCnt="3" custScaleX="156355" custScaleY="169394" custLinFactX="-11342" custLinFactNeighborX="-100000" custLinFactNeighborY="-17039">
        <dgm:presLayoutVars>
          <dgm:bulletEnabled val="1"/>
        </dgm:presLayoutVars>
      </dgm:prSet>
      <dgm:spPr/>
    </dgm:pt>
    <dgm:pt modelId="{9959CECA-6E7A-45AC-B1D7-A375D5EAEE5D}" type="pres">
      <dgm:prSet presAssocID="{BE7B98CD-D8FD-4381-A562-0477D67A1E0D}" presName="middleSibTrans" presStyleCnt="0"/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</dgm:pt>
    <dgm:pt modelId="{1695D6CE-89D3-434B-9BB2-9CFB19753DEE}" type="pres">
      <dgm:prSet presAssocID="{FCC8BFA3-31B2-4B58-8930-88736F8A1C1C}" presName="mChild" presStyleLbl="fgAcc1" presStyleIdx="1" presStyleCnt="3" custScaleX="187457" custScaleY="169394" custLinFactNeighborY="-17039">
        <dgm:presLayoutVars>
          <dgm:bulletEnabled val="1"/>
        </dgm:presLayoutVars>
      </dgm:prSet>
      <dgm:spPr/>
    </dgm:pt>
    <dgm:pt modelId="{0B9DDB92-500F-422C-BCA5-CE6D713116CC}" type="pres">
      <dgm:prSet presAssocID="{DACDB9DC-E741-48BF-8583-4D0D3E46E7ED}" presName="middleSibTrans" presStyleCnt="0"/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</dgm:pt>
    <dgm:pt modelId="{15BBABFE-3BEB-4173-9DC7-D25DC85FF0C1}" type="pres">
      <dgm:prSet presAssocID="{059A2E8C-9B25-4B6E-BDBC-FCC876D14A6F}" presName="mChild" presStyleLbl="fgAcc1" presStyleIdx="2" presStyleCnt="3" custScaleX="135610" custScaleY="169394" custLinFactX="10708" custLinFactNeighborX="100000" custLinFactNeighborY="-17039">
        <dgm:presLayoutVars>
          <dgm:bulletEnabled val="1"/>
        </dgm:presLayoutVars>
      </dgm:prSet>
      <dgm:spPr/>
    </dgm:pt>
  </dgm:ptLst>
  <dgm:cxnLst>
    <dgm:cxn modelId="{24823F0A-8BDB-4A93-B696-CAC1965EF03D}" type="presOf" srcId="{2498BDFE-0329-4994-AA0A-D9BC8B4A80BA}" destId="{6B111CEA-37FB-4A91-B5D0-B96A7C320E27}" srcOrd="0" destOrd="0" presId="urn:microsoft.com/office/officeart/2005/8/layout/target2"/>
    <dgm:cxn modelId="{FAAC9C0A-C731-4589-8BC8-4EEFF8E00FF4}" srcId="{A815678A-0DFC-4C94-BECB-73568C6920A3}" destId="{059A2E8C-9B25-4B6E-BDBC-FCC876D14A6F}" srcOrd="2" destOrd="0" parTransId="{A9498043-74F9-4362-8409-958C162C7EE7}" sibTransId="{FF0062EB-C634-4548-8D44-55C55CB7C1AA}"/>
    <dgm:cxn modelId="{91A5DD20-23DE-4412-8A0D-05746EF9FEE4}" srcId="{575E0E57-B3B9-470D-BA1F-87A2242A801C}" destId="{6BA7DBB1-3E3C-46AD-83C3-3CAB9E369DAE}" srcOrd="0" destOrd="0" parTransId="{3F37A1CA-F456-47D7-BB37-3CB2D0AC492A}" sibTransId="{5AB2E7D1-BACD-401C-9CCB-86287803CB3C}"/>
    <dgm:cxn modelId="{891F2724-7B58-492B-B5CB-E27732BC212B}" type="presOf" srcId="{222D7A91-BD8C-4F70-AA34-ED10D15EF9FC}" destId="{1695D6CE-89D3-434B-9BB2-9CFB19753DEE}" srcOrd="0" destOrd="4" presId="urn:microsoft.com/office/officeart/2005/8/layout/target2"/>
    <dgm:cxn modelId="{501D4330-2FF4-4F5F-81BD-D1627B04A404}" srcId="{A815678A-0DFC-4C94-BECB-73568C6920A3}" destId="{FCC8BFA3-31B2-4B58-8930-88736F8A1C1C}" srcOrd="1" destOrd="0" parTransId="{05FB2131-A77A-4268-882C-FBD08D846BFB}" sibTransId="{DACDB9DC-E741-48BF-8583-4D0D3E46E7ED}"/>
    <dgm:cxn modelId="{2879FC32-970D-4D8A-836E-1C5D0AF6821E}" type="presOf" srcId="{A815678A-0DFC-4C94-BECB-73568C6920A3}" destId="{C9410C22-24FC-404E-A43A-9374279CAAA7}" srcOrd="0" destOrd="0" presId="urn:microsoft.com/office/officeart/2005/8/layout/target2"/>
    <dgm:cxn modelId="{1F040B67-E5E7-49CB-93B3-80FF073ED3AF}" type="presOf" srcId="{82B7C510-6802-450E-8546-6F53F254C687}" destId="{D1F62F8A-1DB1-4B5D-9656-FEB256F7CACF}" srcOrd="0" destOrd="0" presId="urn:microsoft.com/office/officeart/2005/8/layout/target2"/>
    <dgm:cxn modelId="{C077FF67-714F-439A-9DEE-29AC5F069776}" type="presOf" srcId="{A5338F39-C373-41E1-AD60-ED89366CEB44}" destId="{1695D6CE-89D3-434B-9BB2-9CFB19753DEE}" srcOrd="0" destOrd="2" presId="urn:microsoft.com/office/officeart/2005/8/layout/target2"/>
    <dgm:cxn modelId="{DBE0076D-714B-4EFE-8137-182FDD7162CA}" srcId="{2498BDFE-0329-4994-AA0A-D9BC8B4A80BA}" destId="{A815678A-0DFC-4C94-BECB-73568C6920A3}" srcOrd="1" destOrd="0" parTransId="{94BBDC5E-1750-4219-97B4-C68F29FAFD3E}" sibTransId="{684FA98D-2ACC-4701-A2E3-A0EE16858634}"/>
    <dgm:cxn modelId="{A9062451-F027-430D-A370-55EDFD1C9369}" type="presOf" srcId="{FAECBC1B-D1B2-42CA-92DA-D88DD172A81A}" destId="{E185C5E2-8B11-4A22-89D8-77EF79B0DDEE}" srcOrd="0" destOrd="2" presId="urn:microsoft.com/office/officeart/2005/8/layout/target2"/>
    <dgm:cxn modelId="{07236756-4078-4ADD-B22E-DC07FB330C18}" srcId="{A815678A-0DFC-4C94-BECB-73568C6920A3}" destId="{575E0E57-B3B9-470D-BA1F-87A2242A801C}" srcOrd="0" destOrd="0" parTransId="{ED3BA939-48CD-479C-AA77-B4C99E0C7B0B}" sibTransId="{BE7B98CD-D8FD-4381-A562-0477D67A1E0D}"/>
    <dgm:cxn modelId="{3EE8B283-5FB0-4AA6-8194-5C525B973192}" srcId="{FCC8BFA3-31B2-4B58-8930-88736F8A1C1C}" destId="{65A018A7-48A2-4D5B-BD41-9D838E0DFE54}" srcOrd="2" destOrd="0" parTransId="{803967DD-E901-405A-955F-A008AFA67FA8}" sibTransId="{7602C3D1-EFA8-402B-9D8D-DBACB639BE2C}"/>
    <dgm:cxn modelId="{81CE139D-D94C-4E6A-AFFA-B3F30D90F17F}" type="presOf" srcId="{FCC8BFA3-31B2-4B58-8930-88736F8A1C1C}" destId="{1695D6CE-89D3-434B-9BB2-9CFB19753DEE}" srcOrd="0" destOrd="0" presId="urn:microsoft.com/office/officeart/2005/8/layout/target2"/>
    <dgm:cxn modelId="{7D1FF2B2-72AE-4240-8FC0-9FB7D37F6263}" srcId="{575E0E57-B3B9-470D-BA1F-87A2242A801C}" destId="{FAECBC1B-D1B2-42CA-92DA-D88DD172A81A}" srcOrd="1" destOrd="0" parTransId="{D642D966-7AC7-4C89-9318-0E787B2B6036}" sibTransId="{9FF977A6-89E3-4C84-A90F-A00458CE76AB}"/>
    <dgm:cxn modelId="{BFFD29C5-13BE-48FD-9EAC-9BD9564CE297}" type="presOf" srcId="{28F478F1-4B53-4153-BDC3-D9019E82BBFE}" destId="{1695D6CE-89D3-434B-9BB2-9CFB19753DEE}" srcOrd="0" destOrd="1" presId="urn:microsoft.com/office/officeart/2005/8/layout/target2"/>
    <dgm:cxn modelId="{D563FCC9-362C-4515-8CE7-1D1B246B0BF6}" srcId="{2498BDFE-0329-4994-AA0A-D9BC8B4A80BA}" destId="{82B7C510-6802-450E-8546-6F53F254C687}" srcOrd="0" destOrd="0" parTransId="{075CDAFC-8CA6-4BB5-B079-EC42A8D5D74D}" sibTransId="{ACE3E8DD-DD5A-4F4E-A7B8-618D7DE5517C}"/>
    <dgm:cxn modelId="{D25F87CB-BC83-4D43-953A-613FEBE2F266}" srcId="{FCC8BFA3-31B2-4B58-8930-88736F8A1C1C}" destId="{A5338F39-C373-41E1-AD60-ED89366CEB44}" srcOrd="1" destOrd="0" parTransId="{5BBA90E6-713E-443E-BD08-DBDC104F2787}" sibTransId="{5B14EB78-134E-4F9F-AD90-8A1D029B4D8C}"/>
    <dgm:cxn modelId="{29E18CCC-DCE6-42AD-A32B-D9471C58300D}" srcId="{FCC8BFA3-31B2-4B58-8930-88736F8A1C1C}" destId="{222D7A91-BD8C-4F70-AA34-ED10D15EF9FC}" srcOrd="3" destOrd="0" parTransId="{801209C5-89D5-4A1D-9B28-663B3FDF87E5}" sibTransId="{9BAFC1CF-29AC-4D42-ABA6-DBA2153F3B16}"/>
    <dgm:cxn modelId="{AF923EDB-A570-44B8-9FEA-15945E00EE97}" type="presOf" srcId="{6BA7DBB1-3E3C-46AD-83C3-3CAB9E369DAE}" destId="{E185C5E2-8B11-4A22-89D8-77EF79B0DDEE}" srcOrd="0" destOrd="1" presId="urn:microsoft.com/office/officeart/2005/8/layout/target2"/>
    <dgm:cxn modelId="{D0134AEA-60D4-4C14-B017-689D0891C7A1}" type="presOf" srcId="{059A2E8C-9B25-4B6E-BDBC-FCC876D14A6F}" destId="{15BBABFE-3BEB-4173-9DC7-D25DC85FF0C1}" srcOrd="0" destOrd="0" presId="urn:microsoft.com/office/officeart/2005/8/layout/target2"/>
    <dgm:cxn modelId="{F46B63F2-1EB3-414B-AA5D-30F60D77EDC5}" srcId="{FCC8BFA3-31B2-4B58-8930-88736F8A1C1C}" destId="{28F478F1-4B53-4153-BDC3-D9019E82BBFE}" srcOrd="0" destOrd="0" parTransId="{1D7BE165-C7A6-4751-9556-6D0A4DD69C66}" sibTransId="{D3EEC3FE-4CE2-4B03-82DD-2C8D7C861B07}"/>
    <dgm:cxn modelId="{FD77EBF2-13E7-41A1-B69D-81B4D9345377}" type="presOf" srcId="{65A018A7-48A2-4D5B-BD41-9D838E0DFE54}" destId="{1695D6CE-89D3-434B-9BB2-9CFB19753DEE}" srcOrd="0" destOrd="3" presId="urn:microsoft.com/office/officeart/2005/8/layout/target2"/>
    <dgm:cxn modelId="{44F45DFD-85D4-47D0-902D-AC031E7A2C11}" type="presOf" srcId="{575E0E57-B3B9-470D-BA1F-87A2242A801C}" destId="{E185C5E2-8B11-4A22-89D8-77EF79B0DDEE}" srcOrd="0" destOrd="0" presId="urn:microsoft.com/office/officeart/2005/8/layout/target2"/>
    <dgm:cxn modelId="{491C4690-32CF-4795-A428-279E7523ECBF}" type="presParOf" srcId="{6B111CEA-37FB-4A91-B5D0-B96A7C320E27}" destId="{96E0EA5D-087F-4A69-A9F6-412FA79C7CFC}" srcOrd="0" destOrd="0" presId="urn:microsoft.com/office/officeart/2005/8/layout/target2"/>
    <dgm:cxn modelId="{D81939B2-1F66-468F-90FC-862F34FA77BE}" type="presParOf" srcId="{96E0EA5D-087F-4A69-A9F6-412FA79C7CFC}" destId="{D1F62F8A-1DB1-4B5D-9656-FEB256F7CACF}" srcOrd="0" destOrd="0" presId="urn:microsoft.com/office/officeart/2005/8/layout/target2"/>
    <dgm:cxn modelId="{1143D92F-8046-40A7-9876-DB308342D3B9}" type="presParOf" srcId="{96E0EA5D-087F-4A69-A9F6-412FA79C7CFC}" destId="{CE5930EF-1CAA-4145-B2E7-DEA0A988DE78}" srcOrd="1" destOrd="0" presId="urn:microsoft.com/office/officeart/2005/8/layout/target2"/>
    <dgm:cxn modelId="{21ECA7EE-F44D-42F5-B215-5294631F16AD}" type="presParOf" srcId="{6B111CEA-37FB-4A91-B5D0-B96A7C320E27}" destId="{1AE5E9E7-E23F-4F16-9770-C3E8679EE53B}" srcOrd="1" destOrd="0" presId="urn:microsoft.com/office/officeart/2005/8/layout/target2"/>
    <dgm:cxn modelId="{CE65FE92-A10A-4A6F-A660-644E665E6AE9}" type="presParOf" srcId="{1AE5E9E7-E23F-4F16-9770-C3E8679EE53B}" destId="{C9410C22-24FC-404E-A43A-9374279CAAA7}" srcOrd="0" destOrd="0" presId="urn:microsoft.com/office/officeart/2005/8/layout/target2"/>
    <dgm:cxn modelId="{49002A07-C7E0-4749-92ED-951C7C82B53E}" type="presParOf" srcId="{1AE5E9E7-E23F-4F16-9770-C3E8679EE53B}" destId="{A89C7E94-C534-467A-AE36-727185720345}" srcOrd="1" destOrd="0" presId="urn:microsoft.com/office/officeart/2005/8/layout/target2"/>
    <dgm:cxn modelId="{86F70714-E12C-4DFB-9FFF-47501D31C9E7}" type="presParOf" srcId="{A89C7E94-C534-467A-AE36-727185720345}" destId="{E185C5E2-8B11-4A22-89D8-77EF79B0DDEE}" srcOrd="0" destOrd="0" presId="urn:microsoft.com/office/officeart/2005/8/layout/target2"/>
    <dgm:cxn modelId="{289822E4-BDC4-49F6-8213-1E639ECBF834}" type="presParOf" srcId="{A89C7E94-C534-467A-AE36-727185720345}" destId="{9959CECA-6E7A-45AC-B1D7-A375D5EAEE5D}" srcOrd="1" destOrd="0" presId="urn:microsoft.com/office/officeart/2005/8/layout/target2"/>
    <dgm:cxn modelId="{2BFB08C8-DA66-46AE-A9B7-DA70648F4A06}" type="presParOf" srcId="{A89C7E94-C534-467A-AE36-727185720345}" destId="{1695D6CE-89D3-434B-9BB2-9CFB19753DEE}" srcOrd="2" destOrd="0" presId="urn:microsoft.com/office/officeart/2005/8/layout/target2"/>
    <dgm:cxn modelId="{412F0495-5B3F-4D6E-A693-D597CD23DEAF}" type="presParOf" srcId="{A89C7E94-C534-467A-AE36-727185720345}" destId="{0B9DDB92-500F-422C-BCA5-CE6D713116CC}" srcOrd="3" destOrd="0" presId="urn:microsoft.com/office/officeart/2005/8/layout/target2"/>
    <dgm:cxn modelId="{CFAE5551-D0A5-481D-B78A-52FD7A089F05}" type="presParOf" srcId="{A89C7E94-C534-467A-AE36-727185720345}" destId="{15BBABFE-3BEB-4173-9DC7-D25DC85FF0C1}" srcOrd="4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6C9750E-996A-41D0-94D9-F9638654C9D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F4D8E1-DF4A-4FDD-82E2-700744EE3ABB}">
      <dgm:prSet phldrT="[Text]" custT="1"/>
      <dgm:spPr>
        <a:solidFill>
          <a:srgbClr val="00FFCC"/>
        </a:solidFill>
      </dgm:spPr>
      <dgm:t>
        <a:bodyPr/>
        <a:lstStyle/>
        <a:p>
          <a:r>
            <a:rPr lang="en-US" sz="2800" dirty="0">
              <a:solidFill>
                <a:sysClr val="windowText" lastClr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            B1: Trong thẻ File, chọn lệnh </a:t>
          </a:r>
          <a:r>
            <a:rPr lang="en-US" sz="28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Print</a:t>
          </a:r>
          <a:endParaRPr lang="en-US" sz="2800" dirty="0">
            <a:solidFill>
              <a:sysClr val="windowText" lastClr="000000"/>
            </a:solidFill>
          </a:endParaRPr>
        </a:p>
      </dgm:t>
    </dgm:pt>
    <dgm:pt modelId="{12327B03-7A1A-4845-B863-43A568464E37}" type="parTrans" cxnId="{25F73FE2-C877-4471-BFF5-21733B0640C7}">
      <dgm:prSet/>
      <dgm:spPr/>
      <dgm:t>
        <a:bodyPr/>
        <a:lstStyle/>
        <a:p>
          <a:endParaRPr lang="en-US" sz="2800"/>
        </a:p>
      </dgm:t>
    </dgm:pt>
    <dgm:pt modelId="{069047E4-EEC9-44AC-B594-50EC2783CB04}" type="sibTrans" cxnId="{25F73FE2-C877-4471-BFF5-21733B0640C7}">
      <dgm:prSet/>
      <dgm:spPr/>
      <dgm:t>
        <a:bodyPr/>
        <a:lstStyle/>
        <a:p>
          <a:endParaRPr lang="en-US" sz="2800"/>
        </a:p>
      </dgm:t>
    </dgm:pt>
    <dgm:pt modelId="{E5BF3E76-EEF3-45F8-B17F-3545377B9BAF}">
      <dgm:prSet phldrT="[Text]" custT="1"/>
      <dgm:spPr>
        <a:solidFill>
          <a:srgbClr val="FF9999"/>
        </a:solidFill>
      </dgm:spPr>
      <dgm:t>
        <a:bodyPr/>
        <a:lstStyle/>
        <a:p>
          <a:r>
            <a:rPr lang="en-US" sz="2800" dirty="0">
              <a:solidFill>
                <a:sysClr val="windowText" lastClr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B2: Chọn máy in</a:t>
          </a:r>
          <a:endParaRPr lang="en-US" sz="2800" dirty="0">
            <a:solidFill>
              <a:sysClr val="windowText" lastClr="000000"/>
            </a:solidFill>
          </a:endParaRPr>
        </a:p>
      </dgm:t>
    </dgm:pt>
    <dgm:pt modelId="{E24BFEB0-96BC-420F-8F2D-6BB79C0ECF8B}" type="parTrans" cxnId="{2D96474A-514F-4524-90D6-21BC315D874B}">
      <dgm:prSet/>
      <dgm:spPr/>
      <dgm:t>
        <a:bodyPr/>
        <a:lstStyle/>
        <a:p>
          <a:endParaRPr lang="en-US" sz="2800"/>
        </a:p>
      </dgm:t>
    </dgm:pt>
    <dgm:pt modelId="{024DABCF-FFDD-411B-AFD0-00D875128374}" type="sibTrans" cxnId="{2D96474A-514F-4524-90D6-21BC315D874B}">
      <dgm:prSet/>
      <dgm:spPr/>
      <dgm:t>
        <a:bodyPr/>
        <a:lstStyle/>
        <a:p>
          <a:endParaRPr lang="en-US" sz="2800"/>
        </a:p>
      </dgm:t>
    </dgm:pt>
    <dgm:pt modelId="{742F3ECF-AEA8-444F-A84E-BB1869842CEB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2800" dirty="0">
              <a:solidFill>
                <a:sysClr val="windowText" lastClr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    B4: Xem trước khi in</a:t>
          </a:r>
          <a:endParaRPr lang="en-US" sz="2800" dirty="0">
            <a:solidFill>
              <a:sysClr val="windowText" lastClr="000000"/>
            </a:solidFill>
          </a:endParaRPr>
        </a:p>
      </dgm:t>
    </dgm:pt>
    <dgm:pt modelId="{0847F645-E5A7-47F6-A283-2F360726DA83}" type="parTrans" cxnId="{1CC47B48-9F06-459A-9032-7505E87FFD57}">
      <dgm:prSet/>
      <dgm:spPr/>
      <dgm:t>
        <a:bodyPr/>
        <a:lstStyle/>
        <a:p>
          <a:endParaRPr lang="en-US" sz="2800"/>
        </a:p>
      </dgm:t>
    </dgm:pt>
    <dgm:pt modelId="{1E9C5BD0-CBBC-4BFA-82B8-E1D77FB72D0B}" type="sibTrans" cxnId="{1CC47B48-9F06-459A-9032-7505E87FFD57}">
      <dgm:prSet/>
      <dgm:spPr/>
      <dgm:t>
        <a:bodyPr/>
        <a:lstStyle/>
        <a:p>
          <a:endParaRPr lang="en-US" sz="2800"/>
        </a:p>
      </dgm:t>
    </dgm:pt>
    <dgm:pt modelId="{84C31B3D-34B3-49AC-B643-F4A3496152FC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2800" dirty="0">
              <a:solidFill>
                <a:sysClr val="windowText" lastClr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      B3: Nhập trang cần in</a:t>
          </a:r>
        </a:p>
      </dgm:t>
    </dgm:pt>
    <dgm:pt modelId="{1BC52FE9-45FB-4BAD-BED7-7AB844E3E390}" type="parTrans" cxnId="{B4BF12C5-7A9F-4D21-A3B5-AC49A80AD554}">
      <dgm:prSet/>
      <dgm:spPr/>
      <dgm:t>
        <a:bodyPr/>
        <a:lstStyle/>
        <a:p>
          <a:endParaRPr lang="en-US" sz="2800"/>
        </a:p>
      </dgm:t>
    </dgm:pt>
    <dgm:pt modelId="{92AFC644-F9CC-473D-A03D-705A250D804A}" type="sibTrans" cxnId="{B4BF12C5-7A9F-4D21-A3B5-AC49A80AD554}">
      <dgm:prSet/>
      <dgm:spPr/>
      <dgm:t>
        <a:bodyPr/>
        <a:lstStyle/>
        <a:p>
          <a:endParaRPr lang="en-US" sz="2800"/>
        </a:p>
      </dgm:t>
    </dgm:pt>
    <dgm:pt modelId="{A5D6C77D-87EE-45C1-A5EA-958D7C551158}">
      <dgm:prSet custT="1"/>
      <dgm:spPr/>
      <dgm:t>
        <a:bodyPr/>
        <a:lstStyle/>
        <a:p>
          <a:r>
            <a:rPr lang="en-US" sz="2800" dirty="0">
              <a:latin typeface="Times New Roman" panose="02020603050405020304" pitchFamily="18" charset="0"/>
              <a:ea typeface="Times New Roman" panose="02020603050405020304" pitchFamily="18" charset="0"/>
            </a:rPr>
            <a:t>         B5: Chọn nút lệnh </a:t>
          </a:r>
          <a:r>
            <a:rPr lang="en-US" sz="2800" b="1" dirty="0">
              <a:latin typeface="Times New Roman" panose="02020603050405020304" pitchFamily="18" charset="0"/>
              <a:ea typeface="Times New Roman" panose="02020603050405020304" pitchFamily="18" charset="0"/>
            </a:rPr>
            <a:t>Print</a:t>
          </a:r>
          <a:endParaRPr lang="en-US" sz="2800" dirty="0"/>
        </a:p>
      </dgm:t>
    </dgm:pt>
    <dgm:pt modelId="{EC803661-C4EA-4FED-B0B7-65096FA7C050}" type="parTrans" cxnId="{9F935A9B-59BD-40D9-9ADC-CA092EA4ECF7}">
      <dgm:prSet/>
      <dgm:spPr/>
      <dgm:t>
        <a:bodyPr/>
        <a:lstStyle/>
        <a:p>
          <a:endParaRPr lang="en-US" sz="2800"/>
        </a:p>
      </dgm:t>
    </dgm:pt>
    <dgm:pt modelId="{917085E6-6BE8-4FE9-A16E-E1AFBA129ABD}" type="sibTrans" cxnId="{9F935A9B-59BD-40D9-9ADC-CA092EA4ECF7}">
      <dgm:prSet/>
      <dgm:spPr/>
      <dgm:t>
        <a:bodyPr/>
        <a:lstStyle/>
        <a:p>
          <a:endParaRPr lang="en-US" sz="2800"/>
        </a:p>
      </dgm:t>
    </dgm:pt>
    <dgm:pt modelId="{6BA3548B-9215-4CD3-B83E-F7D1F2520E72}" type="pres">
      <dgm:prSet presAssocID="{E6C9750E-996A-41D0-94D9-F9638654C9DF}" presName="linearFlow" presStyleCnt="0">
        <dgm:presLayoutVars>
          <dgm:dir/>
          <dgm:resizeHandles val="exact"/>
        </dgm:presLayoutVars>
      </dgm:prSet>
      <dgm:spPr/>
    </dgm:pt>
    <dgm:pt modelId="{E922B38E-3256-4555-ABFC-C69EC801BDC2}" type="pres">
      <dgm:prSet presAssocID="{7AF4D8E1-DF4A-4FDD-82E2-700744EE3ABB}" presName="composite" presStyleCnt="0"/>
      <dgm:spPr/>
    </dgm:pt>
    <dgm:pt modelId="{2BB85BEC-0F80-47E5-A616-167267526393}" type="pres">
      <dgm:prSet presAssocID="{7AF4D8E1-DF4A-4FDD-82E2-700744EE3ABB}" presName="imgShp" presStyleLbl="fgImgPlace1" presStyleIdx="0" presStyleCnt="5" custLinFactNeighborX="-47961" custLinFactNeighborY="-29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357211A-B2CD-4BEA-BD28-140664DFD9FC}" type="pres">
      <dgm:prSet presAssocID="{7AF4D8E1-DF4A-4FDD-82E2-700744EE3ABB}" presName="txShp" presStyleLbl="node1" presStyleIdx="0" presStyleCnt="5" custScaleX="122222">
        <dgm:presLayoutVars>
          <dgm:bulletEnabled val="1"/>
        </dgm:presLayoutVars>
      </dgm:prSet>
      <dgm:spPr/>
    </dgm:pt>
    <dgm:pt modelId="{03F1AF11-2392-43A5-9A9D-29D32000C6E8}" type="pres">
      <dgm:prSet presAssocID="{069047E4-EEC9-44AC-B594-50EC2783CB04}" presName="spacing" presStyleCnt="0"/>
      <dgm:spPr/>
    </dgm:pt>
    <dgm:pt modelId="{A8839FF8-A8DC-4E21-9B95-6DE6435034E6}" type="pres">
      <dgm:prSet presAssocID="{E5BF3E76-EEF3-45F8-B17F-3545377B9BAF}" presName="composite" presStyleCnt="0"/>
      <dgm:spPr/>
    </dgm:pt>
    <dgm:pt modelId="{00C39D3D-7864-455A-B151-C8D335303E86}" type="pres">
      <dgm:prSet presAssocID="{E5BF3E76-EEF3-45F8-B17F-3545377B9BAF}" presName="imgShp" presStyleLbl="fgImgPlace1" presStyleIdx="1" presStyleCnt="5" custLinFactNeighborX="-4350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08479AB-01E8-4F4D-AB79-2038660A8A18}" type="pres">
      <dgm:prSet presAssocID="{E5BF3E76-EEF3-45F8-B17F-3545377B9BAF}" presName="txShp" presStyleLbl="node1" presStyleIdx="1" presStyleCnt="5" custScaleX="122222">
        <dgm:presLayoutVars>
          <dgm:bulletEnabled val="1"/>
        </dgm:presLayoutVars>
      </dgm:prSet>
      <dgm:spPr/>
    </dgm:pt>
    <dgm:pt modelId="{86085B4C-138C-4ECD-99DA-617FE5BF79A6}" type="pres">
      <dgm:prSet presAssocID="{024DABCF-FFDD-411B-AFD0-00D875128374}" presName="spacing" presStyleCnt="0"/>
      <dgm:spPr/>
    </dgm:pt>
    <dgm:pt modelId="{3FF9699A-6D61-40DE-AEE7-FE9276F53D6C}" type="pres">
      <dgm:prSet presAssocID="{84C31B3D-34B3-49AC-B643-F4A3496152FC}" presName="composite" presStyleCnt="0"/>
      <dgm:spPr/>
    </dgm:pt>
    <dgm:pt modelId="{5B0BF664-FB2F-4E94-9A47-C45352124878}" type="pres">
      <dgm:prSet presAssocID="{84C31B3D-34B3-49AC-B643-F4A3496152FC}" presName="imgShp" presStyleLbl="fgImgPlace1" presStyleIdx="2" presStyleCnt="5" custLinFactNeighborX="-4350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58898678-5278-4ACC-93B7-4A073AC8B088}" type="pres">
      <dgm:prSet presAssocID="{84C31B3D-34B3-49AC-B643-F4A3496152FC}" presName="txShp" presStyleLbl="node1" presStyleIdx="2" presStyleCnt="5" custScaleX="122222">
        <dgm:presLayoutVars>
          <dgm:bulletEnabled val="1"/>
        </dgm:presLayoutVars>
      </dgm:prSet>
      <dgm:spPr/>
    </dgm:pt>
    <dgm:pt modelId="{A552FADC-1D75-40BB-9701-2C5F8C03EAD8}" type="pres">
      <dgm:prSet presAssocID="{92AFC644-F9CC-473D-A03D-705A250D804A}" presName="spacing" presStyleCnt="0"/>
      <dgm:spPr/>
    </dgm:pt>
    <dgm:pt modelId="{113FDE1B-B29A-40AB-AAEB-5423A884266D}" type="pres">
      <dgm:prSet presAssocID="{742F3ECF-AEA8-444F-A84E-BB1869842CEB}" presName="composite" presStyleCnt="0"/>
      <dgm:spPr/>
    </dgm:pt>
    <dgm:pt modelId="{E48AAC51-7A2D-414B-8D92-14AC534DA827}" type="pres">
      <dgm:prSet presAssocID="{742F3ECF-AEA8-444F-A84E-BB1869842CEB}" presName="imgShp" presStyleLbl="fgImgPlace1" presStyleIdx="3" presStyleCnt="5" custLinFactNeighborX="-4350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61D0BFF-2CB0-4291-85B0-A84AE0E660DC}" type="pres">
      <dgm:prSet presAssocID="{742F3ECF-AEA8-444F-A84E-BB1869842CEB}" presName="txShp" presStyleLbl="node1" presStyleIdx="3" presStyleCnt="5" custScaleX="122222">
        <dgm:presLayoutVars>
          <dgm:bulletEnabled val="1"/>
        </dgm:presLayoutVars>
      </dgm:prSet>
      <dgm:spPr/>
    </dgm:pt>
    <dgm:pt modelId="{9209ADE2-7EAC-4E12-96C8-34E82BAC0F34}" type="pres">
      <dgm:prSet presAssocID="{1E9C5BD0-CBBC-4BFA-82B8-E1D77FB72D0B}" presName="spacing" presStyleCnt="0"/>
      <dgm:spPr/>
    </dgm:pt>
    <dgm:pt modelId="{ACB8129C-C8F6-4064-8086-D1B7F8537DF7}" type="pres">
      <dgm:prSet presAssocID="{A5D6C77D-87EE-45C1-A5EA-958D7C551158}" presName="composite" presStyleCnt="0"/>
      <dgm:spPr/>
    </dgm:pt>
    <dgm:pt modelId="{A3052EA7-8B3C-4EFE-904A-80AF8850BD0F}" type="pres">
      <dgm:prSet presAssocID="{A5D6C77D-87EE-45C1-A5EA-958D7C551158}" presName="imgShp" presStyleLbl="fgImgPlace1" presStyleIdx="4" presStyleCnt="5" custLinFactNeighborX="-4350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3936A72-F244-44F6-AE56-4317FF92654A}" type="pres">
      <dgm:prSet presAssocID="{A5D6C77D-87EE-45C1-A5EA-958D7C551158}" presName="txShp" presStyleLbl="node1" presStyleIdx="4" presStyleCnt="5" custScaleX="122222">
        <dgm:presLayoutVars>
          <dgm:bulletEnabled val="1"/>
        </dgm:presLayoutVars>
      </dgm:prSet>
      <dgm:spPr/>
    </dgm:pt>
  </dgm:ptLst>
  <dgm:cxnLst>
    <dgm:cxn modelId="{44C64510-1245-49C3-B208-98DCD855B44D}" type="presOf" srcId="{A5D6C77D-87EE-45C1-A5EA-958D7C551158}" destId="{73936A72-F244-44F6-AE56-4317FF92654A}" srcOrd="0" destOrd="0" presId="urn:microsoft.com/office/officeart/2005/8/layout/vList3"/>
    <dgm:cxn modelId="{3EACC01D-3711-4841-94FE-610046C81E12}" type="presOf" srcId="{E5BF3E76-EEF3-45F8-B17F-3545377B9BAF}" destId="{108479AB-01E8-4F4D-AB79-2038660A8A18}" srcOrd="0" destOrd="0" presId="urn:microsoft.com/office/officeart/2005/8/layout/vList3"/>
    <dgm:cxn modelId="{80FB7736-B051-4879-868C-2B68545A439C}" type="presOf" srcId="{E6C9750E-996A-41D0-94D9-F9638654C9DF}" destId="{6BA3548B-9215-4CD3-B83E-F7D1F2520E72}" srcOrd="0" destOrd="0" presId="urn:microsoft.com/office/officeart/2005/8/layout/vList3"/>
    <dgm:cxn modelId="{1CC47B48-9F06-459A-9032-7505E87FFD57}" srcId="{E6C9750E-996A-41D0-94D9-F9638654C9DF}" destId="{742F3ECF-AEA8-444F-A84E-BB1869842CEB}" srcOrd="3" destOrd="0" parTransId="{0847F645-E5A7-47F6-A283-2F360726DA83}" sibTransId="{1E9C5BD0-CBBC-4BFA-82B8-E1D77FB72D0B}"/>
    <dgm:cxn modelId="{2D96474A-514F-4524-90D6-21BC315D874B}" srcId="{E6C9750E-996A-41D0-94D9-F9638654C9DF}" destId="{E5BF3E76-EEF3-45F8-B17F-3545377B9BAF}" srcOrd="1" destOrd="0" parTransId="{E24BFEB0-96BC-420F-8F2D-6BB79C0ECF8B}" sibTransId="{024DABCF-FFDD-411B-AFD0-00D875128374}"/>
    <dgm:cxn modelId="{D51E0E7B-3276-463E-889D-3541F2E49A10}" type="presOf" srcId="{742F3ECF-AEA8-444F-A84E-BB1869842CEB}" destId="{261D0BFF-2CB0-4291-85B0-A84AE0E660DC}" srcOrd="0" destOrd="0" presId="urn:microsoft.com/office/officeart/2005/8/layout/vList3"/>
    <dgm:cxn modelId="{9F935A9B-59BD-40D9-9ADC-CA092EA4ECF7}" srcId="{E6C9750E-996A-41D0-94D9-F9638654C9DF}" destId="{A5D6C77D-87EE-45C1-A5EA-958D7C551158}" srcOrd="4" destOrd="0" parTransId="{EC803661-C4EA-4FED-B0B7-65096FA7C050}" sibTransId="{917085E6-6BE8-4FE9-A16E-E1AFBA129ABD}"/>
    <dgm:cxn modelId="{399417A3-E585-4428-B88D-12B68C56C840}" type="presOf" srcId="{7AF4D8E1-DF4A-4FDD-82E2-700744EE3ABB}" destId="{9357211A-B2CD-4BEA-BD28-140664DFD9FC}" srcOrd="0" destOrd="0" presId="urn:microsoft.com/office/officeart/2005/8/layout/vList3"/>
    <dgm:cxn modelId="{59C5E8BC-D02C-4D2E-867B-62BB9A3FB33D}" type="presOf" srcId="{84C31B3D-34B3-49AC-B643-F4A3496152FC}" destId="{58898678-5278-4ACC-93B7-4A073AC8B088}" srcOrd="0" destOrd="0" presId="urn:microsoft.com/office/officeart/2005/8/layout/vList3"/>
    <dgm:cxn modelId="{B4BF12C5-7A9F-4D21-A3B5-AC49A80AD554}" srcId="{E6C9750E-996A-41D0-94D9-F9638654C9DF}" destId="{84C31B3D-34B3-49AC-B643-F4A3496152FC}" srcOrd="2" destOrd="0" parTransId="{1BC52FE9-45FB-4BAD-BED7-7AB844E3E390}" sibTransId="{92AFC644-F9CC-473D-A03D-705A250D804A}"/>
    <dgm:cxn modelId="{25F73FE2-C877-4471-BFF5-21733B0640C7}" srcId="{E6C9750E-996A-41D0-94D9-F9638654C9DF}" destId="{7AF4D8E1-DF4A-4FDD-82E2-700744EE3ABB}" srcOrd="0" destOrd="0" parTransId="{12327B03-7A1A-4845-B863-43A568464E37}" sibTransId="{069047E4-EEC9-44AC-B594-50EC2783CB04}"/>
    <dgm:cxn modelId="{1D473D3F-B012-4839-93F7-9C6423DC25C3}" type="presParOf" srcId="{6BA3548B-9215-4CD3-B83E-F7D1F2520E72}" destId="{E922B38E-3256-4555-ABFC-C69EC801BDC2}" srcOrd="0" destOrd="0" presId="urn:microsoft.com/office/officeart/2005/8/layout/vList3"/>
    <dgm:cxn modelId="{54DA1D9A-F6B5-453B-A6D4-0F3C3E1B31F7}" type="presParOf" srcId="{E922B38E-3256-4555-ABFC-C69EC801BDC2}" destId="{2BB85BEC-0F80-47E5-A616-167267526393}" srcOrd="0" destOrd="0" presId="urn:microsoft.com/office/officeart/2005/8/layout/vList3"/>
    <dgm:cxn modelId="{75E0601C-43D8-4698-81B1-DCA7A83A1158}" type="presParOf" srcId="{E922B38E-3256-4555-ABFC-C69EC801BDC2}" destId="{9357211A-B2CD-4BEA-BD28-140664DFD9FC}" srcOrd="1" destOrd="0" presId="urn:microsoft.com/office/officeart/2005/8/layout/vList3"/>
    <dgm:cxn modelId="{C3E593C3-6CEF-44B4-9FAE-12530D6FDA76}" type="presParOf" srcId="{6BA3548B-9215-4CD3-B83E-F7D1F2520E72}" destId="{03F1AF11-2392-43A5-9A9D-29D32000C6E8}" srcOrd="1" destOrd="0" presId="urn:microsoft.com/office/officeart/2005/8/layout/vList3"/>
    <dgm:cxn modelId="{06620FA9-5081-47FE-9FAB-F3A52E6FE4D0}" type="presParOf" srcId="{6BA3548B-9215-4CD3-B83E-F7D1F2520E72}" destId="{A8839FF8-A8DC-4E21-9B95-6DE6435034E6}" srcOrd="2" destOrd="0" presId="urn:microsoft.com/office/officeart/2005/8/layout/vList3"/>
    <dgm:cxn modelId="{C94FC456-658C-443C-8286-ED62737BCE66}" type="presParOf" srcId="{A8839FF8-A8DC-4E21-9B95-6DE6435034E6}" destId="{00C39D3D-7864-455A-B151-C8D335303E86}" srcOrd="0" destOrd="0" presId="urn:microsoft.com/office/officeart/2005/8/layout/vList3"/>
    <dgm:cxn modelId="{DFB63431-2F0B-4C6A-AC58-E46701EDABC1}" type="presParOf" srcId="{A8839FF8-A8DC-4E21-9B95-6DE6435034E6}" destId="{108479AB-01E8-4F4D-AB79-2038660A8A18}" srcOrd="1" destOrd="0" presId="urn:microsoft.com/office/officeart/2005/8/layout/vList3"/>
    <dgm:cxn modelId="{CA41B1AD-0582-4813-84B1-7F3D905B7CD5}" type="presParOf" srcId="{6BA3548B-9215-4CD3-B83E-F7D1F2520E72}" destId="{86085B4C-138C-4ECD-99DA-617FE5BF79A6}" srcOrd="3" destOrd="0" presId="urn:microsoft.com/office/officeart/2005/8/layout/vList3"/>
    <dgm:cxn modelId="{E521BDE7-C341-4696-AB66-C2DED270B5A1}" type="presParOf" srcId="{6BA3548B-9215-4CD3-B83E-F7D1F2520E72}" destId="{3FF9699A-6D61-40DE-AEE7-FE9276F53D6C}" srcOrd="4" destOrd="0" presId="urn:microsoft.com/office/officeart/2005/8/layout/vList3"/>
    <dgm:cxn modelId="{C9D4035F-03D6-4477-9A4A-541596D03739}" type="presParOf" srcId="{3FF9699A-6D61-40DE-AEE7-FE9276F53D6C}" destId="{5B0BF664-FB2F-4E94-9A47-C45352124878}" srcOrd="0" destOrd="0" presId="urn:microsoft.com/office/officeart/2005/8/layout/vList3"/>
    <dgm:cxn modelId="{4AFAC639-E5DA-4688-AB54-36098BC0E19B}" type="presParOf" srcId="{3FF9699A-6D61-40DE-AEE7-FE9276F53D6C}" destId="{58898678-5278-4ACC-93B7-4A073AC8B088}" srcOrd="1" destOrd="0" presId="urn:microsoft.com/office/officeart/2005/8/layout/vList3"/>
    <dgm:cxn modelId="{6BEEA5F7-91D7-434B-857B-DF77C983775E}" type="presParOf" srcId="{6BA3548B-9215-4CD3-B83E-F7D1F2520E72}" destId="{A552FADC-1D75-40BB-9701-2C5F8C03EAD8}" srcOrd="5" destOrd="0" presId="urn:microsoft.com/office/officeart/2005/8/layout/vList3"/>
    <dgm:cxn modelId="{262FE898-579A-4DE5-A46F-69F3ED321568}" type="presParOf" srcId="{6BA3548B-9215-4CD3-B83E-F7D1F2520E72}" destId="{113FDE1B-B29A-40AB-AAEB-5423A884266D}" srcOrd="6" destOrd="0" presId="urn:microsoft.com/office/officeart/2005/8/layout/vList3"/>
    <dgm:cxn modelId="{1D007D58-3F38-410A-BF51-988536CA9153}" type="presParOf" srcId="{113FDE1B-B29A-40AB-AAEB-5423A884266D}" destId="{E48AAC51-7A2D-414B-8D92-14AC534DA827}" srcOrd="0" destOrd="0" presId="urn:microsoft.com/office/officeart/2005/8/layout/vList3"/>
    <dgm:cxn modelId="{B7FF9C24-30ED-4F0E-9DDF-2F9E18E578AF}" type="presParOf" srcId="{113FDE1B-B29A-40AB-AAEB-5423A884266D}" destId="{261D0BFF-2CB0-4291-85B0-A84AE0E660DC}" srcOrd="1" destOrd="0" presId="urn:microsoft.com/office/officeart/2005/8/layout/vList3"/>
    <dgm:cxn modelId="{324FA75C-05E8-459B-B407-44BD8DAF0D7B}" type="presParOf" srcId="{6BA3548B-9215-4CD3-B83E-F7D1F2520E72}" destId="{9209ADE2-7EAC-4E12-96C8-34E82BAC0F34}" srcOrd="7" destOrd="0" presId="urn:microsoft.com/office/officeart/2005/8/layout/vList3"/>
    <dgm:cxn modelId="{79E5053A-D493-4F41-9890-00820618E15C}" type="presParOf" srcId="{6BA3548B-9215-4CD3-B83E-F7D1F2520E72}" destId="{ACB8129C-C8F6-4064-8086-D1B7F8537DF7}" srcOrd="8" destOrd="0" presId="urn:microsoft.com/office/officeart/2005/8/layout/vList3"/>
    <dgm:cxn modelId="{A3E1D73F-6EE3-4327-AEB4-EC3867F1B483}" type="presParOf" srcId="{ACB8129C-C8F6-4064-8086-D1B7F8537DF7}" destId="{A3052EA7-8B3C-4EFE-904A-80AF8850BD0F}" srcOrd="0" destOrd="0" presId="urn:microsoft.com/office/officeart/2005/8/layout/vList3"/>
    <dgm:cxn modelId="{4A94B9CC-FF32-4A6C-A70C-4706FA10B16F}" type="presParOf" srcId="{ACB8129C-C8F6-4064-8086-D1B7F8537DF7}" destId="{73936A72-F244-44F6-AE56-4317FF92654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77611B1-DD43-4392-8C3F-41D70CBFB7E4}" type="doc">
      <dgm:prSet loTypeId="urn:microsoft.com/office/officeart/2005/8/layout/equation2" loCatId="process" qsTypeId="urn:microsoft.com/office/officeart/2005/8/quickstyle/simple1" qsCatId="simple" csTypeId="urn:microsoft.com/office/officeart/2005/8/colors/accent1_2" csCatId="accent1" phldr="1"/>
      <dgm:spPr/>
    </dgm:pt>
    <dgm:pt modelId="{B12D0194-B8EC-4EAC-ADF2-2892D6563DAD}">
      <dgm:prSet phldrT="[Text]" custT="1"/>
      <dgm:spPr>
        <a:solidFill>
          <a:srgbClr val="00FF00"/>
        </a:solidFill>
      </dgm:spPr>
      <dgm:t>
        <a:bodyPr/>
        <a:lstStyle/>
        <a:p>
          <a:pPr algn="l"/>
          <a:r>
            <a:rPr lang="en-US" sz="2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Phần mềm soạn thảo văn bản</a:t>
          </a:r>
        </a:p>
      </dgm:t>
    </dgm:pt>
    <dgm:pt modelId="{8EB132DE-5BC8-40ED-B639-46974D780C12}" type="parTrans" cxnId="{6595AF26-1225-4402-8FCB-FCC844D21F36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BA54C9-9177-46FF-85C1-E826A12E90C7}" type="sibTrans" cxnId="{6595AF26-1225-4402-8FCB-FCC844D21F36}">
      <dgm:prSet custT="1"/>
      <dgm:spPr>
        <a:solidFill>
          <a:srgbClr val="002060"/>
        </a:solidFill>
      </dgm:spPr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0D052F-5721-4274-A2B3-BBA39C0A4C97}">
      <dgm:prSet phldrT="[Text]" custT="1"/>
      <dgm:spPr>
        <a:solidFill>
          <a:srgbClr val="FFC000"/>
        </a:solidFill>
      </dgm:spPr>
      <dgm:t>
        <a:bodyPr/>
        <a:lstStyle/>
        <a:p>
          <a:pPr algn="l"/>
          <a:r>
            <a:rPr lang="en-US" sz="2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Định dạng văn bản và in</a:t>
          </a:r>
          <a:endParaRPr lang="en-US" sz="24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981B38-019C-4544-BF86-F5BBA906A6F1}" type="parTrans" cxnId="{946D02E0-218B-4D89-917F-CFC711ACB1F7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6CAC08-7D8D-4BB6-AC09-792E36C20369}" type="sibTrans" cxnId="{946D02E0-218B-4D89-917F-CFC711ACB1F7}">
      <dgm:prSet custT="1"/>
      <dgm:spPr>
        <a:solidFill>
          <a:srgbClr val="002060"/>
        </a:solidFill>
      </dgm:spPr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684306-7E2F-4C93-86D4-32F1BD9F1938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28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ĐỊNH DẠNG VĂN BẢN</a:t>
          </a:r>
        </a:p>
      </dgm:t>
    </dgm:pt>
    <dgm:pt modelId="{9DAFF211-CA0E-4EE9-BA6B-54870A438C24}" type="parTrans" cxnId="{A03EC504-1F02-44B8-94C3-526A5DAAEE28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0F2944-241D-4E2E-8E3A-6FCCE0B5AB96}" type="sibTrans" cxnId="{A03EC504-1F02-44B8-94C3-526A5DAAEE28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F200C8-088E-4C9B-89E5-9501FAF0CAE8}">
      <dgm:prSet phldrT="[Text]" custT="1"/>
      <dgm:spPr>
        <a:solidFill>
          <a:srgbClr val="FFC000"/>
        </a:solidFill>
      </dgm:spPr>
      <dgm:t>
        <a:bodyPr/>
        <a:lstStyle/>
        <a:p>
          <a:pPr algn="l"/>
          <a:r>
            <a:rPr lang="en-US" sz="24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Định dạng đoạn văn bản</a:t>
          </a:r>
        </a:p>
      </dgm:t>
    </dgm:pt>
    <dgm:pt modelId="{DC82F5E5-EB1F-4FA7-BE3A-D946C71A8E99}" type="parTrans" cxnId="{E1AB54D3-CD96-4C88-9682-4C7DC0F5499C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DFE30D-0279-4431-A768-EB0A3524DEFB}" type="sibTrans" cxnId="{E1AB54D3-CD96-4C88-9682-4C7DC0F5499C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698610-C3BA-4F92-9FAE-05302BB97AB8}">
      <dgm:prSet phldrT="[Text]" custT="1"/>
      <dgm:spPr>
        <a:solidFill>
          <a:srgbClr val="FFC000"/>
        </a:solidFill>
      </dgm:spPr>
      <dgm:t>
        <a:bodyPr/>
        <a:lstStyle/>
        <a:p>
          <a:pPr algn="l"/>
          <a:r>
            <a:rPr lang="en-US" sz="24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Định dạng trang văn bản</a:t>
          </a:r>
        </a:p>
      </dgm:t>
    </dgm:pt>
    <dgm:pt modelId="{D0F145FB-1FEC-42BB-A486-B6E7FC12AB30}" type="parTrans" cxnId="{B8E911A6-09BE-4B70-AFB9-3D47F7031941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5F7AFD-ABF3-484A-A206-F6DA14C9C36A}" type="sibTrans" cxnId="{B8E911A6-09BE-4B70-AFB9-3D47F7031941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8C131A-1C3D-4C2B-AA7C-3F9236C65ECC}">
      <dgm:prSet phldrT="[Text]" custT="1"/>
      <dgm:spPr>
        <a:solidFill>
          <a:srgbClr val="FFC000"/>
        </a:solidFill>
      </dgm:spPr>
      <dgm:t>
        <a:bodyPr/>
        <a:lstStyle/>
        <a:p>
          <a:pPr algn="l"/>
          <a:r>
            <a:rPr lang="en-US" sz="24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 văn bản</a:t>
          </a:r>
        </a:p>
      </dgm:t>
    </dgm:pt>
    <dgm:pt modelId="{DA136837-154E-4A30-9F55-1234A218EA55}" type="parTrans" cxnId="{0AC24372-6665-422F-A2D5-560705D9A6CB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4E03D2-0E6A-4409-8277-019C4D53A5C4}" type="sibTrans" cxnId="{0AC24372-6665-422F-A2D5-560705D9A6CB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14A044-46BC-4D78-89BA-230C80B28AA1}">
      <dgm:prSet phldrT="[Text]" custT="1"/>
      <dgm:spPr>
        <a:solidFill>
          <a:srgbClr val="00FF00"/>
        </a:solidFill>
      </dgm:spPr>
      <dgm:t>
        <a:bodyPr/>
        <a:lstStyle/>
        <a:p>
          <a:pPr algn="l"/>
          <a:r>
            <a:rPr lang="en-US" sz="2400" b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Chức năng cơ bản</a:t>
          </a:r>
        </a:p>
      </dgm:t>
    </dgm:pt>
    <dgm:pt modelId="{6EAE5B1C-8C97-421B-9576-05A92EBA9E22}" type="parTrans" cxnId="{7A86DA44-C607-4E4E-831A-B5FD40A7EE12}">
      <dgm:prSet/>
      <dgm:spPr/>
      <dgm:t>
        <a:bodyPr/>
        <a:lstStyle/>
        <a:p>
          <a:endParaRPr lang="en-US"/>
        </a:p>
      </dgm:t>
    </dgm:pt>
    <dgm:pt modelId="{42D4892D-46F0-421E-8529-EC9E8C943413}" type="sibTrans" cxnId="{7A86DA44-C607-4E4E-831A-B5FD40A7EE12}">
      <dgm:prSet/>
      <dgm:spPr/>
      <dgm:t>
        <a:bodyPr/>
        <a:lstStyle/>
        <a:p>
          <a:endParaRPr lang="en-US"/>
        </a:p>
      </dgm:t>
    </dgm:pt>
    <dgm:pt modelId="{FD307391-A4C0-43FE-BC18-33975714521A}">
      <dgm:prSet phldrT="[Text]" custT="1"/>
      <dgm:spPr>
        <a:solidFill>
          <a:srgbClr val="00FF00"/>
        </a:solidFill>
      </dgm:spPr>
      <dgm:t>
        <a:bodyPr/>
        <a:lstStyle/>
        <a:p>
          <a:pPr algn="l"/>
          <a:r>
            <a:rPr lang="en-US" sz="2400" b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Chức năng nâng cao</a:t>
          </a:r>
        </a:p>
      </dgm:t>
    </dgm:pt>
    <dgm:pt modelId="{C0FB925C-D179-429F-9B40-1B0E094249A0}" type="parTrans" cxnId="{2AE8CBF2-192D-4583-9D7D-D01CD8F286CC}">
      <dgm:prSet/>
      <dgm:spPr/>
      <dgm:t>
        <a:bodyPr/>
        <a:lstStyle/>
        <a:p>
          <a:endParaRPr lang="en-US"/>
        </a:p>
      </dgm:t>
    </dgm:pt>
    <dgm:pt modelId="{9B917C01-3707-4C41-84AE-233D7D2D8A38}" type="sibTrans" cxnId="{2AE8CBF2-192D-4583-9D7D-D01CD8F286CC}">
      <dgm:prSet/>
      <dgm:spPr/>
      <dgm:t>
        <a:bodyPr/>
        <a:lstStyle/>
        <a:p>
          <a:endParaRPr lang="en-US"/>
        </a:p>
      </dgm:t>
    </dgm:pt>
    <dgm:pt modelId="{5487C6A9-B9DE-4C2A-BCEA-3252C5544B1D}" type="pres">
      <dgm:prSet presAssocID="{E77611B1-DD43-4392-8C3F-41D70CBFB7E4}" presName="Name0" presStyleCnt="0">
        <dgm:presLayoutVars>
          <dgm:dir/>
          <dgm:resizeHandles val="exact"/>
        </dgm:presLayoutVars>
      </dgm:prSet>
      <dgm:spPr/>
    </dgm:pt>
    <dgm:pt modelId="{EFD41596-378B-48A6-84DE-184B02D5580C}" type="pres">
      <dgm:prSet presAssocID="{E77611B1-DD43-4392-8C3F-41D70CBFB7E4}" presName="vNodes" presStyleCnt="0"/>
      <dgm:spPr/>
    </dgm:pt>
    <dgm:pt modelId="{2DBB1D1C-E568-4C57-8675-85EE533CE133}" type="pres">
      <dgm:prSet presAssocID="{B12D0194-B8EC-4EAC-ADF2-2892D6563DAD}" presName="node" presStyleLbl="node1" presStyleIdx="0" presStyleCnt="3" custScaleX="430243" custScaleY="211223">
        <dgm:presLayoutVars>
          <dgm:bulletEnabled val="1"/>
        </dgm:presLayoutVars>
      </dgm:prSet>
      <dgm:spPr/>
    </dgm:pt>
    <dgm:pt modelId="{65192FF4-1F1E-4453-9812-C51DF24833B0}" type="pres">
      <dgm:prSet presAssocID="{6FBA54C9-9177-46FF-85C1-E826A12E90C7}" presName="spacerT" presStyleCnt="0"/>
      <dgm:spPr/>
    </dgm:pt>
    <dgm:pt modelId="{50F777EA-9C5F-42BB-85F0-A2FFAF9FBF30}" type="pres">
      <dgm:prSet presAssocID="{6FBA54C9-9177-46FF-85C1-E826A12E90C7}" presName="sibTrans" presStyleLbl="sibTrans2D1" presStyleIdx="0" presStyleCnt="2" custLinFactNeighborY="-60055"/>
      <dgm:spPr/>
    </dgm:pt>
    <dgm:pt modelId="{49C91601-F28B-4616-84B5-123F9FDB99CD}" type="pres">
      <dgm:prSet presAssocID="{6FBA54C9-9177-46FF-85C1-E826A12E90C7}" presName="spacerB" presStyleCnt="0"/>
      <dgm:spPr/>
    </dgm:pt>
    <dgm:pt modelId="{50558073-2166-485C-A633-3A641B5E8AE7}" type="pres">
      <dgm:prSet presAssocID="{1E0D052F-5721-4274-A2B3-BBA39C0A4C97}" presName="node" presStyleLbl="node1" presStyleIdx="1" presStyleCnt="3" custScaleX="468318" custScaleY="184340" custLinFactNeighborX="-1158" custLinFactNeighborY="-59410">
        <dgm:presLayoutVars>
          <dgm:bulletEnabled val="1"/>
        </dgm:presLayoutVars>
      </dgm:prSet>
      <dgm:spPr/>
    </dgm:pt>
    <dgm:pt modelId="{2F9EC988-9C1F-48D7-B710-1DCD69AAAB2C}" type="pres">
      <dgm:prSet presAssocID="{E77611B1-DD43-4392-8C3F-41D70CBFB7E4}" presName="sibTransLast" presStyleLbl="sibTrans2D1" presStyleIdx="1" presStyleCnt="2" custScaleX="325579" custLinFactX="-3521" custLinFactNeighborX="-100000" custLinFactNeighborY="25984"/>
      <dgm:spPr/>
    </dgm:pt>
    <dgm:pt modelId="{C5A421F0-B998-4C52-8234-65BF38EB0B35}" type="pres">
      <dgm:prSet presAssocID="{E77611B1-DD43-4392-8C3F-41D70CBFB7E4}" presName="connectorText" presStyleLbl="sibTrans2D1" presStyleIdx="1" presStyleCnt="2"/>
      <dgm:spPr/>
    </dgm:pt>
    <dgm:pt modelId="{C8160660-D719-4EC8-A462-F3E63020BDEC}" type="pres">
      <dgm:prSet presAssocID="{E77611B1-DD43-4392-8C3F-41D70CBFB7E4}" presName="lastNode" presStyleLbl="node1" presStyleIdx="2" presStyleCnt="3" custScaleX="120732" custScaleY="118370" custLinFactX="12056" custLinFactNeighborX="100000" custLinFactNeighborY="326">
        <dgm:presLayoutVars>
          <dgm:bulletEnabled val="1"/>
        </dgm:presLayoutVars>
      </dgm:prSet>
      <dgm:spPr/>
    </dgm:pt>
  </dgm:ptLst>
  <dgm:cxnLst>
    <dgm:cxn modelId="{A03EC504-1F02-44B8-94C3-526A5DAAEE28}" srcId="{E77611B1-DD43-4392-8C3F-41D70CBFB7E4}" destId="{78684306-7E2F-4C93-86D4-32F1BD9F1938}" srcOrd="2" destOrd="0" parTransId="{9DAFF211-CA0E-4EE9-BA6B-54870A438C24}" sibTransId="{090F2944-241D-4E2E-8E3A-6FCCE0B5AB96}"/>
    <dgm:cxn modelId="{13906517-7EE2-4737-8B38-764B5DC31AB1}" type="presOf" srcId="{8614A044-46BC-4D78-89BA-230C80B28AA1}" destId="{2DBB1D1C-E568-4C57-8675-85EE533CE133}" srcOrd="0" destOrd="1" presId="urn:microsoft.com/office/officeart/2005/8/layout/equation2"/>
    <dgm:cxn modelId="{6595AF26-1225-4402-8FCB-FCC844D21F36}" srcId="{E77611B1-DD43-4392-8C3F-41D70CBFB7E4}" destId="{B12D0194-B8EC-4EAC-ADF2-2892D6563DAD}" srcOrd="0" destOrd="0" parTransId="{8EB132DE-5BC8-40ED-B639-46974D780C12}" sibTransId="{6FBA54C9-9177-46FF-85C1-E826A12E90C7}"/>
    <dgm:cxn modelId="{8086F13E-3F84-4C3A-91D8-8D0EDB7114D6}" type="presOf" srcId="{CB6CAC08-7D8D-4BB6-AC09-792E36C20369}" destId="{2F9EC988-9C1F-48D7-B710-1DCD69AAAB2C}" srcOrd="0" destOrd="0" presId="urn:microsoft.com/office/officeart/2005/8/layout/equation2"/>
    <dgm:cxn modelId="{7A86DA44-C607-4E4E-831A-B5FD40A7EE12}" srcId="{B12D0194-B8EC-4EAC-ADF2-2892D6563DAD}" destId="{8614A044-46BC-4D78-89BA-230C80B28AA1}" srcOrd="0" destOrd="0" parTransId="{6EAE5B1C-8C97-421B-9576-05A92EBA9E22}" sibTransId="{42D4892D-46F0-421E-8529-EC9E8C943413}"/>
    <dgm:cxn modelId="{8B172A4A-D5AF-4708-8A17-8C8F6129B6E6}" type="presOf" srcId="{AA698610-C3BA-4F92-9FAE-05302BB97AB8}" destId="{50558073-2166-485C-A633-3A641B5E8AE7}" srcOrd="0" destOrd="2" presId="urn:microsoft.com/office/officeart/2005/8/layout/equation2"/>
    <dgm:cxn modelId="{CB604C6F-69EA-42AE-BEFE-ACFC22CC672A}" type="presOf" srcId="{78684306-7E2F-4C93-86D4-32F1BD9F1938}" destId="{C8160660-D719-4EC8-A462-F3E63020BDEC}" srcOrd="0" destOrd="0" presId="urn:microsoft.com/office/officeart/2005/8/layout/equation2"/>
    <dgm:cxn modelId="{0AC24372-6665-422F-A2D5-560705D9A6CB}" srcId="{1E0D052F-5721-4274-A2B3-BBA39C0A4C97}" destId="{6E8C131A-1C3D-4C2B-AA7C-3F9236C65ECC}" srcOrd="2" destOrd="0" parTransId="{DA136837-154E-4A30-9F55-1234A218EA55}" sibTransId="{AD4E03D2-0E6A-4409-8277-019C4D53A5C4}"/>
    <dgm:cxn modelId="{A1E1B67C-D502-4F7B-B8FF-1A37FEC25C57}" type="presOf" srcId="{6CF200C8-088E-4C9B-89E5-9501FAF0CAE8}" destId="{50558073-2166-485C-A633-3A641B5E8AE7}" srcOrd="0" destOrd="1" presId="urn:microsoft.com/office/officeart/2005/8/layout/equation2"/>
    <dgm:cxn modelId="{B8E911A6-09BE-4B70-AFB9-3D47F7031941}" srcId="{1E0D052F-5721-4274-A2B3-BBA39C0A4C97}" destId="{AA698610-C3BA-4F92-9FAE-05302BB97AB8}" srcOrd="1" destOrd="0" parTransId="{D0F145FB-1FEC-42BB-A486-B6E7FC12AB30}" sibTransId="{1A5F7AFD-ABF3-484A-A206-F6DA14C9C36A}"/>
    <dgm:cxn modelId="{B22BF9B8-EB30-4557-BE9E-7E46EAFC60F8}" type="presOf" srcId="{FD307391-A4C0-43FE-BC18-33975714521A}" destId="{2DBB1D1C-E568-4C57-8675-85EE533CE133}" srcOrd="0" destOrd="2" presId="urn:microsoft.com/office/officeart/2005/8/layout/equation2"/>
    <dgm:cxn modelId="{E1DCD1CA-FF79-4592-8BC5-79101C362B4B}" type="presOf" srcId="{6E8C131A-1C3D-4C2B-AA7C-3F9236C65ECC}" destId="{50558073-2166-485C-A633-3A641B5E8AE7}" srcOrd="0" destOrd="3" presId="urn:microsoft.com/office/officeart/2005/8/layout/equation2"/>
    <dgm:cxn modelId="{5BE0A9CF-7FE3-42E6-855C-B3D9524AF023}" type="presOf" srcId="{1E0D052F-5721-4274-A2B3-BBA39C0A4C97}" destId="{50558073-2166-485C-A633-3A641B5E8AE7}" srcOrd="0" destOrd="0" presId="urn:microsoft.com/office/officeart/2005/8/layout/equation2"/>
    <dgm:cxn modelId="{5EA91FD2-3031-48E3-806F-B50C1E775ECC}" type="presOf" srcId="{6FBA54C9-9177-46FF-85C1-E826A12E90C7}" destId="{50F777EA-9C5F-42BB-85F0-A2FFAF9FBF30}" srcOrd="0" destOrd="0" presId="urn:microsoft.com/office/officeart/2005/8/layout/equation2"/>
    <dgm:cxn modelId="{E1AB54D3-CD96-4C88-9682-4C7DC0F5499C}" srcId="{1E0D052F-5721-4274-A2B3-BBA39C0A4C97}" destId="{6CF200C8-088E-4C9B-89E5-9501FAF0CAE8}" srcOrd="0" destOrd="0" parTransId="{DC82F5E5-EB1F-4FA7-BE3A-D946C71A8E99}" sibTransId="{07DFE30D-0279-4431-A768-EB0A3524DEFB}"/>
    <dgm:cxn modelId="{3AC3D6D8-AF46-4DE6-B4B7-B1C192AE7E92}" type="presOf" srcId="{CB6CAC08-7D8D-4BB6-AC09-792E36C20369}" destId="{C5A421F0-B998-4C52-8234-65BF38EB0B35}" srcOrd="1" destOrd="0" presId="urn:microsoft.com/office/officeart/2005/8/layout/equation2"/>
    <dgm:cxn modelId="{C924B3D9-727C-4235-9DCB-DBC0D4F7165B}" type="presOf" srcId="{E77611B1-DD43-4392-8C3F-41D70CBFB7E4}" destId="{5487C6A9-B9DE-4C2A-BCEA-3252C5544B1D}" srcOrd="0" destOrd="0" presId="urn:microsoft.com/office/officeart/2005/8/layout/equation2"/>
    <dgm:cxn modelId="{946D02E0-218B-4D89-917F-CFC711ACB1F7}" srcId="{E77611B1-DD43-4392-8C3F-41D70CBFB7E4}" destId="{1E0D052F-5721-4274-A2B3-BBA39C0A4C97}" srcOrd="1" destOrd="0" parTransId="{E2981B38-019C-4544-BF86-F5BBA906A6F1}" sibTransId="{CB6CAC08-7D8D-4BB6-AC09-792E36C20369}"/>
    <dgm:cxn modelId="{2AE8CBF2-192D-4583-9D7D-D01CD8F286CC}" srcId="{B12D0194-B8EC-4EAC-ADF2-2892D6563DAD}" destId="{FD307391-A4C0-43FE-BC18-33975714521A}" srcOrd="1" destOrd="0" parTransId="{C0FB925C-D179-429F-9B40-1B0E094249A0}" sibTransId="{9B917C01-3707-4C41-84AE-233D7D2D8A38}"/>
    <dgm:cxn modelId="{B5A761F4-CC60-461B-9980-5C3A3883B842}" type="presOf" srcId="{B12D0194-B8EC-4EAC-ADF2-2892D6563DAD}" destId="{2DBB1D1C-E568-4C57-8675-85EE533CE133}" srcOrd="0" destOrd="0" presId="urn:microsoft.com/office/officeart/2005/8/layout/equation2"/>
    <dgm:cxn modelId="{0AA7AAB6-5161-4471-B6EA-9ECD5F3BC818}" type="presParOf" srcId="{5487C6A9-B9DE-4C2A-BCEA-3252C5544B1D}" destId="{EFD41596-378B-48A6-84DE-184B02D5580C}" srcOrd="0" destOrd="0" presId="urn:microsoft.com/office/officeart/2005/8/layout/equation2"/>
    <dgm:cxn modelId="{ED77E80A-FD3E-4319-967E-1FF920DE1944}" type="presParOf" srcId="{EFD41596-378B-48A6-84DE-184B02D5580C}" destId="{2DBB1D1C-E568-4C57-8675-85EE533CE133}" srcOrd="0" destOrd="0" presId="urn:microsoft.com/office/officeart/2005/8/layout/equation2"/>
    <dgm:cxn modelId="{B33B4CC7-B314-4A9E-8FD3-1E9C7B01A330}" type="presParOf" srcId="{EFD41596-378B-48A6-84DE-184B02D5580C}" destId="{65192FF4-1F1E-4453-9812-C51DF24833B0}" srcOrd="1" destOrd="0" presId="urn:microsoft.com/office/officeart/2005/8/layout/equation2"/>
    <dgm:cxn modelId="{AEECBC20-6345-4AC3-B9A5-5C303C99DE0F}" type="presParOf" srcId="{EFD41596-378B-48A6-84DE-184B02D5580C}" destId="{50F777EA-9C5F-42BB-85F0-A2FFAF9FBF30}" srcOrd="2" destOrd="0" presId="urn:microsoft.com/office/officeart/2005/8/layout/equation2"/>
    <dgm:cxn modelId="{C385083B-8EBC-4617-B744-FF1134278C4D}" type="presParOf" srcId="{EFD41596-378B-48A6-84DE-184B02D5580C}" destId="{49C91601-F28B-4616-84B5-123F9FDB99CD}" srcOrd="3" destOrd="0" presId="urn:microsoft.com/office/officeart/2005/8/layout/equation2"/>
    <dgm:cxn modelId="{C300A1F6-9BCB-4676-A58B-AEAADC199A4F}" type="presParOf" srcId="{EFD41596-378B-48A6-84DE-184B02D5580C}" destId="{50558073-2166-485C-A633-3A641B5E8AE7}" srcOrd="4" destOrd="0" presId="urn:microsoft.com/office/officeart/2005/8/layout/equation2"/>
    <dgm:cxn modelId="{97D7355F-F4C0-4DCE-BD0C-0692F26D3C52}" type="presParOf" srcId="{5487C6A9-B9DE-4C2A-BCEA-3252C5544B1D}" destId="{2F9EC988-9C1F-48D7-B710-1DCD69AAAB2C}" srcOrd="1" destOrd="0" presId="urn:microsoft.com/office/officeart/2005/8/layout/equation2"/>
    <dgm:cxn modelId="{C8C1298F-B66B-4512-B2AE-E9DFB12CE85D}" type="presParOf" srcId="{2F9EC988-9C1F-48D7-B710-1DCD69AAAB2C}" destId="{C5A421F0-B998-4C52-8234-65BF38EB0B35}" srcOrd="0" destOrd="0" presId="urn:microsoft.com/office/officeart/2005/8/layout/equation2"/>
    <dgm:cxn modelId="{7A4AFB85-3960-45F5-913C-12958CC70F31}" type="presParOf" srcId="{5487C6A9-B9DE-4C2A-BCEA-3252C5544B1D}" destId="{C8160660-D719-4EC8-A462-F3E63020BDEC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86871B-8EBB-40BC-B64C-39FB3A902095}">
      <dsp:nvSpPr>
        <dsp:cNvPr id="0" name=""/>
        <dsp:cNvSpPr/>
      </dsp:nvSpPr>
      <dsp:spPr>
        <a:xfrm>
          <a:off x="2545868" y="2127990"/>
          <a:ext cx="3175102" cy="1903755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</a:rPr>
            <a:t>BÀI 11. ĐỊNH DẠNG VĂN BẢN (2Tiết)</a:t>
          </a:r>
        </a:p>
      </dsp:txBody>
      <dsp:txXfrm>
        <a:off x="3010851" y="2406788"/>
        <a:ext cx="2245136" cy="1346159"/>
      </dsp:txXfrm>
    </dsp:sp>
    <dsp:sp modelId="{0EEB046D-55BF-423F-BE08-FBBFB5DDFF44}">
      <dsp:nvSpPr>
        <dsp:cNvPr id="0" name=""/>
        <dsp:cNvSpPr/>
      </dsp:nvSpPr>
      <dsp:spPr>
        <a:xfrm rot="12820368">
          <a:off x="1425793" y="1694335"/>
          <a:ext cx="1708458" cy="542570"/>
        </a:xfrm>
        <a:prstGeom prst="leftArrow">
          <a:avLst>
            <a:gd name="adj1" fmla="val 60000"/>
            <a:gd name="adj2" fmla="val 50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F10A99-70B0-42BA-A001-70D4C6AC74D9}">
      <dsp:nvSpPr>
        <dsp:cNvPr id="0" name=""/>
        <dsp:cNvSpPr/>
      </dsp:nvSpPr>
      <dsp:spPr>
        <a:xfrm>
          <a:off x="278204" y="882632"/>
          <a:ext cx="2577317" cy="974630"/>
        </a:xfrm>
        <a:prstGeom prst="roundRect">
          <a:avLst>
            <a:gd name="adj" fmla="val 10000"/>
          </a:avLst>
        </a:prstGeom>
        <a:solidFill>
          <a:srgbClr val="FFFF00"/>
        </a:solidFill>
        <a:ln w="317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FF0000"/>
              </a:solidFill>
            </a:rPr>
            <a:t>Phần mềm soạn thảo văn bản</a:t>
          </a:r>
        </a:p>
      </dsp:txBody>
      <dsp:txXfrm>
        <a:off x="306750" y="911178"/>
        <a:ext cx="2520225" cy="917538"/>
      </dsp:txXfrm>
    </dsp:sp>
    <dsp:sp modelId="{6B6E9454-F6D0-4D04-9371-EC47155B74D8}">
      <dsp:nvSpPr>
        <dsp:cNvPr id="0" name=""/>
        <dsp:cNvSpPr/>
      </dsp:nvSpPr>
      <dsp:spPr>
        <a:xfrm rot="16200000">
          <a:off x="3406199" y="1123870"/>
          <a:ext cx="1458290" cy="542570"/>
        </a:xfrm>
        <a:prstGeom prst="leftArrow">
          <a:avLst>
            <a:gd name="adj1" fmla="val 60000"/>
            <a:gd name="adj2" fmla="val 50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AE8A36-F854-44E3-8ED4-459EE30E7938}">
      <dsp:nvSpPr>
        <dsp:cNvPr id="0" name=""/>
        <dsp:cNvSpPr/>
      </dsp:nvSpPr>
      <dsp:spPr>
        <a:xfrm>
          <a:off x="3022000" y="140265"/>
          <a:ext cx="2222838" cy="889120"/>
        </a:xfrm>
        <a:prstGeom prst="roundRect">
          <a:avLst>
            <a:gd name="adj" fmla="val 10000"/>
          </a:avLst>
        </a:prstGeom>
        <a:solidFill>
          <a:srgbClr val="FFFF00"/>
        </a:solidFill>
        <a:ln w="317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FF0000"/>
              </a:solidFill>
            </a:rPr>
            <a:t>Định dạng văn bản và in</a:t>
          </a:r>
        </a:p>
      </dsp:txBody>
      <dsp:txXfrm>
        <a:off x="3048041" y="166306"/>
        <a:ext cx="2170756" cy="837038"/>
      </dsp:txXfrm>
    </dsp:sp>
    <dsp:sp modelId="{B857999F-1D1A-4F87-BF49-BE72AA0C1F89}">
      <dsp:nvSpPr>
        <dsp:cNvPr id="0" name=""/>
        <dsp:cNvSpPr/>
      </dsp:nvSpPr>
      <dsp:spPr>
        <a:xfrm rot="19736196">
          <a:off x="5214106" y="1740894"/>
          <a:ext cx="1798152" cy="542570"/>
        </a:xfrm>
        <a:prstGeom prst="leftArrow">
          <a:avLst>
            <a:gd name="adj1" fmla="val 60000"/>
            <a:gd name="adj2" fmla="val 50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2F60B5-66F0-404E-98A9-E33F06BA50F7}">
      <dsp:nvSpPr>
        <dsp:cNvPr id="0" name=""/>
        <dsp:cNvSpPr/>
      </dsp:nvSpPr>
      <dsp:spPr>
        <a:xfrm>
          <a:off x="5436573" y="936097"/>
          <a:ext cx="2893509" cy="974630"/>
        </a:xfrm>
        <a:prstGeom prst="roundRect">
          <a:avLst>
            <a:gd name="adj" fmla="val 10000"/>
          </a:avLst>
        </a:prstGeom>
        <a:solidFill>
          <a:srgbClr val="FFFF00"/>
        </a:solidFill>
        <a:ln w="317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FF0000"/>
              </a:solidFill>
            </a:rPr>
            <a:t>Thực hành: định dạng văn bản</a:t>
          </a:r>
        </a:p>
      </dsp:txBody>
      <dsp:txXfrm>
        <a:off x="5465119" y="964643"/>
        <a:ext cx="2836417" cy="9175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86871B-8EBB-40BC-B64C-39FB3A902095}">
      <dsp:nvSpPr>
        <dsp:cNvPr id="0" name=""/>
        <dsp:cNvSpPr/>
      </dsp:nvSpPr>
      <dsp:spPr>
        <a:xfrm>
          <a:off x="2119528" y="2520256"/>
          <a:ext cx="4114364" cy="1462394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</a:rPr>
            <a:t>BÀI 11. ĐỊNH DẠNG VĂN BẢN (2Tiết)</a:t>
          </a:r>
        </a:p>
      </dsp:txBody>
      <dsp:txXfrm>
        <a:off x="2722063" y="2734419"/>
        <a:ext cx="2909294" cy="1034068"/>
      </dsp:txXfrm>
    </dsp:sp>
    <dsp:sp modelId="{0EEB046D-55BF-423F-BE08-FBBFB5DDFF44}">
      <dsp:nvSpPr>
        <dsp:cNvPr id="0" name=""/>
        <dsp:cNvSpPr/>
      </dsp:nvSpPr>
      <dsp:spPr>
        <a:xfrm rot="13550139">
          <a:off x="1681377" y="1540643"/>
          <a:ext cx="1971761" cy="703074"/>
        </a:xfrm>
        <a:prstGeom prst="leftArrow">
          <a:avLst>
            <a:gd name="adj1" fmla="val 60000"/>
            <a:gd name="adj2" fmla="val 50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F10A99-70B0-42BA-A001-70D4C6AC74D9}">
      <dsp:nvSpPr>
        <dsp:cNvPr id="0" name=""/>
        <dsp:cNvSpPr/>
      </dsp:nvSpPr>
      <dsp:spPr>
        <a:xfrm>
          <a:off x="683008" y="432056"/>
          <a:ext cx="2737372" cy="1262946"/>
        </a:xfrm>
        <a:prstGeom prst="roundRect">
          <a:avLst>
            <a:gd name="adj" fmla="val 10000"/>
          </a:avLst>
        </a:prstGeom>
        <a:solidFill>
          <a:srgbClr val="FFFF00"/>
        </a:solidFill>
        <a:ln w="317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FF0000"/>
              </a:solidFill>
            </a:rPr>
            <a:t>Phần mềm soạn thảo văn bản</a:t>
          </a:r>
        </a:p>
      </dsp:txBody>
      <dsp:txXfrm>
        <a:off x="719998" y="469046"/>
        <a:ext cx="2663392" cy="1188966"/>
      </dsp:txXfrm>
    </dsp:sp>
    <dsp:sp modelId="{6B6E9454-F6D0-4D04-9371-EC47155B74D8}">
      <dsp:nvSpPr>
        <dsp:cNvPr id="0" name=""/>
        <dsp:cNvSpPr/>
      </dsp:nvSpPr>
      <dsp:spPr>
        <a:xfrm rot="18703109">
          <a:off x="4553882" y="1508041"/>
          <a:ext cx="1920150" cy="703074"/>
        </a:xfrm>
        <a:prstGeom prst="leftArrow">
          <a:avLst>
            <a:gd name="adj1" fmla="val 60000"/>
            <a:gd name="adj2" fmla="val 50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AE8A36-F854-44E3-8ED4-459EE30E7938}">
      <dsp:nvSpPr>
        <dsp:cNvPr id="0" name=""/>
        <dsp:cNvSpPr/>
      </dsp:nvSpPr>
      <dsp:spPr>
        <a:xfrm>
          <a:off x="4710125" y="461684"/>
          <a:ext cx="2880400" cy="1152141"/>
        </a:xfrm>
        <a:prstGeom prst="roundRect">
          <a:avLst>
            <a:gd name="adj" fmla="val 10000"/>
          </a:avLst>
        </a:prstGeom>
        <a:solidFill>
          <a:srgbClr val="FFFF00"/>
        </a:solidFill>
        <a:ln w="317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FF0000"/>
              </a:solidFill>
            </a:rPr>
            <a:t>Định dạng văn bản và in</a:t>
          </a:r>
        </a:p>
      </dsp:txBody>
      <dsp:txXfrm>
        <a:off x="4743870" y="495429"/>
        <a:ext cx="2812910" cy="10846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F62F8A-1DB1-4B5D-9656-FEB256F7CACF}">
      <dsp:nvSpPr>
        <dsp:cNvPr id="0" name=""/>
        <dsp:cNvSpPr/>
      </dsp:nvSpPr>
      <dsp:spPr>
        <a:xfrm>
          <a:off x="0" y="0"/>
          <a:ext cx="9145016" cy="4516760"/>
        </a:xfrm>
        <a:prstGeom prst="roundRect">
          <a:avLst>
            <a:gd name="adj" fmla="val 8500"/>
          </a:avLst>
        </a:prstGeom>
        <a:solidFill>
          <a:srgbClr val="FFFF00"/>
        </a:solidFill>
        <a:ln w="15875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3505508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 B1: Chọn thẻ Page Layout</a:t>
          </a:r>
          <a:endParaRPr lang="en-US" sz="2800" b="1" kern="1200" dirty="0">
            <a:solidFill>
              <a:sysClr val="windowText" lastClr="000000"/>
            </a:solidFill>
          </a:endParaRPr>
        </a:p>
      </dsp:txBody>
      <dsp:txXfrm>
        <a:off x="112448" y="112448"/>
        <a:ext cx="8920120" cy="4291864"/>
      </dsp:txXfrm>
    </dsp:sp>
    <dsp:sp modelId="{C9410C22-24FC-404E-A43A-9374279CAAA7}">
      <dsp:nvSpPr>
        <dsp:cNvPr id="0" name=""/>
        <dsp:cNvSpPr/>
      </dsp:nvSpPr>
      <dsp:spPr>
        <a:xfrm>
          <a:off x="107995" y="930886"/>
          <a:ext cx="8929024" cy="3477778"/>
        </a:xfrm>
        <a:prstGeom prst="roundRect">
          <a:avLst>
            <a:gd name="adj" fmla="val 10500"/>
          </a:avLst>
        </a:prstGeom>
        <a:solidFill>
          <a:srgbClr val="00B0F0"/>
        </a:solidFill>
        <a:ln w="15875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200770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B2: Ở nhóm lệnh Page Setup, chọn:</a:t>
          </a:r>
          <a:endParaRPr lang="en-US" sz="2800" b="1" kern="1200" dirty="0">
            <a:solidFill>
              <a:sysClr val="windowText" lastClr="000000"/>
            </a:solidFill>
          </a:endParaRPr>
        </a:p>
      </dsp:txBody>
      <dsp:txXfrm>
        <a:off x="214949" y="1037840"/>
        <a:ext cx="8715116" cy="3263870"/>
      </dsp:txXfrm>
    </dsp:sp>
    <dsp:sp modelId="{E185C5E2-8B11-4A22-89D8-77EF79B0DDEE}">
      <dsp:nvSpPr>
        <dsp:cNvPr id="0" name=""/>
        <dsp:cNvSpPr/>
      </dsp:nvSpPr>
      <dsp:spPr>
        <a:xfrm>
          <a:off x="223618" y="1815880"/>
          <a:ext cx="2671648" cy="2410102"/>
        </a:xfrm>
        <a:prstGeom prst="roundRect">
          <a:avLst>
            <a:gd name="adj" fmla="val 10500"/>
          </a:avLst>
        </a:prstGeom>
        <a:solidFill>
          <a:srgbClr val="FF9933">
            <a:alpha val="89804"/>
          </a:srgbClr>
        </a:solidFill>
        <a:ln w="15875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Times New Roman" panose="02020603050405020304" pitchFamily="18" charset="0"/>
              <a:ea typeface="Times New Roman" panose="02020603050405020304" pitchFamily="18" charset="0"/>
            </a:rPr>
            <a:t>Chọn hướng trang (Orientation)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Times New Roman" panose="02020603050405020304" pitchFamily="18" charset="0"/>
              <a:ea typeface="Times New Roman" panose="02020603050405020304" pitchFamily="18" charset="0"/>
            </a:rPr>
            <a:t>Trang đứng (Portrait)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Times New Roman" panose="02020603050405020304" pitchFamily="18" charset="0"/>
              <a:ea typeface="Times New Roman" panose="02020603050405020304" pitchFamily="18" charset="0"/>
            </a:rPr>
            <a:t>Trang ngang (Landscape)</a:t>
          </a:r>
          <a:endParaRPr lang="en-US" sz="2400" kern="1200" dirty="0"/>
        </a:p>
      </dsp:txBody>
      <dsp:txXfrm>
        <a:off x="297737" y="1889999"/>
        <a:ext cx="2523410" cy="2261864"/>
      </dsp:txXfrm>
    </dsp:sp>
    <dsp:sp modelId="{1695D6CE-89D3-434B-9BB2-9CFB19753DEE}">
      <dsp:nvSpPr>
        <dsp:cNvPr id="0" name=""/>
        <dsp:cNvSpPr/>
      </dsp:nvSpPr>
      <dsp:spPr>
        <a:xfrm>
          <a:off x="3145867" y="1815880"/>
          <a:ext cx="3203090" cy="2410102"/>
        </a:xfrm>
        <a:prstGeom prst="roundRect">
          <a:avLst>
            <a:gd name="adj" fmla="val 10500"/>
          </a:avLst>
        </a:prstGeom>
        <a:solidFill>
          <a:srgbClr val="FF99FF">
            <a:alpha val="90000"/>
          </a:srgbClr>
        </a:solidFill>
        <a:ln w="15875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0890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50" kern="1200" dirty="0">
              <a:latin typeface="Times New Roman" panose="02020603050405020304" pitchFamily="18" charset="0"/>
              <a:ea typeface="Times New Roman" panose="02020603050405020304" pitchFamily="18" charset="0"/>
            </a:rPr>
            <a:t>Đặt lề trang (</a:t>
          </a:r>
          <a:r>
            <a:rPr lang="en-US" sz="2450" kern="1200" dirty="0" err="1">
              <a:latin typeface="Times New Roman" panose="02020603050405020304" pitchFamily="18" charset="0"/>
              <a:ea typeface="Times New Roman" panose="02020603050405020304" pitchFamily="18" charset="0"/>
            </a:rPr>
            <a:t>Magins</a:t>
          </a:r>
          <a:r>
            <a:rPr lang="en-US" sz="2450" kern="1200" dirty="0">
              <a:latin typeface="Times New Roman" panose="02020603050405020304" pitchFamily="18" charset="0"/>
              <a:ea typeface="Times New Roman" panose="02020603050405020304" pitchFamily="18" charset="0"/>
            </a:rPr>
            <a:t>)</a:t>
          </a:r>
          <a:endParaRPr lang="en-US" sz="2450" kern="1200" dirty="0"/>
        </a:p>
        <a:p>
          <a:pPr marL="228600" lvl="1" indent="-228600" algn="l" defTabSz="10890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50" kern="1200" dirty="0">
              <a:latin typeface="Times New Roman" panose="02020603050405020304" pitchFamily="18" charset="0"/>
              <a:ea typeface="Times New Roman" panose="02020603050405020304" pitchFamily="18" charset="0"/>
            </a:rPr>
            <a:t>Lề trái (Left)</a:t>
          </a:r>
          <a:endParaRPr lang="en-US" sz="2450" kern="1200" dirty="0"/>
        </a:p>
        <a:p>
          <a:pPr marL="228600" lvl="1" indent="-228600" algn="l" defTabSz="10890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50" kern="1200" dirty="0">
              <a:latin typeface="Times New Roman" panose="02020603050405020304" pitchFamily="18" charset="0"/>
              <a:ea typeface="Times New Roman" panose="02020603050405020304" pitchFamily="18" charset="0"/>
            </a:rPr>
            <a:t>Lề phải (Right)</a:t>
          </a:r>
          <a:endParaRPr lang="en-US" sz="2450" kern="1200" dirty="0"/>
        </a:p>
        <a:p>
          <a:pPr marL="228600" lvl="1" indent="-228600" algn="l" defTabSz="10890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50" kern="1200" dirty="0">
              <a:latin typeface="Times New Roman" panose="02020603050405020304" pitchFamily="18" charset="0"/>
              <a:ea typeface="Times New Roman" panose="02020603050405020304" pitchFamily="18" charset="0"/>
            </a:rPr>
            <a:t>Lề trên (Top)</a:t>
          </a:r>
          <a:endParaRPr lang="en-US" sz="2450" kern="1200" dirty="0"/>
        </a:p>
        <a:p>
          <a:pPr marL="228600" lvl="1" indent="-228600" algn="l" defTabSz="10890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50" kern="1200" dirty="0">
              <a:latin typeface="Times New Roman" panose="02020603050405020304" pitchFamily="18" charset="0"/>
              <a:ea typeface="Times New Roman" panose="02020603050405020304" pitchFamily="18" charset="0"/>
            </a:rPr>
            <a:t>Lề dưới (Bottom)</a:t>
          </a:r>
          <a:endParaRPr lang="en-US" sz="2450" kern="1200" dirty="0"/>
        </a:p>
      </dsp:txBody>
      <dsp:txXfrm>
        <a:off x="3219986" y="1889999"/>
        <a:ext cx="3054852" cy="2261864"/>
      </dsp:txXfrm>
    </dsp:sp>
    <dsp:sp modelId="{15BBABFE-3BEB-4173-9DC7-D25DC85FF0C1}">
      <dsp:nvSpPr>
        <dsp:cNvPr id="0" name=""/>
        <dsp:cNvSpPr/>
      </dsp:nvSpPr>
      <dsp:spPr>
        <a:xfrm>
          <a:off x="6588726" y="1815880"/>
          <a:ext cx="2317177" cy="2410102"/>
        </a:xfrm>
        <a:prstGeom prst="roundRect">
          <a:avLst>
            <a:gd name="adj" fmla="val 10500"/>
          </a:avLst>
        </a:prstGeom>
        <a:solidFill>
          <a:srgbClr val="00FFCC">
            <a:alpha val="90000"/>
          </a:srgbClr>
        </a:solidFill>
        <a:ln w="15875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Times New Roman" panose="02020603050405020304" pitchFamily="18" charset="0"/>
              <a:ea typeface="Times New Roman" panose="02020603050405020304" pitchFamily="18" charset="0"/>
            </a:rPr>
            <a:t>Lựa chọn khổ giấy (Size): Thường là khổ A4.</a:t>
          </a:r>
          <a:endParaRPr lang="en-US" sz="2400" kern="1200" dirty="0"/>
        </a:p>
      </dsp:txBody>
      <dsp:txXfrm>
        <a:off x="6659987" y="1887141"/>
        <a:ext cx="2174655" cy="22675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57211A-B2CD-4BEA-BD28-140664DFD9FC}">
      <dsp:nvSpPr>
        <dsp:cNvPr id="0" name=""/>
        <dsp:cNvSpPr/>
      </dsp:nvSpPr>
      <dsp:spPr>
        <a:xfrm rot="10800000">
          <a:off x="680821" y="1925"/>
          <a:ext cx="5911165" cy="655493"/>
        </a:xfrm>
        <a:prstGeom prst="homePlate">
          <a:avLst/>
        </a:prstGeom>
        <a:solidFill>
          <a:srgbClr val="00FF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055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            B1: Trong thẻ File, chọn lệnh </a:t>
          </a:r>
          <a:r>
            <a:rPr lang="en-US" sz="2800" b="1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Print</a:t>
          </a:r>
          <a:endParaRPr lang="en-US" sz="2800" kern="1200" dirty="0">
            <a:solidFill>
              <a:sysClr val="windowText" lastClr="000000"/>
            </a:solidFill>
          </a:endParaRPr>
        </a:p>
      </dsp:txBody>
      <dsp:txXfrm rot="10800000">
        <a:off x="844694" y="1925"/>
        <a:ext cx="5747292" cy="655493"/>
      </dsp:txXfrm>
    </dsp:sp>
    <dsp:sp modelId="{2BB85BEC-0F80-47E5-A616-167267526393}">
      <dsp:nvSpPr>
        <dsp:cNvPr id="0" name=""/>
        <dsp:cNvSpPr/>
      </dsp:nvSpPr>
      <dsp:spPr>
        <a:xfrm>
          <a:off x="576067" y="0"/>
          <a:ext cx="655493" cy="655493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8479AB-01E8-4F4D-AB79-2038660A8A18}">
      <dsp:nvSpPr>
        <dsp:cNvPr id="0" name=""/>
        <dsp:cNvSpPr/>
      </dsp:nvSpPr>
      <dsp:spPr>
        <a:xfrm rot="10800000">
          <a:off x="680821" y="853089"/>
          <a:ext cx="5911165" cy="655493"/>
        </a:xfrm>
        <a:prstGeom prst="homePlate">
          <a:avLst/>
        </a:prstGeom>
        <a:solidFill>
          <a:srgbClr val="FF99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055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B2: Chọn máy in</a:t>
          </a:r>
          <a:endParaRPr lang="en-US" sz="2800" kern="1200" dirty="0">
            <a:solidFill>
              <a:sysClr val="windowText" lastClr="000000"/>
            </a:solidFill>
          </a:endParaRPr>
        </a:p>
      </dsp:txBody>
      <dsp:txXfrm rot="10800000">
        <a:off x="844694" y="853089"/>
        <a:ext cx="5747292" cy="655493"/>
      </dsp:txXfrm>
    </dsp:sp>
    <dsp:sp modelId="{00C39D3D-7864-455A-B151-C8D335303E86}">
      <dsp:nvSpPr>
        <dsp:cNvPr id="0" name=""/>
        <dsp:cNvSpPr/>
      </dsp:nvSpPr>
      <dsp:spPr>
        <a:xfrm>
          <a:off x="605288" y="853089"/>
          <a:ext cx="655493" cy="655493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898678-5278-4ACC-93B7-4A073AC8B088}">
      <dsp:nvSpPr>
        <dsp:cNvPr id="0" name=""/>
        <dsp:cNvSpPr/>
      </dsp:nvSpPr>
      <dsp:spPr>
        <a:xfrm rot="10800000">
          <a:off x="680821" y="1704253"/>
          <a:ext cx="5911165" cy="655493"/>
        </a:xfrm>
        <a:prstGeom prst="homePlate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055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      B3: Nhập trang cần in</a:t>
          </a:r>
        </a:p>
      </dsp:txBody>
      <dsp:txXfrm rot="10800000">
        <a:off x="844694" y="1704253"/>
        <a:ext cx="5747292" cy="655493"/>
      </dsp:txXfrm>
    </dsp:sp>
    <dsp:sp modelId="{5B0BF664-FB2F-4E94-9A47-C45352124878}">
      <dsp:nvSpPr>
        <dsp:cNvPr id="0" name=""/>
        <dsp:cNvSpPr/>
      </dsp:nvSpPr>
      <dsp:spPr>
        <a:xfrm>
          <a:off x="605288" y="1704253"/>
          <a:ext cx="655493" cy="655493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1D0BFF-2CB0-4291-85B0-A84AE0E660DC}">
      <dsp:nvSpPr>
        <dsp:cNvPr id="0" name=""/>
        <dsp:cNvSpPr/>
      </dsp:nvSpPr>
      <dsp:spPr>
        <a:xfrm rot="10800000">
          <a:off x="680821" y="2555416"/>
          <a:ext cx="5911165" cy="655493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055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    B4: Xem trước khi in</a:t>
          </a:r>
          <a:endParaRPr lang="en-US" sz="2800" kern="1200" dirty="0">
            <a:solidFill>
              <a:sysClr val="windowText" lastClr="000000"/>
            </a:solidFill>
          </a:endParaRPr>
        </a:p>
      </dsp:txBody>
      <dsp:txXfrm rot="10800000">
        <a:off x="844694" y="2555416"/>
        <a:ext cx="5747292" cy="655493"/>
      </dsp:txXfrm>
    </dsp:sp>
    <dsp:sp modelId="{E48AAC51-7A2D-414B-8D92-14AC534DA827}">
      <dsp:nvSpPr>
        <dsp:cNvPr id="0" name=""/>
        <dsp:cNvSpPr/>
      </dsp:nvSpPr>
      <dsp:spPr>
        <a:xfrm>
          <a:off x="605288" y="2555416"/>
          <a:ext cx="655493" cy="655493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936A72-F244-44F6-AE56-4317FF92654A}">
      <dsp:nvSpPr>
        <dsp:cNvPr id="0" name=""/>
        <dsp:cNvSpPr/>
      </dsp:nvSpPr>
      <dsp:spPr>
        <a:xfrm rot="10800000">
          <a:off x="680821" y="3406580"/>
          <a:ext cx="5911165" cy="65549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055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ea typeface="Times New Roman" panose="02020603050405020304" pitchFamily="18" charset="0"/>
            </a:rPr>
            <a:t>         B5: Chọn nút lệnh </a:t>
          </a:r>
          <a:r>
            <a:rPr lang="en-US" sz="2800" b="1" kern="1200" dirty="0">
              <a:latin typeface="Times New Roman" panose="02020603050405020304" pitchFamily="18" charset="0"/>
              <a:ea typeface="Times New Roman" panose="02020603050405020304" pitchFamily="18" charset="0"/>
            </a:rPr>
            <a:t>Print</a:t>
          </a:r>
          <a:endParaRPr lang="en-US" sz="2800" kern="1200" dirty="0"/>
        </a:p>
      </dsp:txBody>
      <dsp:txXfrm rot="10800000">
        <a:off x="844694" y="3406580"/>
        <a:ext cx="5747292" cy="655493"/>
      </dsp:txXfrm>
    </dsp:sp>
    <dsp:sp modelId="{A3052EA7-8B3C-4EFE-904A-80AF8850BD0F}">
      <dsp:nvSpPr>
        <dsp:cNvPr id="0" name=""/>
        <dsp:cNvSpPr/>
      </dsp:nvSpPr>
      <dsp:spPr>
        <a:xfrm>
          <a:off x="605288" y="3406580"/>
          <a:ext cx="655493" cy="655493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BB1D1C-E568-4C57-8675-85EE533CE133}">
      <dsp:nvSpPr>
        <dsp:cNvPr id="0" name=""/>
        <dsp:cNvSpPr/>
      </dsp:nvSpPr>
      <dsp:spPr>
        <a:xfrm>
          <a:off x="888554" y="823"/>
          <a:ext cx="4332022" cy="2126758"/>
        </a:xfrm>
        <a:prstGeom prst="ellipse">
          <a:avLst/>
        </a:prstGeom>
        <a:solidFill>
          <a:srgbClr val="00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Phần mềm soạn thảo văn bản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Chức năng cơ bản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Chức năng nâng cao</a:t>
          </a:r>
        </a:p>
      </dsp:txBody>
      <dsp:txXfrm>
        <a:off x="1522964" y="312279"/>
        <a:ext cx="3063202" cy="1503846"/>
      </dsp:txXfrm>
    </dsp:sp>
    <dsp:sp modelId="{50F777EA-9C5F-42BB-85F0-A2FFAF9FBF30}">
      <dsp:nvSpPr>
        <dsp:cNvPr id="0" name=""/>
        <dsp:cNvSpPr/>
      </dsp:nvSpPr>
      <dsp:spPr>
        <a:xfrm>
          <a:off x="2762571" y="2160239"/>
          <a:ext cx="583989" cy="583989"/>
        </a:xfrm>
        <a:prstGeom prst="mathPlus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39979" y="2383556"/>
        <a:ext cx="429173" cy="137355"/>
      </dsp:txXfrm>
    </dsp:sp>
    <dsp:sp modelId="{50558073-2166-485C-A633-3A641B5E8AE7}">
      <dsp:nvSpPr>
        <dsp:cNvPr id="0" name=""/>
        <dsp:cNvSpPr/>
      </dsp:nvSpPr>
      <dsp:spPr>
        <a:xfrm>
          <a:off x="685210" y="2826514"/>
          <a:ext cx="4715391" cy="1856079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Định dạng văn bản và in</a:t>
          </a:r>
          <a:endParaRPr lang="en-US" sz="2400" kern="12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Định dạng đoạn văn bản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Định dạng trang văn bản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 văn bản</a:t>
          </a:r>
        </a:p>
      </dsp:txBody>
      <dsp:txXfrm>
        <a:off x="1375763" y="3098330"/>
        <a:ext cx="3334285" cy="1312447"/>
      </dsp:txXfrm>
    </dsp:sp>
    <dsp:sp modelId="{2F9EC988-9C1F-48D7-B710-1DCD69AAAB2C}">
      <dsp:nvSpPr>
        <dsp:cNvPr id="0" name=""/>
        <dsp:cNvSpPr/>
      </dsp:nvSpPr>
      <dsp:spPr>
        <a:xfrm rot="22969">
          <a:off x="4464547" y="2271100"/>
          <a:ext cx="1801789" cy="374558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64548" y="2345637"/>
        <a:ext cx="1689422" cy="224734"/>
      </dsp:txXfrm>
    </dsp:sp>
    <dsp:sp modelId="{C8160660-D719-4EC8-A462-F3E63020BDEC}">
      <dsp:nvSpPr>
        <dsp:cNvPr id="0" name=""/>
        <dsp:cNvSpPr/>
      </dsp:nvSpPr>
      <dsp:spPr>
        <a:xfrm>
          <a:off x="6444722" y="1180718"/>
          <a:ext cx="2431248" cy="2383683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ĐỊNH DẠNG VĂN BẢN</a:t>
          </a:r>
        </a:p>
      </dsp:txBody>
      <dsp:txXfrm>
        <a:off x="6800770" y="1529800"/>
        <a:ext cx="1719152" cy="16855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8A863E-D442-44F9-9BD6-E000583DFCBC}" type="datetimeFigureOut">
              <a:rPr lang="zh-CN" altLang="en-US" smtClean="0"/>
              <a:pPr/>
              <a:t>2023/3/5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9AA98F-6474-4A59-A3C8-82662F36626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757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A23211-66F3-4E52-BE2E-D8A9E8DA1D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471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721462-D095-4E59-A8AC-4FBA96965A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147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313"/>
            <a:ext cx="7772400" cy="110285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5550"/>
            <a:ext cx="6400800" cy="131485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D60E-3B8D-47C1-9682-1C12509BF99F}" type="datetimeFigureOut">
              <a:rPr lang="zh-CN" altLang="en-US" smtClean="0"/>
              <a:pPr/>
              <a:t>2023/3/5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D60E-3B8D-47C1-9682-1C12509BF99F}" type="datetimeFigureOut">
              <a:rPr lang="zh-CN" altLang="en-US" smtClean="0"/>
              <a:pPr/>
              <a:t>2023/3/5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829"/>
            <a:ext cx="2057400" cy="329309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829"/>
            <a:ext cx="6019800" cy="329309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D60E-3B8D-47C1-9682-1C12509BF99F}" type="datetimeFigureOut">
              <a:rPr lang="zh-CN" altLang="en-US" smtClean="0"/>
              <a:pPr/>
              <a:t>2023/3/5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74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29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199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25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313"/>
            <a:ext cx="7772400" cy="11028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5550"/>
            <a:ext cx="6400800" cy="1314856"/>
          </a:xfrm>
        </p:spPr>
        <p:txBody>
          <a:bodyPr/>
          <a:lstStyle>
            <a:lvl1pPr marL="0" indent="0" algn="ctr">
              <a:buNone/>
              <a:defRPr/>
            </a:lvl1pPr>
            <a:lvl2pPr marL="342991" indent="0" algn="ctr">
              <a:buNone/>
              <a:defRPr/>
            </a:lvl2pPr>
            <a:lvl3pPr marL="685983" indent="0" algn="ctr">
              <a:buNone/>
              <a:defRPr/>
            </a:lvl3pPr>
            <a:lvl4pPr marL="1028974" indent="0" algn="ctr">
              <a:buNone/>
              <a:defRPr/>
            </a:lvl4pPr>
            <a:lvl5pPr marL="1371966" indent="0" algn="ctr">
              <a:buNone/>
              <a:defRPr/>
            </a:lvl5pPr>
            <a:lvl6pPr marL="1714957" indent="0" algn="ctr">
              <a:buNone/>
              <a:defRPr/>
            </a:lvl6pPr>
            <a:lvl7pPr marL="2057949" indent="0" algn="ctr">
              <a:buNone/>
              <a:defRPr/>
            </a:lvl7pPr>
            <a:lvl8pPr marL="2400940" indent="0" algn="ctr">
              <a:buNone/>
              <a:defRPr/>
            </a:lvl8pPr>
            <a:lvl9pPr marL="274393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fld id="{D484CBEF-5A2F-4909-955A-B6604E269FE6}" type="slidenum">
              <a:rPr lang="en-US" smtClean="0"/>
              <a:pPr defTabSz="68598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9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fld id="{9E554A5D-019E-46DC-A3FD-D6A51D3C0A31}" type="slidenum">
              <a:rPr lang="en-US" smtClean="0"/>
              <a:pPr defTabSz="68598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210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6196"/>
            <a:ext cx="7772400" cy="1021872"/>
          </a:xfrm>
        </p:spPr>
        <p:txBody>
          <a:bodyPr anchor="t"/>
          <a:lstStyle>
            <a:lvl1pPr algn="l">
              <a:defRPr sz="3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708"/>
            <a:ext cx="7772400" cy="1125488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91" indent="0">
              <a:buNone/>
              <a:defRPr sz="1350"/>
            </a:lvl2pPr>
            <a:lvl3pPr marL="685983" indent="0">
              <a:buNone/>
              <a:defRPr sz="1200"/>
            </a:lvl3pPr>
            <a:lvl4pPr marL="1028974" indent="0">
              <a:buNone/>
              <a:defRPr sz="1050"/>
            </a:lvl4pPr>
            <a:lvl5pPr marL="1371966" indent="0">
              <a:buNone/>
              <a:defRPr sz="1050"/>
            </a:lvl5pPr>
            <a:lvl6pPr marL="1714957" indent="0">
              <a:buNone/>
              <a:defRPr sz="1050"/>
            </a:lvl6pPr>
            <a:lvl7pPr marL="2057949" indent="0">
              <a:buNone/>
              <a:defRPr sz="1050"/>
            </a:lvl7pPr>
            <a:lvl8pPr marL="2400940" indent="0">
              <a:buNone/>
              <a:defRPr sz="1050"/>
            </a:lvl8pPr>
            <a:lvl9pPr marL="2743932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fld id="{E067E300-5832-4751-9F04-5096FF7FF125}" type="slidenum">
              <a:rPr lang="en-US" smtClean="0"/>
              <a:pPr defTabSz="68598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1992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521"/>
            <a:ext cx="4038600" cy="3395520"/>
          </a:xfrm>
        </p:spPr>
        <p:txBody>
          <a:bodyPr/>
          <a:lstStyle>
            <a:lvl1pPr>
              <a:defRPr sz="2101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521"/>
            <a:ext cx="4038600" cy="3395520"/>
          </a:xfrm>
        </p:spPr>
        <p:txBody>
          <a:bodyPr/>
          <a:lstStyle>
            <a:lvl1pPr>
              <a:defRPr sz="2101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fld id="{3566EF69-852C-47BE-9E2A-AEC41692C045}" type="slidenum">
              <a:rPr lang="en-US" smtClean="0"/>
              <a:pPr defTabSz="68598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83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D60E-3B8D-47C1-9682-1C12509BF99F}" type="datetimeFigureOut">
              <a:rPr lang="zh-CN" altLang="en-US" smtClean="0"/>
              <a:pPr/>
              <a:t>2023/3/5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690"/>
            <a:ext cx="4040188" cy="47997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660"/>
            <a:ext cx="4040188" cy="296438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690"/>
            <a:ext cx="4041775" cy="47997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660"/>
            <a:ext cx="4041775" cy="296438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fld id="{56281DFA-11BA-4896-A5CF-73FE46FF30BA}" type="slidenum">
              <a:rPr lang="en-US" smtClean="0"/>
              <a:pPr defTabSz="68598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191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fld id="{0331A14F-5469-46EC-B5A1-8B3F7E5D6C07}" type="slidenum">
              <a:rPr lang="en-US" smtClean="0"/>
              <a:pPr defTabSz="68598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134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fld id="{CD714602-C21D-4170-90AF-61DCC92D4220}" type="slidenum">
              <a:rPr lang="en-US" smtClean="0"/>
              <a:pPr defTabSz="68598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293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851"/>
            <a:ext cx="3008313" cy="87180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658"/>
            <a:ext cx="3008313" cy="3519383"/>
          </a:xfrm>
        </p:spPr>
        <p:txBody>
          <a:bodyPr/>
          <a:lstStyle>
            <a:lvl1pPr marL="0" indent="0">
              <a:buNone/>
              <a:defRPr sz="10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fld id="{93A5A29E-FF40-487C-AB3C-655DA82BE771}" type="slidenum">
              <a:rPr lang="en-US" smtClean="0"/>
              <a:pPr defTabSz="68598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692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723"/>
            <a:ext cx="5486400" cy="3087053"/>
          </a:xfrm>
        </p:spPr>
        <p:txBody>
          <a:bodyPr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6746"/>
            <a:ext cx="5486400" cy="603833"/>
          </a:xfrm>
        </p:spPr>
        <p:txBody>
          <a:bodyPr/>
          <a:lstStyle>
            <a:lvl1pPr marL="0" indent="0">
              <a:buNone/>
              <a:defRPr sz="10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fld id="{2F8419E5-13F5-41A0-BBB9-A4A27D23242E}" type="slidenum">
              <a:rPr lang="en-US" smtClean="0"/>
              <a:pPr defTabSz="68598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3845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fld id="{D39AAD97-C4DE-43E1-B935-97C417E3D80A}" type="slidenum">
              <a:rPr lang="en-US" smtClean="0"/>
              <a:pPr defTabSz="68598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551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42"/>
            <a:ext cx="2057400" cy="43899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42"/>
            <a:ext cx="6019800" cy="43899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fld id="{E352D9EF-58FF-4632-9EAF-5D13FD5F096D}" type="slidenum">
              <a:rPr lang="en-US" smtClean="0"/>
              <a:pPr defTabSz="68598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6043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"/>
            <a:ext cx="9144000" cy="343005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1"/>
            <a:ext cx="9144000" cy="3430059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3721251"/>
            <a:ext cx="5829300" cy="1097619"/>
          </a:xfrm>
        </p:spPr>
        <p:txBody>
          <a:bodyPr anchor="ctr">
            <a:normAutofit/>
          </a:bodyPr>
          <a:lstStyle>
            <a:lvl1pPr algn="r">
              <a:defRPr sz="375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3721251"/>
            <a:ext cx="2400300" cy="1097619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350"/>
            </a:lvl4pPr>
            <a:lvl5pPr marL="1371600" indent="0" algn="ctr">
              <a:buNone/>
              <a:defRPr sz="1350"/>
            </a:lvl5pPr>
            <a:lvl6pPr marL="1714500" indent="0" algn="ctr">
              <a:buNone/>
              <a:defRPr sz="1350"/>
            </a:lvl6pPr>
            <a:lvl7pPr marL="2057400" indent="0" algn="ctr">
              <a:buNone/>
              <a:defRPr sz="1350"/>
            </a:lvl7pPr>
            <a:lvl8pPr marL="2400300" indent="0" algn="ctr">
              <a:buNone/>
              <a:defRPr sz="1350"/>
            </a:lvl8pPr>
            <a:lvl9pPr marL="2743200" indent="0" algn="ctr">
              <a:buNone/>
              <a:defRPr sz="135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F49ED60E-3B8D-47C1-9682-1C12509BF99F}" type="datetimeFigureOut">
              <a:rPr lang="zh-CN" altLang="en-US" smtClean="0"/>
              <a:pPr/>
              <a:t>2023/3/5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3949298"/>
            <a:ext cx="0" cy="686012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99252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D60E-3B8D-47C1-9682-1C12509BF99F}" type="datetimeFigureOut">
              <a:rPr lang="zh-CN" altLang="en-US" smtClean="0"/>
              <a:pPr/>
              <a:t>2023/3/5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667031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9144000" cy="343005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1"/>
            <a:ext cx="9144000" cy="3430059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721251"/>
            <a:ext cx="5829300" cy="1097619"/>
          </a:xfrm>
        </p:spPr>
        <p:txBody>
          <a:bodyPr anchor="ctr">
            <a:normAutofit/>
          </a:bodyPr>
          <a:lstStyle>
            <a:lvl1pPr algn="r">
              <a:defRPr sz="3750" b="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3721251"/>
            <a:ext cx="2400300" cy="1097619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D60E-3B8D-47C1-9682-1C12509BF99F}" type="datetimeFigureOut">
              <a:rPr lang="zh-CN" altLang="en-US" smtClean="0"/>
              <a:pPr/>
              <a:t>2023/3/5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3949298"/>
            <a:ext cx="0" cy="686012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8733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6196"/>
            <a:ext cx="7772400" cy="102187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708"/>
            <a:ext cx="7772400" cy="11254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D60E-3B8D-47C1-9682-1C12509BF99F}" type="datetimeFigureOut">
              <a:rPr lang="zh-CN" altLang="en-US" smtClean="0"/>
              <a:pPr/>
              <a:t>2023/3/5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439048"/>
            <a:ext cx="7290054" cy="11250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5" y="1715029"/>
            <a:ext cx="3566160" cy="30184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1715029"/>
            <a:ext cx="3566160" cy="30184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D60E-3B8D-47C1-9682-1C12509BF99F}" type="datetimeFigureOut">
              <a:rPr lang="zh-CN" altLang="en-US" smtClean="0"/>
              <a:pPr/>
              <a:t>2023/3/5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955557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1635231"/>
            <a:ext cx="3566160" cy="617411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725" b="0" cap="none" baseline="0">
                <a:solidFill>
                  <a:schemeClr val="accent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226528"/>
            <a:ext cx="3566160" cy="25069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3166" y="1635231"/>
            <a:ext cx="3566160" cy="617411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1725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3166" y="2226528"/>
            <a:ext cx="3566160" cy="25069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D60E-3B8D-47C1-9682-1C12509BF99F}" type="datetimeFigureOut">
              <a:rPr lang="zh-CN" altLang="en-US" smtClean="0"/>
              <a:pPr/>
              <a:t>2023/3/5</a:t>
            </a:fld>
            <a:endParaRPr lang="zh-CN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229706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D60E-3B8D-47C1-9682-1C12509BF99F}" type="datetimeFigureOut">
              <a:rPr lang="zh-CN" altLang="en-US" smtClean="0"/>
              <a:pPr/>
              <a:t>2023/3/5</a:t>
            </a:fld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645639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D60E-3B8D-47C1-9682-1C12509BF99F}" type="datetimeFigureOut">
              <a:rPr lang="zh-CN" altLang="en-US" smtClean="0"/>
              <a:pPr/>
              <a:t>2023/3/5</a:t>
            </a:fld>
            <a:endParaRPr lang="zh-CN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66314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353741"/>
            <a:ext cx="3291840" cy="1303422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617410"/>
            <a:ext cx="4258818" cy="3889687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1693652"/>
            <a:ext cx="3291840" cy="2822592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450"/>
              </a:spcBef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D60E-3B8D-47C1-9682-1C12509BF99F}" type="datetimeFigureOut">
              <a:rPr lang="zh-CN" altLang="en-US" smtClean="0"/>
              <a:pPr/>
              <a:t>2023/3/5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298636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721252"/>
            <a:ext cx="5829300" cy="1097619"/>
          </a:xfrm>
        </p:spPr>
        <p:txBody>
          <a:bodyPr anchor="ctr">
            <a:normAutofit/>
          </a:bodyPr>
          <a:lstStyle>
            <a:lvl1pPr algn="r">
              <a:defRPr sz="375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3430059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3721252"/>
            <a:ext cx="2400300" cy="1097619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D60E-3B8D-47C1-9682-1C12509BF99F}" type="datetimeFigureOut">
              <a:rPr lang="zh-CN" altLang="en-US" smtClean="0"/>
              <a:pPr/>
              <a:t>2023/3/5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3949298"/>
            <a:ext cx="0" cy="686012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57336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D60E-3B8D-47C1-9682-1C12509BF99F}" type="datetimeFigureOut">
              <a:rPr lang="zh-CN" altLang="en-US" smtClean="0"/>
              <a:pPr/>
              <a:t>2023/3/5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485582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571676"/>
            <a:ext cx="1971675" cy="4058903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571676"/>
            <a:ext cx="5686425" cy="405890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D60E-3B8D-47C1-9682-1C12509BF99F}" type="datetimeFigureOut">
              <a:rPr lang="zh-CN" altLang="en-US" smtClean="0"/>
              <a:pPr/>
              <a:t>2023/3/5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44567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600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391"/>
            <a:ext cx="4038600" cy="25475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391"/>
            <a:ext cx="4038600" cy="25475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D60E-3B8D-47C1-9682-1C12509BF99F}" type="datetimeFigureOut">
              <a:rPr lang="zh-CN" altLang="en-US" smtClean="0"/>
              <a:pPr/>
              <a:t>2023/3/5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690"/>
            <a:ext cx="4040188" cy="479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660"/>
            <a:ext cx="4040188" cy="29643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690"/>
            <a:ext cx="4041775" cy="479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660"/>
            <a:ext cx="4041775" cy="29643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D60E-3B8D-47C1-9682-1C12509BF99F}" type="datetimeFigureOut">
              <a:rPr lang="zh-CN" altLang="en-US" smtClean="0"/>
              <a:pPr/>
              <a:t>2023/3/5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D60E-3B8D-47C1-9682-1C12509BF99F}" type="datetimeFigureOut">
              <a:rPr lang="zh-CN" altLang="en-US" smtClean="0"/>
              <a:pPr/>
              <a:t>2023/3/5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D60E-3B8D-47C1-9682-1C12509BF99F}" type="datetimeFigureOut">
              <a:rPr lang="zh-CN" altLang="en-US" smtClean="0"/>
              <a:pPr/>
              <a:t>2023/3/5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1006366" y="500751"/>
            <a:ext cx="7291077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124"/>
          <p:cNvGrpSpPr/>
          <p:nvPr userDrawn="1"/>
        </p:nvGrpSpPr>
        <p:grpSpPr>
          <a:xfrm>
            <a:off x="8427406" y="344680"/>
            <a:ext cx="193989" cy="175003"/>
            <a:chOff x="3720691" y="2824413"/>
            <a:chExt cx="1341120" cy="1209172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grpSp>
        <p:nvGrpSpPr>
          <p:cNvPr id="10" name="组合 39"/>
          <p:cNvGrpSpPr/>
          <p:nvPr userDrawn="1"/>
        </p:nvGrpSpPr>
        <p:grpSpPr>
          <a:xfrm>
            <a:off x="431078" y="156138"/>
            <a:ext cx="474113" cy="427710"/>
            <a:chOff x="5446701" y="1360245"/>
            <a:chExt cx="632315" cy="570104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 rot="1855731">
              <a:off x="5446701" y="1360245"/>
              <a:ext cx="632315" cy="5701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chemeClr val="accent1">
                  <a:lumMod val="75000"/>
                </a:schemeClr>
              </a:solidFill>
              <a:prstDash val="sysDash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KSO_Shape"/>
          <p:cNvSpPr>
            <a:spLocks/>
          </p:cNvSpPr>
          <p:nvPr userDrawn="1"/>
        </p:nvSpPr>
        <p:spPr bwMode="auto">
          <a:xfrm>
            <a:off x="536470" y="259077"/>
            <a:ext cx="256877" cy="218469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68571" tIns="34285" rIns="68571" bIns="34285"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rgbClr val="1C666E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851"/>
            <a:ext cx="3008313" cy="87180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658"/>
            <a:ext cx="3008313" cy="351938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D60E-3B8D-47C1-9682-1C12509BF99F}" type="datetimeFigureOut">
              <a:rPr lang="zh-CN" altLang="en-US" smtClean="0"/>
              <a:pPr/>
              <a:t>2023/3/5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723"/>
            <a:ext cx="5486400" cy="30870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6746"/>
            <a:ext cx="5486400" cy="6038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D60E-3B8D-47C1-9682-1C12509BF99F}" type="datetimeFigureOut">
              <a:rPr lang="zh-CN" altLang="en-US" smtClean="0"/>
              <a:pPr/>
              <a:t>2023/3/5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F49ED60E-3B8D-47C1-9682-1C12509BF99F}" type="datetimeFigureOut">
              <a:rPr lang="zh-CN" altLang="en-US" smtClean="0"/>
              <a:pPr/>
              <a:t>2023/3/5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gradFill>
            <a:gsLst>
              <a:gs pos="52100">
                <a:srgbClr val="EFEFEF"/>
              </a:gs>
              <a:gs pos="0">
                <a:srgbClr val="EFEFEF"/>
              </a:gs>
              <a:gs pos="100000">
                <a:srgbClr val="EFEFEF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4" r:id="rId14"/>
    <p:sldLayoutId id="2147483665" r:id="rId15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042"/>
            <a:ext cx="8229600" cy="85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521"/>
            <a:ext cx="8229600" cy="339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5365"/>
            <a:ext cx="2133600" cy="35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 b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5365"/>
            <a:ext cx="2895600" cy="35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 b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5365"/>
            <a:ext cx="2133600" cy="35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 b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fld id="{0F2B110A-BB2C-418F-8BEC-45597151C302}" type="slidenum">
              <a:rPr lang="en-US" smtClean="0"/>
              <a:pPr defTabSz="68598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580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  <a:cs typeface="Arial" charset="0"/>
        </a:defRPr>
      </a:lvl5pPr>
      <a:lvl6pPr marL="342991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  <a:cs typeface="Arial" charset="0"/>
        </a:defRPr>
      </a:lvl6pPr>
      <a:lvl7pPr marL="685983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  <a:cs typeface="Arial" charset="0"/>
        </a:defRPr>
      </a:lvl7pPr>
      <a:lvl8pPr marL="1028974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  <a:cs typeface="Arial" charset="0"/>
        </a:defRPr>
      </a:lvl8pPr>
      <a:lvl9pPr marL="1371966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244" indent="-257244" algn="l" rtl="0" eaLnBrk="0" fontAlgn="base" hangingPunct="0">
        <a:spcBef>
          <a:spcPct val="20000"/>
        </a:spcBef>
        <a:spcAft>
          <a:spcPct val="0"/>
        </a:spcAft>
        <a:buChar char="•"/>
        <a:defRPr sz="2401">
          <a:solidFill>
            <a:schemeClr val="tx1"/>
          </a:solidFill>
          <a:latin typeface="+mn-lt"/>
          <a:ea typeface="+mn-ea"/>
          <a:cs typeface="+mn-cs"/>
        </a:defRPr>
      </a:lvl1pPr>
      <a:lvl2pPr marL="557361" indent="-214370" algn="l" rtl="0" eaLnBrk="0" fontAlgn="base" hangingPunct="0">
        <a:spcBef>
          <a:spcPct val="20000"/>
        </a:spcBef>
        <a:spcAft>
          <a:spcPct val="0"/>
        </a:spcAft>
        <a:buChar char="–"/>
        <a:defRPr sz="2101">
          <a:solidFill>
            <a:schemeClr val="tx1"/>
          </a:solidFill>
          <a:latin typeface="+mn-lt"/>
          <a:cs typeface="+mn-cs"/>
        </a:defRPr>
      </a:lvl2pPr>
      <a:lvl3pPr marL="857479" indent="-171496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470" indent="-171496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461" indent="-171496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6453" indent="-17149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9444" indent="-17149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2436" indent="-17149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5427" indent="-17149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439048"/>
            <a:ext cx="7290054" cy="1125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1715029"/>
            <a:ext cx="7290055" cy="3018452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4854526"/>
            <a:ext cx="1615607" cy="2058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F49ED60E-3B8D-47C1-9682-1C12509BF99F}" type="datetimeFigureOut">
              <a:rPr lang="zh-CN" altLang="en-US" smtClean="0"/>
              <a:pPr/>
              <a:t>2023/3/5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4854526"/>
            <a:ext cx="4426094" cy="2058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4854526"/>
            <a:ext cx="730250" cy="2058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619934"/>
            <a:ext cx="0" cy="686012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gradFill>
            <a:gsLst>
              <a:gs pos="52100">
                <a:srgbClr val="EFEFEF"/>
              </a:gs>
              <a:gs pos="0">
                <a:srgbClr val="EFEFEF"/>
              </a:gs>
              <a:gs pos="100000">
                <a:srgbClr val="EFEFEF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592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ransition>
    <p:random/>
  </p:transition>
  <p:txStyles>
    <p:titleStyle>
      <a:lvl1pPr algn="l" defTabSz="685800" rtl="0" eaLnBrk="1" latinLnBrk="0" hangingPunct="1">
        <a:lnSpc>
          <a:spcPct val="80000"/>
        </a:lnSpc>
        <a:spcBef>
          <a:spcPct val="0"/>
        </a:spcBef>
        <a:buNone/>
        <a:defRPr sz="3750" kern="1200" cap="all" spc="75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19888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33604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44577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58293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68580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795528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912114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02184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microsoft.com/office/2007/relationships/hdphoto" Target="../media/hdphoto2.wdp"/><Relationship Id="rId7" Type="http://schemas.openxmlformats.org/officeDocument/2006/relationships/diagramColors" Target="../diagrams/colors4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21" Type="http://schemas.openxmlformats.org/officeDocument/2006/relationships/slide" Target="slide19.xml"/><Relationship Id="rId7" Type="http://schemas.openxmlformats.org/officeDocument/2006/relationships/image" Target="../media/image24.gif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slide" Target="slide17.xml"/><Relationship Id="rId2" Type="http://schemas.openxmlformats.org/officeDocument/2006/relationships/audio" Target="../media/media2.wma"/><Relationship Id="rId16" Type="http://schemas.openxmlformats.org/officeDocument/2006/relationships/image" Target="../media/image32.png"/><Relationship Id="rId20" Type="http://schemas.openxmlformats.org/officeDocument/2006/relationships/image" Target="../media/image35.png"/><Relationship Id="rId1" Type="http://schemas.microsoft.com/office/2007/relationships/media" Target="../media/media2.wma"/><Relationship Id="rId6" Type="http://schemas.openxmlformats.org/officeDocument/2006/relationships/image" Target="../media/image23.gif"/><Relationship Id="rId11" Type="http://schemas.openxmlformats.org/officeDocument/2006/relationships/image" Target="../media/image27.png"/><Relationship Id="rId24" Type="http://schemas.openxmlformats.org/officeDocument/2006/relationships/image" Target="../media/image37.png"/><Relationship Id="rId5" Type="http://schemas.openxmlformats.org/officeDocument/2006/relationships/image" Target="../media/image22.gif"/><Relationship Id="rId15" Type="http://schemas.openxmlformats.org/officeDocument/2006/relationships/image" Target="../media/image31.png"/><Relationship Id="rId23" Type="http://schemas.openxmlformats.org/officeDocument/2006/relationships/slide" Target="slide20.xml"/><Relationship Id="rId10" Type="http://schemas.openxmlformats.org/officeDocument/2006/relationships/image" Target="../media/image26.png"/><Relationship Id="rId19" Type="http://schemas.openxmlformats.org/officeDocument/2006/relationships/slide" Target="slide18.xml"/><Relationship Id="rId4" Type="http://schemas.openxmlformats.org/officeDocument/2006/relationships/audio" Target="../media/audio1.wav"/><Relationship Id="rId9" Type="http://schemas.openxmlformats.org/officeDocument/2006/relationships/slide" Target="slide5.xml"/><Relationship Id="rId14" Type="http://schemas.openxmlformats.org/officeDocument/2006/relationships/image" Target="../media/image30.jpeg"/><Relationship Id="rId22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slide" Target="slide16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332" y="-163760"/>
            <a:ext cx="5698976" cy="85751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n-lt"/>
              </a:rPr>
              <a:t>Các em theo dõi video dưới đây:</a:t>
            </a:r>
          </a:p>
        </p:txBody>
      </p:sp>
      <p:pic>
        <p:nvPicPr>
          <p:cNvPr id="4" name="Bầu trời kỷ niệm trong cuốn lưu bút - VTV2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56320"/>
            <a:ext cx="9144000" cy="4548518"/>
          </a:xfrm>
        </p:spPr>
      </p:pic>
      <p:grpSp>
        <p:nvGrpSpPr>
          <p:cNvPr id="8" name="Group 7"/>
          <p:cNvGrpSpPr/>
          <p:nvPr/>
        </p:nvGrpSpPr>
        <p:grpSpPr>
          <a:xfrm>
            <a:off x="1439652" y="1413834"/>
            <a:ext cx="6552728" cy="2634873"/>
            <a:chOff x="1439652" y="1413834"/>
            <a:chExt cx="6552728" cy="2634873"/>
          </a:xfrm>
        </p:grpSpPr>
        <p:sp>
          <p:nvSpPr>
            <p:cNvPr id="6" name="Cloud Callout 5"/>
            <p:cNvSpPr/>
            <p:nvPr/>
          </p:nvSpPr>
          <p:spPr>
            <a:xfrm rot="311242">
              <a:off x="1439652" y="1413834"/>
              <a:ext cx="6552728" cy="2634873"/>
            </a:xfrm>
            <a:prstGeom prst="cloudCallout">
              <a:avLst>
                <a:gd name="adj1" fmla="val -61829"/>
                <a:gd name="adj2" fmla="val 16812"/>
              </a:avLst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600" dirty="0">
                <a:solidFill>
                  <a:schemeClr val="tx1"/>
                </a:solidFill>
              </a:endParaRPr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>
            <a:xfrm>
              <a:off x="1797732" y="2075069"/>
              <a:ext cx="5978624" cy="143357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defRPr>
              </a:lvl1pPr>
            </a:lstStyle>
            <a:p>
              <a:r>
                <a:rPr lang="en-US" sz="2800" dirty="0">
                  <a:latin typeface="+mn-lt"/>
                </a:rPr>
                <a:t>Hãy cho biết để tạo ra được những cuốn sổ lưu niệm hay nhật kí chúng ta sử dụng công cụ gì?</a:t>
              </a:r>
            </a:p>
          </p:txBody>
        </p:sp>
      </p:grpSp>
      <p:sp>
        <p:nvSpPr>
          <p:cNvPr id="3" name="Oval 2"/>
          <p:cNvSpPr/>
          <p:nvPr/>
        </p:nvSpPr>
        <p:spPr>
          <a:xfrm>
            <a:off x="35496" y="557105"/>
            <a:ext cx="1949958" cy="1332148"/>
          </a:xfrm>
          <a:prstGeom prst="ellipse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49973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animBg="1"/>
      <p:bldP spid="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19672" y="-19744"/>
            <a:ext cx="6410729" cy="596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 5.4: Các lệnh định dạng đoạn văn bản</a:t>
            </a:r>
          </a:p>
        </p:txBody>
      </p:sp>
      <p:pic>
        <p:nvPicPr>
          <p:cNvPr id="7" name="Picture 6" descr="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72344"/>
            <a:ext cx="8928992" cy="414046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4904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1.bp.blogspot.com/-mYcf8wElHOU/VPw4E_lCW-I/AAAAAAAAAD4/ifvH2iVAFW8/s1600/power-point-presentation-powerpoint-templates-you-can-this-for-your-37662.jpg"/>
          <p:cNvPicPr>
            <a:picLocks noChangeAspect="1" noChangeArrowheads="1"/>
          </p:cNvPicPr>
          <p:nvPr/>
        </p:nvPicPr>
        <p:blipFill rotWithShape="1">
          <a:blip r:embed="rId2" cstate="print"/>
          <a:srcRect l="1918" t="4333" r="2307" b="18353"/>
          <a:stretch/>
        </p:blipFill>
        <p:spPr bwMode="auto">
          <a:xfrm>
            <a:off x="14868" y="-163760"/>
            <a:ext cx="9129640" cy="5292589"/>
          </a:xfrm>
          <a:prstGeom prst="rect">
            <a:avLst/>
          </a:prstGeom>
          <a:noFill/>
        </p:spPr>
      </p:pic>
      <p:pic>
        <p:nvPicPr>
          <p:cNvPr id="3" name="Picture 2" descr="111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0"/>
          <a:stretch/>
        </p:blipFill>
        <p:spPr bwMode="auto">
          <a:xfrm>
            <a:off x="2612782" y="1060377"/>
            <a:ext cx="3183354" cy="4068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11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878" y="1078897"/>
            <a:ext cx="3172626" cy="40499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组合 10"/>
          <p:cNvGrpSpPr/>
          <p:nvPr/>
        </p:nvGrpSpPr>
        <p:grpSpPr>
          <a:xfrm>
            <a:off x="370722" y="2049965"/>
            <a:ext cx="1717002" cy="1674707"/>
            <a:chOff x="2115299" y="1810431"/>
            <a:chExt cx="2440855" cy="2293259"/>
          </a:xfrm>
          <a:effectLst>
            <a:outerShdw blurRad="139700" dist="63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圆角矩形 11"/>
            <p:cNvSpPr/>
            <p:nvPr/>
          </p:nvSpPr>
          <p:spPr>
            <a:xfrm rot="2700000">
              <a:off x="2262896" y="1810432"/>
              <a:ext cx="2293258" cy="2293258"/>
            </a:xfrm>
            <a:prstGeom prst="roundRect">
              <a:avLst>
                <a:gd name="adj" fmla="val 12083"/>
              </a:avLst>
            </a:prstGeom>
            <a:solidFill>
              <a:schemeClr val="bg1">
                <a:lumMod val="95000"/>
              </a:schemeClr>
            </a:solidFill>
            <a:ln w="2222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" name="圆角矩形 12"/>
            <p:cNvSpPr/>
            <p:nvPr/>
          </p:nvSpPr>
          <p:spPr>
            <a:xfrm rot="2700000">
              <a:off x="2115299" y="1810431"/>
              <a:ext cx="2293258" cy="2293258"/>
            </a:xfrm>
            <a:prstGeom prst="roundRect">
              <a:avLst>
                <a:gd name="adj" fmla="val 12083"/>
              </a:avLst>
            </a:prstGeom>
            <a:solidFill>
              <a:srgbClr val="123E61"/>
            </a:solidFill>
            <a:ln w="22225" cap="flat" cmpd="sng" algn="ctr">
              <a:gradFill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0" scaled="0"/>
              </a:gradFill>
              <a:prstDash val="solid"/>
              <a:miter lim="800000"/>
            </a:ln>
            <a:effectLst>
              <a:outerShdw blurRad="635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836204" y="160276"/>
            <a:ext cx="71282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 hãy quan sát 2 cách trình bày văn bản sau và rút ra nhận xét. Em thích cách trình bày nào? Vì sao?</a:t>
            </a:r>
          </a:p>
        </p:txBody>
      </p:sp>
      <p:pic>
        <p:nvPicPr>
          <p:cNvPr id="8" name="Picture 4" descr="Trẻ Em, Học Tập, Học Bài, Giáo Dục, Tải hình PNG 109 - Free.Vector6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1484260"/>
            <a:ext cx="2222676" cy="195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038301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ổng hợp hình nền powerpoint đẹp mê ly cho máy tí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3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1115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" t="4941" r="1055" b="3336"/>
          <a:stretch/>
        </p:blipFill>
        <p:spPr bwMode="auto">
          <a:xfrm>
            <a:off x="611560" y="952364"/>
            <a:ext cx="8064896" cy="352839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2339752" y="316099"/>
            <a:ext cx="4572085" cy="5642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Định dạng trang văn bản: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14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307700410"/>
              </p:ext>
            </p:extLst>
          </p:nvPr>
        </p:nvGraphicFramePr>
        <p:xfrm>
          <a:off x="-508" y="628328"/>
          <a:ext cx="9145016" cy="4516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2339752" y="-43941"/>
            <a:ext cx="4572085" cy="5642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Định dạng trang văn bản: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53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1.pichost.me/i/57/181219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3427" t="4322" r="3144" b="4573"/>
          <a:stretch/>
        </p:blipFill>
        <p:spPr bwMode="auto">
          <a:xfrm flipH="1">
            <a:off x="0" y="16260"/>
            <a:ext cx="9144000" cy="512882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7504" y="2049651"/>
            <a:ext cx="2212465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c) In văn bản</a:t>
            </a:r>
            <a:endParaRPr lang="en-US" sz="2800" dirty="0">
              <a:solidFill>
                <a:srgbClr val="002060"/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488009990"/>
              </p:ext>
            </p:extLst>
          </p:nvPr>
        </p:nvGraphicFramePr>
        <p:xfrm>
          <a:off x="1979712" y="556320"/>
          <a:ext cx="727280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7778832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51524" y="-19744"/>
            <a:ext cx="4428788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03">
              <a:defRPr/>
            </a:pPr>
            <a:r>
              <a:rPr lang="en-US" sz="2799" b="1" dirty="0">
                <a:solidFill>
                  <a:srgbClr val="FF0000"/>
                </a:solidFill>
                <a:latin typeface="Times New Roman"/>
              </a:rPr>
              <a:t>TỔNG KẾT BÀI HỌC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385976851"/>
              </p:ext>
            </p:extLst>
          </p:nvPr>
        </p:nvGraphicFramePr>
        <p:xfrm>
          <a:off x="-324544" y="412305"/>
          <a:ext cx="9144508" cy="4731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5616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icture 1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77" y="826884"/>
            <a:ext cx="876446" cy="876446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7" y="663776"/>
            <a:ext cx="795830" cy="79583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188" y="1304421"/>
            <a:ext cx="845678" cy="845678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54" y="3814632"/>
            <a:ext cx="485775" cy="678656"/>
          </a:xfrm>
          <a:prstGeom prst="rect">
            <a:avLst/>
          </a:prstGeom>
        </p:spPr>
      </p:pic>
      <p:pic>
        <p:nvPicPr>
          <p:cNvPr id="159" name="Picture 15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565" y="4389914"/>
            <a:ext cx="885616" cy="748665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527" y="-503662"/>
            <a:ext cx="457200" cy="457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38484" y="4770687"/>
            <a:ext cx="1617260" cy="204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Rectangle 23"/>
          <p:cNvSpPr/>
          <p:nvPr/>
        </p:nvSpPr>
        <p:spPr>
          <a:xfrm>
            <a:off x="297259" y="4387172"/>
            <a:ext cx="754028" cy="1295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0" name="Group 9"/>
          <p:cNvGrpSpPr/>
          <p:nvPr/>
        </p:nvGrpSpPr>
        <p:grpSpPr>
          <a:xfrm>
            <a:off x="3549" y="-730331"/>
            <a:ext cx="9140452" cy="5875912"/>
            <a:chOff x="3549" y="-730331"/>
            <a:chExt cx="9140452" cy="5875912"/>
          </a:xfrm>
        </p:grpSpPr>
        <p:grpSp>
          <p:nvGrpSpPr>
            <p:cNvPr id="8" name="Group 7"/>
            <p:cNvGrpSpPr/>
            <p:nvPr/>
          </p:nvGrpSpPr>
          <p:grpSpPr>
            <a:xfrm>
              <a:off x="3549" y="-730331"/>
              <a:ext cx="9140452" cy="5875912"/>
              <a:chOff x="3549" y="-730331"/>
              <a:chExt cx="9140452" cy="5875912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3549" y="-730331"/>
                <a:ext cx="9140452" cy="5875912"/>
                <a:chOff x="3549" y="-730331"/>
                <a:chExt cx="9140452" cy="5875912"/>
              </a:xfrm>
            </p:grpSpPr>
            <p:pic>
              <p:nvPicPr>
                <p:cNvPr id="138" name="Picture 137"/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49" y="1506"/>
                  <a:ext cx="9140452" cy="5144075"/>
                </a:xfrm>
                <a:prstGeom prst="rect">
                  <a:avLst/>
                </a:prstGeom>
              </p:spPr>
            </p:pic>
            <p:pic>
              <p:nvPicPr>
                <p:cNvPr id="149" name="Picture 148"/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3519" y="-730331"/>
                  <a:ext cx="1321423" cy="4544962"/>
                </a:xfrm>
                <a:prstGeom prst="rect">
                  <a:avLst/>
                </a:prstGeom>
              </p:spPr>
            </p:pic>
            <p:pic>
              <p:nvPicPr>
                <p:cNvPr id="27" name="Picture 2" descr="In sổ lưu bút theo yêu cầu - Sổ tay Handmade Vintage | Shopee Việt Nam"/>
                <p:cNvPicPr>
                  <a:picLocks noChangeAspect="1" noChangeArrowheads="1"/>
                </p:cNvPicPr>
                <p:nvPr/>
              </p:nvPicPr>
              <p:blipFill rotWithShape="1"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6237"/>
                <a:stretch/>
              </p:blipFill>
              <p:spPr bwMode="auto">
                <a:xfrm>
                  <a:off x="3298275" y="772344"/>
                  <a:ext cx="5501336" cy="379633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7" name="Rectangle 6"/>
              <p:cNvSpPr/>
              <p:nvPr/>
            </p:nvSpPr>
            <p:spPr>
              <a:xfrm>
                <a:off x="2538484" y="4770687"/>
                <a:ext cx="1617260" cy="2047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297259" y="4300736"/>
              <a:ext cx="754028" cy="192552"/>
            </a:xfrm>
            <a:prstGeom prst="rect">
              <a:avLst/>
            </a:prstGeom>
            <a:solidFill>
              <a:srgbClr val="33CC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7734">
            <a:off x="19904" y="3666055"/>
            <a:ext cx="1180821" cy="998220"/>
          </a:xfrm>
          <a:prstGeom prst="rect">
            <a:avLst/>
          </a:prstGeom>
        </p:spPr>
      </p:pic>
      <p:pic>
        <p:nvPicPr>
          <p:cNvPr id="35" name="den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8"/>
          <a:stretch/>
        </p:blipFill>
        <p:spPr>
          <a:xfrm>
            <a:off x="3308689" y="736340"/>
            <a:ext cx="2864291" cy="2153759"/>
          </a:xfrm>
          <a:prstGeom prst="rect">
            <a:avLst/>
          </a:prstGeom>
        </p:spPr>
      </p:pic>
      <p:pic>
        <p:nvPicPr>
          <p:cNvPr id="36" name="den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815" y="676109"/>
            <a:ext cx="4005713" cy="2466415"/>
          </a:xfrm>
          <a:prstGeom prst="rect">
            <a:avLst/>
          </a:prstGeom>
        </p:spPr>
      </p:pic>
      <p:pic>
        <p:nvPicPr>
          <p:cNvPr id="37" name="den4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1"/>
          <a:stretch/>
        </p:blipFill>
        <p:spPr>
          <a:xfrm>
            <a:off x="3306254" y="2386726"/>
            <a:ext cx="2488321" cy="226156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173355" y="906578"/>
            <a:ext cx="16408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 LƯU BÚT </a:t>
            </a:r>
          </a:p>
        </p:txBody>
      </p:sp>
      <p:pic>
        <p:nvPicPr>
          <p:cNvPr id="63" name="den3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1"/>
          <a:stretch/>
        </p:blipFill>
        <p:spPr>
          <a:xfrm>
            <a:off x="5658223" y="2399326"/>
            <a:ext cx="3126245" cy="2228177"/>
          </a:xfrm>
          <a:prstGeom prst="rect">
            <a:avLst/>
          </a:prstGeom>
        </p:spPr>
      </p:pic>
      <p:pic>
        <p:nvPicPr>
          <p:cNvPr id="64" name="mau2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002" y="670547"/>
            <a:ext cx="3432522" cy="2428030"/>
          </a:xfrm>
          <a:prstGeom prst="rect">
            <a:avLst/>
          </a:prstGeom>
        </p:spPr>
      </p:pic>
      <p:pic>
        <p:nvPicPr>
          <p:cNvPr id="65" name="mau3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9082" y="2353112"/>
            <a:ext cx="3345385" cy="2370117"/>
          </a:xfrm>
          <a:prstGeom prst="rect">
            <a:avLst/>
          </a:prstGeom>
        </p:spPr>
      </p:pic>
      <p:pic>
        <p:nvPicPr>
          <p:cNvPr id="66" name="mau4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1" y="2509748"/>
            <a:ext cx="3150396" cy="2151028"/>
          </a:xfrm>
          <a:prstGeom prst="rect">
            <a:avLst/>
          </a:prstGeom>
        </p:spPr>
      </p:pic>
      <p:pic>
        <p:nvPicPr>
          <p:cNvPr id="67" name="mau1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35"/>
          <a:stretch/>
        </p:blipFill>
        <p:spPr>
          <a:xfrm>
            <a:off x="3326378" y="122898"/>
            <a:ext cx="3015887" cy="273767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912260" y="3292624"/>
            <a:ext cx="480612" cy="522007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4484469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13" grpId="0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12032" y="32270"/>
            <a:ext cx="9115425" cy="3404370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1. Việc làm đầu tiên khi muốn thiết lập định dạng cho một đoạn văn bản là: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Vào thẻ Home, chọn nhóm lệnh Paragraph.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Cần phải chọn toàn bộ đoạn văn bản.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Đưa con trỏ soạn thảo vào vị trí bất kì trong đoạn văn bản.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Nhấn phím Enter.</a:t>
            </a: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948"/>
            <a:ext cx="1800225" cy="1101152"/>
          </a:xfrm>
          <a:prstGeom prst="rect">
            <a:avLst/>
          </a:prstGeom>
        </p:spPr>
      </p:pic>
      <p:sp>
        <p:nvSpPr>
          <p:cNvPr id="5" name="Snip Diagonal Corner Rectangle 4"/>
          <p:cNvSpPr/>
          <p:nvPr/>
        </p:nvSpPr>
        <p:spPr>
          <a:xfrm>
            <a:off x="2951820" y="3961104"/>
            <a:ext cx="2943442" cy="1181996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A </a:t>
            </a:r>
          </a:p>
        </p:txBody>
      </p:sp>
    </p:spTree>
    <p:extLst>
      <p:ext uri="{BB962C8B-B14F-4D97-AF65-F5344CB8AC3E}">
        <p14:creationId xmlns:p14="http://schemas.microsoft.com/office/powerpoint/2010/main" val="61914812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12032" y="308995"/>
            <a:ext cx="9115425" cy="1917641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Để đặt hướng cho trang văn bản, trên thẻ Page Layout vào nhóm lệnh Page Setup sử dụng lệnh: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Orientation	B. Size	C. Margins	   D. Columns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2983833" y="2825314"/>
            <a:ext cx="2943442" cy="1181996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A </a:t>
            </a: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948"/>
            <a:ext cx="1800225" cy="110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3328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409074" y="794"/>
            <a:ext cx="8422104" cy="986590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Ghép tác dụng của lệnh ở cột bên trái với mỗi nút lệnh tương ứng ở cột bên phải cho phù hợp.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2771801" y="3921632"/>
            <a:ext cx="2846948" cy="1221467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a            2) c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d            4) b</a:t>
            </a:r>
          </a:p>
          <a:p>
            <a:pPr algn="ctr" defTabSz="685800">
              <a:defRPr/>
            </a:pP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2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3" t="25114" r="19135" b="32362"/>
          <a:stretch>
            <a:fillRect/>
          </a:stretch>
        </p:blipFill>
        <p:spPr bwMode="auto">
          <a:xfrm>
            <a:off x="409074" y="1119731"/>
            <a:ext cx="8422105" cy="2658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948"/>
            <a:ext cx="1800225" cy="110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92432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cuments\hình nền\hinh-nen-powerpoint-38.jpg"/>
          <p:cNvPicPr>
            <a:picLocks noChangeAspect="1" noChangeArrowheads="1"/>
          </p:cNvPicPr>
          <p:nvPr/>
        </p:nvPicPr>
        <p:blipFill rotWithShape="1">
          <a:blip r:embed="rId2" cstate="print"/>
          <a:srcRect b="6587"/>
          <a:stretch/>
        </p:blipFill>
        <p:spPr bwMode="auto">
          <a:xfrm>
            <a:off x="0" y="28215"/>
            <a:ext cx="9144000" cy="511687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250682747"/>
              </p:ext>
            </p:extLst>
          </p:nvPr>
        </p:nvGraphicFramePr>
        <p:xfrm>
          <a:off x="323528" y="880356"/>
          <a:ext cx="8424936" cy="4172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1748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35496" y="794"/>
            <a:ext cx="9108504" cy="4041154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4. Điền từ hoặc cụm từ sau vào những chỗ trống thích hợp để được câu đúng: 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 cả; bốn; ngang; lề dưới; lề trang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Ta có thể chọn hướng trang đứng hoặc hướng trang…………..cho một trang văn bản.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Một trang văn bản gồm có: lề trên, ………, lề trái, lề phải.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Lề của đoạn văn bản được tính từ…………đến mép (trái hoặc phải) của đoạn văn bản.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Việc thiết đặt lề cho một trang văn bản sẽ tác động đến……..các trang còn lại của văn bản đó.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Để in văn bản sau khi đã soạn xong trong thẻ File ta chọn lệnh…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1443790" y="4063770"/>
            <a:ext cx="5414210" cy="1065058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ngang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2)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lề dưới	     5) print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lề 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	4)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tất cả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948"/>
            <a:ext cx="1800225" cy="110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6570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Pi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1770786" y="1086185"/>
            <a:ext cx="565959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685983" eaLnBrk="1" fontAlgn="base" hangingPunct="1">
              <a:spcBef>
                <a:spcPct val="50000"/>
              </a:spcBef>
              <a:spcAft>
                <a:spcPct val="0"/>
              </a:spcAft>
            </a:pPr>
            <a:endParaRPr lang="vi-VN" sz="1350" b="1">
              <a:solidFill>
                <a:srgbClr val="FFFF00"/>
              </a:solidFill>
              <a:latin typeface="Times New Roman" pitchFamily="18" charset="0"/>
              <a:cs typeface="Arial"/>
            </a:endParaRPr>
          </a:p>
        </p:txBody>
      </p:sp>
      <p:pic>
        <p:nvPicPr>
          <p:cNvPr id="92164" name="Picture 9" descr="original_pencil_w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532" y="850369"/>
            <a:ext cx="800347" cy="44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10" descr="original_pencil_w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078" y="814639"/>
            <a:ext cx="762235" cy="506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6" name="Rectangle 1"/>
          <p:cNvSpPr>
            <a:spLocks noChangeArrowheads="1"/>
          </p:cNvSpPr>
          <p:nvPr/>
        </p:nvSpPr>
        <p:spPr bwMode="auto">
          <a:xfrm>
            <a:off x="1874131" y="749183"/>
            <a:ext cx="5545261" cy="54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685983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28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Hướng dẫn về nhà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39717" y="1439431"/>
            <a:ext cx="6592623" cy="228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Học bài cũ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Đọc trước mục 3. Thực hành định dạng văn bản để tiết sau thực hành.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Trả lời câu hỏi 1, 2 trong phần luyện tập.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Tiết sau Thực hành trên phòng máy. </a:t>
            </a:r>
          </a:p>
        </p:txBody>
      </p:sp>
    </p:spTree>
    <p:extLst>
      <p:ext uri="{BB962C8B-B14F-4D97-AF65-F5344CB8AC3E}">
        <p14:creationId xmlns:p14="http://schemas.microsoft.com/office/powerpoint/2010/main" val="5952955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" descr="buom hoa do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42" y="-17865"/>
            <a:ext cx="6860117" cy="5162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2" descr="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42" y="57168"/>
            <a:ext cx="6860117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Picture 4" descr="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42" y="0"/>
            <a:ext cx="6860117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5" descr="hoaho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42" y="0"/>
            <a:ext cx="6860117" cy="513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10" descr="M0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42" y="0"/>
            <a:ext cx="6860117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Picture 6" descr="Backup_Wallpaper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62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WordArt 7"/>
          <p:cNvSpPr>
            <a:spLocks noChangeArrowheads="1" noChangeShapeType="1" noTextEdit="1"/>
          </p:cNvSpPr>
          <p:nvPr/>
        </p:nvSpPr>
        <p:spPr bwMode="auto">
          <a:xfrm>
            <a:off x="1427780" y="60125"/>
            <a:ext cx="6459943" cy="1772197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5977"/>
              </a:avLst>
            </a:prstTxWarp>
          </a:bodyPr>
          <a:lstStyle/>
          <a:p>
            <a:pPr algn="ctr"/>
            <a:r>
              <a:rPr lang="en-US" sz="270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Zap" pitchFamily="2" charset="0"/>
              </a:rPr>
              <a:t>Chaøo</a:t>
            </a:r>
            <a:r>
              <a:rPr lang="en-US" sz="270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Zap" pitchFamily="2" charset="0"/>
              </a:rPr>
              <a:t> </a:t>
            </a:r>
            <a:r>
              <a:rPr lang="en-US" sz="270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Zap" pitchFamily="2" charset="0"/>
              </a:rPr>
              <a:t>taïm</a:t>
            </a:r>
            <a:r>
              <a:rPr lang="en-US" sz="270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Zap" pitchFamily="2" charset="0"/>
              </a:rPr>
              <a:t> </a:t>
            </a:r>
            <a:r>
              <a:rPr lang="en-US" sz="270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Zap" pitchFamily="2" charset="0"/>
              </a:rPr>
              <a:t>bieät</a:t>
            </a:r>
            <a:endParaRPr lang="en-US" sz="270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Zap" pitchFamily="2" charset="0"/>
            </a:endParaRPr>
          </a:p>
        </p:txBody>
      </p:sp>
      <p:sp>
        <p:nvSpPr>
          <p:cNvPr id="20489" name="WordArt 8"/>
          <p:cNvSpPr>
            <a:spLocks noChangeArrowheads="1" noChangeShapeType="1" noTextEdit="1"/>
          </p:cNvSpPr>
          <p:nvPr/>
        </p:nvSpPr>
        <p:spPr bwMode="auto">
          <a:xfrm>
            <a:off x="1427780" y="2376031"/>
            <a:ext cx="6267002" cy="596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Chóc c¸c thÇy c« gi¸o m¹nh khoÎ</a:t>
            </a:r>
          </a:p>
        </p:txBody>
      </p:sp>
      <p:sp>
        <p:nvSpPr>
          <p:cNvPr id="20490" name="WordArt 9"/>
          <p:cNvSpPr>
            <a:spLocks noChangeArrowheads="1" noChangeShapeType="1" noTextEdit="1"/>
          </p:cNvSpPr>
          <p:nvPr/>
        </p:nvSpPr>
        <p:spPr bwMode="auto">
          <a:xfrm>
            <a:off x="1495667" y="3201388"/>
            <a:ext cx="6163386" cy="6860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1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 học giỏi</a:t>
            </a:r>
          </a:p>
        </p:txBody>
      </p:sp>
    </p:spTree>
    <p:extLst>
      <p:ext uri="{BB962C8B-B14F-4D97-AF65-F5344CB8AC3E}">
        <p14:creationId xmlns:p14="http://schemas.microsoft.com/office/powerpoint/2010/main" val="2145374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0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0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90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cuments\hình nền\hinh-nen-powerpoint-38.jpg"/>
          <p:cNvPicPr>
            <a:picLocks noChangeAspect="1" noChangeArrowheads="1"/>
          </p:cNvPicPr>
          <p:nvPr/>
        </p:nvPicPr>
        <p:blipFill rotWithShape="1">
          <a:blip r:embed="rId2" cstate="print"/>
          <a:srcRect b="6587"/>
          <a:stretch/>
        </p:blipFill>
        <p:spPr bwMode="auto">
          <a:xfrm>
            <a:off x="0" y="28215"/>
            <a:ext cx="9144000" cy="511687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181685887"/>
              </p:ext>
            </p:extLst>
          </p:nvPr>
        </p:nvGraphicFramePr>
        <p:xfrm>
          <a:off x="323528" y="880356"/>
          <a:ext cx="8424936" cy="4172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3870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59506B0-FF71-4E59-A781-F58D329D3BA0}"/>
              </a:ext>
            </a:extLst>
          </p:cNvPr>
          <p:cNvCxnSpPr>
            <a:cxnSpLocks/>
          </p:cNvCxnSpPr>
          <p:nvPr/>
        </p:nvCxnSpPr>
        <p:spPr>
          <a:xfrm>
            <a:off x="4005467" y="282114"/>
            <a:ext cx="0" cy="486218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19275C6-C6ED-493F-913E-23A78451A50A}"/>
              </a:ext>
            </a:extLst>
          </p:cNvPr>
          <p:cNvSpPr/>
          <p:nvPr/>
        </p:nvSpPr>
        <p:spPr>
          <a:xfrm>
            <a:off x="0" y="5116"/>
            <a:ext cx="9143999" cy="27699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11. ĐỊNH DẠNG VĂN BẢN</a:t>
            </a:r>
            <a:endParaRPr lang="vi-VN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CE3651-C7D1-4ABE-9079-26CF4D65521E}"/>
              </a:ext>
            </a:extLst>
          </p:cNvPr>
          <p:cNvSpPr txBox="1"/>
          <p:nvPr/>
        </p:nvSpPr>
        <p:spPr>
          <a:xfrm>
            <a:off x="0" y="487812"/>
            <a:ext cx="4055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1343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5584E0D-44B8-4FB6-B9D5-4B5284F6D754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1960532"/>
          <a:ext cx="8229600" cy="298939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114359">
                  <a:extLst>
                    <a:ext uri="{9D8B030D-6E8A-4147-A177-3AD203B41FA5}">
                      <a16:colId xmlns:a16="http://schemas.microsoft.com/office/drawing/2014/main" val="3101289952"/>
                    </a:ext>
                  </a:extLst>
                </a:gridCol>
                <a:gridCol w="4115241">
                  <a:extLst>
                    <a:ext uri="{9D8B030D-6E8A-4147-A177-3AD203B41FA5}">
                      <a16:colId xmlns:a16="http://schemas.microsoft.com/office/drawing/2014/main" val="1460143371"/>
                    </a:ext>
                  </a:extLst>
                </a:gridCol>
              </a:tblGrid>
              <a:tr h="291317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</a:rPr>
                        <a:t>A. </a:t>
                      </a:r>
                      <a:r>
                        <a:rPr lang="en-US" sz="2400" dirty="0" err="1">
                          <a:effectLst/>
                        </a:rPr>
                        <a:t>Định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dạng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văn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bản</a:t>
                      </a:r>
                      <a:endParaRPr lang="vi-VN" sz="24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</a:rPr>
                        <a:t>B. </a:t>
                      </a:r>
                      <a:r>
                        <a:rPr lang="en-US" sz="2400" dirty="0" err="1">
                          <a:effectLst/>
                        </a:rPr>
                        <a:t>Biên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tập</a:t>
                      </a:r>
                      <a:r>
                        <a:rPr lang="en-US" sz="2400" dirty="0">
                          <a:effectLst/>
                        </a:rPr>
                        <a:t>, </a:t>
                      </a:r>
                      <a:r>
                        <a:rPr lang="en-US" sz="2400" dirty="0" err="1">
                          <a:effectLst/>
                        </a:rPr>
                        <a:t>chỉnh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sửa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nội</a:t>
                      </a:r>
                      <a:r>
                        <a:rPr lang="en-US" sz="2400" dirty="0">
                          <a:effectLst/>
                        </a:rPr>
                        <a:t> dung</a:t>
                      </a:r>
                      <a:endParaRPr lang="vi-VN" sz="24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</a:rPr>
                        <a:t>C. </a:t>
                      </a:r>
                      <a:r>
                        <a:rPr lang="en-US" sz="2400" dirty="0" err="1">
                          <a:effectLst/>
                        </a:rPr>
                        <a:t>Lưu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trữ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văn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bản</a:t>
                      </a:r>
                      <a:endParaRPr lang="vi-VN" sz="2400" dirty="0">
                        <a:effectLst/>
                        <a:latin typeface="VNI-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</a:rPr>
                        <a:t>D. In </a:t>
                      </a:r>
                      <a:r>
                        <a:rPr lang="en-US" sz="2400" dirty="0" err="1">
                          <a:effectLst/>
                        </a:rPr>
                        <a:t>văn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bản</a:t>
                      </a:r>
                      <a:endParaRPr lang="vi-VN" sz="24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</a:rPr>
                        <a:t>C. Chia </a:t>
                      </a:r>
                      <a:r>
                        <a:rPr lang="en-US" sz="2400" dirty="0" err="1">
                          <a:effectLst/>
                        </a:rPr>
                        <a:t>sẻ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và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làm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việc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cộng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tác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với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bạn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trên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cùng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một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tài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liệu</a:t>
                      </a:r>
                      <a:r>
                        <a:rPr lang="en-US" sz="2400" dirty="0">
                          <a:effectLst/>
                        </a:rPr>
                        <a:t>.</a:t>
                      </a:r>
                      <a:endParaRPr lang="vi-VN" sz="24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</a:rPr>
                        <a:t>E. </a:t>
                      </a:r>
                      <a:r>
                        <a:rPr lang="en-US" sz="2400" dirty="0" err="1">
                          <a:effectLst/>
                        </a:rPr>
                        <a:t>Lưu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trữ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cuốn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sổ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nhờ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công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nghệ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đám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mây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lang="vi-VN" sz="2400" dirty="0">
                        <a:effectLst/>
                        <a:latin typeface="VNI-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0457328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85A3EFCA-F4E3-4E94-86FB-E51CFB112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236" y="113170"/>
            <a:ext cx="8229600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  <a:endParaRPr lang="vi-VN" altLang="vi-VN" sz="24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345685-02BF-474C-86E4-2ABA04921365}"/>
              </a:ext>
            </a:extLst>
          </p:cNvPr>
          <p:cNvSpPr txBox="1"/>
          <p:nvPr/>
        </p:nvSpPr>
        <p:spPr>
          <a:xfrm>
            <a:off x="651236" y="551751"/>
            <a:ext cx="810513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vi-VN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vi-VN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:…………..</a:t>
            </a:r>
            <a:endParaRPr lang="vi-VN" altLang="vi-VN" sz="2400" dirty="0">
              <a:solidFill>
                <a:srgbClr val="0070C0"/>
              </a:solidFill>
            </a:endParaRPr>
          </a:p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400" dirty="0" err="1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400" dirty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vi-VN" sz="2400" dirty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altLang="vi-VN" sz="2400" dirty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vi-VN" sz="2400" dirty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vi-VN" sz="2400" dirty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400" dirty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vi-VN" sz="2400" dirty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vi-VN" sz="2400" dirty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400" dirty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400" dirty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vi-VN" sz="2400" dirty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altLang="vi-VN" sz="2400" dirty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vi-VN" sz="2400" dirty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sz="2400" dirty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vi-VN" sz="2400" dirty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2400" dirty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400" dirty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vi-VN" sz="2400" dirty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vi-VN" sz="2400" dirty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2400" dirty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400" dirty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2400" dirty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vi-VN" sz="2400" dirty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vi-VN" sz="2400" dirty="0" err="1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altLang="vi-VN" sz="2400" dirty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altLang="vi-VN" sz="2400" dirty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vi-VN" sz="2400" dirty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vi-VN" sz="2400" dirty="0">
                <a:solidFill>
                  <a:srgbClr val="3317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400" dirty="0">
              <a:solidFill>
                <a:srgbClr val="3317A9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2963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59506B0-FF71-4E59-A781-F58D329D3BA0}"/>
              </a:ext>
            </a:extLst>
          </p:cNvPr>
          <p:cNvCxnSpPr>
            <a:cxnSpLocks/>
          </p:cNvCxnSpPr>
          <p:nvPr/>
        </p:nvCxnSpPr>
        <p:spPr>
          <a:xfrm>
            <a:off x="4005467" y="282114"/>
            <a:ext cx="0" cy="486218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19275C6-C6ED-493F-913E-23A78451A50A}"/>
              </a:ext>
            </a:extLst>
          </p:cNvPr>
          <p:cNvSpPr/>
          <p:nvPr/>
        </p:nvSpPr>
        <p:spPr>
          <a:xfrm>
            <a:off x="0" y="5116"/>
            <a:ext cx="9143999" cy="27699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11. ĐỊNH DẠNG VĂN BẢN</a:t>
            </a:r>
            <a:endParaRPr lang="vi-VN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CE3651-C7D1-4ABE-9079-26CF4D65521E}"/>
              </a:ext>
            </a:extLst>
          </p:cNvPr>
          <p:cNvSpPr txBox="1"/>
          <p:nvPr/>
        </p:nvSpPr>
        <p:spPr>
          <a:xfrm>
            <a:off x="0" y="487812"/>
            <a:ext cx="4055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2E7B9871-2322-4B55-A793-D53A1D89190D}"/>
              </a:ext>
            </a:extLst>
          </p:cNvPr>
          <p:cNvSpPr/>
          <p:nvPr/>
        </p:nvSpPr>
        <p:spPr>
          <a:xfrm>
            <a:off x="5108713" y="1193490"/>
            <a:ext cx="3568148" cy="2196548"/>
          </a:xfrm>
          <a:prstGeom prst="wedgeEllipseCallout">
            <a:avLst>
              <a:gd name="adj1" fmla="val -50638"/>
              <a:gd name="adj2" fmla="val 76075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77E1AF-C456-4A1A-AB46-26B38C5378AC}"/>
              </a:ext>
            </a:extLst>
          </p:cNvPr>
          <p:cNvSpPr txBox="1"/>
          <p:nvPr/>
        </p:nvSpPr>
        <p:spPr>
          <a:xfrm>
            <a:off x="298177" y="951116"/>
            <a:ext cx="3647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B7D67E-7B0A-4A9B-AC03-C8516BD79962}"/>
              </a:ext>
            </a:extLst>
          </p:cNvPr>
          <p:cNvSpPr txBox="1"/>
          <p:nvPr/>
        </p:nvSpPr>
        <p:spPr>
          <a:xfrm>
            <a:off x="308117" y="1389697"/>
            <a:ext cx="3647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7C619F-8D64-41BA-B302-4E4117BFF083}"/>
              </a:ext>
            </a:extLst>
          </p:cNvPr>
          <p:cNvSpPr txBox="1"/>
          <p:nvPr/>
        </p:nvSpPr>
        <p:spPr>
          <a:xfrm>
            <a:off x="298177" y="2060931"/>
            <a:ext cx="3647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CDF477-3EA1-4A62-ACE0-D2D72D43AAA9}"/>
              </a:ext>
            </a:extLst>
          </p:cNvPr>
          <p:cNvSpPr txBox="1"/>
          <p:nvPr/>
        </p:nvSpPr>
        <p:spPr>
          <a:xfrm>
            <a:off x="308116" y="2585220"/>
            <a:ext cx="3647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84937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7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65" b="1235"/>
          <a:stretch>
            <a:fillRect/>
          </a:stretch>
        </p:blipFill>
        <p:spPr>
          <a:xfrm>
            <a:off x="-508" y="484312"/>
            <a:ext cx="9144508" cy="466077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707904" y="1999382"/>
            <a:ext cx="47040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200" dirty="0">
              <a:solidFill>
                <a:srgbClr val="000066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50521" y="-91752"/>
            <a:ext cx="44310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2800" b="1" dirty="0">
                <a:solidFill>
                  <a:srgbClr val="FF0000"/>
                </a:solidFill>
              </a:rPr>
              <a:t>Định dạng văn bản và in: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3707904" y="1175645"/>
            <a:ext cx="5031916" cy="2232248"/>
          </a:xfrm>
          <a:prstGeom prst="cloudCallout">
            <a:avLst/>
          </a:prstGeom>
          <a:solidFill>
            <a:srgbClr val="F8FF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 em tại sao chúng ta phải định dạng văn bản?</a:t>
            </a:r>
            <a:endParaRPr lang="en-US" sz="2800" dirty="0">
              <a:solidFill>
                <a:srgbClr val="000066"/>
              </a:solidFill>
            </a:endParaRPr>
          </a:p>
        </p:txBody>
      </p:sp>
      <p:grpSp>
        <p:nvGrpSpPr>
          <p:cNvPr id="13" name="组合 7"/>
          <p:cNvGrpSpPr/>
          <p:nvPr/>
        </p:nvGrpSpPr>
        <p:grpSpPr>
          <a:xfrm>
            <a:off x="630294" y="1450673"/>
            <a:ext cx="2126697" cy="1932119"/>
            <a:chOff x="2067317" y="1810431"/>
            <a:chExt cx="2488837" cy="2293259"/>
          </a:xfrm>
          <a:effectLst>
            <a:outerShdw blurRad="139700" dist="63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8"/>
            <p:cNvSpPr/>
            <p:nvPr/>
          </p:nvSpPr>
          <p:spPr>
            <a:xfrm rot="2700000">
              <a:off x="2262896" y="1810432"/>
              <a:ext cx="2293258" cy="2293258"/>
            </a:xfrm>
            <a:prstGeom prst="roundRect">
              <a:avLst>
                <a:gd name="adj" fmla="val 12083"/>
              </a:avLst>
            </a:prstGeom>
            <a:solidFill>
              <a:srgbClr val="14436A"/>
            </a:solidFill>
            <a:ln w="2222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4436A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8" name="圆角矩形 9"/>
            <p:cNvSpPr/>
            <p:nvPr/>
          </p:nvSpPr>
          <p:spPr>
            <a:xfrm rot="2700000">
              <a:off x="2067317" y="1810431"/>
              <a:ext cx="2293258" cy="2293258"/>
            </a:xfrm>
            <a:prstGeom prst="roundRect">
              <a:avLst>
                <a:gd name="adj" fmla="val 12083"/>
              </a:avLst>
            </a:prstGeom>
            <a:gradFill>
              <a:gsLst>
                <a:gs pos="0">
                  <a:sysClr val="window" lastClr="FFFFFF"/>
                </a:gs>
                <a:gs pos="100000">
                  <a:sysClr val="window" lastClr="FFFFFF">
                    <a:lumMod val="75000"/>
                  </a:sysClr>
                </a:gs>
              </a:gsLst>
              <a:lin ang="0" scaled="0"/>
            </a:gradFill>
            <a:ln w="22225" cap="flat" cmpd="sng" algn="ctr">
              <a:gradFill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0" scaled="0"/>
              </a:gradFill>
              <a:prstDash val="solid"/>
              <a:miter lim="800000"/>
            </a:ln>
            <a:effectLst>
              <a:outerShdw blurRad="635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0" i="0" u="none" strike="noStrike" kern="0" cap="none" spc="0" normalizeH="0" baseline="0" noProof="0">
                  <a:ln>
                    <a:noFill/>
                  </a:ln>
                  <a:solidFill>
                    <a:srgbClr val="14436A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14436A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19" name="Picture 10" descr="Trẻ Em, Mầm Non, Đọc Sách, Học Tập, Cô Bé, Tải hình PNG 342 -  Free.Vector6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4" y="1416298"/>
            <a:ext cx="1999818" cy="2000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206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s.sharefaith.com/images/3/1282068538915_52/slide-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2324"/>
            <a:ext cx="9144000" cy="4552764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367644" y="2010996"/>
            <a:ext cx="66607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 dạng văn bản giúp chúng ta thay đổi cách trình bày đoạn văn bản, để văn bản được trình bày đẹp, dễ đọc, dễ nhớ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50521" y="-91752"/>
            <a:ext cx="44310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2800" b="1" dirty="0">
                <a:solidFill>
                  <a:srgbClr val="FF0000"/>
                </a:solidFill>
              </a:rPr>
              <a:t>Định dạng văn bản và in: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26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/>
        </p:nvSpPr>
        <p:spPr bwMode="auto">
          <a:xfrm>
            <a:off x="4499992" y="1492424"/>
            <a:ext cx="2371059" cy="684076"/>
          </a:xfrm>
          <a:prstGeom prst="roundRect">
            <a:avLst/>
          </a:prstGeom>
          <a:gradFill flip="none" rotWithShape="1">
            <a:gsLst>
              <a:gs pos="0">
                <a:srgbClr val="F0F0F0"/>
              </a:gs>
              <a:gs pos="100000">
                <a:srgbClr val="F1F1F1"/>
              </a:gs>
            </a:gsLst>
            <a:lin ang="2700000" scaled="1"/>
            <a:tileRect/>
          </a:gradFill>
          <a:ln w="38100">
            <a:solidFill>
              <a:srgbClr val="C00000"/>
            </a:solidFill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+mn-ea"/>
                <a:sym typeface="+mn-lt"/>
              </a:rPr>
              <a:t>Khái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+mn-ea"/>
                <a:sym typeface="+mn-lt"/>
              </a:rPr>
              <a:t> niệm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圆角矩形 8"/>
          <p:cNvSpPr/>
          <p:nvPr/>
        </p:nvSpPr>
        <p:spPr bwMode="auto">
          <a:xfrm>
            <a:off x="1861535" y="3832684"/>
            <a:ext cx="2566449" cy="634228"/>
          </a:xfrm>
          <a:prstGeom prst="roundRect">
            <a:avLst/>
          </a:prstGeom>
          <a:gradFill flip="none" rotWithShape="1">
            <a:gsLst>
              <a:gs pos="0">
                <a:srgbClr val="F0F0F0"/>
              </a:gs>
              <a:gs pos="100000">
                <a:srgbClr val="F1F1F1"/>
              </a:gs>
            </a:gsLst>
            <a:lin ang="2700000" scaled="1"/>
            <a:tileRect/>
          </a:gradFill>
          <a:ln w="38100">
            <a:solidFill>
              <a:srgbClr val="C00000"/>
            </a:solidFill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+mn-ea"/>
                <a:sym typeface="+mn-lt"/>
              </a:rPr>
              <a:t>Cách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+mn-ea"/>
                <a:sym typeface="+mn-lt"/>
              </a:rPr>
              <a:t> thực hiện: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2807804" y="1600436"/>
            <a:ext cx="2073170" cy="474543"/>
          </a:xfrm>
          <a:prstGeom prst="roundRect">
            <a:avLst/>
          </a:prstGeom>
          <a:solidFill>
            <a:srgbClr val="123E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4263026" y="3940696"/>
            <a:ext cx="2073170" cy="480632"/>
            <a:chOff x="4304043" y="1286668"/>
            <a:chExt cx="3837944" cy="2757793"/>
          </a:xfrm>
          <a:solidFill>
            <a:srgbClr val="14436A"/>
          </a:solidFill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6" name="圆角矩形 25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4351931" y="1367703"/>
              <a:ext cx="3742172" cy="259572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991" y="591920"/>
            <a:ext cx="4094226" cy="2707529"/>
            <a:chOff x="-290361" y="619015"/>
            <a:chExt cx="3812055" cy="2859041"/>
          </a:xfrm>
        </p:grpSpPr>
        <p:pic>
          <p:nvPicPr>
            <p:cNvPr id="6146" name="Picture 2" descr="Top 50 hình nền powerpoint đơn giản mà rất đẹp chất lượng ca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0361" y="619015"/>
              <a:ext cx="3812055" cy="2859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-19497" y="1325239"/>
              <a:ext cx="3280208" cy="1917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800" dirty="0"/>
                <a:t>Đoạn là phần văn bản thường được phân cách bởi dấu ngắt đoạn.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148064" y="2388655"/>
            <a:ext cx="3979733" cy="2756433"/>
            <a:chOff x="5926443" y="2473768"/>
            <a:chExt cx="3675244" cy="2756433"/>
          </a:xfrm>
        </p:grpSpPr>
        <p:pic>
          <p:nvPicPr>
            <p:cNvPr id="34" name="Picture 2" descr="Top 50 hình nền powerpoint đơn giản mà rất đẹp chất lượng ca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6443" y="2473768"/>
              <a:ext cx="3675244" cy="2756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6212550" y="2925710"/>
              <a:ext cx="3090362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just">
                <a:buFontTx/>
                <a:buChar char="-"/>
              </a:pPr>
              <a:r>
                <a:rPr lang="en-US" sz="2800" dirty="0"/>
                <a:t>B1: Chọn thẻ Home</a:t>
              </a:r>
            </a:p>
            <a:p>
              <a:pPr marL="285750" indent="-285750" algn="just">
                <a:buFontTx/>
                <a:buChar char="-"/>
              </a:pPr>
              <a:r>
                <a:rPr lang="en-US" sz="2800" dirty="0"/>
                <a:t>B2: Ở nhóm lệnh Paragraph,</a:t>
              </a:r>
              <a:r>
                <a:rPr lang="en-US" sz="2800" b="1" dirty="0"/>
                <a:t> </a:t>
              </a:r>
              <a:r>
                <a:rPr lang="en-US" sz="2800" dirty="0"/>
                <a:t>chọn các lệnh định dạng.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1850521" y="-91752"/>
            <a:ext cx="44726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a) Định dạng đoạn văn bản: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94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D1C2D433-F107-4188-B4C6-D46D663B08E0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微粒体总结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主题">
  <a:themeElements>
    <a:clrScheme name="自定义 39">
      <a:dk1>
        <a:sysClr val="windowText" lastClr="000000"/>
      </a:dk1>
      <a:lt1>
        <a:sysClr val="window" lastClr="FFFFFF"/>
      </a:lt1>
      <a:dk2>
        <a:srgbClr val="123E61"/>
      </a:dk2>
      <a:lt2>
        <a:srgbClr val="D4D4D6"/>
      </a:lt2>
      <a:accent1>
        <a:srgbClr val="123E61"/>
      </a:accent1>
      <a:accent2>
        <a:srgbClr val="123E61"/>
      </a:accent2>
      <a:accent3>
        <a:srgbClr val="123E61"/>
      </a:accent3>
      <a:accent4>
        <a:srgbClr val="123E61"/>
      </a:accent4>
      <a:accent5>
        <a:srgbClr val="123E61"/>
      </a:accent5>
      <a:accent6>
        <a:srgbClr val="000000"/>
      </a:accent6>
      <a:hlink>
        <a:srgbClr val="168BBA"/>
      </a:hlink>
      <a:folHlink>
        <a:srgbClr val="68000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3106</TotalTime>
  <Words>947</Words>
  <Application>Microsoft Office PowerPoint</Application>
  <PresentationFormat>Custom</PresentationFormat>
  <Paragraphs>108</Paragraphs>
  <Slides>22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微软雅黑</vt:lpstr>
      <vt:lpstr>.VnTime</vt:lpstr>
      <vt:lpstr>Arial</vt:lpstr>
      <vt:lpstr>Calibri</vt:lpstr>
      <vt:lpstr>Times New Roman</vt:lpstr>
      <vt:lpstr>Tw Cen MT</vt:lpstr>
      <vt:lpstr>Tw Cen MT Condensed</vt:lpstr>
      <vt:lpstr>VNI-Times</vt:lpstr>
      <vt:lpstr>VNI-Zap</vt:lpstr>
      <vt:lpstr>Wingdings 3</vt:lpstr>
      <vt:lpstr>方正兰亭黑简体</vt:lpstr>
      <vt:lpstr>Office 主题</vt:lpstr>
      <vt:lpstr>1_Default Design</vt:lpstr>
      <vt:lpstr>Integral</vt:lpstr>
      <vt:lpstr>Các em theo dõi video dưới đây: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微粒体总结</dc:title>
  <dc:creator>Administrator</dc:creator>
  <cp:lastModifiedBy>PC</cp:lastModifiedBy>
  <cp:revision>514</cp:revision>
  <dcterms:created xsi:type="dcterms:W3CDTF">2017-04-06T01:11:23Z</dcterms:created>
  <dcterms:modified xsi:type="dcterms:W3CDTF">2023-03-05T13:24:22Z</dcterms:modified>
</cp:coreProperties>
</file>