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9" r:id="rId4"/>
    <p:sldId id="260" r:id="rId5"/>
    <p:sldId id="261"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file:///C:\Users\Administrator.USERMP-JRBPT39Q\Downloads\C&#225;ch%20N&#7845;u%20M&#243;n%20C&#224;%20Ri%20G&#224;%20Ngon%20-%20H&#432;&#7899;ng%20D&#7851;n%20N&#7845;u%20&#258;n%20-%20M&#243;n%20Ngon%20H&#224;ng%20Ng&#224;y.mp4" TargetMode="External"/><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0945" y="152400"/>
            <a:ext cx="6102120" cy="1754326"/>
          </a:xfrm>
          <a:prstGeom prst="rect">
            <a:avLst/>
          </a:prstGeom>
          <a:noFill/>
        </p:spPr>
        <p:txBody>
          <a:bodyPr wrap="none" lIns="91440" tIns="45720" rIns="91440" bIns="45720">
            <a:spAutoFit/>
          </a:bodyPr>
          <a:lstStyle/>
          <a:p>
            <a:pPr algn="ctr"/>
            <a:r>
              <a:rPr lang="en-US" sz="5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BÀI 13: THỰC HÀNH </a:t>
            </a:r>
          </a:p>
          <a:p>
            <a:pPr algn="ctr"/>
            <a:r>
              <a:rPr lang="en-US" sz="54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MÓN NẤU </a:t>
            </a:r>
            <a:endParaRPr lang="en-US" sz="54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790552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52277" y="152400"/>
            <a:ext cx="2439450" cy="923330"/>
          </a:xfrm>
          <a:prstGeom prst="rect">
            <a:avLst/>
          </a:prstGeom>
          <a:noFill/>
        </p:spPr>
        <p:txBody>
          <a:bodyPr wrap="none" lIns="91440" tIns="45720" rIns="91440" bIns="45720">
            <a:spAutoFit/>
          </a:bodyPr>
          <a:lstStyle/>
          <a:p>
            <a:pPr algn="ctr"/>
            <a:r>
              <a:rPr lang="en-US" sz="5400"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Cà</a:t>
            </a:r>
            <a:r>
              <a:rPr lang="en-US" sz="5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n-US" sz="5400"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ri</a:t>
            </a:r>
            <a:r>
              <a:rPr lang="en-US" sz="5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n-US" sz="5400"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gà</a:t>
            </a:r>
            <a:r>
              <a:rPr lang="en-US" sz="5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n-US" sz="54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AutoShape 2" descr="data:image/jpeg;base64,/9j/4AAQSkZJRgABAQAAAQABAAD/2wCEAAkGBxQTEhUUExQVFhUXFxsaGBgYGBocHBccFxccGBgcHBgcHCggGBwlHBgYITEhJSkrLi4uFx8zODMsNygtLisBCgoKDg0OGxAQGywkICUsNCwsLiwsLCwsLCwsLywsLCwsLCwsLCwwLCwsLDQsLCwsLCw0LCwsLCwsLCwsLCwsLP/AABEIALgBEgMBIgACEQEDEQH/xAAcAAABBQEBAQAAAAAAAAAAAAAFAAIDBAYBBwj/xABFEAABAgMFBAYIAgoBAwUAAAABAhEAAyEEBRIxQSJRYXEGMoGRobETQlKSwdHh8AcjFENTYmNygpPS8TNzstMVFhckov/EABoBAAIDAQEAAAAAAAAAAAAAAAADAQQFAgb/xAAxEQACAgEDAQUHBAIDAAAAAAAAAQIDEQQSITEFEyJBURQyYXGBkfBCscHRI+EkYqH/2gAMAwEAAhEDEQA/APWioJwAS0EejBcgO/KGLn/w5fuxJOyR/ImK6lOfvnAwHTbWkepLzrsig11h67QNJcsn+WK5lw5KGjlPklokE8/s5fu/WH+m/hy/d+sRgw8K4iD6kMRtH8OX7v1jvpx7Ev3YaOb/AG8dIpVvrAs+pLOG1B2wI09X6x02kexL93i0MSnj990cUI55xkngem0g/q5fuw4Th+zl+6O2Kwh4Z+6DLwGEW3HsI92OGYPYR7sNlCmcdUmOzk6JifYR7sOExHsI92GYKxItjmG8PGIyyRKb2Ee7DcafYR7oiCYpA9dPaoQk2iV+0R7wiN6JwTFY0RLP9MIrDP6NHuw1ExBNFJP9Q+cS4KU++6Ok0yMEYX/DR7sNVNrSXL937+sOKDnqMo6EgxJA0TN8uX3D7MOxj2Ee6IaEsK5afWOpbWABhmHSXLI/l+u6JAsexL90fOGTAHh0oZwAIzB7Ev3YYZ38OX7sOWmGERIHfTfw5fux1M39yX7sKIiWygAnC/4cv3Y6V/w0e7EAXD/SQAOM39yX7sclzgSBgl1IHV3mOGbDpKnUnmPOACCfZkYlbKczoN8KJp/WVzPnCiAOWhdED9xNYjCBDrQOp/00/GIiT9/fGOWycDwgffH/AHCUkR0HVvsQ5JBERxgCJEofelGiTCPvgGhJTn8ju+jwxQ5fLP6QYSQZZOhu/foWb4iOGWSfpHELA3eETAv9v9InCDLIgjQViMorkHiyVc/PypDT90p2s/jA4rAZZTKGA7N/bDZaFE6xNbLShOdTuHzgJbrzWqgoNwhFtkIDIqTC063Il9ZYfcGJ74FWzpS3UR2n5QFmuYqTERRt1k/LgfGmPmWrZ0inq9cgbk0gPaLYtWa1HtMTTAIhMsnIE8g8ZlmolJ+8Wo1RXkU1KJzJ74Zgi/8AoC/YV3Qv/TpnsHw+cVXufqNwiklHEiLEm0zUdWasf1GJDYZnsGGKlkZgjmIjfNdMkOGQnZek9rR+sxjcoPBmx9Nwf+aUR+8g/CMowgTa7yo8vQlKnZwQUkEZhilT8lbxFzTarUt4i/uVroVRWZI9hsF7SZ3/ABzATuJZXcc4uLJGnMR4CrpQlJDByEOo5bdGA4ZqJ0HGkbLon0xn+iBX+Yl2qGB4pObVbsjYhrZRjm6OCnsjJ4reT0tBToIkKuEDbsveVP6pZWqDn2HWCUX4TjNZixbTTwxqojJiQxCuOyB6UiEpERS1RKJkADTLhmCJxMjucSBVKDD5D4k8x5xMY7KTtDmPOIAZP6yuZ84UKf1lcz5wogDk/JH8iYiSHPj4xPNFEf8ATTSK82dhpruHzjmXxJJkJLfe7XdEEy0pSesGHf4UEVZk986nSB19TwJfpDRqK7eqfh3RU9tg5bUMVTYVVe8oeuG4j6ecOkXlJVQTEOM6hxzfLuEeMX30uC0qRLxoUclUy11cOIy1ntqghSQWC+txbfHXtDNKnsmUl43tfofS1ltUuaCZcxMwBWE4VJVhIzDpNDFiUNOPx3a6x8zptypZUmUuYhKkpxMopCm9oBnD4mB3x7R+H95zJsiWhTrIQASrPfVWdHHcIZXdueGhOs0CojuUs89Mcm1alfvlpAy1WwgMC51UzP2DKJrbPbZB5mBqkxzbb5IpRiVpjnOKk5hnFuetu/v4CKkxIzXT91/M/CMHVava3GHX1LdcMlVTqLJD793fpHU2Ieso8k/M5xdTUOzADIsw7NIlEqKSe7lvI7OOhTRZUjJCe2p7zCnzAmqiQB990EUIgP0jkKVJWEDaIHhWGrPRcE14lNKQyTbZa1MHHEkANvPdF1MpO6m8/AfOMxcNrQJaSarDuToQSzDlrBc2pRZRSopL9ViaB3wu5GjgHPdUVLrbk9kfv/Ra1FEYSeOiCSEyk5oSd5UAonv+ERzpyNEITXRhydvKM1buk8pBYpWnMOpgMt4JO7PseK82/kFIVgIFWXicJJDbJBALjXPPKFQ0d3vPJWhdS5YT5D9ptFmWrAcIU7OKZ0ZTHXtbWPN7y9ZGW2EkjNgWNAKnDpvEWLbb0pcCpbMu9MqvFCzSVEAqByBIArUAFzo7PSsbeh07qTKnaPCjgoG7ysKUEpCXqpZCUJcuylKpk1OOsazoupGFTzitSlYXJU2yAwTiYAOToH7ICTLHjDDNHUBAIS4yBUWSDrhZ9zxqOi3RqdKQpc1ICyWCTmwyOLEQMzskPx0izqpR7ppv6FbS53ragqgEFxQ741Fy9JDRE6oyC9Rz3xnEjsORBzHZCKYpaXUSr5izQtrUup6WGIBBBByO+GLTGSuG+jLOFVUHw5Rr8YIBBcHIx6Ki+NseOpnzg4PDK7R1oeY4oGHnBwKh6TEZhJgAlKoUo7SeY846EiHS0bQ5jzgAjn9ZXM+cKFP6yuZ84UQB20TGSjfgEB7TOzrzglbjRH/TTGftxLt3xkdp6p1xcYj6a9zyx1nnup9I5edk9LJnS8iuWoDmzpPeBHJKWpBSySySDuzjI0e54z1zktTaXKPnS0JwFpiGNCCoB2zpUtxD84dZ7pmzEeklgFILM+1VzUDIMH5R6LbbOhZwLlgo9JkWJfHsukg4nqas2oZ4FXr0eVMOI4ipSSgpDpUy/wAxNDi2izFINdSwUI2YWJrkuy1s3HCXPr5mPuqzrmTUgoJdeBhV1ZAUoS+Qj6HuS7RZLOmXT0hDrI37hwGXjGV/Dfo8kLNpWyvRkhLgOJhG1UJTUA7mdXONrNLl4sx4jn1M7U3ztl4mVyIr2g0bP78otL/3GTvufPMxCUVxHCmuyH3+fKMrX6hxWyJ3pqe8ljOAoqYBV3pU7uA3CKVsCjhKU4mG+ANvt0+QQibKIxZHNKuShR+GcE7kvL0hAUcJcht4wlqvWoPcN8Y809uZLj4GnPSOuO9NNBGxqNQpn3PUDjF6WhhGIndIzLmWgM4kzCkpUjbVsBTJOatokAnNJSXOumsNuC5Yq5UHZINMqDNjUQxQlWsNYWPX6/yUpxzyi1a7WEJd20/1FKReAWNdcwKxQm3Wuaj8yZtDIUIFQ4UoZVfk8Vp0zCoOyXIq9CH9Uih5QhycvdfPwHxqjjHmG13Ele1hSFEuamvMCKF5yFS9uZNMtCc2AZsgH07ontHSFEpKlLLBO7MncBvOUBbHjtq0zbUwlA4pUj1eClD1j5voKQQ3SXeWcJfDr8hldc8OUn4V+YRm74vBKgo7UyWQScaMILMdghyRwIDtm8Mu21yFoUJKdnJVMLvv1POPQLZYEr0EB5nRWUsgqThUMlp2VDkpvOkXqe0qlHa01+ehn6qqNr3R4Z51aJIQs4ywTmquW/mchx5RFd1smTZ6VpxBIICcyEjicnOcbWf+G6AvH6UzBmAsHxALK5gCB81CpMz0awAlnDOQ3tDCBubfyjSr1VNi2weXgTLUzhico5Zu7AVGW4Zbp2S5D0o7VH1i3ZZkxQKZgKSRmGL6OO0ZGMfYL2XIdUoBSSDsEnCp22gzB9Hg5d3ShE4h0KQpOeRD5Z9kYOq0dlbb6rrkt0W99DKQTtt3mmIjE1FAMDwIc08oGMclBiNPlGjkzxMSz8vv4QLtqEmmJKVjJyAeRfMR3XZu5XX9/gSs9GUkJjQ9H7ywnAo7J8DGfQasaEZjdE8ukaumta8SFW15WGbtYhExRue1Y0YT1k5cR9174vGPQQmpLKM5rDwNNYYoQ5SYiKjHZBKhUTyjUcx5xUBixZztJ5jzgAbP6yuZ84UKf1lcz5wogCpfFgWtEtUs7aUDZJZKw1UndvB+EZSZ0qs6F+jtAMmYnNKwUt2nZUOIJEFOk19rs86TgqDJQ6T1S5Uz7jTOGTp9kvFGGbKdSKlKgXS50WNC2XhFO7SRslldRsLdvUvXWlE5ImoJMtVUn2hvG8bjrBUSUgENQhiN43Q2WGSGoGDAaBqADQR14s06WupYS5ETtlJkMu7JSGKJaA2TJFGoG3UpSJZ9jkzUstI47x97xHUq03xGlTrAG9uz/UMlXHHQFOWeo+TZkypSUIDCqveLl+0xHMoItT84pWkxn6ieyLY+Cyyta5ugzgehOJQ3A57yN3b5R22z2CjuFO3KO3ajCAPvjHktbe383+xoQjiJbtEkKSQQCCMiHB7IxXS4+ilFUtLKRVLNofL6xuphjL9KrLjlKYYi1ANawmibjbH0z0O6pcmduq+5k9Usl0ukkhTYgBSimc1ZjuLxPeNsWzAsOBz1qde2BdyyfQrmTZyQFzCEoSSaJepL1cnf7MWrRexKiEEbNXYeHCNC2td54Fx/5+LoW314L13Xoi0IKnAnIDKSdWoD3awEv+0zAlWAkPtFIJqzkhofeqAFJtCFDEUtMAzWWw7I1LNTXsgde94hSWALvQnZzBB2c8i1aQ2mlb1KK4/YfTVKT8KAlpvVRIVMqMThJgrJ6T8YzE+8kHYYqCVGlGBoCcnyEaPopdSLSpYfCEtkATXiadkaWoqrjXusXCHOdU21uWF6Bey9LW1gzYelIUWBc7hAS8uh0yWQUzAUk6y0hhzjlsuSWhaChJWkpq5KXU+gFRQ5DdGa6NLYsxFOGnl6/Y1Uy/1gN6KYTX1cm8e4GBXpRasWIBQQQ+HNL9rjKOyrvUgOlc5CSdjEUqCabjXC24iNTcdkBlrWUpxzDVaclhIISXz1OeXHOK3dwhnu+vr+fwUr664xyuTEdI5H6ImWxK0zQcKgA4UQ4Dau400J3CK92rWkgzErQpVWWCMqUxZj5xs7dIBwJYOleJNMnCgSN3WI74KWayoWjDMSFg7/AIHMHlBLtFOtRmvmytVXCp7ooFXTbG+kDulEx5qiglwEu+8hy28V7wYMWjo8pG1IJUBXCTtDkaBXgecVSn0sspIZaAWzpkSCDCITUXlco0NPKKs3+XQq2ObjlhXrS6K4oNR2ivYDBGTWBty7E0pOSgR2ivz74IyJZSopqwbu08KRdrs2yTXR8MTqq1GbX1QTuyeULBjVlsxkaiMikRprsm4pQfSPRaSWHtMe5eZYAhi0Q4qhmIxeEEJpEtnXtJ5jziJYh0nrp5jzgAln9ZXM+cKFP6yuZ84UAGH/ABDmkLlMH/8Arg0/dxqyz0iPoUGs5WU4SpWRLkAABid74qPGovyzBRlq9ZMtLHdUl8/DKsCJGyhiADXJmqeFONI5isSJk/CaKyzMSAdwYxITGbsdvKD99sEhe6CMq84sCC9Nm4Q+unziG6F4pvIE/D4wHt1vJr9iLPRGfimzOCfMmFTZ3Fch9cDLcqCixAe8D8Yxe0X/AI8FyrqB7aqiRoVeVYtyprQJtymUMqeFYeu2CPJamMpTNFQ4DxmuIz/Se1iXJWo6O50r9mJZV4gRBbZ0ubhQRiqFMctnJ94fSClyVicl0CNbTMquxqmykH0cx1ZLKHKTvrQBw2KoIYuxeBFtsXoWSpU0zSXIYBLVajZMMwa1qI3lsnMk6lVG0bJ4zt5XcZ8vDiTLWmstRGJjqktXCdRvAOldbT6rL54jn8/2WISxy+TOWj0iSCGJBxKBqWGj5BxoORMUbTaxMnElCEF2VhyVVySBTuZ4nlekMxUuYMM1B2hoA7u+RBDMdYCWklE0p3KV5xr1Qy8eePItVanMk5dP7NIi4rMqUyEgkVJdlPqX+jRB0WUuzWkhKsSVBmOZYuO1nijZLYUmhYxYWSTjRRYqRubXiOELaniUJvKfqX56OiUcwWPT/Z6UjpDKmNKY7VBwO890PtWFCxQ14PpmFc4zfR+fImgFaUhWimqlQ3kMTWNeZqZn5a1ByAULSR31Bq4OfxjCsgqpbUn8f7RjTSi8JGYvEzrTaBKSVIkSiCuYfWLAlCeTtzPYdpZp6dKDduDUHZXwjC2Kb6AqlKKiULUNoMVbRL4dAc+13jS3JaETSyyyQDrw8uMdahOOEl4V+ZE28r4IKTpDnGA43j7yieRGfslvQnGgTDsKIAYNhBZNGDhmppBe77cmYKZjMfekZ91UkzmUGgoFxBbEBRHtZPqzHy+MOdoynTC+lSDKCSQFYsRGYFAGOhcxzRXOyajHq/4Jordk1GIEu29iqclJICgXfiP9RrkTUq2mYs1D3c9Yy1z3ZKJCksXFKl3b1q65cCH1gxMsU1IooFG/UB2YjfpSNa5LpX9TQ12yViXTgPSSCkEQZuRfWG8eIgRZ5bJA3QTuX/kHbG5om8RfwPP3eYUIjjFolIhhjZKhCsQySs4kj94ecSrDiI5SdpP8w84gCef1lcz5woU/rK5nzhQADL9/V1AaWCXD6EU74zdomKGMsrYz2qHDssHGRcl3zSI1F7S3MumcoPm+pAHa0Z+2yiQQKFw5bNw55hz4mFyTzlHSx0KU1VQRrHELhiFbRlndiBLdvgx74SodF5QprDG22dE34eW/FbZqH/V+IIf/ALvCB1vVAvoDbfR2mTMLD0ilBTEfrMRB7SlMJslhodCOU2eyrGcB7wQXEG5orzgZb5dO/wC/CMrtGPgG1PkwV/qUpbPRNQ2vGARtqwQOs+Qq53U1Mba8LH6QfvDI6H5RDd8oSUFWEBac8quaF9zRg7tqbmjXhalHGAHd9gnTwtKXlrCCpONJAUQrCUvpUjQ+EO6MBRlvNGGYlSkrB0UlRBDdkaz9MOJtWgLeN3FEyZaJZWTMIK0BmDJCQQM3o/aYQtRCyDg1h+RCsbeGCbwtf5oqcJdI4FNSObeR3RXmAPsqIG892sDplrOJluQogvqCCcJ/mDO2uRzMXZuAy3xflqoWrh0NNwz5Axc7rYkNxgyXShc2TNC10SpGEkM7Akh9DABaVK/MDlIIBVzGvzj0ew2VMtaFhiE4gxL4jlmaMN/KJU2OWHQiQyCSQlOANiDKIQpQpRi1I0a9bGCUdv8ABw9yfHQ86QYuSJhBBeukFr76LLlfmS9pJNUMyk/07uGkBLOp1Aa7td8WYzjZHdF5NfT6iLWckNrtplT5igtScaiSAA2bZEUjV3CtU4Ay1la0klTliXDAB92cYy9JoK5hYGrDgx+cFujd6GUtOCWVaFlHxGlY61NTlVlLnBlqS3yUenVGq6WXNaysTA7oCUBKUlZWAXxApBd8WW4Qb6OSleiMuYkOoOQsMTlnrpE903tOKArABi0JLs4FQ1H0fdBO02tSgMSUgJLhi5Jybxjz1183BVySWPQW8rhmL6QXaqUpS0EkoWCXNSlaXapqzsOCe8bJ6QKlFK3piY+b+HjHovSCxidZVsnEoDLVQeo4748tN3+kIS4Sx7Kxb0lkLof5PIfXJNcnqV13uJ0sKf6xUtN3G0KWSNmiQSaAJclxqSTlo0Z+4JUuzJJmT0YWqlDrV2ACndBOZ0oSpkolrSjQEMT2aRQdEq5t1L6itrUs1j7J0dMrbQs0q2g5jUco0Mk5H3h5H6wGs9/p1ChTnEv/AKliLIyOZ3ct0c2Sm2m+pzZ3tnvmglppF66E/mCKtnScNczWCN0o2id0el0WXGOTJs8y6gkisdwwrMXSHzFK6tDzGwisVyoxyUdpPMecTKENkp2k8xEgcn9ZXM+cKFP6yuZ84UQAOvxbCWzv6NNBU66dsCbSoIQonserMNXIAFNT2iC18AAy1H9knszJ4/6EAbad7ig1ZnJDviGHvB4nKFzk4nUVlgrD+ZirQqUe/I0pRXA/z5xZtKGJiKZQvVwWbPSobQtXCwNKpGcWJ1UgioIHb26xNHRoi1cgO91slR3JPlA+w2JkhaaA4VJzphBYcWpV6wQvXI8uXjpD5dqllLYqpcMXf8sDE2qmBBpvjmxLdyTDOD1C7rR6SUlWrMfhDLaihgD0QvIMlL7KwwPEdU9qSmNRMRpFe+Csg0drhmLvlwEkZV+nxgTOvIoSxBO/WNPe9lDM7MXBPbGen3a5dSg3DPfrHkZ1+PEjVqnHbyVpN6JK8RLOlvDPwhWq/wBSZZ9HtTDRIzrvbhnFpNzymBKATxc975xak2ZKeqlIbckCK7nSpZxnAxzh6HlkmVPC1JmJUSov1SWJq5bm/bBCwKmOZZ2SdwqOI0749FnTwEnFUAP3RiVXihalTHwpdiWYgPQHWvKNOrVyvziGP7O1bu6ouS7KSMAALDOgbiQzVzYNnpEXpjLUAvCpOlaj5RQm3gWOCYyTmpLPXIB8hEK0KdJUeba9kdKp/qIT55NX+npYEUAzpn2xm+ld3ykhVsQzpFRlTJmNMzpvg5YFhqs3H7+3jJ3tb5c+1GyLOCWRhC6smaQ6HD1SCQGjnRwl3vh6Lr8jmWIow0tlbWfzi2J6iKKIYaU8s4q2+7JtmmlExJBSajQ656jIvHZU6j5V13x6dpNZXKEVWZ4lwzS2C9ilKEekUnEoYl1UwBYjDrQg8qRs7nSfS/8ALLmpIBcLqkpDKGBsjiJ0NW0jzaTOYA7td++Ct13iUrxJLFTjm/q/SMvVabdF7eC4m2exWdQGSswGrqD9+EZW8+j0ucfTSSAFVUlmBO8bsWbbzo8Q3HNecsAkoSWYnI6jsjU2G7UoSQl0I0S5J7CS+e/fGFX/AMezDb5FzezlPkxlluioZLucuWQ841FjulCUB0AkZ89W8uyCsuzJBfCHycCp7Y6pDRbcpdWxU7nIHi65avVAHAkEnNtYt3ddqUA02jQl3pwoGiSQk5v2NF+yS9+n39IWlvkorzFzsko8smZhBKxDCkHVSgPGKiZbkCJ1zPzUoGSAVHm333x6aqCj+xnSeSxJYO1HLxIkxQExonROaLoonUKwpR2k8xDccdlK2k/zCADk/rK5nzhQp/WVzPnCgAoXqkPL2XPo08hnxzz0gNNG1XPmdC9Kjfp4wXvnEMBBS3ok0IPFziendAJS39fE/CjYcwKuONc4VNncUV57bh9AWbM0G5m/dTDZVZSeDjfkWjtpIAJJYYSSSzAZgkk5DeSw0KcofIQ0sjifGvxjuqWXg4sXABvKGSJ2FDSkI0zUlIqa5mh+kTXimsVrOqXMSlKnBIFW1LgVIINUnZLigcZRFhMAnYFLSpaVGtClgrMA1xYQHLGg9niw3tx3kJ8se2mihyjzZc70UzCHyCyH2S5U9C5C6KUycwM2GEEJN4Ks80TUdU5j6RXb2sbjJvbbZ8QoB894jMWxBQrgcvhGrsNsROQJiC4OY3GKl6WALBcUP24jG7T0O9b4j6LcPDM4iaDDZqzpEM+zqlli7aHSK8y1NnHmnW08F7b6EFtvGYklwCHoeFWplu7QeEZi/bN6U4mASc2pXNyKPGgtE8HjAW8lAJJjT0strWFyTtafDAMmyYaAAKGhNDuIP3pF2yzQaqPPNvKkDE3rhVhmJdGh1T8x4+UEjZ0LRiCjrk9ezWNOxP8AV5+YxRfmXpt44Za1BL4Rlv3CM5YLmM1zMclRJJ1clye+NLdlmXMRhUkBJZ+LFxGisthRLDqYRTeqWnTjDqyJSxwZZUmTaALPbiZc+WAET6MtOacT+RbVi7iM/fPQO0ynKUpmo9uW5705g+HExtOlU6TMSnD10PwocxxyB/2YAWG/Ztm/4y6B6hDjix9Xk7cIs6a+3bur4/6vp9PQ425X8GHXZJiXSyk8G3Qb6PXFa5isSQpIoHWGFMiMWcbL/wB9A4RMkqDnMF0uM6kPE0i+Zs6apEtGENRYGJ3qGJJCjwh9ms1G15gl8W8kKLTykEbsu9FmSFzV4ldwJ5ese6L1mthKgpbAYqDVI5g/CBVlsKZgCpipii7JUSH2Rt7LMkPXJ4v2m7FjqkFJr974xpxw97eWd8SfiYcLuajid3ACOpk/vK7/AKRUstjxAYi+jnM/ekEkJoB5xy555fQQ1jhHES65wSly2Ecstnapzi0hA6xokZxr9naeWe8kvl8ipbPPBxKhLSVnsG8xVu4EhSjUqP8AuKtrtJmrYdUZfOCsmXhDRt1rMuOiKz4IimsdWmJCYcoRYOCFKyPCJ7KvaHMeYiJaDDbO4Wn+YeYgAuT+srmfOFCn9ZXM+cKAAdfEhzLUBtCWmrsWrTcrM0NK5jOBIs9cvafTNT5YRXm3NWcF72mFKpTaoQCDkzlzwLP9WaKc6UH0rTfpWhB3DLuOcLwmzrLSKAs1XL0Y5as2Z1bWh0fSKdgmqWlZIY4yM30HdyMX7d1UEKwgKc7lMerRWRy15aQwSQl0j7f4x1BeLg5l7vJn7xT5w66kDCAw1847eaYZdkxhXJzWJmuQiWb0HUqAN4fECSAGY04lqCukDpVAUGiTwYJUTpuSo9V6kxNbLUmYpJRhIw9cEkELKcKWYApWytsGgTq8RzpBPqnViSHNRRmzzwHQAGETWRsWdum+pljm6lOo3iPTLsvKXaEY5ZB3p1EeVzJWNLGpHVV7WdOJAFd+cUbDeU6yzMUskMajfFbds8Mugxxzyj1232EKBpTdGYvO6y2zQ88+2CnR7phJtIAUQiZxyJ+EFrZYga5ccwfnGdrNDu8dayMqucHhnmlou5QJcHtgNbLsJNSWj0+0WMiigG8D8u2A1vu86IBHAl4y1OVb/MmhC7cedTLnSrfxzMTWe71oDJYjgPsxr/0QZkV3Q02QRL1zawOyZpC5w1I+EdWJis1KMaWVZq7VRvOnbDjZwD1XD568+Mce0rPQjKMqLpoS1TAi23OrDMLnZDs2TaDiSd319DNn2dA+v2YoWy7iQCCcs4bTrmpcnOcmK9AqXIQpLLdTtMSdksxIALguKVgrcMxSJgZgCSogVxNXLqglqVi/OlTMODAkN1Tp3Z+MdFjmBD1zyClD40ixPUKUWnjk6Qeu+ztJxqPV6ocEjcl6u1AC+UFrEsKQNKZHxEBLFZlrThGIh6vlwjUWG72SyRudWj/GM9SlKTXXIi1RiiOXKydycufZBGzWRqqz8osWezhOVTv+8oVqtCJQdZr7Mauk7Obanb9v7KNl2eESBIZzRI+2gLeN4mYcKOr5xVtt5qnFsk6ARNZJGFiQSTSnluBjZXPhiI6csvXdZ2DxeWvfFVFsQM9lt4LM7AvueJ1FwCD2xbhFRWEKfJxa4kSuKyxDQC2sdEFn9KQCEkhz9kd0dlsVpb2h4EfOKa7MVZnt8fhF6zFlJ/mHnHOXk64J5/WVzPnChT+srmfOFHRyUr1B2C5b0Qpof6Wcln7oqJU6CDiDUJUBVquxHFqjQxPfayBLZ/8AjTkH3xQE8FDgkitczmcmiME5JEqJSD91PM+cDW/NWSrNKaUcMVVyerjui3LnOM8tW7q5Gmo8MoGXnMwArwqJdnbMEOWL1YJHhvgXBD5B96KEA7EplTdtnIZmxA4QkZqALmgejtziO220Yi6xyBc+6KvBK57sXhClpNVY2GYZwBo9D4RzY89DqHHUvpsRSDk+gOgIAITVkpYM1A7nVzXCEqxAEqWrFs7SKijBZyKUuAoCoixZthkFJBYqUrMAk5E+qeHGJxJSCFYQ4dv6qHLfC2jrILt0tZWktRJOXYU+REDaTk7TBdRTJTMXHflzaNIVOWAJ30IApvND2Rm7xmOSw5HkCXHtaZE9kKtgmdwYHtEpSFUcEZEfCNDcHT+dIZMzbRx+Xy7oEi3JVszfe17RmcxUV4GK1ru/VO0DkR91ip4oPKHcPhnsN0dLbLaBRYQdQcvp2wUXYEkOnvSxHdHzyZZSXBIO8UgtdfSq1SOqskbn+x4RE+6uX+SJztcfdZ7DarrfQHiCx8YpTLpG8jn9fhGWu/8AFRQpOlhXFviPlGhsf4iWRfWxIPMHzYxRs7Kqk8xl9xkbrI9R6rrLABj3wxV2KbjBSX0jsS/1g7UmJ03jZTlOl95EV5djz/S0/qd+1PzAKbsV9/KJ03dvfugz+l2b9rK74aq9bKn9bL7A8EexrP1Nfch6rILl3WCaAnl8xFqXcw1SBTWsKf0rsqfXKuQbzgZaenUsf8ct+KvtvGLEOya4+/L7HDum+iNDIsCRkH8h2ZQ+1WpEsPMWBwGcYO19LJ8ygOEbhSKCVKWakmNCqumlYghT3PqzWW7pT6skNx1gQlS5hckmIZNmCQ6ywiyLQ4ISCANzOaPQH415Q5bpdSOnQupQJacRIAYkqOQAzLO5GlN8F7LJOEOSC1Qw3ZZMR3gxXttnK0ApooAspnKHFSE+tkNn5RFdtmTLShDABLkDEVBIJfMgFWb1Hk4swjteEKk8oLmVupV94NGL/egiEWdi6Qx13KyorQqYMFxGhKkFJSVqQWGFsRzfE5Ls1NchnFufLdiE9u52zDZeUOOc8CSXAJBBOhzDj4R0V5xUkJKVMBsHiHSQKjJy/Hd3WkGsSQcfhE8gbSf5h5wwiHSOsnmPOACaf1lcz5woU/rK5nzhQAVLfYlTfRqlzEJZCRVXaQzEbuMQLumYUMVyiqj1oa1oQdIUKDAEKLjWC+KVXPbO7NyHPbD13Eo5rl8sWfPZduTQoUGMAwWOhrLMwfo4WTmSTmXJLAZszaZucoKTLkVoqUP6vpChRCSJZXmdHFKoVSmeu1m2T7NYqz+iMxRH5yWZTgTFByriKACrBqUIIq6hQbUwTGq6KzQkJSuUzNWYSWZs8Lk8c+MDLV0EnqyXI98jQZ7G0Kaua0MKFEOCYKTQOm/htaTkuzNWmNWv9BB7oVn/AA7tqDSbZq5j0imPYUNvr5xyFHHcxO97LKvw9tChtKswPCYoj/sfziqv8MrRpMs/9xX+EdhRw9LW/IO9kQH8L7V+0s39xX/jhf8Axhav2lm/uK/8cchQey1k97I6PwvtX7Szf3Ff+OJB+Gts/a2f+6v/AAhQoPZayO9kPH4c2z9rZ/7q/wDCJB+HVq/aWf8AuK/whQoPZaw7yRKj8PbSP1ln/uK/wieX0DtGsyz++r/CFCg9mrDvJFyT0JmDNck/1n/GLC+jE8BkKs/MrNP/AM/fGFCiVRBEObKcvodaSQZk2So4QDtnOpdggCr6APypF2V0Tmj15PVA62RSEj2ctk5MB7KoUKOu5iiXbJhe7LpXLcFUvCagBRoT1mcUBLnmYsTbpeoWgEkOSXyL8/HWFChm1LgW5PJLLsStVSz29mZz7h8Yd+iEBgpIH82T0OYNIUKJwBBOsCzUKlEuHBUwLEVBCS3LgIfNsKiKTEA8/OkdhRGAJf0Y+0j3o7KsxCgSpFCD1oUKOgGT5qcSqjM6jfHIUKIA/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371600"/>
            <a:ext cx="67818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605985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915400" cy="5509200"/>
          </a:xfrm>
          <a:prstGeom prst="rect">
            <a:avLst/>
          </a:prstGeom>
        </p:spPr>
        <p:txBody>
          <a:bodyPr wrap="square">
            <a:spAutoFit/>
          </a:bodyPr>
          <a:lstStyle/>
          <a:p>
            <a:r>
              <a:rPr lang="vi-VN" sz="3200" dirty="0" smtClean="0">
                <a:latin typeface="+mj-lt"/>
              </a:rPr>
              <a:t>Nguyên liệu </a:t>
            </a:r>
            <a:r>
              <a:rPr lang="vi-VN" sz="3200" dirty="0">
                <a:latin typeface="+mj-lt"/>
              </a:rPr>
              <a:t>cần chuẩn </a:t>
            </a:r>
            <a:r>
              <a:rPr lang="vi-VN" sz="3200" dirty="0" smtClean="0">
                <a:latin typeface="+mj-lt"/>
              </a:rPr>
              <a:t>bị:</a:t>
            </a:r>
            <a:endParaRPr lang="vi-VN" sz="3200" dirty="0">
              <a:latin typeface="+mj-lt"/>
            </a:endParaRPr>
          </a:p>
          <a:p>
            <a:r>
              <a:rPr lang="vi-VN" sz="3200" dirty="0">
                <a:latin typeface="+mj-lt"/>
              </a:rPr>
              <a:t>1/2 con gà.</a:t>
            </a:r>
          </a:p>
          <a:p>
            <a:r>
              <a:rPr lang="vi-VN" sz="3200" dirty="0">
                <a:latin typeface="+mj-lt"/>
              </a:rPr>
              <a:t>Sả: 2 cây</a:t>
            </a:r>
          </a:p>
          <a:p>
            <a:r>
              <a:rPr lang="vi-VN" sz="3200" dirty="0">
                <a:latin typeface="+mj-lt"/>
              </a:rPr>
              <a:t>Khoai tây: 3 củ</a:t>
            </a:r>
          </a:p>
          <a:p>
            <a:r>
              <a:rPr lang="vi-VN" sz="3200" dirty="0">
                <a:latin typeface="+mj-lt"/>
              </a:rPr>
              <a:t>Khoai lang: 1 </a:t>
            </a:r>
            <a:r>
              <a:rPr lang="vi-VN" sz="3200" dirty="0" smtClean="0">
                <a:latin typeface="+mj-lt"/>
              </a:rPr>
              <a:t>củ</a:t>
            </a:r>
            <a:endParaRPr lang="en-US" sz="3200" dirty="0" smtClean="0">
              <a:latin typeface="+mj-lt"/>
            </a:endParaRPr>
          </a:p>
          <a:p>
            <a:r>
              <a:rPr lang="en-US" sz="3200" dirty="0" err="1" smtClean="0">
                <a:latin typeface="+mj-lt"/>
              </a:rPr>
              <a:t>Cà</a:t>
            </a:r>
            <a:r>
              <a:rPr lang="en-US" sz="3200" dirty="0" smtClean="0">
                <a:latin typeface="+mj-lt"/>
              </a:rPr>
              <a:t> </a:t>
            </a:r>
            <a:r>
              <a:rPr lang="en-US" sz="3200" dirty="0" err="1" smtClean="0">
                <a:latin typeface="+mj-lt"/>
              </a:rPr>
              <a:t>rốt</a:t>
            </a:r>
            <a:r>
              <a:rPr lang="en-US" sz="3200" dirty="0" smtClean="0">
                <a:latin typeface="+mj-lt"/>
              </a:rPr>
              <a:t> : 2 </a:t>
            </a:r>
            <a:r>
              <a:rPr lang="en-US" sz="3200" dirty="0" err="1" smtClean="0">
                <a:latin typeface="+mj-lt"/>
              </a:rPr>
              <a:t>củ</a:t>
            </a:r>
            <a:endParaRPr lang="vi-VN" sz="3200" dirty="0">
              <a:latin typeface="+mj-lt"/>
            </a:endParaRPr>
          </a:p>
          <a:p>
            <a:r>
              <a:rPr lang="vi-VN" sz="3200" dirty="0">
                <a:latin typeface="+mj-lt"/>
              </a:rPr>
              <a:t>Bột cà ri</a:t>
            </a:r>
          </a:p>
          <a:p>
            <a:r>
              <a:rPr lang="vi-VN" sz="3200" dirty="0">
                <a:latin typeface="+mj-lt"/>
              </a:rPr>
              <a:t>Nước cốt dừa: 100 ml</a:t>
            </a:r>
          </a:p>
          <a:p>
            <a:r>
              <a:rPr lang="vi-VN" sz="3200" dirty="0">
                <a:latin typeface="+mj-lt"/>
              </a:rPr>
              <a:t>Tỏi</a:t>
            </a:r>
          </a:p>
          <a:p>
            <a:r>
              <a:rPr lang="vi-VN" sz="3200" dirty="0">
                <a:latin typeface="+mj-lt"/>
              </a:rPr>
              <a:t>Rau mùi.</a:t>
            </a:r>
          </a:p>
          <a:p>
            <a:r>
              <a:rPr lang="vi-VN" sz="3200" dirty="0">
                <a:latin typeface="+mj-lt"/>
              </a:rPr>
              <a:t>Gia vị: Muối, hạt nêm, nước mắm.</a:t>
            </a:r>
          </a:p>
        </p:txBody>
      </p:sp>
    </p:spTree>
    <p:extLst>
      <p:ext uri="{BB962C8B-B14F-4D97-AF65-F5344CB8AC3E}">
        <p14:creationId xmlns:p14="http://schemas.microsoft.com/office/powerpoint/2010/main" val="41348773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
            <a:ext cx="8915400" cy="2862322"/>
          </a:xfrm>
          <a:prstGeom prst="rect">
            <a:avLst/>
          </a:prstGeom>
        </p:spPr>
        <p:txBody>
          <a:bodyPr wrap="square">
            <a:spAutoFit/>
          </a:bodyPr>
          <a:lstStyle/>
          <a:p>
            <a:r>
              <a:rPr lang="en-US" sz="3600" dirty="0" smtClean="0">
                <a:latin typeface="+mj-lt"/>
              </a:rPr>
              <a:t>B1: </a:t>
            </a:r>
            <a:r>
              <a:rPr lang="vi-VN" sz="3600" dirty="0" smtClean="0">
                <a:latin typeface="+mj-lt"/>
              </a:rPr>
              <a:t>Gà </a:t>
            </a:r>
            <a:r>
              <a:rPr lang="vi-VN" sz="3600" dirty="0">
                <a:latin typeface="+mj-lt"/>
              </a:rPr>
              <a:t>rửa sạch lại với muối rồi chặt thành từng miếng vừa ăn. Ướp gà với 2 thìa cafe bột cà ri, 1 thìa cafe muối, hành tím băm, 1/2 thìa cafe tiêu rồi trộn đều. Ướp khoảng 1 tiếng cho gà ngấm đều gia vị.</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10100" y="2895600"/>
            <a:ext cx="43053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4" desc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11" y="2973742"/>
            <a:ext cx="4215689" cy="38080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9342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686800" cy="2308324"/>
          </a:xfrm>
          <a:prstGeom prst="rect">
            <a:avLst/>
          </a:prstGeom>
        </p:spPr>
        <p:txBody>
          <a:bodyPr wrap="square">
            <a:spAutoFit/>
          </a:bodyPr>
          <a:lstStyle/>
          <a:p>
            <a:r>
              <a:rPr lang="vi-VN" sz="3600" dirty="0">
                <a:latin typeface="+mj-lt"/>
              </a:rPr>
              <a:t>Sả rửa sạch, cắt khúc bằng đốt tay.</a:t>
            </a:r>
            <a:br>
              <a:rPr lang="vi-VN" sz="3600" dirty="0">
                <a:latin typeface="+mj-lt"/>
              </a:rPr>
            </a:br>
            <a:r>
              <a:rPr lang="vi-VN" sz="3600" dirty="0">
                <a:latin typeface="+mj-lt"/>
              </a:rPr>
              <a:t>Khoai lang, khoai tây, gọt vỏ, rửa sạch, thái thành miếng vuông. Sau đó, đem khoai đi chiên vàng.</a:t>
            </a:r>
          </a:p>
        </p:txBody>
      </p:sp>
      <p:pic>
        <p:nvPicPr>
          <p:cNvPr id="3" name="Picture 2"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667000"/>
            <a:ext cx="4495800" cy="3733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1372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8600"/>
            <a:ext cx="8915400" cy="1754326"/>
          </a:xfrm>
          <a:prstGeom prst="rect">
            <a:avLst/>
          </a:prstGeom>
        </p:spPr>
        <p:txBody>
          <a:bodyPr wrap="square">
            <a:spAutoFit/>
          </a:bodyPr>
          <a:lstStyle/>
          <a:p>
            <a:r>
              <a:rPr lang="en-US" sz="3600" dirty="0" smtClean="0">
                <a:latin typeface="+mj-lt"/>
              </a:rPr>
              <a:t> B2: </a:t>
            </a:r>
            <a:r>
              <a:rPr lang="vi-VN" sz="3600" dirty="0" smtClean="0">
                <a:latin typeface="+mj-lt"/>
              </a:rPr>
              <a:t>Phi </a:t>
            </a:r>
            <a:r>
              <a:rPr lang="vi-VN" sz="3600" dirty="0">
                <a:latin typeface="+mj-lt"/>
              </a:rPr>
              <a:t>thơm tỏi và sả rồi đổ gà vào đảo đều cho săn lại. Sau đó, đổ nước sâm sấp mặt gà, đun đến khi sôi thì đổ tiếp nước dừa vào.</a:t>
            </a:r>
          </a:p>
        </p:txBody>
      </p:sp>
      <p:pic>
        <p:nvPicPr>
          <p:cNvPr id="1028" name="Picture 4" descr="https://encrypted-tbn2.gstatic.com/images?q=tbn:ANd9GcSWRY7bde2gkqodUJD81JFgcgeYELt-IBWYv5ePwdaGJOzFB9y1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743200"/>
            <a:ext cx="6430323"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8018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76200"/>
            <a:ext cx="8763000" cy="1754326"/>
          </a:xfrm>
          <a:prstGeom prst="rect">
            <a:avLst/>
          </a:prstGeom>
        </p:spPr>
        <p:txBody>
          <a:bodyPr wrap="square">
            <a:spAutoFit/>
          </a:bodyPr>
          <a:lstStyle/>
          <a:p>
            <a:r>
              <a:rPr lang="vi-VN" sz="3600" dirty="0">
                <a:latin typeface="+mj-lt"/>
              </a:rPr>
              <a:t>Đun đến khi gà chín gần mềm bạn cho khoai tây và khoai lang đã chiên vào. Đun đến khi khoai mềm, nêm lại gia vị cho vừa miệng.</a:t>
            </a:r>
          </a:p>
        </p:txBody>
      </p:sp>
      <p:pic>
        <p:nvPicPr>
          <p:cNvPr id="3" name="Picture 2" descr="https://encrypted-tbn2.gstatic.com/images?q=tbn:ANd9GcRQfWXy2V5FIxdXBw6YbwJERGwyPD9pDG4oretjtTojjrNnhkp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438400"/>
            <a:ext cx="5760717" cy="411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3553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76200"/>
            <a:ext cx="9067800" cy="1569660"/>
          </a:xfrm>
          <a:prstGeom prst="rect">
            <a:avLst/>
          </a:prstGeom>
        </p:spPr>
        <p:txBody>
          <a:bodyPr wrap="square">
            <a:spAutoFit/>
          </a:bodyPr>
          <a:lstStyle/>
          <a:p>
            <a:r>
              <a:rPr lang="en-US" sz="3200" dirty="0" smtClean="0">
                <a:latin typeface="+mj-lt"/>
              </a:rPr>
              <a:t>B3: </a:t>
            </a:r>
            <a:r>
              <a:rPr lang="vi-VN" sz="3200" dirty="0" smtClean="0">
                <a:latin typeface="+mj-lt"/>
              </a:rPr>
              <a:t>Hòa </a:t>
            </a:r>
            <a:r>
              <a:rPr lang="vi-VN" sz="3200" dirty="0">
                <a:latin typeface="+mj-lt"/>
              </a:rPr>
              <a:t>tan 2 thìa cà phê bột năng với một ít nước lạnh. Đổ vào nồi cà ri, trộn đều. Làm như này thì nước sẽ sánh sệt, ngon hơn.</a:t>
            </a:r>
          </a:p>
        </p:txBody>
      </p:sp>
      <p:pic>
        <p:nvPicPr>
          <p:cNvPr id="4098" name="Picture 2" descr="http://images1.afamily.channelvn.net/Images/Uploaded/Share/2010/03/10/IMG133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286000"/>
            <a:ext cx="5829300" cy="388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83810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686800" cy="1200329"/>
          </a:xfrm>
          <a:prstGeom prst="rect">
            <a:avLst/>
          </a:prstGeom>
        </p:spPr>
        <p:txBody>
          <a:bodyPr wrap="square">
            <a:spAutoFit/>
          </a:bodyPr>
          <a:lstStyle/>
          <a:p>
            <a:r>
              <a:rPr lang="en-US" sz="3600" dirty="0" smtClean="0">
                <a:latin typeface="+mj-lt"/>
              </a:rPr>
              <a:t>B4: </a:t>
            </a:r>
            <a:r>
              <a:rPr lang="vi-VN" sz="3600" dirty="0" smtClean="0">
                <a:latin typeface="+mj-lt"/>
              </a:rPr>
              <a:t>Múc </a:t>
            </a:r>
            <a:r>
              <a:rPr lang="vi-VN" sz="3600" dirty="0">
                <a:latin typeface="+mj-lt"/>
              </a:rPr>
              <a:t>cari ra bát, rắc thêm rau mùi để thêm phần đậm hương.</a:t>
            </a:r>
          </a:p>
        </p:txBody>
      </p:sp>
      <p:pic>
        <p:nvPicPr>
          <p:cNvPr id="2050" name="Picture 2" descr="https://encrypted-tbn3.gstatic.com/images?q=tbn:ANd9GcTFmLZWhtu3pf7OIx1LlkDXZAmL6CbiIWIFW2TAStWbE_Z5jQ6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752600"/>
            <a:ext cx="6641472" cy="4419600"/>
          </a:xfrm>
          <a:prstGeom prst="rect">
            <a:avLst/>
          </a:prstGeom>
          <a:noFill/>
          <a:extLst>
            <a:ext uri="{909E8E84-426E-40DD-AFC4-6F175D3DCCD1}">
              <a14:hiddenFill xmlns:a14="http://schemas.microsoft.com/office/drawing/2010/main">
                <a:solidFill>
                  <a:srgbClr val="FFFFFF"/>
                </a:solidFill>
              </a14:hiddenFill>
            </a:ext>
          </a:extLst>
        </p:spPr>
      </p:pic>
      <p:sp>
        <p:nvSpPr>
          <p:cNvPr id="3" name="Action Button: Movie 2">
            <a:hlinkClick r:id="rId3" action="ppaction://hlinkfile" highlightClick="1"/>
          </p:cNvPr>
          <p:cNvSpPr/>
          <p:nvPr/>
        </p:nvSpPr>
        <p:spPr>
          <a:xfrm>
            <a:off x="8534400" y="6172200"/>
            <a:ext cx="609600" cy="685800"/>
          </a:xfrm>
          <a:prstGeom prst="actionButtonMovi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329393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222</Words>
  <Application>Microsoft Office PowerPoint</Application>
  <PresentationFormat>On-screen Show (4:3)</PresentationFormat>
  <Paragraphs>20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8</cp:revision>
  <dcterms:created xsi:type="dcterms:W3CDTF">2006-08-16T00:00:00Z</dcterms:created>
  <dcterms:modified xsi:type="dcterms:W3CDTF">2015-02-27T02:41:40Z</dcterms:modified>
</cp:coreProperties>
</file>