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media/audio3.wav" ContentType="audio/x-wav"/>
  <Override PartName="/ppt/media/audio4.wav" ContentType="audio/x-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256" r:id="rId4"/>
    <p:sldId id="319" r:id="rId5"/>
    <p:sldId id="399" r:id="rId6"/>
    <p:sldId id="419" r:id="rId7"/>
    <p:sldId id="400" r:id="rId8"/>
    <p:sldId id="413" r:id="rId9"/>
    <p:sldId id="414" r:id="rId10"/>
    <p:sldId id="415" r:id="rId11"/>
    <p:sldId id="287" r:id="rId12"/>
    <p:sldId id="410" r:id="rId13"/>
    <p:sldId id="418" r:id="rId14"/>
    <p:sldId id="288" r:id="rId15"/>
    <p:sldId id="403" r:id="rId16"/>
    <p:sldId id="407" r:id="rId17"/>
    <p:sldId id="408" r:id="rId18"/>
    <p:sldId id="404" r:id="rId19"/>
    <p:sldId id="405" r:id="rId20"/>
    <p:sldId id="264" r:id="rId21"/>
    <p:sldId id="406" r:id="rId22"/>
    <p:sldId id="411" r:id="rId23"/>
    <p:sldId id="354" r:id="rId24"/>
    <p:sldId id="30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B9B9B9"/>
    <a:srgbClr val="66FF66"/>
    <a:srgbClr val="66FF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9" autoAdjust="0"/>
    <p:restoredTop sz="86702" autoAdjust="0"/>
  </p:normalViewPr>
  <p:slideViewPr>
    <p:cSldViewPr snapToGrid="0">
      <p:cViewPr varScale="1">
        <p:scale>
          <a:sx n="73" d="100"/>
          <a:sy n="73" d="100"/>
        </p:scale>
        <p:origin x="792" y="60"/>
      </p:cViewPr>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28905-3488-4747-9170-7EA40872E544}" type="datetimeFigureOut">
              <a:rPr lang="en-US" smtClean="0"/>
              <a:t>05/03/2023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0A4A-38BA-4E52-9380-140133345E24}" type="slidenum">
              <a:rPr lang="en-US" smtClean="0"/>
              <a:t>‹#›</a:t>
            </a:fld>
            <a:endParaRPr lang="en-US"/>
          </a:p>
        </p:txBody>
      </p:sp>
    </p:spTree>
    <p:extLst>
      <p:ext uri="{BB962C8B-B14F-4D97-AF65-F5344CB8AC3E}">
        <p14:creationId xmlns:p14="http://schemas.microsoft.com/office/powerpoint/2010/main" val="13146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t>11</a:t>
            </a:fld>
            <a:endParaRPr lang="en-US"/>
          </a:p>
        </p:txBody>
      </p:sp>
    </p:spTree>
    <p:extLst>
      <p:ext uri="{BB962C8B-B14F-4D97-AF65-F5344CB8AC3E}">
        <p14:creationId xmlns:p14="http://schemas.microsoft.com/office/powerpoint/2010/main" val="105246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t>16</a:t>
            </a:fld>
            <a:endParaRPr lang="en-US"/>
          </a:p>
        </p:txBody>
      </p:sp>
    </p:spTree>
    <p:extLst>
      <p:ext uri="{BB962C8B-B14F-4D97-AF65-F5344CB8AC3E}">
        <p14:creationId xmlns:p14="http://schemas.microsoft.com/office/powerpoint/2010/main" val="247299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85E24-0492-4413-BBC8-A055B0947A34}" type="slidenum">
              <a:rPr lang="zh-CN" altLang="en-US" smtClean="0"/>
              <a:t>22</a:t>
            </a:fld>
            <a:endParaRPr lang="zh-CN" altLang="en-US"/>
          </a:p>
        </p:txBody>
      </p:sp>
    </p:spTree>
    <p:extLst>
      <p:ext uri="{BB962C8B-B14F-4D97-AF65-F5344CB8AC3E}">
        <p14:creationId xmlns:p14="http://schemas.microsoft.com/office/powerpoint/2010/main" val="223411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93500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93884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51752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05/03/2023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62438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05/03/2023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76608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8B342-EC13-4CF3-A736-0A590DA2DDEB}" type="datetimeFigureOut">
              <a:rPr lang="vi-VN" smtClean="0"/>
              <a:t>05/03/2023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75627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8B342-EC13-4CF3-A736-0A590DA2DDEB}" type="datetimeFigureOut">
              <a:rPr lang="vi-VN" smtClean="0"/>
              <a:t>05/03/2023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76617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8B342-EC13-4CF3-A736-0A590DA2DDEB}" type="datetimeFigureOut">
              <a:rPr lang="vi-VN" smtClean="0"/>
              <a:t>05/03/2023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85314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8B342-EC13-4CF3-A736-0A590DA2DDEB}" type="datetimeFigureOut">
              <a:rPr lang="vi-VN" smtClean="0"/>
              <a:t>05/03/2023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41090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8B342-EC13-4CF3-A736-0A590DA2DDEB}" type="datetimeFigureOut">
              <a:rPr lang="vi-VN" smtClean="0"/>
              <a:t>05/03/2023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407804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8B342-EC13-4CF3-A736-0A590DA2DDEB}" type="datetimeFigureOut">
              <a:rPr lang="vi-VN" smtClean="0"/>
              <a:t>05/03/2023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55794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886938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8B342-EC13-4CF3-A736-0A590DA2DDEB}" type="datetimeFigureOut">
              <a:rPr lang="vi-VN" smtClean="0"/>
              <a:t>05/03/2023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84950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05/03/2023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412615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05/03/2023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794577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0382CF1-3234-4647-891B-FE14D2DB66E9}" type="slidenum">
              <a:rPr lang="ru-RU"/>
              <a:pPr/>
              <a:t>‹#›</a:t>
            </a:fld>
            <a:endParaRPr lang="ru-RU"/>
          </a:p>
        </p:txBody>
      </p:sp>
    </p:spTree>
    <p:extLst>
      <p:ext uri="{BB962C8B-B14F-4D97-AF65-F5344CB8AC3E}">
        <p14:creationId xmlns:p14="http://schemas.microsoft.com/office/powerpoint/2010/main" val="331576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0E2F1C06-1F0B-46EF-8295-4D9BE2768F62}" type="slidenum">
              <a:rPr lang="ru-RU"/>
              <a:pPr/>
              <a:t>‹#›</a:t>
            </a:fld>
            <a:endParaRPr lang="ru-RU"/>
          </a:p>
        </p:txBody>
      </p:sp>
    </p:spTree>
    <p:extLst>
      <p:ext uri="{BB962C8B-B14F-4D97-AF65-F5344CB8AC3E}">
        <p14:creationId xmlns:p14="http://schemas.microsoft.com/office/powerpoint/2010/main" val="404132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2B8750AC-D79C-4E41-8BEE-5B587B2436A8}" type="slidenum">
              <a:rPr lang="ru-RU"/>
              <a:pPr/>
              <a:t>‹#›</a:t>
            </a:fld>
            <a:endParaRPr lang="ru-RU"/>
          </a:p>
        </p:txBody>
      </p:sp>
    </p:spTree>
    <p:extLst>
      <p:ext uri="{BB962C8B-B14F-4D97-AF65-F5344CB8AC3E}">
        <p14:creationId xmlns:p14="http://schemas.microsoft.com/office/powerpoint/2010/main" val="3851164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D464C8FD-A0B8-4281-B996-B3DBFF4BAFF4}" type="slidenum">
              <a:rPr lang="ru-RU"/>
              <a:pPr/>
              <a:t>‹#›</a:t>
            </a:fld>
            <a:endParaRPr lang="ru-RU"/>
          </a:p>
        </p:txBody>
      </p:sp>
    </p:spTree>
    <p:extLst>
      <p:ext uri="{BB962C8B-B14F-4D97-AF65-F5344CB8AC3E}">
        <p14:creationId xmlns:p14="http://schemas.microsoft.com/office/powerpoint/2010/main" val="4018964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ày tháng 6"/>
          <p:cNvSpPr>
            <a:spLocks noGrp="1"/>
          </p:cNvSpPr>
          <p:nvPr>
            <p:ph type="dt" sz="half" idx="10"/>
          </p:nvPr>
        </p:nvSpPr>
        <p:spPr/>
        <p:txBody>
          <a:bodyPr/>
          <a:lstStyle>
            <a:lvl1pPr>
              <a:defRPr/>
            </a:lvl1pPr>
          </a:lstStyle>
          <a:p>
            <a:endParaRPr lang="ru-RU"/>
          </a:p>
        </p:txBody>
      </p:sp>
      <p:sp>
        <p:nvSpPr>
          <p:cNvPr id="8" name="Chỗ dành sẵn cho Chân trang 7"/>
          <p:cNvSpPr>
            <a:spLocks noGrp="1"/>
          </p:cNvSpPr>
          <p:nvPr>
            <p:ph type="ftr" sz="quarter" idx="11"/>
          </p:nvPr>
        </p:nvSpPr>
        <p:spPr/>
        <p:txBody>
          <a:bodyPr/>
          <a:lstStyle>
            <a:lvl1pPr>
              <a:defRPr/>
            </a:lvl1pPr>
          </a:lstStyle>
          <a:p>
            <a:endParaRPr lang="ru-RU"/>
          </a:p>
        </p:txBody>
      </p:sp>
      <p:sp>
        <p:nvSpPr>
          <p:cNvPr id="9" name="Chỗ dành sẵn cho Số hiệu Bản chiếu 8"/>
          <p:cNvSpPr>
            <a:spLocks noGrp="1"/>
          </p:cNvSpPr>
          <p:nvPr>
            <p:ph type="sldNum" sz="quarter" idx="12"/>
          </p:nvPr>
        </p:nvSpPr>
        <p:spPr/>
        <p:txBody>
          <a:bodyPr/>
          <a:lstStyle>
            <a:lvl1pPr>
              <a:defRPr/>
            </a:lvl1pPr>
          </a:lstStyle>
          <a:p>
            <a:fld id="{26B260B2-B998-421E-8D3A-756CA182F752}" type="slidenum">
              <a:rPr lang="ru-RU"/>
              <a:pPr/>
              <a:t>‹#›</a:t>
            </a:fld>
            <a:endParaRPr lang="ru-RU"/>
          </a:p>
        </p:txBody>
      </p:sp>
    </p:spTree>
    <p:extLst>
      <p:ext uri="{BB962C8B-B14F-4D97-AF65-F5344CB8AC3E}">
        <p14:creationId xmlns:p14="http://schemas.microsoft.com/office/powerpoint/2010/main" val="196768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gày tháng 2"/>
          <p:cNvSpPr>
            <a:spLocks noGrp="1"/>
          </p:cNvSpPr>
          <p:nvPr>
            <p:ph type="dt" sz="half" idx="10"/>
          </p:nvPr>
        </p:nvSpPr>
        <p:spPr/>
        <p:txBody>
          <a:bodyPr/>
          <a:lstStyle>
            <a:lvl1pPr>
              <a:defRPr/>
            </a:lvl1pPr>
          </a:lstStyle>
          <a:p>
            <a:endParaRPr lang="ru-RU"/>
          </a:p>
        </p:txBody>
      </p:sp>
      <p:sp>
        <p:nvSpPr>
          <p:cNvPr id="4" name="Chỗ dành sẵn cho Chân trang 3"/>
          <p:cNvSpPr>
            <a:spLocks noGrp="1"/>
          </p:cNvSpPr>
          <p:nvPr>
            <p:ph type="ftr" sz="quarter" idx="11"/>
          </p:nvPr>
        </p:nvSpPr>
        <p:spPr/>
        <p:txBody>
          <a:bodyPr/>
          <a:lstStyle>
            <a:lvl1pPr>
              <a:defRPr/>
            </a:lvl1pPr>
          </a:lstStyle>
          <a:p>
            <a:endParaRPr lang="ru-RU"/>
          </a:p>
        </p:txBody>
      </p:sp>
      <p:sp>
        <p:nvSpPr>
          <p:cNvPr id="5" name="Chỗ dành sẵn cho Số hiệu Bản chiếu 4"/>
          <p:cNvSpPr>
            <a:spLocks noGrp="1"/>
          </p:cNvSpPr>
          <p:nvPr>
            <p:ph type="sldNum" sz="quarter" idx="12"/>
          </p:nvPr>
        </p:nvSpPr>
        <p:spPr/>
        <p:txBody>
          <a:bodyPr/>
          <a:lstStyle>
            <a:lvl1pPr>
              <a:defRPr/>
            </a:lvl1pPr>
          </a:lstStyle>
          <a:p>
            <a:fld id="{F33EF02F-31BD-4F65-AB4F-844C6C368EFE}" type="slidenum">
              <a:rPr lang="ru-RU"/>
              <a:pPr/>
              <a:t>‹#›</a:t>
            </a:fld>
            <a:endParaRPr lang="ru-RU"/>
          </a:p>
        </p:txBody>
      </p:sp>
    </p:spTree>
    <p:extLst>
      <p:ext uri="{BB962C8B-B14F-4D97-AF65-F5344CB8AC3E}">
        <p14:creationId xmlns:p14="http://schemas.microsoft.com/office/powerpoint/2010/main" val="59004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lvl1pPr>
              <a:defRPr/>
            </a:lvl1pPr>
          </a:lstStyle>
          <a:p>
            <a:endParaRPr lang="ru-RU"/>
          </a:p>
        </p:txBody>
      </p:sp>
      <p:sp>
        <p:nvSpPr>
          <p:cNvPr id="3" name="Chỗ dành sẵn cho Chân trang 2"/>
          <p:cNvSpPr>
            <a:spLocks noGrp="1"/>
          </p:cNvSpPr>
          <p:nvPr>
            <p:ph type="ftr" sz="quarter" idx="11"/>
          </p:nvPr>
        </p:nvSpPr>
        <p:spPr/>
        <p:txBody>
          <a:bodyPr/>
          <a:lstStyle>
            <a:lvl1pPr>
              <a:defRPr/>
            </a:lvl1pPr>
          </a:lstStyle>
          <a:p>
            <a:endParaRPr lang="ru-RU"/>
          </a:p>
        </p:txBody>
      </p:sp>
      <p:sp>
        <p:nvSpPr>
          <p:cNvPr id="4" name="Chỗ dành sẵn cho Số hiệu Bản chiếu 3"/>
          <p:cNvSpPr>
            <a:spLocks noGrp="1"/>
          </p:cNvSpPr>
          <p:nvPr>
            <p:ph type="sldNum" sz="quarter" idx="12"/>
          </p:nvPr>
        </p:nvSpPr>
        <p:spPr/>
        <p:txBody>
          <a:bodyPr/>
          <a:lstStyle>
            <a:lvl1pPr>
              <a:defRPr/>
            </a:lvl1pPr>
          </a:lstStyle>
          <a:p>
            <a:fld id="{6A91A8A9-E69C-4CE7-8C43-7DF281418AF4}" type="slidenum">
              <a:rPr lang="ru-RU"/>
              <a:pPr/>
              <a:t>‹#›</a:t>
            </a:fld>
            <a:endParaRPr lang="ru-RU"/>
          </a:p>
        </p:txBody>
      </p:sp>
    </p:spTree>
    <p:extLst>
      <p:ext uri="{BB962C8B-B14F-4D97-AF65-F5344CB8AC3E}">
        <p14:creationId xmlns:p14="http://schemas.microsoft.com/office/powerpoint/2010/main" val="104445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904DE-529E-42C4-A5B1-02C9BD025C06}" type="datetimeFigureOut">
              <a:rPr lang="en-US" smtClean="0"/>
              <a:t>05/03/2023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25559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5803D6F9-81C5-4C7A-917C-D68F83EA9C06}" type="slidenum">
              <a:rPr lang="ru-RU"/>
              <a:pPr/>
              <a:t>‹#›</a:t>
            </a:fld>
            <a:endParaRPr lang="ru-RU"/>
          </a:p>
        </p:txBody>
      </p:sp>
    </p:spTree>
    <p:extLst>
      <p:ext uri="{BB962C8B-B14F-4D97-AF65-F5344CB8AC3E}">
        <p14:creationId xmlns:p14="http://schemas.microsoft.com/office/powerpoint/2010/main" val="476536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A187120D-9118-4253-B38D-3EFC2E1BF092}" type="slidenum">
              <a:rPr lang="ru-RU"/>
              <a:pPr/>
              <a:t>‹#›</a:t>
            </a:fld>
            <a:endParaRPr lang="ru-RU"/>
          </a:p>
        </p:txBody>
      </p:sp>
    </p:spTree>
    <p:extLst>
      <p:ext uri="{BB962C8B-B14F-4D97-AF65-F5344CB8AC3E}">
        <p14:creationId xmlns:p14="http://schemas.microsoft.com/office/powerpoint/2010/main" val="2566318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E8DCC426-D804-4A61-BBD0-64AEC6A0A4EF}" type="slidenum">
              <a:rPr lang="ru-RU"/>
              <a:pPr/>
              <a:t>‹#›</a:t>
            </a:fld>
            <a:endParaRPr lang="ru-RU"/>
          </a:p>
        </p:txBody>
      </p:sp>
    </p:spTree>
    <p:extLst>
      <p:ext uri="{BB962C8B-B14F-4D97-AF65-F5344CB8AC3E}">
        <p14:creationId xmlns:p14="http://schemas.microsoft.com/office/powerpoint/2010/main" val="22484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992938" y="274638"/>
            <a:ext cx="1693862"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1908175" y="274638"/>
            <a:ext cx="4932363"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D376D6C-CACB-4606-88BC-AB46C1144663}" type="slidenum">
              <a:rPr lang="ru-RU"/>
              <a:pPr/>
              <a:t>‹#›</a:t>
            </a:fld>
            <a:endParaRPr lang="ru-RU"/>
          </a:p>
        </p:txBody>
      </p:sp>
    </p:spTree>
    <p:extLst>
      <p:ext uri="{BB962C8B-B14F-4D97-AF65-F5344CB8AC3E}">
        <p14:creationId xmlns:p14="http://schemas.microsoft.com/office/powerpoint/2010/main" val="242648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3904DE-529E-42C4-A5B1-02C9BD025C06}" type="datetimeFigureOut">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41339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3904DE-529E-42C4-A5B1-02C9BD025C06}" type="datetimeFigureOut">
              <a:rPr lang="en-US" smtClean="0"/>
              <a:t>05/03/2023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07695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3904DE-529E-42C4-A5B1-02C9BD025C06}" type="datetimeFigureOut">
              <a:rPr lang="en-US" smtClean="0"/>
              <a:t>05/03/2023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65116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904DE-529E-42C4-A5B1-02C9BD025C06}" type="datetimeFigureOut">
              <a:rPr lang="en-US" smtClean="0"/>
              <a:t>05/03/2023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76619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904DE-529E-42C4-A5B1-02C9BD025C06}" type="datetimeFigureOut">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24659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904DE-529E-42C4-A5B1-02C9BD025C06}" type="datetimeFigureOut">
              <a:rPr lang="en-US" smtClean="0"/>
              <a:t>05/03/2023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58141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904DE-529E-42C4-A5B1-02C9BD025C06}" type="datetimeFigureOut">
              <a:rPr lang="en-US" smtClean="0"/>
              <a:t>05/03/2023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13BE5-898A-4009-906C-4112BBBA7ACE}" type="slidenum">
              <a:rPr lang="en-US" smtClean="0"/>
              <a:t>‹#›</a:t>
            </a:fld>
            <a:endParaRPr lang="en-US"/>
          </a:p>
        </p:txBody>
      </p:sp>
    </p:spTree>
    <p:extLst>
      <p:ext uri="{BB962C8B-B14F-4D97-AF65-F5344CB8AC3E}">
        <p14:creationId xmlns:p14="http://schemas.microsoft.com/office/powerpoint/2010/main" val="2775581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B342-EC13-4CF3-A736-0A590DA2DDEB}" type="datetimeFigureOut">
              <a:rPr lang="vi-VN" smtClean="0"/>
              <a:t>05/03/2023</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FBCDF-6C43-4203-8323-15371418594C}" type="slidenum">
              <a:rPr lang="vi-VN" smtClean="0"/>
              <a:t>‹#›</a:t>
            </a:fld>
            <a:endParaRPr lang="vi-VN"/>
          </a:p>
        </p:txBody>
      </p:sp>
    </p:spTree>
    <p:extLst>
      <p:ext uri="{BB962C8B-B14F-4D97-AF65-F5344CB8AC3E}">
        <p14:creationId xmlns:p14="http://schemas.microsoft.com/office/powerpoint/2010/main" val="2152655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0635CF8-5B74-47FE-9A74-1E9044471B62}" type="slidenum">
              <a:rPr lang="ru-RU"/>
              <a:pPr/>
              <a:t>‹#›</a:t>
            </a:fld>
            <a:endParaRPr lang="ru-RU"/>
          </a:p>
        </p:txBody>
      </p:sp>
    </p:spTree>
    <p:extLst>
      <p:ext uri="{BB962C8B-B14F-4D97-AF65-F5344CB8AC3E}">
        <p14:creationId xmlns:p14="http://schemas.microsoft.com/office/powerpoint/2010/main" val="3270173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audio" Target="../media/audio4.wav"/><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4.wav"/><Relationship Id="rId7" Type="http://schemas.openxmlformats.org/officeDocument/2006/relationships/slide" Target="slide14.xml"/><Relationship Id="rId12"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89.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999" y="4400047"/>
            <a:ext cx="6858000" cy="852352"/>
          </a:xfrm>
        </p:spPr>
        <p:txBody>
          <a:bodyPr>
            <a:normAutofit lnSpcReduction="10000"/>
          </a:bodyPr>
          <a:lstStyle/>
          <a:p>
            <a:r>
              <a:rPr lang="en-US" b="1" dirty="0" err="1">
                <a:solidFill>
                  <a:srgbClr val="0033CC"/>
                </a:solidFill>
                <a:latin typeface="Times New Roman" pitchFamily="18" charset="0"/>
                <a:cs typeface="Times New Roman" pitchFamily="18" charset="0"/>
              </a:rPr>
              <a:t>Giáo</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viên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Hoàng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Thị</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Trâm</a:t>
            </a:r>
            <a:r>
              <a:rPr lang="en-US" b="1" dirty="0">
                <a:solidFill>
                  <a:srgbClr val="0033CC"/>
                </a:solidFill>
                <a:latin typeface="Times New Roman" pitchFamily="18" charset="0"/>
                <a:cs typeface="Times New Roman" pitchFamily="18" charset="0"/>
              </a:rPr>
              <a:t> </a:t>
            </a:r>
          </a:p>
          <a:p>
            <a:r>
              <a:rPr lang="en-US" b="1" dirty="0" err="1">
                <a:solidFill>
                  <a:srgbClr val="0033CC"/>
                </a:solidFill>
                <a:latin typeface="Times New Roman" pitchFamily="18" charset="0"/>
                <a:cs typeface="Times New Roman" pitchFamily="18" charset="0"/>
              </a:rPr>
              <a:t>Đơn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vị</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công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tác:Trường</a:t>
            </a:r>
            <a:r>
              <a:rPr lang="en-US" b="1" dirty="0">
                <a:solidFill>
                  <a:srgbClr val="0033CC"/>
                </a:solidFill>
                <a:latin typeface="Times New Roman" pitchFamily="18" charset="0"/>
                <a:cs typeface="Times New Roman" pitchFamily="18" charset="0"/>
              </a:rPr>
              <a:t> THCS </a:t>
            </a:r>
            <a:r>
              <a:rPr lang="en-US" sz="2100" b="1" dirty="0" err="1">
                <a:solidFill>
                  <a:srgbClr val="0033CC"/>
                </a:solidFill>
                <a:latin typeface="Times New Roman" pitchFamily="18" charset="0"/>
                <a:cs typeface="Times New Roman" pitchFamily="18" charset="0"/>
              </a:rPr>
              <a:t>Ngọc</a:t>
            </a:r>
            <a:r>
              <a:rPr lang="en-US" sz="2100" b="1" dirty="0">
                <a:solidFill>
                  <a:srgbClr val="0033CC"/>
                </a:solidFill>
                <a:latin typeface="Times New Roman" pitchFamily="18" charset="0"/>
                <a:cs typeface="Times New Roman" pitchFamily="18" charset="0"/>
              </a:rPr>
              <a:t> </a:t>
            </a:r>
            <a:r>
              <a:rPr lang="en-US" sz="2100" b="1" dirty="0" err="1">
                <a:solidFill>
                  <a:srgbClr val="0033CC"/>
                </a:solidFill>
                <a:latin typeface="Times New Roman" pitchFamily="18" charset="0"/>
                <a:cs typeface="Times New Roman" pitchFamily="18" charset="0"/>
              </a:rPr>
              <a:t>Hồi</a:t>
            </a:r>
            <a:endParaRPr lang="en-US" b="1" dirty="0">
              <a:solidFill>
                <a:srgbClr val="0033CC"/>
              </a:solidFill>
              <a:latin typeface="Times New Roman" pitchFamily="18" charset="0"/>
              <a:cs typeface="Times New Roman" pitchFamily="18" charset="0"/>
            </a:endParaRPr>
          </a:p>
          <a:p>
            <a:endParaRPr lang="en-US" dirty="0"/>
          </a:p>
        </p:txBody>
      </p:sp>
      <p:sp>
        <p:nvSpPr>
          <p:cNvPr id="7" name="Rectangle 6">
            <a:extLst>
              <a:ext uri="{FF2B5EF4-FFF2-40B4-BE49-F238E27FC236}">
                <a16:creationId xmlns:a16="http://schemas.microsoft.com/office/drawing/2014/main" id="{7DEEB6F0-A6B6-45D3-877A-AE566F2DA40A}"/>
              </a:ext>
            </a:extLst>
          </p:cNvPr>
          <p:cNvSpPr/>
          <p:nvPr/>
        </p:nvSpPr>
        <p:spPr>
          <a:xfrm>
            <a:off x="878244" y="1799984"/>
            <a:ext cx="7387511" cy="1316003"/>
          </a:xfrm>
          <a:prstGeom prst="rect">
            <a:avLst/>
          </a:prstGeom>
          <a:noFill/>
        </p:spPr>
        <p:txBody>
          <a:bodyPr wrap="square" lIns="68580" tIns="34291" rIns="68580" bIns="34291">
            <a:spAutoFit/>
            <a:scene3d>
              <a:camera prst="orthographicFront"/>
              <a:lightRig rig="soft" dir="t">
                <a:rot lat="0" lon="0" rev="15600000"/>
              </a:lightRig>
            </a:scene3d>
            <a:sp3d extrusionH="57150" prstMaterial="softEdge">
              <a:bevelT w="25400" h="38100"/>
            </a:sp3d>
          </a:bodyPr>
          <a:lstStyle/>
          <a:p>
            <a:pPr algn="ctr"/>
            <a:r>
              <a:rPr lang="en-US" sz="4051" b="1" kern="1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KÍNH CHÀO THẦY CÔ VÀ CÁC EM HỌC SINH </a:t>
            </a:r>
            <a:endParaRPr lang="en-US" sz="4051"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43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500" fill="hold"/>
                                        <p:tgtEl>
                                          <p:spTgt spid="7"/>
                                        </p:tgtEl>
                                        <p:attrNameLst>
                                          <p:attrName>style.color</p:attrName>
                                        </p:attrNameLst>
                                      </p:cBhvr>
                                      <p:to>
                                        <p:clrVal>
                                          <a:schemeClr val="accent2"/>
                                        </p:clrVal>
                                      </p:to>
                                    </p:set>
                                    <p:set>
                                      <p:cBhvr>
                                        <p:cTn id="7" dur="500" fill="hold"/>
                                        <p:tgtEl>
                                          <p:spTgt spid="7"/>
                                        </p:tgtEl>
                                        <p:attrNameLst>
                                          <p:attrName>fillcolor</p:attrName>
                                        </p:attrNameLst>
                                      </p:cBhvr>
                                      <p:to>
                                        <p:clrVal>
                                          <a:schemeClr val="accent2"/>
                                        </p:clrVal>
                                      </p:to>
                                    </p:set>
                                    <p:set>
                                      <p:cBhvr>
                                        <p:cTn id="8" dur="500" fill="hold"/>
                                        <p:tgtEl>
                                          <p:spTgt spid="7"/>
                                        </p:tgtEl>
                                        <p:attrNameLst>
                                          <p:attrName>fill.type</p:attrName>
                                        </p:attrNameLst>
                                      </p:cBhvr>
                                      <p:to>
                                        <p:strVal val="solid"/>
                                      </p:to>
                                    </p:set>
                                  </p:childTnLst>
                                </p:cTn>
                              </p:par>
                              <p:par>
                                <p:cTn id="9" presetID="42"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A07B-2E4F-4E1C-8359-FB10729FF636}"/>
              </a:ext>
            </a:extLst>
          </p:cNvPr>
          <p:cNvSpPr>
            <a:spLocks noGrp="1"/>
          </p:cNvSpPr>
          <p:nvPr>
            <p:ph type="title"/>
          </p:nvPr>
        </p:nvSpPr>
        <p:spPr>
          <a:xfrm>
            <a:off x="1185368" y="306047"/>
            <a:ext cx="7773574" cy="826067"/>
          </a:xfrm>
          <a:solidFill>
            <a:srgbClr val="002060"/>
          </a:solidFill>
        </p:spPr>
        <p:txBody>
          <a:bodyPr>
            <a:normAutofit fontScale="90000"/>
          </a:bodyPr>
          <a:lstStyle/>
          <a:p>
            <a:pPr algn="ctr"/>
            <a:r>
              <a:rPr lang="en-US" sz="3200" b="1" dirty="0">
                <a:solidFill>
                  <a:srgbClr val="FF0000"/>
                </a:solidFill>
                <a:latin typeface="Times New Roman" panose="02020603050405020304" pitchFamily="18" charset="0"/>
                <a:cs typeface="Times New Roman" panose="02020603050405020304" pitchFamily="18" charset="0"/>
              </a:rPr>
              <a:t>Ch</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Scratch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b</a:t>
            </a:r>
          </a:p>
        </p:txBody>
      </p:sp>
      <p:pic>
        <p:nvPicPr>
          <p:cNvPr id="3" name="Picture 2">
            <a:extLst>
              <a:ext uri="{FF2B5EF4-FFF2-40B4-BE49-F238E27FC236}">
                <a16:creationId xmlns:a16="http://schemas.microsoft.com/office/drawing/2014/main" id="{A6784A74-9A9A-4496-9377-585E68CDD1FF}"/>
              </a:ext>
            </a:extLst>
          </p:cNvPr>
          <p:cNvPicPr>
            <a:picLocks noChangeAspect="1"/>
          </p:cNvPicPr>
          <p:nvPr/>
        </p:nvPicPr>
        <p:blipFill>
          <a:blip r:embed="rId2"/>
          <a:stretch>
            <a:fillRect/>
          </a:stretch>
        </p:blipFill>
        <p:spPr>
          <a:xfrm>
            <a:off x="370114" y="1444905"/>
            <a:ext cx="8521739" cy="5107048"/>
          </a:xfrm>
          <a:prstGeom prst="rect">
            <a:avLst/>
          </a:prstGeom>
        </p:spPr>
      </p:pic>
      <p:pic>
        <p:nvPicPr>
          <p:cNvPr id="4" name="Picture 3">
            <a:extLst>
              <a:ext uri="{FF2B5EF4-FFF2-40B4-BE49-F238E27FC236}">
                <a16:creationId xmlns:a16="http://schemas.microsoft.com/office/drawing/2014/main" id="{4B442B9A-B396-4713-8C9F-13890950976D}"/>
              </a:ext>
            </a:extLst>
          </p:cNvPr>
          <p:cNvPicPr>
            <a:picLocks noChangeAspect="1"/>
          </p:cNvPicPr>
          <p:nvPr/>
        </p:nvPicPr>
        <p:blipFill>
          <a:blip r:embed="rId3"/>
          <a:stretch>
            <a:fillRect/>
          </a:stretch>
        </p:blipFill>
        <p:spPr>
          <a:xfrm>
            <a:off x="0" y="0"/>
            <a:ext cx="1109168" cy="1051026"/>
          </a:xfrm>
          <a:prstGeom prst="rect">
            <a:avLst/>
          </a:prstGeom>
        </p:spPr>
      </p:pic>
    </p:spTree>
    <p:extLst>
      <p:ext uri="{BB962C8B-B14F-4D97-AF65-F5344CB8AC3E}">
        <p14:creationId xmlns:p14="http://schemas.microsoft.com/office/powerpoint/2010/main" val="10182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0F86E-7DB8-4B6B-8EB8-366435DB1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9" y="157953"/>
            <a:ext cx="9144000" cy="6700047"/>
          </a:xfrm>
          <a:prstGeom prst="rect">
            <a:avLst/>
          </a:prstGeom>
        </p:spPr>
      </p:pic>
      <p:pic>
        <p:nvPicPr>
          <p:cNvPr id="4" name="Picture 3">
            <a:extLst>
              <a:ext uri="{FF2B5EF4-FFF2-40B4-BE49-F238E27FC236}">
                <a16:creationId xmlns:a16="http://schemas.microsoft.com/office/drawing/2014/main" id="{C895A32E-FA2C-4B94-A738-956B8CDAF43E}"/>
              </a:ext>
            </a:extLst>
          </p:cNvPr>
          <p:cNvPicPr>
            <a:picLocks noChangeAspect="1"/>
          </p:cNvPicPr>
          <p:nvPr/>
        </p:nvPicPr>
        <p:blipFill>
          <a:blip r:embed="rId4"/>
          <a:stretch>
            <a:fillRect/>
          </a:stretch>
        </p:blipFill>
        <p:spPr>
          <a:xfrm>
            <a:off x="76200" y="84154"/>
            <a:ext cx="1109168" cy="1051026"/>
          </a:xfrm>
          <a:prstGeom prst="rect">
            <a:avLst/>
          </a:prstGeom>
        </p:spPr>
      </p:pic>
      <p:graphicFrame>
        <p:nvGraphicFramePr>
          <p:cNvPr id="5" name="Table 4">
            <a:extLst>
              <a:ext uri="{FF2B5EF4-FFF2-40B4-BE49-F238E27FC236}">
                <a16:creationId xmlns:a16="http://schemas.microsoft.com/office/drawing/2014/main" id="{81A97A52-ED52-42CF-BAFE-13630CE19A02}"/>
              </a:ext>
            </a:extLst>
          </p:cNvPr>
          <p:cNvGraphicFramePr>
            <a:graphicFrameLocks noGrp="1"/>
          </p:cNvGraphicFramePr>
          <p:nvPr>
            <p:extLst>
              <p:ext uri="{D42A27DB-BD31-4B8C-83A1-F6EECF244321}">
                <p14:modId xmlns:p14="http://schemas.microsoft.com/office/powerpoint/2010/main" val="2271520607"/>
              </p:ext>
            </p:extLst>
          </p:nvPr>
        </p:nvGraphicFramePr>
        <p:xfrm>
          <a:off x="219919" y="2469595"/>
          <a:ext cx="8878791" cy="3305454"/>
        </p:xfrm>
        <a:graphic>
          <a:graphicData uri="http://schemas.openxmlformats.org/drawingml/2006/table">
            <a:tbl>
              <a:tblPr firstRow="1" bandRow="1">
                <a:tableStyleId>{616DA210-FB5B-4158-B5E0-FEB733F419BA}</a:tableStyleId>
              </a:tblPr>
              <a:tblGrid>
                <a:gridCol w="1481559">
                  <a:extLst>
                    <a:ext uri="{9D8B030D-6E8A-4147-A177-3AD203B41FA5}">
                      <a16:colId xmlns:a16="http://schemas.microsoft.com/office/drawing/2014/main" val="479262613"/>
                    </a:ext>
                  </a:extLst>
                </a:gridCol>
                <a:gridCol w="3588823">
                  <a:extLst>
                    <a:ext uri="{9D8B030D-6E8A-4147-A177-3AD203B41FA5}">
                      <a16:colId xmlns:a16="http://schemas.microsoft.com/office/drawing/2014/main" val="3747131364"/>
                    </a:ext>
                  </a:extLst>
                </a:gridCol>
                <a:gridCol w="3808409">
                  <a:extLst>
                    <a:ext uri="{9D8B030D-6E8A-4147-A177-3AD203B41FA5}">
                      <a16:colId xmlns:a16="http://schemas.microsoft.com/office/drawing/2014/main" val="913804710"/>
                    </a:ext>
                  </a:extLst>
                </a:gridCol>
              </a:tblGrid>
              <a:tr h="695913">
                <a:tc>
                  <a:txBody>
                    <a:bodyPr/>
                    <a:lstStyle/>
                    <a:p>
                      <a:pPr algn="ctr">
                        <a:spcBef>
                          <a:spcPts val="600"/>
                        </a:spcBef>
                        <a:spcAft>
                          <a:spcPts val="0"/>
                        </a:spcAft>
                      </a:pPr>
                      <a:r>
                        <a:rPr lang="en-US" sz="2400" kern="1200" dirty="0" err="1">
                          <a:effectLst/>
                          <a:latin typeface="Times New Roman" panose="02020603050405020304" pitchFamily="18" charset="0"/>
                          <a:cs typeface="Times New Roman" panose="02020603050405020304" pitchFamily="18" charset="0"/>
                        </a:rPr>
                        <a:t>Công</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việc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FFC000"/>
                    </a:solidFill>
                  </a:tcPr>
                </a:tc>
                <a:tc>
                  <a:txBody>
                    <a:bodyPr/>
                    <a:lstStyle/>
                    <a:p>
                      <a:pPr algn="ctr">
                        <a:spcBef>
                          <a:spcPts val="600"/>
                        </a:spcBef>
                        <a:spcAft>
                          <a:spcPts val="0"/>
                        </a:spcAft>
                      </a:pPr>
                      <a:r>
                        <a:rPr lang="en-US" sz="2400" kern="1200" dirty="0" err="1">
                          <a:effectLst/>
                          <a:latin typeface="Times New Roman" panose="02020603050405020304" pitchFamily="18" charset="0"/>
                          <a:cs typeface="Times New Roman" panose="02020603050405020304" pitchFamily="18" charset="0"/>
                        </a:rPr>
                        <a:t>Mô</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tả</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thuật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toán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bằng</a:t>
                      </a:r>
                      <a:r>
                        <a:rPr lang="en-US" sz="2400" kern="1200" dirty="0">
                          <a:effectLst/>
                          <a:latin typeface="Times New Roman" panose="02020603050405020304" pitchFamily="18" charset="0"/>
                          <a:cs typeface="Times New Roman" panose="02020603050405020304" pitchFamily="18" charset="0"/>
                        </a:rPr>
                        <a:t> NNLT.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FFC000"/>
                    </a:solidFill>
                  </a:tcPr>
                </a:tc>
                <a:tc>
                  <a:txBody>
                    <a:bodyPr/>
                    <a:lstStyle/>
                    <a:p>
                      <a:pPr algn="ctr">
                        <a:spcBef>
                          <a:spcPts val="600"/>
                        </a:spcBef>
                        <a:spcAft>
                          <a:spcPts val="0"/>
                        </a:spcAft>
                      </a:pPr>
                      <a:r>
                        <a:rPr lang="en-US" sz="2400" kern="1200" dirty="0">
                          <a:effectLst/>
                          <a:latin typeface="Times New Roman" panose="02020603050405020304" pitchFamily="18" charset="0"/>
                          <a:cs typeface="Times New Roman" panose="02020603050405020304" pitchFamily="18" charset="0"/>
                        </a:rPr>
                        <a:t>Ch</a:t>
                      </a:r>
                      <a:r>
                        <a:rPr lang="vi-VN" sz="2400" kern="1200" dirty="0">
                          <a:effectLst/>
                          <a:latin typeface="Times New Roman" panose="02020603050405020304" pitchFamily="18" charset="0"/>
                          <a:cs typeface="Times New Roman" panose="02020603050405020304" pitchFamily="18" charset="0"/>
                        </a:rPr>
                        <a:t>ư</a:t>
                      </a:r>
                      <a:r>
                        <a:rPr lang="en-US" sz="2400" kern="1200" dirty="0" err="1">
                          <a:effectLst/>
                          <a:latin typeface="Times New Roman" panose="02020603050405020304" pitchFamily="18" charset="0"/>
                          <a:cs typeface="Times New Roman" panose="02020603050405020304" pitchFamily="18" charset="0"/>
                        </a:rPr>
                        <a:t>ơng</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máy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tính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bằng</a:t>
                      </a:r>
                      <a:r>
                        <a:rPr lang="en-US" sz="2400" kern="1200" dirty="0">
                          <a:effectLst/>
                          <a:latin typeface="Times New Roman" panose="02020603050405020304" pitchFamily="18" charset="0"/>
                          <a:cs typeface="Times New Roman" panose="02020603050405020304" pitchFamily="18" charset="0"/>
                        </a:rPr>
                        <a:t> Scratch ( </a:t>
                      </a:r>
                      <a:r>
                        <a:rPr lang="en-US" sz="2400" kern="1200" dirty="0" err="1">
                          <a:effectLst/>
                          <a:latin typeface="Times New Roman" panose="02020603050405020304" pitchFamily="18" charset="0"/>
                          <a:cs typeface="Times New Roman" panose="02020603050405020304" pitchFamily="18" charset="0"/>
                        </a:rPr>
                        <a:t>ghi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số</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thứ</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của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câu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lệnh</a:t>
                      </a:r>
                      <a:r>
                        <a:rPr lang="en-US" sz="2400" kern="12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FFC000"/>
                    </a:solidFill>
                  </a:tcPr>
                </a:tc>
                <a:extLst>
                  <a:ext uri="{0D108BD9-81ED-4DB2-BD59-A6C34878D82A}">
                    <a16:rowId xmlns:a16="http://schemas.microsoft.com/office/drawing/2014/main" val="573419319"/>
                  </a:ext>
                </a:extLst>
              </a:tr>
              <a:tr h="705578">
                <a:tc>
                  <a:txBody>
                    <a:bodyPr/>
                    <a:lstStyle/>
                    <a:p>
                      <a:pPr algn="l">
                        <a:spcBef>
                          <a:spcPts val="600"/>
                        </a:spcBef>
                        <a:spcAft>
                          <a:spcPts val="0"/>
                        </a:spcAft>
                      </a:pPr>
                      <a:r>
                        <a:rPr lang="en-US" sz="2400" kern="1200" dirty="0" err="1">
                          <a:effectLst/>
                          <a:latin typeface="Times New Roman" panose="02020603050405020304" pitchFamily="18" charset="0"/>
                          <a:cs typeface="Times New Roman" panose="02020603050405020304" pitchFamily="18" charset="0"/>
                        </a:rPr>
                        <a:t>Đầu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vào</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oFill/>
                  </a:tcPr>
                </a:tc>
                <a:tc>
                  <a:txBody>
                    <a:bodyPr/>
                    <a:lstStyle/>
                    <a:p>
                      <a:endParaRPr lang="en-US" sz="2400" dirty="0">
                        <a:latin typeface="Times New Roman" panose="02020603050405020304" pitchFamily="18" charset="0"/>
                        <a:cs typeface="Times New Roman" panose="02020603050405020304" pitchFamily="18" charset="0"/>
                      </a:endParaRPr>
                    </a:p>
                  </a:txBody>
                  <a:tcPr>
                    <a:noFill/>
                  </a:tcPr>
                </a:tc>
                <a:tc>
                  <a:txBody>
                    <a:bodyPr/>
                    <a:lstStyle/>
                    <a:p>
                      <a:endParaRPr lang="en-US" sz="24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109077202"/>
                  </a:ext>
                </a:extLst>
              </a:tr>
              <a:tr h="705578">
                <a:tc>
                  <a:txBody>
                    <a:bodyPr/>
                    <a:lstStyle/>
                    <a:p>
                      <a:pPr algn="l">
                        <a:spcBef>
                          <a:spcPts val="600"/>
                        </a:spcBef>
                        <a:spcAft>
                          <a:spcPts val="0"/>
                        </a:spcAft>
                      </a:pPr>
                      <a:r>
                        <a:rPr lang="en-US" sz="2400" kern="1200" dirty="0" err="1">
                          <a:effectLst/>
                          <a:latin typeface="Times New Roman" panose="02020603050405020304" pitchFamily="18" charset="0"/>
                          <a:cs typeface="Times New Roman" panose="02020603050405020304" pitchFamily="18" charset="0"/>
                        </a:rPr>
                        <a:t>Xử</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lý</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oFill/>
                  </a:tcPr>
                </a:tc>
                <a:tc>
                  <a:txBody>
                    <a:bodyPr/>
                    <a:lstStyle/>
                    <a:p>
                      <a:endParaRPr lang="en-US" sz="2400">
                        <a:latin typeface="Times New Roman" panose="02020603050405020304" pitchFamily="18" charset="0"/>
                        <a:cs typeface="Times New Roman" panose="02020603050405020304" pitchFamily="18" charset="0"/>
                      </a:endParaRPr>
                    </a:p>
                  </a:txBody>
                  <a:tcPr>
                    <a:noFill/>
                  </a:tcPr>
                </a:tc>
                <a:tc>
                  <a:txBody>
                    <a:bodyPr/>
                    <a:lstStyle/>
                    <a:p>
                      <a:endParaRPr lang="en-US" sz="24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025202148"/>
                  </a:ext>
                </a:extLst>
              </a:tr>
              <a:tr h="705578">
                <a:tc>
                  <a:txBody>
                    <a:bodyPr/>
                    <a:lstStyle/>
                    <a:p>
                      <a:pPr algn="l">
                        <a:spcBef>
                          <a:spcPts val="600"/>
                        </a:spcBef>
                        <a:spcAft>
                          <a:spcPts val="0"/>
                        </a:spcAft>
                      </a:pPr>
                      <a:r>
                        <a:rPr lang="en-US" sz="2400" kern="1200" dirty="0" err="1">
                          <a:effectLst/>
                          <a:latin typeface="Times New Roman" panose="02020603050405020304" pitchFamily="18" charset="0"/>
                          <a:cs typeface="Times New Roman" panose="02020603050405020304" pitchFamily="18" charset="0"/>
                        </a:rPr>
                        <a:t>Đầu</a:t>
                      </a:r>
                      <a:r>
                        <a:rPr lang="en-US" sz="2400" kern="1200" dirty="0">
                          <a:effectLst/>
                          <a:latin typeface="Times New Roman" panose="02020603050405020304" pitchFamily="18" charset="0"/>
                          <a:cs typeface="Times New Roman" panose="02020603050405020304" pitchFamily="18" charset="0"/>
                        </a:rPr>
                        <a:t> ra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oFill/>
                  </a:tcPr>
                </a:tc>
                <a:tc>
                  <a:txBody>
                    <a:bodyPr/>
                    <a:lstStyle/>
                    <a:p>
                      <a:endParaRPr lang="en-US" sz="2400">
                        <a:latin typeface="Times New Roman" panose="02020603050405020304" pitchFamily="18" charset="0"/>
                        <a:cs typeface="Times New Roman" panose="02020603050405020304" pitchFamily="18" charset="0"/>
                      </a:endParaRPr>
                    </a:p>
                  </a:txBody>
                  <a:tcPr>
                    <a:noFill/>
                  </a:tcPr>
                </a:tc>
                <a:tc>
                  <a:txBody>
                    <a:bodyPr/>
                    <a:lstStyle/>
                    <a:p>
                      <a:endParaRPr lang="en-US" sz="24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815630729"/>
                  </a:ext>
                </a:extLst>
              </a:tr>
            </a:tbl>
          </a:graphicData>
        </a:graphic>
      </p:graphicFrame>
      <p:sp>
        <p:nvSpPr>
          <p:cNvPr id="6" name="TextBox 5">
            <a:extLst>
              <a:ext uri="{FF2B5EF4-FFF2-40B4-BE49-F238E27FC236}">
                <a16:creationId xmlns:a16="http://schemas.microsoft.com/office/drawing/2014/main" id="{04829647-9EA9-4018-9F34-73621FB58972}"/>
              </a:ext>
            </a:extLst>
          </p:cNvPr>
          <p:cNvSpPr txBox="1"/>
          <p:nvPr/>
        </p:nvSpPr>
        <p:spPr>
          <a:xfrm>
            <a:off x="2145954" y="3660657"/>
            <a:ext cx="2514600" cy="461665"/>
          </a:xfrm>
          <a:prstGeom prst="rect">
            <a:avLst/>
          </a:prstGeom>
          <a:noFill/>
        </p:spPr>
        <p:txBody>
          <a:bodyPr wrap="square" rtlCol="0">
            <a:spAutoFit/>
          </a:bodyPr>
          <a:lstStyle/>
          <a:p>
            <a:pPr>
              <a:spcBef>
                <a:spcPts val="600"/>
              </a:spcBef>
            </a:pP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b</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890228-77DC-415D-8ED7-49C7F7F82DD6}"/>
              </a:ext>
            </a:extLst>
          </p:cNvPr>
          <p:cNvSpPr txBox="1"/>
          <p:nvPr/>
        </p:nvSpPr>
        <p:spPr>
          <a:xfrm>
            <a:off x="5991047" y="3806271"/>
            <a:ext cx="149271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1,2,3,4,5,6</a:t>
            </a:r>
          </a:p>
        </p:txBody>
      </p:sp>
      <p:sp>
        <p:nvSpPr>
          <p:cNvPr id="8" name="Rectangle 7">
            <a:extLst>
              <a:ext uri="{FF2B5EF4-FFF2-40B4-BE49-F238E27FC236}">
                <a16:creationId xmlns:a16="http://schemas.microsoft.com/office/drawing/2014/main" id="{A7AC796D-E97F-461D-9BFC-C48E0DA577AE}"/>
              </a:ext>
            </a:extLst>
          </p:cNvPr>
          <p:cNvSpPr/>
          <p:nvPr/>
        </p:nvSpPr>
        <p:spPr>
          <a:xfrm>
            <a:off x="2145954" y="4426895"/>
            <a:ext cx="1598515" cy="461665"/>
          </a:xfrm>
          <a:prstGeom prst="rect">
            <a:avLst/>
          </a:prstGeom>
        </p:spPr>
        <p:txBody>
          <a:bodyPr wrap="none">
            <a:spAutoFit/>
          </a:bodyPr>
          <a:lstStyle/>
          <a:p>
            <a:r>
              <a:rPr lang="en-US" sz="2400" dirty="0" err="1">
                <a:solidFill>
                  <a:srgbClr val="000000"/>
                </a:solidFill>
                <a:latin typeface="Times New Roman" panose="02020603050405020304" pitchFamily="18" charset="0"/>
                <a:ea typeface="Times New Roman" panose="02020603050405020304" pitchFamily="18" charset="0"/>
              </a:rPr>
              <a:t>Tổng</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00000"/>
                </a:solidFill>
                <a:latin typeface="Times New Roman" panose="02020603050405020304" pitchFamily="18" charset="0"/>
                <a:ea typeface="Times New Roman" panose="02020603050405020304" pitchFamily="18" charset="0"/>
              </a:rPr>
              <a:t>a+b</a:t>
            </a:r>
            <a:endParaRPr lang="en-US" sz="2400" dirty="0"/>
          </a:p>
        </p:txBody>
      </p:sp>
      <p:sp>
        <p:nvSpPr>
          <p:cNvPr id="9" name="TextBox 8">
            <a:extLst>
              <a:ext uri="{FF2B5EF4-FFF2-40B4-BE49-F238E27FC236}">
                <a16:creationId xmlns:a16="http://schemas.microsoft.com/office/drawing/2014/main" id="{9782F982-0D44-47EB-92D5-3AFC578205D4}"/>
              </a:ext>
            </a:extLst>
          </p:cNvPr>
          <p:cNvSpPr txBox="1"/>
          <p:nvPr/>
        </p:nvSpPr>
        <p:spPr>
          <a:xfrm>
            <a:off x="6568128" y="4327736"/>
            <a:ext cx="3385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7</a:t>
            </a:r>
          </a:p>
        </p:txBody>
      </p:sp>
      <p:sp>
        <p:nvSpPr>
          <p:cNvPr id="10" name="TextBox 9">
            <a:extLst>
              <a:ext uri="{FF2B5EF4-FFF2-40B4-BE49-F238E27FC236}">
                <a16:creationId xmlns:a16="http://schemas.microsoft.com/office/drawing/2014/main" id="{FBCDEFC5-82E5-4B58-A21A-C8A79CA4376C}"/>
              </a:ext>
            </a:extLst>
          </p:cNvPr>
          <p:cNvSpPr txBox="1"/>
          <p:nvPr/>
        </p:nvSpPr>
        <p:spPr>
          <a:xfrm>
            <a:off x="1770926" y="5193133"/>
            <a:ext cx="354185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8661B1-ED43-409B-A4B8-35E317E53C04}"/>
              </a:ext>
            </a:extLst>
          </p:cNvPr>
          <p:cNvSpPr txBox="1"/>
          <p:nvPr/>
        </p:nvSpPr>
        <p:spPr>
          <a:xfrm>
            <a:off x="6525232" y="5179020"/>
            <a:ext cx="3385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8</a:t>
            </a:r>
          </a:p>
        </p:txBody>
      </p:sp>
      <p:sp>
        <p:nvSpPr>
          <p:cNvPr id="12" name="AutoShape 2">
            <a:extLst>
              <a:ext uri="{FF2B5EF4-FFF2-40B4-BE49-F238E27FC236}">
                <a16:creationId xmlns:a16="http://schemas.microsoft.com/office/drawing/2014/main" id="{F1660E40-6287-41DE-8816-1DF56567E0FE}"/>
              </a:ext>
            </a:extLst>
          </p:cNvPr>
          <p:cNvSpPr>
            <a:spLocks noChangeArrowheads="1"/>
          </p:cNvSpPr>
          <p:nvPr/>
        </p:nvSpPr>
        <p:spPr bwMode="auto">
          <a:xfrm>
            <a:off x="1261569" y="0"/>
            <a:ext cx="7419444" cy="2256431"/>
          </a:xfrm>
          <a:prstGeom prst="horizontalScroll">
            <a:avLst>
              <a:gd name="adj" fmla="val 12500"/>
            </a:avLst>
          </a:prstGeom>
          <a:solidFill>
            <a:schemeClr val="accent2">
              <a:lumMod val="20000"/>
              <a:lumOff val="80000"/>
            </a:schemeClr>
          </a:solidFill>
          <a:ln w="9525">
            <a:solidFill>
              <a:schemeClr val="tx1"/>
            </a:solidFill>
            <a:round/>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spcBef>
                <a:spcPts val="600"/>
              </a:spcBef>
              <a:spcAft>
                <a:spcPts val="600"/>
              </a:spcAft>
            </a:pPr>
            <a:r>
              <a:rPr lang="en-US" sz="2800" dirty="0" err="1">
                <a:solidFill>
                  <a:srgbClr val="FF0000"/>
                </a:solidFill>
                <a:latin typeface="Times New Roman" panose="02020603050405020304" pitchFamily="18" charset="0"/>
                <a:ea typeface="Calibri" panose="020F0502020204030204" pitchFamily="34" charset="0"/>
              </a:rPr>
              <a:t>Dựa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vào</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chương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trình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tính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tổng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hai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số</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bằng</a:t>
            </a:r>
            <a:r>
              <a:rPr lang="en-US" sz="2800" dirty="0">
                <a:solidFill>
                  <a:srgbClr val="FF0000"/>
                </a:solidFill>
                <a:latin typeface="Times New Roman" panose="02020603050405020304" pitchFamily="18" charset="0"/>
                <a:ea typeface="Calibri" panose="020F0502020204030204" pitchFamily="34" charset="0"/>
              </a:rPr>
              <a:t> </a:t>
            </a:r>
          </a:p>
          <a:p>
            <a:pPr algn="just">
              <a:spcBef>
                <a:spcPts val="600"/>
              </a:spcBef>
              <a:spcAft>
                <a:spcPts val="600"/>
              </a:spcAft>
            </a:pPr>
            <a:r>
              <a:rPr lang="en-US" sz="2800" dirty="0">
                <a:solidFill>
                  <a:srgbClr val="FF0000"/>
                </a:solidFill>
                <a:latin typeface="Times New Roman" panose="02020603050405020304" pitchFamily="18" charset="0"/>
                <a:ea typeface="Calibri" panose="020F0502020204030204" pitchFamily="34" charset="0"/>
              </a:rPr>
              <a:t>NNTN </a:t>
            </a:r>
            <a:r>
              <a:rPr lang="en-US" sz="2800" dirty="0" err="1">
                <a:solidFill>
                  <a:srgbClr val="FF0000"/>
                </a:solidFill>
                <a:latin typeface="Times New Roman" panose="02020603050405020304" pitchFamily="18" charset="0"/>
                <a:ea typeface="Calibri" panose="020F0502020204030204" pitchFamily="34" charset="0"/>
              </a:rPr>
              <a:t>và</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chương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trình</a:t>
            </a:r>
            <a:r>
              <a:rPr lang="en-US" sz="2800" dirty="0">
                <a:solidFill>
                  <a:srgbClr val="FF0000"/>
                </a:solidFill>
                <a:latin typeface="Times New Roman" panose="02020603050405020304" pitchFamily="18" charset="0"/>
                <a:ea typeface="Calibri" panose="020F0502020204030204" pitchFamily="34" charset="0"/>
              </a:rPr>
              <a:t> Scratch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6.13. </a:t>
            </a:r>
          </a:p>
          <a:p>
            <a:pPr algn="just">
              <a:spcBef>
                <a:spcPts val="600"/>
              </a:spcBef>
              <a:spcAft>
                <a:spcPts val="600"/>
              </a:spcAft>
            </a:pPr>
            <a:r>
              <a:rPr lang="en-US" sz="2800" dirty="0" err="1">
                <a:solidFill>
                  <a:srgbClr val="FF0000"/>
                </a:solidFill>
                <a:latin typeface="Times New Roman" panose="02020603050405020304" pitchFamily="18" charset="0"/>
                <a:ea typeface="Calibri" panose="020F0502020204030204" pitchFamily="34" charset="0"/>
              </a:rPr>
              <a:t>Hãy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bổ</a:t>
            </a:r>
            <a:r>
              <a:rPr lang="en-US" sz="2800" dirty="0">
                <a:solidFill>
                  <a:srgbClr val="FF0000"/>
                </a:solidFill>
                <a:latin typeface="Times New Roman" panose="02020603050405020304" pitchFamily="18" charset="0"/>
                <a:ea typeface="Calibri" panose="020F0502020204030204" pitchFamily="34" charset="0"/>
              </a:rPr>
              <a:t> sung </a:t>
            </a:r>
            <a:r>
              <a:rPr lang="en-US" sz="2800" dirty="0" err="1">
                <a:solidFill>
                  <a:srgbClr val="FF0000"/>
                </a:solidFill>
                <a:latin typeface="Times New Roman" panose="02020603050405020304" pitchFamily="18" charset="0"/>
                <a:ea typeface="Calibri" panose="020F0502020204030204" pitchFamily="34" charset="0"/>
              </a:rPr>
              <a:t>nội</a:t>
            </a:r>
            <a:r>
              <a:rPr lang="en-US" sz="2800" dirty="0">
                <a:solidFill>
                  <a:srgbClr val="FF0000"/>
                </a:solidFill>
                <a:latin typeface="Times New Roman" panose="02020603050405020304" pitchFamily="18" charset="0"/>
                <a:ea typeface="Calibri" panose="020F0502020204030204" pitchFamily="34" charset="0"/>
              </a:rPr>
              <a:t> dung </a:t>
            </a:r>
            <a:r>
              <a:rPr lang="en-US" sz="2800" dirty="0" err="1">
                <a:solidFill>
                  <a:srgbClr val="FF0000"/>
                </a:solidFill>
                <a:latin typeface="Times New Roman" panose="02020603050405020304" pitchFamily="18" charset="0"/>
                <a:ea typeface="Calibri" panose="020F0502020204030204" pitchFamily="34" charset="0"/>
              </a:rPr>
              <a:t>vào</a:t>
            </a:r>
            <a:r>
              <a:rPr lang="en-US" sz="2800" dirty="0">
                <a:solidFill>
                  <a:srgbClr val="FF0000"/>
                </a:solidFill>
                <a:latin typeface="Times New Roman" panose="02020603050405020304" pitchFamily="18" charset="0"/>
                <a:ea typeface="Calibri" panose="020F0502020204030204" pitchFamily="34" charset="0"/>
              </a:rPr>
              <a:t> ô </a:t>
            </a:r>
            <a:r>
              <a:rPr lang="en-US" sz="2800" dirty="0" err="1">
                <a:solidFill>
                  <a:srgbClr val="FF0000"/>
                </a:solidFill>
                <a:latin typeface="Times New Roman" panose="02020603050405020304" pitchFamily="18" charset="0"/>
                <a:ea typeface="Calibri" panose="020F0502020204030204" pitchFamily="34" charset="0"/>
              </a:rPr>
              <a:t>trống</a:t>
            </a:r>
            <a:endParaRPr lang="en-US" sz="2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193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5024" y="4838998"/>
            <a:ext cx="2659702" cy="646331"/>
          </a:xfrm>
          <a:prstGeom prst="rect">
            <a:avLst/>
          </a:prstGeom>
          <a:solidFill>
            <a:srgbClr val="002060"/>
          </a:solidFill>
        </p:spPr>
        <p:txBody>
          <a:bodyPr wrap="none" lIns="91440" tIns="45720" rIns="91440" bIns="45720">
            <a:spAutoFit/>
          </a:bodyPr>
          <a:lstStyle/>
          <a:p>
            <a:pPr algn="ctr"/>
            <a:r>
              <a:rPr lang="en-US" sz="3600" b="1" i="0"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US" sz="3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124" name="Picture 4" descr="5 tuyệt chiêu luyện nói tiếng Anh cho học sinh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77" y="280692"/>
            <a:ext cx="7645400" cy="400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2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194258-77F5-4C74-8DA3-5D8815DE7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4" y="230387"/>
            <a:ext cx="9144016" cy="6870193"/>
          </a:xfrm>
          <a:prstGeom prst="rect">
            <a:avLst/>
          </a:prstGeom>
        </p:spPr>
      </p:pic>
      <p:sp>
        <p:nvSpPr>
          <p:cNvPr id="2" name="Title 1">
            <a:extLst>
              <a:ext uri="{FF2B5EF4-FFF2-40B4-BE49-F238E27FC236}">
                <a16:creationId xmlns:a16="http://schemas.microsoft.com/office/drawing/2014/main" id="{951B904D-99ED-4BC3-AA0E-2F25EE032033}"/>
              </a:ext>
            </a:extLst>
          </p:cNvPr>
          <p:cNvSpPr>
            <a:spLocks noGrp="1"/>
          </p:cNvSpPr>
          <p:nvPr>
            <p:ph type="title"/>
          </p:nvPr>
        </p:nvSpPr>
        <p:spPr>
          <a:xfrm>
            <a:off x="390525" y="1118359"/>
            <a:ext cx="8362950" cy="1325563"/>
          </a:xfrm>
        </p:spPr>
        <p:txBody>
          <a:bodyPr>
            <a:no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chu vi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m, </a:t>
            </a:r>
            <a:r>
              <a:rPr lang="en-US" sz="2800" b="1" dirty="0" err="1">
                <a:solidFill>
                  <a:srgbClr val="FF0000"/>
                </a:solidFill>
                <a:latin typeface="Times New Roman" panose="02020603050405020304" pitchFamily="18" charset="0"/>
                <a:cs typeface="Times New Roman" panose="02020603050405020304" pitchFamily="18" charset="0"/>
              </a:rPr>
              <a:t>chiều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n)</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5">
            <a:extLst>
              <a:ext uri="{FF2B5EF4-FFF2-40B4-BE49-F238E27FC236}">
                <a16:creationId xmlns:a16="http://schemas.microsoft.com/office/drawing/2014/main" id="{90C0CBED-223D-45DA-87DD-C7234807A029}"/>
              </a:ext>
            </a:extLst>
          </p:cNvPr>
          <p:cNvSpPr/>
          <p:nvPr/>
        </p:nvSpPr>
        <p:spPr>
          <a:xfrm>
            <a:off x="1611086" y="145474"/>
            <a:ext cx="7418609" cy="77362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17F9108-892F-46FA-AF33-2C1116047AC0}"/>
              </a:ext>
            </a:extLst>
          </p:cNvPr>
          <p:cNvSpPr txBox="1"/>
          <p:nvPr/>
        </p:nvSpPr>
        <p:spPr>
          <a:xfrm>
            <a:off x="1049766" y="230387"/>
            <a:ext cx="724376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NHÓM</a:t>
            </a:r>
          </a:p>
        </p:txBody>
      </p:sp>
      <p:sp>
        <p:nvSpPr>
          <p:cNvPr id="6" name="Rectangle 5">
            <a:extLst>
              <a:ext uri="{FF2B5EF4-FFF2-40B4-BE49-F238E27FC236}">
                <a16:creationId xmlns:a16="http://schemas.microsoft.com/office/drawing/2014/main" id="{F1F9B4D7-407D-4C70-946E-38B0D3315CDA}"/>
              </a:ext>
            </a:extLst>
          </p:cNvPr>
          <p:cNvSpPr/>
          <p:nvPr/>
        </p:nvSpPr>
        <p:spPr>
          <a:xfrm>
            <a:off x="716391" y="2149407"/>
            <a:ext cx="7413170" cy="4004173"/>
          </a:xfrm>
          <a:prstGeom prst="rect">
            <a:avLst/>
          </a:prstGeom>
        </p:spPr>
        <p:txBody>
          <a:bodyPr wrap="square">
            <a:spAutoFit/>
          </a:bodyPr>
          <a:lstStyle/>
          <a:p>
            <a:pPr algn="just">
              <a:lnSpc>
                <a:spcPct val="130000"/>
              </a:lnSpc>
              <a:spcBef>
                <a:spcPts val="600"/>
              </a:spcBef>
              <a:spcAft>
                <a:spcPts val="600"/>
              </a:spcAft>
            </a:pP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Input: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
            </a:r>
          </a:p>
          <a:p>
            <a:pPr algn="just">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Output: Chu vi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nhật</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chuvi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(m + n) *2</a:t>
            </a:r>
          </a:p>
          <a:p>
            <a:pPr algn="just">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chuvi</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cs typeface="Times New Roman" panose="02020603050405020304" pitchFamily="18" charset="0"/>
              </a:rPr>
              <a:t>(Chu vi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3D48887-B6EA-4449-9156-C0BCEB61F27B}"/>
              </a:ext>
            </a:extLst>
          </p:cNvPr>
          <p:cNvPicPr>
            <a:picLocks noChangeAspect="1"/>
          </p:cNvPicPr>
          <p:nvPr/>
        </p:nvPicPr>
        <p:blipFill rotWithShape="1">
          <a:blip r:embed="rId5"/>
          <a:srcRect l="35595" t="50000" r="45000" b="19524"/>
          <a:stretch/>
        </p:blipFill>
        <p:spPr>
          <a:xfrm>
            <a:off x="294939" y="51155"/>
            <a:ext cx="1159957" cy="1024748"/>
          </a:xfrm>
          <a:prstGeom prst="rect">
            <a:avLst/>
          </a:prstGeom>
        </p:spPr>
      </p:pic>
      <p:sp>
        <p:nvSpPr>
          <p:cNvPr id="8" name="Rounded Rectangle 6">
            <a:extLst>
              <a:ext uri="{FF2B5EF4-FFF2-40B4-BE49-F238E27FC236}">
                <a16:creationId xmlns:a16="http://schemas.microsoft.com/office/drawing/2014/main" id="{50C6E028-ED3E-4D0E-AEDB-4441546C1AB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11" name="Rounded Rectangle 7">
            <a:extLst>
              <a:ext uri="{FF2B5EF4-FFF2-40B4-BE49-F238E27FC236}">
                <a16:creationId xmlns:a16="http://schemas.microsoft.com/office/drawing/2014/main" id="{D9EE4A6D-5856-4B7F-B6BD-DFB1834B0EB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12" name="Rounded Rectangle 8">
            <a:extLst>
              <a:ext uri="{FF2B5EF4-FFF2-40B4-BE49-F238E27FC236}">
                <a16:creationId xmlns:a16="http://schemas.microsoft.com/office/drawing/2014/main" id="{8AC7C187-E5B7-4E3E-803D-97F43F08114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13" name="Rounded Rectangle 9">
            <a:extLst>
              <a:ext uri="{FF2B5EF4-FFF2-40B4-BE49-F238E27FC236}">
                <a16:creationId xmlns:a16="http://schemas.microsoft.com/office/drawing/2014/main" id="{B6842238-D0CE-40C8-A034-35009CFF6ED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14" name="Rounded Rectangle 10">
            <a:extLst>
              <a:ext uri="{FF2B5EF4-FFF2-40B4-BE49-F238E27FC236}">
                <a16:creationId xmlns:a16="http://schemas.microsoft.com/office/drawing/2014/main" id="{BB932193-06F6-4EBE-B02C-B7D5A16D7F5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15" name="Rounded Rectangle 12">
            <a:extLst>
              <a:ext uri="{FF2B5EF4-FFF2-40B4-BE49-F238E27FC236}">
                <a16:creationId xmlns:a16="http://schemas.microsoft.com/office/drawing/2014/main" id="{1598F892-FB85-4D2C-B39A-663FAA097C7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16" name="Rounded Rectangle 13">
            <a:extLst>
              <a:ext uri="{FF2B5EF4-FFF2-40B4-BE49-F238E27FC236}">
                <a16:creationId xmlns:a16="http://schemas.microsoft.com/office/drawing/2014/main" id="{AB2FB390-C14D-490E-A286-9475C16C9F1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17" name="Rounded Rectangle 14">
            <a:extLst>
              <a:ext uri="{FF2B5EF4-FFF2-40B4-BE49-F238E27FC236}">
                <a16:creationId xmlns:a16="http://schemas.microsoft.com/office/drawing/2014/main" id="{E50D9861-5311-40EF-9C29-B75043A42D8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18" name="Rounded Rectangle 15">
            <a:extLst>
              <a:ext uri="{FF2B5EF4-FFF2-40B4-BE49-F238E27FC236}">
                <a16:creationId xmlns:a16="http://schemas.microsoft.com/office/drawing/2014/main" id="{1B9A7C47-19A9-4BB1-A9BE-B0BF7DEF130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19" name="Rounded Rectangle 16">
            <a:extLst>
              <a:ext uri="{FF2B5EF4-FFF2-40B4-BE49-F238E27FC236}">
                <a16:creationId xmlns:a16="http://schemas.microsoft.com/office/drawing/2014/main" id="{56FDAAB9-5CF8-47F5-B3B2-043937CC675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20" name="Rounded Rectangle 17">
            <a:extLst>
              <a:ext uri="{FF2B5EF4-FFF2-40B4-BE49-F238E27FC236}">
                <a16:creationId xmlns:a16="http://schemas.microsoft.com/office/drawing/2014/main" id="{610651E3-0321-4CF1-B3F3-32A1799C34D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21" name="Rounded Rectangle 18">
            <a:extLst>
              <a:ext uri="{FF2B5EF4-FFF2-40B4-BE49-F238E27FC236}">
                <a16:creationId xmlns:a16="http://schemas.microsoft.com/office/drawing/2014/main" id="{E7A13347-A37F-4F7D-8F37-2841974D00C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22" name="Rounded Rectangle 19">
            <a:extLst>
              <a:ext uri="{FF2B5EF4-FFF2-40B4-BE49-F238E27FC236}">
                <a16:creationId xmlns:a16="http://schemas.microsoft.com/office/drawing/2014/main" id="{334BF158-DE83-4A85-A4CA-3FE3D769F88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23" name="Rounded Rectangle 20">
            <a:extLst>
              <a:ext uri="{FF2B5EF4-FFF2-40B4-BE49-F238E27FC236}">
                <a16:creationId xmlns:a16="http://schemas.microsoft.com/office/drawing/2014/main" id="{86EA4126-550B-441C-8241-F219888E8D7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24" name="Rounded Rectangle 21">
            <a:extLst>
              <a:ext uri="{FF2B5EF4-FFF2-40B4-BE49-F238E27FC236}">
                <a16:creationId xmlns:a16="http://schemas.microsoft.com/office/drawing/2014/main" id="{5AF4AC26-4AC3-4F43-9E64-A9F50C3F965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25" name="Rounded Rectangle 22">
            <a:extLst>
              <a:ext uri="{FF2B5EF4-FFF2-40B4-BE49-F238E27FC236}">
                <a16:creationId xmlns:a16="http://schemas.microsoft.com/office/drawing/2014/main" id="{4CAD2B63-30CF-46E3-86A1-73864CA592E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26" name="Rounded Rectangle 23">
            <a:extLst>
              <a:ext uri="{FF2B5EF4-FFF2-40B4-BE49-F238E27FC236}">
                <a16:creationId xmlns:a16="http://schemas.microsoft.com/office/drawing/2014/main" id="{5468F9B6-81E2-4F49-BD3B-E42749A98F7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27" name="Rounded Rectangle 24">
            <a:extLst>
              <a:ext uri="{FF2B5EF4-FFF2-40B4-BE49-F238E27FC236}">
                <a16:creationId xmlns:a16="http://schemas.microsoft.com/office/drawing/2014/main" id="{BC8E9607-0811-42AB-8505-55CCB6472DC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28" name="Rounded Rectangle 25">
            <a:extLst>
              <a:ext uri="{FF2B5EF4-FFF2-40B4-BE49-F238E27FC236}">
                <a16:creationId xmlns:a16="http://schemas.microsoft.com/office/drawing/2014/main" id="{86731AAC-7447-4070-BB63-B69BAAC0FF9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29" name="Rounded Rectangle 26">
            <a:extLst>
              <a:ext uri="{FF2B5EF4-FFF2-40B4-BE49-F238E27FC236}">
                <a16:creationId xmlns:a16="http://schemas.microsoft.com/office/drawing/2014/main" id="{2D47932F-9C07-4BBC-A3EC-32222F4B171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0" name="Rounded Rectangle 27">
            <a:extLst>
              <a:ext uri="{FF2B5EF4-FFF2-40B4-BE49-F238E27FC236}">
                <a16:creationId xmlns:a16="http://schemas.microsoft.com/office/drawing/2014/main" id="{0AE18D8C-E5C3-4C8A-B315-20CF6286509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1" name="Rounded Rectangle 28">
            <a:extLst>
              <a:ext uri="{FF2B5EF4-FFF2-40B4-BE49-F238E27FC236}">
                <a16:creationId xmlns:a16="http://schemas.microsoft.com/office/drawing/2014/main" id="{2BA1459F-66DD-4835-A618-CC15CB43BEA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2" name="Rounded Rectangle 29">
            <a:extLst>
              <a:ext uri="{FF2B5EF4-FFF2-40B4-BE49-F238E27FC236}">
                <a16:creationId xmlns:a16="http://schemas.microsoft.com/office/drawing/2014/main" id="{42711A4C-1128-4367-A80A-256AF00AF5A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3" name="Rounded Rectangle 30">
            <a:extLst>
              <a:ext uri="{FF2B5EF4-FFF2-40B4-BE49-F238E27FC236}">
                <a16:creationId xmlns:a16="http://schemas.microsoft.com/office/drawing/2014/main" id="{6807EEAD-69CC-4354-9176-4EAB073677F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4" name="Rounded Rectangle 31">
            <a:extLst>
              <a:ext uri="{FF2B5EF4-FFF2-40B4-BE49-F238E27FC236}">
                <a16:creationId xmlns:a16="http://schemas.microsoft.com/office/drawing/2014/main" id="{90118279-3E8C-46DB-B028-AB89A1EF847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5" name="Rounded Rectangle 32">
            <a:extLst>
              <a:ext uri="{FF2B5EF4-FFF2-40B4-BE49-F238E27FC236}">
                <a16:creationId xmlns:a16="http://schemas.microsoft.com/office/drawing/2014/main" id="{137B6AE4-9518-440F-ACFF-DF911CD1A4B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6" name="Rounded Rectangle 33">
            <a:extLst>
              <a:ext uri="{FF2B5EF4-FFF2-40B4-BE49-F238E27FC236}">
                <a16:creationId xmlns:a16="http://schemas.microsoft.com/office/drawing/2014/main" id="{A881ABF3-A06E-43FE-B0B5-6D71064B22A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7" name="Rounded Rectangle 34">
            <a:extLst>
              <a:ext uri="{FF2B5EF4-FFF2-40B4-BE49-F238E27FC236}">
                <a16:creationId xmlns:a16="http://schemas.microsoft.com/office/drawing/2014/main" id="{444DEE3B-87B6-42D2-AF92-0F5C3A870D5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8" name="Rounded Rectangle 35">
            <a:extLst>
              <a:ext uri="{FF2B5EF4-FFF2-40B4-BE49-F238E27FC236}">
                <a16:creationId xmlns:a16="http://schemas.microsoft.com/office/drawing/2014/main" id="{0182E1F6-CBAB-4E84-83BC-3DB4F9F717F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9" name="Rounded Rectangle 36">
            <a:extLst>
              <a:ext uri="{FF2B5EF4-FFF2-40B4-BE49-F238E27FC236}">
                <a16:creationId xmlns:a16="http://schemas.microsoft.com/office/drawing/2014/main" id="{5B292677-CD6B-467E-BCC6-82E4E97E0ED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40" name="Rounded Rectangle 37">
            <a:extLst>
              <a:ext uri="{FF2B5EF4-FFF2-40B4-BE49-F238E27FC236}">
                <a16:creationId xmlns:a16="http://schemas.microsoft.com/office/drawing/2014/main" id="{6E86DE22-2CA4-4456-ADF9-ACC3D34CD00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41" name="Rounded Rectangle 38">
            <a:extLst>
              <a:ext uri="{FF2B5EF4-FFF2-40B4-BE49-F238E27FC236}">
                <a16:creationId xmlns:a16="http://schemas.microsoft.com/office/drawing/2014/main" id="{DEE18199-2523-4300-A3E1-05885ACD78B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42" name="Rounded Rectangle 39">
            <a:extLst>
              <a:ext uri="{FF2B5EF4-FFF2-40B4-BE49-F238E27FC236}">
                <a16:creationId xmlns:a16="http://schemas.microsoft.com/office/drawing/2014/main" id="{FFBF73B8-EF7E-4156-96F8-D6EE593EDBF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43" name="Rounded Rectangle 40">
            <a:extLst>
              <a:ext uri="{FF2B5EF4-FFF2-40B4-BE49-F238E27FC236}">
                <a16:creationId xmlns:a16="http://schemas.microsoft.com/office/drawing/2014/main" id="{5248CF19-DC79-4A04-9011-7BAC8671284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44" name="Rounded Rectangle 41">
            <a:extLst>
              <a:ext uri="{FF2B5EF4-FFF2-40B4-BE49-F238E27FC236}">
                <a16:creationId xmlns:a16="http://schemas.microsoft.com/office/drawing/2014/main" id="{BE8A4BF9-BF9A-4F3B-B770-DB0D29FAAB0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45" name="Rounded Rectangle 42">
            <a:extLst>
              <a:ext uri="{FF2B5EF4-FFF2-40B4-BE49-F238E27FC236}">
                <a16:creationId xmlns:a16="http://schemas.microsoft.com/office/drawing/2014/main" id="{6B792AB0-3563-4ADB-B7E9-2EE707E45C9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46" name="Rounded Rectangle 43">
            <a:extLst>
              <a:ext uri="{FF2B5EF4-FFF2-40B4-BE49-F238E27FC236}">
                <a16:creationId xmlns:a16="http://schemas.microsoft.com/office/drawing/2014/main" id="{959EE619-61F8-477C-9844-394C7AF575F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7" name="Rounded Rectangle 44">
            <a:extLst>
              <a:ext uri="{FF2B5EF4-FFF2-40B4-BE49-F238E27FC236}">
                <a16:creationId xmlns:a16="http://schemas.microsoft.com/office/drawing/2014/main" id="{149CB48F-654B-4974-B03E-E38C82C85DE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8" name="Rounded Rectangle 45">
            <a:extLst>
              <a:ext uri="{FF2B5EF4-FFF2-40B4-BE49-F238E27FC236}">
                <a16:creationId xmlns:a16="http://schemas.microsoft.com/office/drawing/2014/main" id="{0A9CCED4-B411-4DC1-B84C-5617749A9A6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9" name="Rounded Rectangle 46">
            <a:extLst>
              <a:ext uri="{FF2B5EF4-FFF2-40B4-BE49-F238E27FC236}">
                <a16:creationId xmlns:a16="http://schemas.microsoft.com/office/drawing/2014/main" id="{1E61D694-CC81-4EE8-A34C-D21CFE0CE29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50" name="Rounded Rectangle 47">
            <a:extLst>
              <a:ext uri="{FF2B5EF4-FFF2-40B4-BE49-F238E27FC236}">
                <a16:creationId xmlns:a16="http://schemas.microsoft.com/office/drawing/2014/main" id="{92EA4F4B-ED95-43AC-B982-76012198096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51" name="Rounded Rectangle 48">
            <a:extLst>
              <a:ext uri="{FF2B5EF4-FFF2-40B4-BE49-F238E27FC236}">
                <a16:creationId xmlns:a16="http://schemas.microsoft.com/office/drawing/2014/main" id="{C3608CB7-004C-481B-979A-CE1B6E85B3A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52" name="Rounded Rectangle 49">
            <a:extLst>
              <a:ext uri="{FF2B5EF4-FFF2-40B4-BE49-F238E27FC236}">
                <a16:creationId xmlns:a16="http://schemas.microsoft.com/office/drawing/2014/main" id="{DB02200D-F600-4B30-9401-D8BD602BD8B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53" name="Rounded Rectangle 50">
            <a:extLst>
              <a:ext uri="{FF2B5EF4-FFF2-40B4-BE49-F238E27FC236}">
                <a16:creationId xmlns:a16="http://schemas.microsoft.com/office/drawing/2014/main" id="{AD05057E-22ED-4BA1-AB28-097E7D7AD13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54" name="Rounded Rectangle 51">
            <a:extLst>
              <a:ext uri="{FF2B5EF4-FFF2-40B4-BE49-F238E27FC236}">
                <a16:creationId xmlns:a16="http://schemas.microsoft.com/office/drawing/2014/main" id="{B6DA3C4D-1421-4E7A-BCBA-DBB933AF1E9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55" name="Rounded Rectangle 52">
            <a:extLst>
              <a:ext uri="{FF2B5EF4-FFF2-40B4-BE49-F238E27FC236}">
                <a16:creationId xmlns:a16="http://schemas.microsoft.com/office/drawing/2014/main" id="{E199833F-8222-4A37-9FEE-3F9E86B9C95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56" name="Rounded Rectangle 53">
            <a:extLst>
              <a:ext uri="{FF2B5EF4-FFF2-40B4-BE49-F238E27FC236}">
                <a16:creationId xmlns:a16="http://schemas.microsoft.com/office/drawing/2014/main" id="{487BAFA9-726F-4B42-99FD-1E3AD61CD39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57" name="Rounded Rectangle 54">
            <a:extLst>
              <a:ext uri="{FF2B5EF4-FFF2-40B4-BE49-F238E27FC236}">
                <a16:creationId xmlns:a16="http://schemas.microsoft.com/office/drawing/2014/main" id="{E484EAE5-FC45-413F-90F8-82E8C231A18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58" name="Rounded Rectangle 55">
            <a:extLst>
              <a:ext uri="{FF2B5EF4-FFF2-40B4-BE49-F238E27FC236}">
                <a16:creationId xmlns:a16="http://schemas.microsoft.com/office/drawing/2014/main" id="{3314137F-5EDC-48E1-8072-B1879F84602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59" name="Rounded Rectangle 56">
            <a:extLst>
              <a:ext uri="{FF2B5EF4-FFF2-40B4-BE49-F238E27FC236}">
                <a16:creationId xmlns:a16="http://schemas.microsoft.com/office/drawing/2014/main" id="{7CAD2611-E2AF-4C85-95F5-A7578CDB046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60" name="Rounded Rectangle 57">
            <a:extLst>
              <a:ext uri="{FF2B5EF4-FFF2-40B4-BE49-F238E27FC236}">
                <a16:creationId xmlns:a16="http://schemas.microsoft.com/office/drawing/2014/main" id="{DF1C1011-9646-4ABE-9DAA-27106C885AA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61" name="Rounded Rectangle 58">
            <a:extLst>
              <a:ext uri="{FF2B5EF4-FFF2-40B4-BE49-F238E27FC236}">
                <a16:creationId xmlns:a16="http://schemas.microsoft.com/office/drawing/2014/main" id="{1B204665-B74C-4E32-84C8-57B302AB823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62" name="Rounded Rectangle 59">
            <a:extLst>
              <a:ext uri="{FF2B5EF4-FFF2-40B4-BE49-F238E27FC236}">
                <a16:creationId xmlns:a16="http://schemas.microsoft.com/office/drawing/2014/main" id="{0000502C-6749-4153-9EC8-B2167304FAC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63" name="Rounded Rectangle 60">
            <a:extLst>
              <a:ext uri="{FF2B5EF4-FFF2-40B4-BE49-F238E27FC236}">
                <a16:creationId xmlns:a16="http://schemas.microsoft.com/office/drawing/2014/main" id="{F3F04169-9DCF-47F3-B027-0653C257D27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64" name="Rounded Rectangle 61">
            <a:extLst>
              <a:ext uri="{FF2B5EF4-FFF2-40B4-BE49-F238E27FC236}">
                <a16:creationId xmlns:a16="http://schemas.microsoft.com/office/drawing/2014/main" id="{3F86DF9E-E891-4973-86E2-03676AF4BDF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65" name="Rounded Rectangle 62">
            <a:extLst>
              <a:ext uri="{FF2B5EF4-FFF2-40B4-BE49-F238E27FC236}">
                <a16:creationId xmlns:a16="http://schemas.microsoft.com/office/drawing/2014/main" id="{E3AD3479-9DC6-4E7C-945B-32E4F76EC93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66" name="Rounded Rectangle 63">
            <a:extLst>
              <a:ext uri="{FF2B5EF4-FFF2-40B4-BE49-F238E27FC236}">
                <a16:creationId xmlns:a16="http://schemas.microsoft.com/office/drawing/2014/main" id="{09A2056C-4C35-4BCD-820D-F8497BF11C7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67" name="Rounded Rectangle 64">
            <a:extLst>
              <a:ext uri="{FF2B5EF4-FFF2-40B4-BE49-F238E27FC236}">
                <a16:creationId xmlns:a16="http://schemas.microsoft.com/office/drawing/2014/main" id="{35E04643-58CE-458A-A735-E527E748DB4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68" name="Rounded Rectangle 65">
            <a:extLst>
              <a:ext uri="{FF2B5EF4-FFF2-40B4-BE49-F238E27FC236}">
                <a16:creationId xmlns:a16="http://schemas.microsoft.com/office/drawing/2014/main" id="{2F1B0E96-E8C7-40E2-8554-2CC118F3611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69" name="Rounded Rectangle 66">
            <a:extLst>
              <a:ext uri="{FF2B5EF4-FFF2-40B4-BE49-F238E27FC236}">
                <a16:creationId xmlns:a16="http://schemas.microsoft.com/office/drawing/2014/main" id="{2271F672-E057-4493-99C1-EF41FA468A2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70" name="Rounded Rectangle 67">
            <a:extLst>
              <a:ext uri="{FF2B5EF4-FFF2-40B4-BE49-F238E27FC236}">
                <a16:creationId xmlns:a16="http://schemas.microsoft.com/office/drawing/2014/main" id="{486B88A3-6AF7-4847-A828-49682AAC89F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71" name="Rounded Rectangle 68">
            <a:extLst>
              <a:ext uri="{FF2B5EF4-FFF2-40B4-BE49-F238E27FC236}">
                <a16:creationId xmlns:a16="http://schemas.microsoft.com/office/drawing/2014/main" id="{A0150249-43AA-4A92-88A7-D4818760726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72" name="Rounded Rectangle 69">
            <a:extLst>
              <a:ext uri="{FF2B5EF4-FFF2-40B4-BE49-F238E27FC236}">
                <a16:creationId xmlns:a16="http://schemas.microsoft.com/office/drawing/2014/main" id="{9DCED58A-6900-49CE-B9CA-0AFAA35CA0A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73" name="Rounded Rectangle 70">
            <a:extLst>
              <a:ext uri="{FF2B5EF4-FFF2-40B4-BE49-F238E27FC236}">
                <a16:creationId xmlns:a16="http://schemas.microsoft.com/office/drawing/2014/main" id="{E66DDA5A-7798-4292-BD43-C4BFC99C6B8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74" name="Rounded Rectangle 71">
            <a:extLst>
              <a:ext uri="{FF2B5EF4-FFF2-40B4-BE49-F238E27FC236}">
                <a16:creationId xmlns:a16="http://schemas.microsoft.com/office/drawing/2014/main" id="{23775283-8052-4C1D-AC0B-5A984A2AD27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75" name="Rounded Rectangle 72">
            <a:extLst>
              <a:ext uri="{FF2B5EF4-FFF2-40B4-BE49-F238E27FC236}">
                <a16:creationId xmlns:a16="http://schemas.microsoft.com/office/drawing/2014/main" id="{135C848E-9108-45E7-A4AB-C912CAEADFB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76" name="Rounded Rectangle 73">
            <a:extLst>
              <a:ext uri="{FF2B5EF4-FFF2-40B4-BE49-F238E27FC236}">
                <a16:creationId xmlns:a16="http://schemas.microsoft.com/office/drawing/2014/main" id="{BBF0A9DF-8574-45F4-BD01-F2A05181821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77" name="Rounded Rectangle 74">
            <a:extLst>
              <a:ext uri="{FF2B5EF4-FFF2-40B4-BE49-F238E27FC236}">
                <a16:creationId xmlns:a16="http://schemas.microsoft.com/office/drawing/2014/main" id="{DB743891-BF82-48BA-ACAD-3D154A299E6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78" name="Rounded Rectangle 75">
            <a:extLst>
              <a:ext uri="{FF2B5EF4-FFF2-40B4-BE49-F238E27FC236}">
                <a16:creationId xmlns:a16="http://schemas.microsoft.com/office/drawing/2014/main" id="{4611BBD1-0195-4F2A-B496-71EB8516B8A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79" name="Rounded Rectangle 76">
            <a:extLst>
              <a:ext uri="{FF2B5EF4-FFF2-40B4-BE49-F238E27FC236}">
                <a16:creationId xmlns:a16="http://schemas.microsoft.com/office/drawing/2014/main" id="{E0B876F1-E557-41B8-8BE7-6AE3A047E47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80" name="Rounded Rectangle 77">
            <a:extLst>
              <a:ext uri="{FF2B5EF4-FFF2-40B4-BE49-F238E27FC236}">
                <a16:creationId xmlns:a16="http://schemas.microsoft.com/office/drawing/2014/main" id="{DE216529-1900-4546-9EAD-473EBB5ACA8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81" name="Rounded Rectangle 78">
            <a:extLst>
              <a:ext uri="{FF2B5EF4-FFF2-40B4-BE49-F238E27FC236}">
                <a16:creationId xmlns:a16="http://schemas.microsoft.com/office/drawing/2014/main" id="{2D39033D-7388-445C-B6DC-14D511A40D6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82" name="Rounded Rectangle 79">
            <a:extLst>
              <a:ext uri="{FF2B5EF4-FFF2-40B4-BE49-F238E27FC236}">
                <a16:creationId xmlns:a16="http://schemas.microsoft.com/office/drawing/2014/main" id="{30869CAD-E758-4C13-A29D-4D76E8EB210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83" name="Rounded Rectangle 80">
            <a:extLst>
              <a:ext uri="{FF2B5EF4-FFF2-40B4-BE49-F238E27FC236}">
                <a16:creationId xmlns:a16="http://schemas.microsoft.com/office/drawing/2014/main" id="{F659F1CE-2628-4C6F-B68C-69032E3DFAF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84" name="Rounded Rectangle 81">
            <a:extLst>
              <a:ext uri="{FF2B5EF4-FFF2-40B4-BE49-F238E27FC236}">
                <a16:creationId xmlns:a16="http://schemas.microsoft.com/office/drawing/2014/main" id="{D26BCBBD-EB5B-4FBC-ACDB-BDE411C87DC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85" name="Rounded Rectangle 82">
            <a:extLst>
              <a:ext uri="{FF2B5EF4-FFF2-40B4-BE49-F238E27FC236}">
                <a16:creationId xmlns:a16="http://schemas.microsoft.com/office/drawing/2014/main" id="{465900ED-66F9-44D0-B8E6-B1D1C795ECB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86" name="Rounded Rectangle 83">
            <a:extLst>
              <a:ext uri="{FF2B5EF4-FFF2-40B4-BE49-F238E27FC236}">
                <a16:creationId xmlns:a16="http://schemas.microsoft.com/office/drawing/2014/main" id="{C7C2C470-6D13-4E52-826B-D28F617DD42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87" name="Rounded Rectangle 84">
            <a:extLst>
              <a:ext uri="{FF2B5EF4-FFF2-40B4-BE49-F238E27FC236}">
                <a16:creationId xmlns:a16="http://schemas.microsoft.com/office/drawing/2014/main" id="{9491F084-402F-4FC2-A16D-409A99EBEB5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88" name="Rounded Rectangle 85">
            <a:extLst>
              <a:ext uri="{FF2B5EF4-FFF2-40B4-BE49-F238E27FC236}">
                <a16:creationId xmlns:a16="http://schemas.microsoft.com/office/drawing/2014/main" id="{FCAE4206-8A61-4AE8-B510-D8C9B8F572F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89" name="Rounded Rectangle 86">
            <a:extLst>
              <a:ext uri="{FF2B5EF4-FFF2-40B4-BE49-F238E27FC236}">
                <a16:creationId xmlns:a16="http://schemas.microsoft.com/office/drawing/2014/main" id="{B6DFBF78-9FA6-4484-8FDB-75D95D30968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90" name="Rounded Rectangle 87">
            <a:extLst>
              <a:ext uri="{FF2B5EF4-FFF2-40B4-BE49-F238E27FC236}">
                <a16:creationId xmlns:a16="http://schemas.microsoft.com/office/drawing/2014/main" id="{7BDE9CA7-5AA5-494A-971C-D801D340FD7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91" name="Rounded Rectangle 88">
            <a:extLst>
              <a:ext uri="{FF2B5EF4-FFF2-40B4-BE49-F238E27FC236}">
                <a16:creationId xmlns:a16="http://schemas.microsoft.com/office/drawing/2014/main" id="{52986648-703E-44F5-8795-178FDE1FFA8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92" name="Rounded Rectangle 89">
            <a:extLst>
              <a:ext uri="{FF2B5EF4-FFF2-40B4-BE49-F238E27FC236}">
                <a16:creationId xmlns:a16="http://schemas.microsoft.com/office/drawing/2014/main" id="{EA23823A-7CF2-4107-9164-664CEAE1322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93" name="Rounded Rectangle 90">
            <a:extLst>
              <a:ext uri="{FF2B5EF4-FFF2-40B4-BE49-F238E27FC236}">
                <a16:creationId xmlns:a16="http://schemas.microsoft.com/office/drawing/2014/main" id="{5BD1DF28-D45F-4EFB-B17F-42F8CC745E3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94" name="Rounded Rectangle 91">
            <a:extLst>
              <a:ext uri="{FF2B5EF4-FFF2-40B4-BE49-F238E27FC236}">
                <a16:creationId xmlns:a16="http://schemas.microsoft.com/office/drawing/2014/main" id="{A81D8352-B751-4097-A6BF-E6066DF526D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95" name="Rounded Rectangle 92">
            <a:extLst>
              <a:ext uri="{FF2B5EF4-FFF2-40B4-BE49-F238E27FC236}">
                <a16:creationId xmlns:a16="http://schemas.microsoft.com/office/drawing/2014/main" id="{6787B3A0-2DB1-420F-8BFC-E153BD2C1AB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96" name="Rounded Rectangle 93">
            <a:extLst>
              <a:ext uri="{FF2B5EF4-FFF2-40B4-BE49-F238E27FC236}">
                <a16:creationId xmlns:a16="http://schemas.microsoft.com/office/drawing/2014/main" id="{D00CD33E-46D7-41E3-9272-45864E1FE84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97" name="Rounded Rectangle 94">
            <a:extLst>
              <a:ext uri="{FF2B5EF4-FFF2-40B4-BE49-F238E27FC236}">
                <a16:creationId xmlns:a16="http://schemas.microsoft.com/office/drawing/2014/main" id="{0CEB75A4-3561-4B43-88B7-794D38545AA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98" name="Rounded Rectangle 95">
            <a:extLst>
              <a:ext uri="{FF2B5EF4-FFF2-40B4-BE49-F238E27FC236}">
                <a16:creationId xmlns:a16="http://schemas.microsoft.com/office/drawing/2014/main" id="{C93FD88E-E482-46B5-A21D-2A2B61B883A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99" name="Rounded Rectangle 96">
            <a:extLst>
              <a:ext uri="{FF2B5EF4-FFF2-40B4-BE49-F238E27FC236}">
                <a16:creationId xmlns:a16="http://schemas.microsoft.com/office/drawing/2014/main" id="{54F1010A-3A12-49B6-8FB9-4B3E1B0BBC1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100" name="Rounded Rectangle 97">
            <a:extLst>
              <a:ext uri="{FF2B5EF4-FFF2-40B4-BE49-F238E27FC236}">
                <a16:creationId xmlns:a16="http://schemas.microsoft.com/office/drawing/2014/main" id="{E2C1FA63-6F00-4F0D-AD7F-49E7BCDC9F2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101" name="Rounded Rectangle 98">
            <a:extLst>
              <a:ext uri="{FF2B5EF4-FFF2-40B4-BE49-F238E27FC236}">
                <a16:creationId xmlns:a16="http://schemas.microsoft.com/office/drawing/2014/main" id="{6C20019E-73B4-40C0-AE86-28B21BDB4EC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102" name="Rounded Rectangle 99">
            <a:extLst>
              <a:ext uri="{FF2B5EF4-FFF2-40B4-BE49-F238E27FC236}">
                <a16:creationId xmlns:a16="http://schemas.microsoft.com/office/drawing/2014/main" id="{F28B00D7-B202-4378-A21D-FFC005D70AF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103" name="Rounded Rectangle 100">
            <a:extLst>
              <a:ext uri="{FF2B5EF4-FFF2-40B4-BE49-F238E27FC236}">
                <a16:creationId xmlns:a16="http://schemas.microsoft.com/office/drawing/2014/main" id="{F9E161E2-3213-4ACD-ACA7-E20AE81C3EF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104" name="Rounded Rectangle 101">
            <a:extLst>
              <a:ext uri="{FF2B5EF4-FFF2-40B4-BE49-F238E27FC236}">
                <a16:creationId xmlns:a16="http://schemas.microsoft.com/office/drawing/2014/main" id="{EAFBF356-8DA7-453D-A861-0BE03112484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105" name="Rounded Rectangle 102">
            <a:extLst>
              <a:ext uri="{FF2B5EF4-FFF2-40B4-BE49-F238E27FC236}">
                <a16:creationId xmlns:a16="http://schemas.microsoft.com/office/drawing/2014/main" id="{BF378779-A29A-4124-9236-E314FA1621C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106" name="Rounded Rectangle 103">
            <a:extLst>
              <a:ext uri="{FF2B5EF4-FFF2-40B4-BE49-F238E27FC236}">
                <a16:creationId xmlns:a16="http://schemas.microsoft.com/office/drawing/2014/main" id="{4EC39D50-0509-448C-AAE5-98D1FC7656D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107" name="Rounded Rectangle 104">
            <a:extLst>
              <a:ext uri="{FF2B5EF4-FFF2-40B4-BE49-F238E27FC236}">
                <a16:creationId xmlns:a16="http://schemas.microsoft.com/office/drawing/2014/main" id="{393EBDD5-343F-4FD7-B28B-4C4161254DB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108" name="Rounded Rectangle 105">
            <a:extLst>
              <a:ext uri="{FF2B5EF4-FFF2-40B4-BE49-F238E27FC236}">
                <a16:creationId xmlns:a16="http://schemas.microsoft.com/office/drawing/2014/main" id="{E4C42BA4-20B9-4960-97B8-ED55680211F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109" name="Rounded Rectangle 106">
            <a:extLst>
              <a:ext uri="{FF2B5EF4-FFF2-40B4-BE49-F238E27FC236}">
                <a16:creationId xmlns:a16="http://schemas.microsoft.com/office/drawing/2014/main" id="{D26CE728-D4EA-45FA-8EC9-3F6064CEB4B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110" name="Rounded Rectangle 107">
            <a:extLst>
              <a:ext uri="{FF2B5EF4-FFF2-40B4-BE49-F238E27FC236}">
                <a16:creationId xmlns:a16="http://schemas.microsoft.com/office/drawing/2014/main" id="{ED0A105A-E396-44A6-8A70-60902E17188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111" name="Rounded Rectangle 108">
            <a:extLst>
              <a:ext uri="{FF2B5EF4-FFF2-40B4-BE49-F238E27FC236}">
                <a16:creationId xmlns:a16="http://schemas.microsoft.com/office/drawing/2014/main" id="{4D3CD8F6-A50A-47BC-9946-80841741181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112" name="Rounded Rectangle 109">
            <a:extLst>
              <a:ext uri="{FF2B5EF4-FFF2-40B4-BE49-F238E27FC236}">
                <a16:creationId xmlns:a16="http://schemas.microsoft.com/office/drawing/2014/main" id="{0B537E5B-1B34-4283-9006-C17FF55F5D3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113" name="Rounded Rectangle 110">
            <a:extLst>
              <a:ext uri="{FF2B5EF4-FFF2-40B4-BE49-F238E27FC236}">
                <a16:creationId xmlns:a16="http://schemas.microsoft.com/office/drawing/2014/main" id="{6B6DEC9F-0175-494F-9E91-6A49875C11D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114" name="Rounded Rectangle 111">
            <a:extLst>
              <a:ext uri="{FF2B5EF4-FFF2-40B4-BE49-F238E27FC236}">
                <a16:creationId xmlns:a16="http://schemas.microsoft.com/office/drawing/2014/main" id="{FB45253C-0923-4F76-A7B4-57B1CAE39A4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115" name="Rounded Rectangle 112">
            <a:extLst>
              <a:ext uri="{FF2B5EF4-FFF2-40B4-BE49-F238E27FC236}">
                <a16:creationId xmlns:a16="http://schemas.microsoft.com/office/drawing/2014/main" id="{15079DFA-8FA9-4B6F-8335-96E6AD92127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116" name="Rounded Rectangle 113">
            <a:extLst>
              <a:ext uri="{FF2B5EF4-FFF2-40B4-BE49-F238E27FC236}">
                <a16:creationId xmlns:a16="http://schemas.microsoft.com/office/drawing/2014/main" id="{403A5335-BA67-4739-B691-87DF1543671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117" name="Rounded Rectangle 114">
            <a:extLst>
              <a:ext uri="{FF2B5EF4-FFF2-40B4-BE49-F238E27FC236}">
                <a16:creationId xmlns:a16="http://schemas.microsoft.com/office/drawing/2014/main" id="{D1248550-86EC-4615-9C5B-C347040336D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118" name="Rounded Rectangle 115">
            <a:extLst>
              <a:ext uri="{FF2B5EF4-FFF2-40B4-BE49-F238E27FC236}">
                <a16:creationId xmlns:a16="http://schemas.microsoft.com/office/drawing/2014/main" id="{13611F44-6E50-483C-8D14-2F8E81F0195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119" name="Rounded Rectangle 116">
            <a:extLst>
              <a:ext uri="{FF2B5EF4-FFF2-40B4-BE49-F238E27FC236}">
                <a16:creationId xmlns:a16="http://schemas.microsoft.com/office/drawing/2014/main" id="{A55D4003-9C19-4D9A-BE51-42DB33E344D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120" name="Rounded Rectangle 117">
            <a:extLst>
              <a:ext uri="{FF2B5EF4-FFF2-40B4-BE49-F238E27FC236}">
                <a16:creationId xmlns:a16="http://schemas.microsoft.com/office/drawing/2014/main" id="{C78A3468-04AD-4FBE-A9EF-4D51AD8B494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121" name="Rounded Rectangle 118">
            <a:extLst>
              <a:ext uri="{FF2B5EF4-FFF2-40B4-BE49-F238E27FC236}">
                <a16:creationId xmlns:a16="http://schemas.microsoft.com/office/drawing/2014/main" id="{C73E7847-041B-4B76-A051-F72DC026919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122" name="Rounded Rectangle 119">
            <a:extLst>
              <a:ext uri="{FF2B5EF4-FFF2-40B4-BE49-F238E27FC236}">
                <a16:creationId xmlns:a16="http://schemas.microsoft.com/office/drawing/2014/main" id="{87D5D2FC-185F-44A3-8918-1DB702A8315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123" name="Rounded Rectangle 120">
            <a:extLst>
              <a:ext uri="{FF2B5EF4-FFF2-40B4-BE49-F238E27FC236}">
                <a16:creationId xmlns:a16="http://schemas.microsoft.com/office/drawing/2014/main" id="{947AAD60-FD58-49E7-8F9A-B378F7B4810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124" name="Rounded Rectangle 121">
            <a:extLst>
              <a:ext uri="{FF2B5EF4-FFF2-40B4-BE49-F238E27FC236}">
                <a16:creationId xmlns:a16="http://schemas.microsoft.com/office/drawing/2014/main" id="{170D680C-7602-4E77-9574-E25C8CAF494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125" name="Rounded Rectangle 122">
            <a:extLst>
              <a:ext uri="{FF2B5EF4-FFF2-40B4-BE49-F238E27FC236}">
                <a16:creationId xmlns:a16="http://schemas.microsoft.com/office/drawing/2014/main" id="{7543720A-E8DC-476F-BE81-08E7ADCE3EA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126" name="Rounded Rectangle 123">
            <a:extLst>
              <a:ext uri="{FF2B5EF4-FFF2-40B4-BE49-F238E27FC236}">
                <a16:creationId xmlns:a16="http://schemas.microsoft.com/office/drawing/2014/main" id="{2D3E39D7-8C33-4A91-A99C-A45C97B045D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127" name="Rounded Rectangle 124">
            <a:extLst>
              <a:ext uri="{FF2B5EF4-FFF2-40B4-BE49-F238E27FC236}">
                <a16:creationId xmlns:a16="http://schemas.microsoft.com/office/drawing/2014/main" id="{2BC943AC-ACA0-455B-80A6-9FF99E02475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128" name="Rounded Rectangle 125">
            <a:extLst>
              <a:ext uri="{FF2B5EF4-FFF2-40B4-BE49-F238E27FC236}">
                <a16:creationId xmlns:a16="http://schemas.microsoft.com/office/drawing/2014/main" id="{A5AB593D-B495-4029-823A-8740EF19CCC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129" name="Rounded Rectangle 126">
            <a:extLst>
              <a:ext uri="{FF2B5EF4-FFF2-40B4-BE49-F238E27FC236}">
                <a16:creationId xmlns:a16="http://schemas.microsoft.com/office/drawing/2014/main" id="{971C32F5-910C-427D-822A-E9272AB4394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130" name="Rounded Rectangle 127">
            <a:extLst>
              <a:ext uri="{FF2B5EF4-FFF2-40B4-BE49-F238E27FC236}">
                <a16:creationId xmlns:a16="http://schemas.microsoft.com/office/drawing/2014/main" id="{83279EEE-33E2-4071-89B1-2477BF63911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131" name="Rounded Rectangle 128">
            <a:extLst>
              <a:ext uri="{FF2B5EF4-FFF2-40B4-BE49-F238E27FC236}">
                <a16:creationId xmlns:a16="http://schemas.microsoft.com/office/drawing/2014/main" id="{B0F0A1CE-A51D-43ED-A7AB-5521398E351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132" name="Rounded Rectangle 129">
            <a:extLst>
              <a:ext uri="{FF2B5EF4-FFF2-40B4-BE49-F238E27FC236}">
                <a16:creationId xmlns:a16="http://schemas.microsoft.com/office/drawing/2014/main" id="{AC324FF3-29F0-49E8-852C-FAC325B9CBE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133" name="Rounded Rectangle 130">
            <a:extLst>
              <a:ext uri="{FF2B5EF4-FFF2-40B4-BE49-F238E27FC236}">
                <a16:creationId xmlns:a16="http://schemas.microsoft.com/office/drawing/2014/main" id="{AC72A56C-405D-48E6-BC69-F51298A6F80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134" name="Rounded Rectangle 131">
            <a:extLst>
              <a:ext uri="{FF2B5EF4-FFF2-40B4-BE49-F238E27FC236}">
                <a16:creationId xmlns:a16="http://schemas.microsoft.com/office/drawing/2014/main" id="{F95C1D57-12D3-4482-B055-28FE6658D6B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135" name="Rounded Rectangle 132">
            <a:extLst>
              <a:ext uri="{FF2B5EF4-FFF2-40B4-BE49-F238E27FC236}">
                <a16:creationId xmlns:a16="http://schemas.microsoft.com/office/drawing/2014/main" id="{A4FF2A99-024D-42CF-8E7D-3AE51B6AD3F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136" name="Rounded Rectangle 133">
            <a:extLst>
              <a:ext uri="{FF2B5EF4-FFF2-40B4-BE49-F238E27FC236}">
                <a16:creationId xmlns:a16="http://schemas.microsoft.com/office/drawing/2014/main" id="{73155666-61DA-411C-AEEB-BE8A1133F17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137" name="Rounded Rectangle 134">
            <a:extLst>
              <a:ext uri="{FF2B5EF4-FFF2-40B4-BE49-F238E27FC236}">
                <a16:creationId xmlns:a16="http://schemas.microsoft.com/office/drawing/2014/main" id="{89D50BDE-5195-422B-B851-3F19896D428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138" name="Rounded Rectangle 135">
            <a:extLst>
              <a:ext uri="{FF2B5EF4-FFF2-40B4-BE49-F238E27FC236}">
                <a16:creationId xmlns:a16="http://schemas.microsoft.com/office/drawing/2014/main" id="{C95C0F75-FA04-4D40-B51F-95929816707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139" name="Rounded Rectangle 136">
            <a:extLst>
              <a:ext uri="{FF2B5EF4-FFF2-40B4-BE49-F238E27FC236}">
                <a16:creationId xmlns:a16="http://schemas.microsoft.com/office/drawing/2014/main" id="{BF568E7C-EF95-4307-82D9-87F5EFF0B38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140" name="Rounded Rectangle 137">
            <a:extLst>
              <a:ext uri="{FF2B5EF4-FFF2-40B4-BE49-F238E27FC236}">
                <a16:creationId xmlns:a16="http://schemas.microsoft.com/office/drawing/2014/main" id="{12493A23-B552-4814-8E6F-A7C677769E2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141" name="Rounded Rectangle 138">
            <a:extLst>
              <a:ext uri="{FF2B5EF4-FFF2-40B4-BE49-F238E27FC236}">
                <a16:creationId xmlns:a16="http://schemas.microsoft.com/office/drawing/2014/main" id="{3AC86C54-61F1-4F08-8B46-A998B28F971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142" name="Rounded Rectangle 139">
            <a:extLst>
              <a:ext uri="{FF2B5EF4-FFF2-40B4-BE49-F238E27FC236}">
                <a16:creationId xmlns:a16="http://schemas.microsoft.com/office/drawing/2014/main" id="{E94F06EC-ED2F-4679-BD66-129EE44D985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143" name="Rounded Rectangle 140">
            <a:extLst>
              <a:ext uri="{FF2B5EF4-FFF2-40B4-BE49-F238E27FC236}">
                <a16:creationId xmlns:a16="http://schemas.microsoft.com/office/drawing/2014/main" id="{A35671F8-727F-4CD2-9431-D5045C9ED3C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144" name="Rounded Rectangle 141">
            <a:extLst>
              <a:ext uri="{FF2B5EF4-FFF2-40B4-BE49-F238E27FC236}">
                <a16:creationId xmlns:a16="http://schemas.microsoft.com/office/drawing/2014/main" id="{8ACBFE06-EF49-49EC-9D66-97DEF7B76C1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145" name="Rounded Rectangle 142">
            <a:extLst>
              <a:ext uri="{FF2B5EF4-FFF2-40B4-BE49-F238E27FC236}">
                <a16:creationId xmlns:a16="http://schemas.microsoft.com/office/drawing/2014/main" id="{F0C15C0F-AAF7-4888-BBB2-216F9E80EBD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146" name="Rounded Rectangle 143">
            <a:extLst>
              <a:ext uri="{FF2B5EF4-FFF2-40B4-BE49-F238E27FC236}">
                <a16:creationId xmlns:a16="http://schemas.microsoft.com/office/drawing/2014/main" id="{D864C250-816D-43B7-A01D-D67F5BCEFE6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147" name="Rounded Rectangle 144">
            <a:extLst>
              <a:ext uri="{FF2B5EF4-FFF2-40B4-BE49-F238E27FC236}">
                <a16:creationId xmlns:a16="http://schemas.microsoft.com/office/drawing/2014/main" id="{D14CDB9F-5F22-492B-BB73-8A8289B422A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148" name="Rounded Rectangle 145">
            <a:extLst>
              <a:ext uri="{FF2B5EF4-FFF2-40B4-BE49-F238E27FC236}">
                <a16:creationId xmlns:a16="http://schemas.microsoft.com/office/drawing/2014/main" id="{BF157CC5-8A49-41D2-BBE6-F99D5090BBD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149" name="Rounded Rectangle 146">
            <a:extLst>
              <a:ext uri="{FF2B5EF4-FFF2-40B4-BE49-F238E27FC236}">
                <a16:creationId xmlns:a16="http://schemas.microsoft.com/office/drawing/2014/main" id="{1741162D-83EB-4903-8ECD-61F6BEE28C1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150" name="Rounded Rectangle 147">
            <a:extLst>
              <a:ext uri="{FF2B5EF4-FFF2-40B4-BE49-F238E27FC236}">
                <a16:creationId xmlns:a16="http://schemas.microsoft.com/office/drawing/2014/main" id="{7305CF20-8BCE-4A42-B534-8F59E5BBC9E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151" name="Rounded Rectangle 148">
            <a:extLst>
              <a:ext uri="{FF2B5EF4-FFF2-40B4-BE49-F238E27FC236}">
                <a16:creationId xmlns:a16="http://schemas.microsoft.com/office/drawing/2014/main" id="{60616F32-DBAA-437F-845E-F928814C5E2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152" name="Rounded Rectangle 149">
            <a:extLst>
              <a:ext uri="{FF2B5EF4-FFF2-40B4-BE49-F238E27FC236}">
                <a16:creationId xmlns:a16="http://schemas.microsoft.com/office/drawing/2014/main" id="{AA32C919-C906-41E8-8861-7EDAEACB80A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153" name="Rounded Rectangle 150">
            <a:extLst>
              <a:ext uri="{FF2B5EF4-FFF2-40B4-BE49-F238E27FC236}">
                <a16:creationId xmlns:a16="http://schemas.microsoft.com/office/drawing/2014/main" id="{78D77CE4-45C6-4A59-8C57-02F1099B77B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154" name="Rounded Rectangle 151">
            <a:extLst>
              <a:ext uri="{FF2B5EF4-FFF2-40B4-BE49-F238E27FC236}">
                <a16:creationId xmlns:a16="http://schemas.microsoft.com/office/drawing/2014/main" id="{7C3180B4-713C-4E32-857C-58C8CE00518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155" name="Rounded Rectangle 152">
            <a:extLst>
              <a:ext uri="{FF2B5EF4-FFF2-40B4-BE49-F238E27FC236}">
                <a16:creationId xmlns:a16="http://schemas.microsoft.com/office/drawing/2014/main" id="{3D42515A-C4DE-43A4-85BE-188B627D6DF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156" name="Rounded Rectangle 153">
            <a:extLst>
              <a:ext uri="{FF2B5EF4-FFF2-40B4-BE49-F238E27FC236}">
                <a16:creationId xmlns:a16="http://schemas.microsoft.com/office/drawing/2014/main" id="{AF8A8D70-CAFC-4466-985F-15F0D9F106D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157" name="Rounded Rectangle 154">
            <a:extLst>
              <a:ext uri="{FF2B5EF4-FFF2-40B4-BE49-F238E27FC236}">
                <a16:creationId xmlns:a16="http://schemas.microsoft.com/office/drawing/2014/main" id="{62A0B946-4A24-42C3-BB3F-E8EF899A16D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158" name="Rounded Rectangle 155">
            <a:extLst>
              <a:ext uri="{FF2B5EF4-FFF2-40B4-BE49-F238E27FC236}">
                <a16:creationId xmlns:a16="http://schemas.microsoft.com/office/drawing/2014/main" id="{84AA8232-53F6-4BEB-9D25-1FC96125E1E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159" name="Rounded Rectangle 156">
            <a:extLst>
              <a:ext uri="{FF2B5EF4-FFF2-40B4-BE49-F238E27FC236}">
                <a16:creationId xmlns:a16="http://schemas.microsoft.com/office/drawing/2014/main" id="{80F22247-2DA1-49A5-A36B-1D03B8A1205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160" name="Rounded Rectangle 157">
            <a:extLst>
              <a:ext uri="{FF2B5EF4-FFF2-40B4-BE49-F238E27FC236}">
                <a16:creationId xmlns:a16="http://schemas.microsoft.com/office/drawing/2014/main" id="{16279EBD-A54E-4F17-9CEE-AE2C7A4AAD0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161" name="Rounded Rectangle 158">
            <a:extLst>
              <a:ext uri="{FF2B5EF4-FFF2-40B4-BE49-F238E27FC236}">
                <a16:creationId xmlns:a16="http://schemas.microsoft.com/office/drawing/2014/main" id="{185E6EEB-DD44-46A3-BE54-EBDFE1CD83F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162" name="Rounded Rectangle 159">
            <a:extLst>
              <a:ext uri="{FF2B5EF4-FFF2-40B4-BE49-F238E27FC236}">
                <a16:creationId xmlns:a16="http://schemas.microsoft.com/office/drawing/2014/main" id="{40DE77F3-F17D-47D6-AF6C-102D8A5A8AA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163" name="Rounded Rectangle 160">
            <a:extLst>
              <a:ext uri="{FF2B5EF4-FFF2-40B4-BE49-F238E27FC236}">
                <a16:creationId xmlns:a16="http://schemas.microsoft.com/office/drawing/2014/main" id="{25378168-FC4A-4B49-A576-52A06E032AC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164" name="Rounded Rectangle 161">
            <a:extLst>
              <a:ext uri="{FF2B5EF4-FFF2-40B4-BE49-F238E27FC236}">
                <a16:creationId xmlns:a16="http://schemas.microsoft.com/office/drawing/2014/main" id="{054217B2-AD3E-466B-A0C3-1AFCC9BE05E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165" name="Rounded Rectangle 162">
            <a:extLst>
              <a:ext uri="{FF2B5EF4-FFF2-40B4-BE49-F238E27FC236}">
                <a16:creationId xmlns:a16="http://schemas.microsoft.com/office/drawing/2014/main" id="{47D948B8-6BDB-492C-803A-59C6AEB140F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166" name="Rounded Rectangle 163">
            <a:extLst>
              <a:ext uri="{FF2B5EF4-FFF2-40B4-BE49-F238E27FC236}">
                <a16:creationId xmlns:a16="http://schemas.microsoft.com/office/drawing/2014/main" id="{41E3E80C-E362-4253-838F-2D9D34632FD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167" name="Rounded Rectangle 164">
            <a:extLst>
              <a:ext uri="{FF2B5EF4-FFF2-40B4-BE49-F238E27FC236}">
                <a16:creationId xmlns:a16="http://schemas.microsoft.com/office/drawing/2014/main" id="{D461F1CD-89FF-4118-8857-13FFE09B6DD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168" name="Rounded Rectangle 165">
            <a:extLst>
              <a:ext uri="{FF2B5EF4-FFF2-40B4-BE49-F238E27FC236}">
                <a16:creationId xmlns:a16="http://schemas.microsoft.com/office/drawing/2014/main" id="{0B333C53-1252-4876-9937-35C68E51AE2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169" name="Rounded Rectangle 166">
            <a:extLst>
              <a:ext uri="{FF2B5EF4-FFF2-40B4-BE49-F238E27FC236}">
                <a16:creationId xmlns:a16="http://schemas.microsoft.com/office/drawing/2014/main" id="{0C673D77-8A04-47D1-A374-F3B8C51B1E6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170" name="Rounded Rectangle 167">
            <a:extLst>
              <a:ext uri="{FF2B5EF4-FFF2-40B4-BE49-F238E27FC236}">
                <a16:creationId xmlns:a16="http://schemas.microsoft.com/office/drawing/2014/main" id="{9527F0BB-7920-4480-853D-181F7686A50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171" name="Rounded Rectangle 168">
            <a:extLst>
              <a:ext uri="{FF2B5EF4-FFF2-40B4-BE49-F238E27FC236}">
                <a16:creationId xmlns:a16="http://schemas.microsoft.com/office/drawing/2014/main" id="{6419960B-142B-4294-A96D-70BD45551F9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172" name="Rounded Rectangle 169">
            <a:extLst>
              <a:ext uri="{FF2B5EF4-FFF2-40B4-BE49-F238E27FC236}">
                <a16:creationId xmlns:a16="http://schemas.microsoft.com/office/drawing/2014/main" id="{C4AC376F-411E-4C2B-AFD0-3B4AD258A98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173" name="Rounded Rectangle 170">
            <a:extLst>
              <a:ext uri="{FF2B5EF4-FFF2-40B4-BE49-F238E27FC236}">
                <a16:creationId xmlns:a16="http://schemas.microsoft.com/office/drawing/2014/main" id="{F727D8B9-3B9F-4102-803B-01B5B36166C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174" name="Rounded Rectangle 171">
            <a:extLst>
              <a:ext uri="{FF2B5EF4-FFF2-40B4-BE49-F238E27FC236}">
                <a16:creationId xmlns:a16="http://schemas.microsoft.com/office/drawing/2014/main" id="{D7942C1C-962E-4555-98ED-4F7D80E786E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175" name="Rounded Rectangle 172">
            <a:extLst>
              <a:ext uri="{FF2B5EF4-FFF2-40B4-BE49-F238E27FC236}">
                <a16:creationId xmlns:a16="http://schemas.microsoft.com/office/drawing/2014/main" id="{00C413ED-A235-4CEB-898E-CC7318A095E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176" name="Rounded Rectangle 173">
            <a:extLst>
              <a:ext uri="{FF2B5EF4-FFF2-40B4-BE49-F238E27FC236}">
                <a16:creationId xmlns:a16="http://schemas.microsoft.com/office/drawing/2014/main" id="{D9844142-59F5-4E19-82EB-FBB146B82B9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177" name="Rounded Rectangle 174">
            <a:extLst>
              <a:ext uri="{FF2B5EF4-FFF2-40B4-BE49-F238E27FC236}">
                <a16:creationId xmlns:a16="http://schemas.microsoft.com/office/drawing/2014/main" id="{37D9E960-4EF8-49A9-A483-2AE91A2D437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178" name="Rounded Rectangle 175">
            <a:extLst>
              <a:ext uri="{FF2B5EF4-FFF2-40B4-BE49-F238E27FC236}">
                <a16:creationId xmlns:a16="http://schemas.microsoft.com/office/drawing/2014/main" id="{8D5954FD-DB67-49A4-BCB3-EB826CAD3E4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179" name="Rounded Rectangle 176">
            <a:extLst>
              <a:ext uri="{FF2B5EF4-FFF2-40B4-BE49-F238E27FC236}">
                <a16:creationId xmlns:a16="http://schemas.microsoft.com/office/drawing/2014/main" id="{3E2BFF17-F917-4482-9E53-FFD22A0257F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180" name="Rounded Rectangle 177">
            <a:extLst>
              <a:ext uri="{FF2B5EF4-FFF2-40B4-BE49-F238E27FC236}">
                <a16:creationId xmlns:a16="http://schemas.microsoft.com/office/drawing/2014/main" id="{5691C6B5-FF94-4F68-9F8B-D015D247E47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181" name="Rounded Rectangle 178">
            <a:extLst>
              <a:ext uri="{FF2B5EF4-FFF2-40B4-BE49-F238E27FC236}">
                <a16:creationId xmlns:a16="http://schemas.microsoft.com/office/drawing/2014/main" id="{090B0B0E-AB88-4BD8-8D28-B9F44FBF46F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182" name="Rounded Rectangle 179">
            <a:extLst>
              <a:ext uri="{FF2B5EF4-FFF2-40B4-BE49-F238E27FC236}">
                <a16:creationId xmlns:a16="http://schemas.microsoft.com/office/drawing/2014/main" id="{9402FCA8-F791-4167-8CF3-AABD28B8F94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183" name="Rounded Rectangle 180">
            <a:extLst>
              <a:ext uri="{FF2B5EF4-FFF2-40B4-BE49-F238E27FC236}">
                <a16:creationId xmlns:a16="http://schemas.microsoft.com/office/drawing/2014/main" id="{E13C9B52-3E0A-47A5-BCF6-0D64EE04581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184" name="Rounded Rectangle 181">
            <a:extLst>
              <a:ext uri="{FF2B5EF4-FFF2-40B4-BE49-F238E27FC236}">
                <a16:creationId xmlns:a16="http://schemas.microsoft.com/office/drawing/2014/main" id="{837130E2-D209-416F-BEB9-CBF3EA8A7C3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185" name="Rounded Rectangle 182">
            <a:extLst>
              <a:ext uri="{FF2B5EF4-FFF2-40B4-BE49-F238E27FC236}">
                <a16:creationId xmlns:a16="http://schemas.microsoft.com/office/drawing/2014/main" id="{3DC81B19-6273-4E43-85F8-0E29550F88B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186" name="Rounded Rectangle 183">
            <a:extLst>
              <a:ext uri="{FF2B5EF4-FFF2-40B4-BE49-F238E27FC236}">
                <a16:creationId xmlns:a16="http://schemas.microsoft.com/office/drawing/2014/main" id="{454B1F86-8EFD-4526-8059-612BEFC0E08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187" name="Rounded Rectangle 184">
            <a:extLst>
              <a:ext uri="{FF2B5EF4-FFF2-40B4-BE49-F238E27FC236}">
                <a16:creationId xmlns:a16="http://schemas.microsoft.com/office/drawing/2014/main" id="{2EE7FE01-E1E3-40DB-B52C-F9CCEB96673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188" name="Rounded Rectangle 185">
            <a:extLst>
              <a:ext uri="{FF2B5EF4-FFF2-40B4-BE49-F238E27FC236}">
                <a16:creationId xmlns:a16="http://schemas.microsoft.com/office/drawing/2014/main" id="{F8656725-EE33-4862-A68B-49FE92448EF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189" name="Rounded Rectangle 186">
            <a:extLst>
              <a:ext uri="{FF2B5EF4-FFF2-40B4-BE49-F238E27FC236}">
                <a16:creationId xmlns:a16="http://schemas.microsoft.com/office/drawing/2014/main" id="{877D056E-2C95-4F48-AD33-BC8E45DF875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190" name="Rounded Rectangle 187">
            <a:extLst>
              <a:ext uri="{FF2B5EF4-FFF2-40B4-BE49-F238E27FC236}">
                <a16:creationId xmlns:a16="http://schemas.microsoft.com/office/drawing/2014/main" id="{38575AB0-44BB-40B5-AA7D-5C7963F5DBE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191" name="Rounded Rectangle 188">
            <a:extLst>
              <a:ext uri="{FF2B5EF4-FFF2-40B4-BE49-F238E27FC236}">
                <a16:creationId xmlns:a16="http://schemas.microsoft.com/office/drawing/2014/main" id="{AE0CAF78-F0A1-463C-AB2E-211D6A377B6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192" name="Rounded Rectangle 189">
            <a:extLst>
              <a:ext uri="{FF2B5EF4-FFF2-40B4-BE49-F238E27FC236}">
                <a16:creationId xmlns:a16="http://schemas.microsoft.com/office/drawing/2014/main" id="{0D736688-159B-4DE8-B86E-1D9B44E9048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193" name="Rounded Rectangle 190">
            <a:extLst>
              <a:ext uri="{FF2B5EF4-FFF2-40B4-BE49-F238E27FC236}">
                <a16:creationId xmlns:a16="http://schemas.microsoft.com/office/drawing/2014/main" id="{76B2BE29-4F1F-4E6B-8B3A-F359A84A86B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194" name="Rounded Rectangle 191">
            <a:extLst>
              <a:ext uri="{FF2B5EF4-FFF2-40B4-BE49-F238E27FC236}">
                <a16:creationId xmlns:a16="http://schemas.microsoft.com/office/drawing/2014/main" id="{616E146D-3E47-4982-A007-453182960AF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195" name="Rounded Rectangle 192">
            <a:extLst>
              <a:ext uri="{FF2B5EF4-FFF2-40B4-BE49-F238E27FC236}">
                <a16:creationId xmlns:a16="http://schemas.microsoft.com/office/drawing/2014/main" id="{69CD10A7-E9C7-4B44-99DE-11C24BA2052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196" name="Rounded Rectangle 193">
            <a:extLst>
              <a:ext uri="{FF2B5EF4-FFF2-40B4-BE49-F238E27FC236}">
                <a16:creationId xmlns:a16="http://schemas.microsoft.com/office/drawing/2014/main" id="{176BEF33-185C-4F81-8DDE-947B4566966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197" name="Rounded Rectangle 194">
            <a:extLst>
              <a:ext uri="{FF2B5EF4-FFF2-40B4-BE49-F238E27FC236}">
                <a16:creationId xmlns:a16="http://schemas.microsoft.com/office/drawing/2014/main" id="{07319D55-F123-4A71-9398-2B48272B6FF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198" name="Rounded Rectangle 195">
            <a:extLst>
              <a:ext uri="{FF2B5EF4-FFF2-40B4-BE49-F238E27FC236}">
                <a16:creationId xmlns:a16="http://schemas.microsoft.com/office/drawing/2014/main" id="{D78F2F76-810B-4FE0-8B84-C7C4D0B6F99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199" name="Rounded Rectangle 196">
            <a:extLst>
              <a:ext uri="{FF2B5EF4-FFF2-40B4-BE49-F238E27FC236}">
                <a16:creationId xmlns:a16="http://schemas.microsoft.com/office/drawing/2014/main" id="{F8FAAC69-9EA6-4C2A-9D94-751F6145F93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200" name="Rounded Rectangle 197">
            <a:extLst>
              <a:ext uri="{FF2B5EF4-FFF2-40B4-BE49-F238E27FC236}">
                <a16:creationId xmlns:a16="http://schemas.microsoft.com/office/drawing/2014/main" id="{E64B9091-50CF-4508-9434-10263A880C9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201" name="Rounded Rectangle 198">
            <a:extLst>
              <a:ext uri="{FF2B5EF4-FFF2-40B4-BE49-F238E27FC236}">
                <a16:creationId xmlns:a16="http://schemas.microsoft.com/office/drawing/2014/main" id="{35E3A00B-8D39-48BF-B5D8-CA6F138493A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202" name="Rounded Rectangle 199">
            <a:extLst>
              <a:ext uri="{FF2B5EF4-FFF2-40B4-BE49-F238E27FC236}">
                <a16:creationId xmlns:a16="http://schemas.microsoft.com/office/drawing/2014/main" id="{F8185308-D955-44EF-B135-DF89A63B791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203" name="Rounded Rectangle 200">
            <a:extLst>
              <a:ext uri="{FF2B5EF4-FFF2-40B4-BE49-F238E27FC236}">
                <a16:creationId xmlns:a16="http://schemas.microsoft.com/office/drawing/2014/main" id="{B65C3967-881A-40BB-B512-733F3F25E33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204" name="Rounded Rectangle 201">
            <a:extLst>
              <a:ext uri="{FF2B5EF4-FFF2-40B4-BE49-F238E27FC236}">
                <a16:creationId xmlns:a16="http://schemas.microsoft.com/office/drawing/2014/main" id="{F81E800E-1CED-47E2-9872-C95B7464495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205" name="Rounded Rectangle 202">
            <a:extLst>
              <a:ext uri="{FF2B5EF4-FFF2-40B4-BE49-F238E27FC236}">
                <a16:creationId xmlns:a16="http://schemas.microsoft.com/office/drawing/2014/main" id="{FAB777A9-24A9-4785-805A-0575EA63AA2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206" name="Rounded Rectangle 203">
            <a:extLst>
              <a:ext uri="{FF2B5EF4-FFF2-40B4-BE49-F238E27FC236}">
                <a16:creationId xmlns:a16="http://schemas.microsoft.com/office/drawing/2014/main" id="{5A1477F6-D0EF-49CC-BB4E-6EDA21E9337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207" name="Rounded Rectangle 204">
            <a:extLst>
              <a:ext uri="{FF2B5EF4-FFF2-40B4-BE49-F238E27FC236}">
                <a16:creationId xmlns:a16="http://schemas.microsoft.com/office/drawing/2014/main" id="{2374E007-67E5-4334-9A27-ABA383D7178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208" name="Rounded Rectangle 205">
            <a:extLst>
              <a:ext uri="{FF2B5EF4-FFF2-40B4-BE49-F238E27FC236}">
                <a16:creationId xmlns:a16="http://schemas.microsoft.com/office/drawing/2014/main" id="{8CC8829D-FDC9-455D-B40C-233F4618ABE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209" name="Rounded Rectangle 206">
            <a:extLst>
              <a:ext uri="{FF2B5EF4-FFF2-40B4-BE49-F238E27FC236}">
                <a16:creationId xmlns:a16="http://schemas.microsoft.com/office/drawing/2014/main" id="{DBFB9126-5ADE-4CA5-AC33-26565A43E1C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210" name="Rounded Rectangle 207">
            <a:extLst>
              <a:ext uri="{FF2B5EF4-FFF2-40B4-BE49-F238E27FC236}">
                <a16:creationId xmlns:a16="http://schemas.microsoft.com/office/drawing/2014/main" id="{1A1A9354-C200-4BF2-B128-A0521FB797F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211" name="Rounded Rectangle 208">
            <a:extLst>
              <a:ext uri="{FF2B5EF4-FFF2-40B4-BE49-F238E27FC236}">
                <a16:creationId xmlns:a16="http://schemas.microsoft.com/office/drawing/2014/main" id="{8BFC70C9-52D5-4BCE-93EB-0CD2D90FAA4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212" name="Rounded Rectangle 209">
            <a:extLst>
              <a:ext uri="{FF2B5EF4-FFF2-40B4-BE49-F238E27FC236}">
                <a16:creationId xmlns:a16="http://schemas.microsoft.com/office/drawing/2014/main" id="{B592CF28-9448-4D68-87FE-9F709E5C27D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213" name="Rounded Rectangle 210">
            <a:extLst>
              <a:ext uri="{FF2B5EF4-FFF2-40B4-BE49-F238E27FC236}">
                <a16:creationId xmlns:a16="http://schemas.microsoft.com/office/drawing/2014/main" id="{4D6E7FF2-362C-427A-8BCE-AE867DB179F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214" name="Rounded Rectangle 211">
            <a:extLst>
              <a:ext uri="{FF2B5EF4-FFF2-40B4-BE49-F238E27FC236}">
                <a16:creationId xmlns:a16="http://schemas.microsoft.com/office/drawing/2014/main" id="{53B0B775-F7A2-4529-95E2-2FA06324ED6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215" name="Rounded Rectangle 212">
            <a:extLst>
              <a:ext uri="{FF2B5EF4-FFF2-40B4-BE49-F238E27FC236}">
                <a16:creationId xmlns:a16="http://schemas.microsoft.com/office/drawing/2014/main" id="{C2D66DEF-5379-4B99-B226-150514AEEBE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216" name="Rounded Rectangle 213">
            <a:extLst>
              <a:ext uri="{FF2B5EF4-FFF2-40B4-BE49-F238E27FC236}">
                <a16:creationId xmlns:a16="http://schemas.microsoft.com/office/drawing/2014/main" id="{39E77FAD-66D1-4448-94D4-9EC00D7552C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217" name="Rounded Rectangle 214">
            <a:extLst>
              <a:ext uri="{FF2B5EF4-FFF2-40B4-BE49-F238E27FC236}">
                <a16:creationId xmlns:a16="http://schemas.microsoft.com/office/drawing/2014/main" id="{8D6D43F7-F89F-43E0-AF0F-296F5B6FD51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218" name="Rounded Rectangle 215">
            <a:extLst>
              <a:ext uri="{FF2B5EF4-FFF2-40B4-BE49-F238E27FC236}">
                <a16:creationId xmlns:a16="http://schemas.microsoft.com/office/drawing/2014/main" id="{847C43CF-8C27-44C4-8FEE-DE72B106109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219" name="Rounded Rectangle 216">
            <a:extLst>
              <a:ext uri="{FF2B5EF4-FFF2-40B4-BE49-F238E27FC236}">
                <a16:creationId xmlns:a16="http://schemas.microsoft.com/office/drawing/2014/main" id="{16C866C8-18AF-4A97-A38E-6A05676494B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220" name="Rounded Rectangle 217">
            <a:extLst>
              <a:ext uri="{FF2B5EF4-FFF2-40B4-BE49-F238E27FC236}">
                <a16:creationId xmlns:a16="http://schemas.microsoft.com/office/drawing/2014/main" id="{7C316337-E4DE-4806-874A-65F3A45D8A2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221" name="Rounded Rectangle 218">
            <a:extLst>
              <a:ext uri="{FF2B5EF4-FFF2-40B4-BE49-F238E27FC236}">
                <a16:creationId xmlns:a16="http://schemas.microsoft.com/office/drawing/2014/main" id="{D9CBDC41-B89F-4E44-A240-DD3D5D27675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222" name="Rounded Rectangle 219">
            <a:extLst>
              <a:ext uri="{FF2B5EF4-FFF2-40B4-BE49-F238E27FC236}">
                <a16:creationId xmlns:a16="http://schemas.microsoft.com/office/drawing/2014/main" id="{87CA8A93-B5E3-4B4E-99C9-41F2BB23338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223" name="Rounded Rectangle 220">
            <a:extLst>
              <a:ext uri="{FF2B5EF4-FFF2-40B4-BE49-F238E27FC236}">
                <a16:creationId xmlns:a16="http://schemas.microsoft.com/office/drawing/2014/main" id="{EEB00F05-793B-440A-AB8E-B0824A5BF7E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224" name="Rounded Rectangle 221">
            <a:extLst>
              <a:ext uri="{FF2B5EF4-FFF2-40B4-BE49-F238E27FC236}">
                <a16:creationId xmlns:a16="http://schemas.microsoft.com/office/drawing/2014/main" id="{6FD6BC52-B67C-4736-9417-E11896711E8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225" name="Rounded Rectangle 222">
            <a:extLst>
              <a:ext uri="{FF2B5EF4-FFF2-40B4-BE49-F238E27FC236}">
                <a16:creationId xmlns:a16="http://schemas.microsoft.com/office/drawing/2014/main" id="{1D4F0A28-421D-4A2C-B7E0-2E54020AA19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226" name="Rounded Rectangle 223">
            <a:extLst>
              <a:ext uri="{FF2B5EF4-FFF2-40B4-BE49-F238E27FC236}">
                <a16:creationId xmlns:a16="http://schemas.microsoft.com/office/drawing/2014/main" id="{2B2D1476-EA96-4578-AC6F-50CCFA6ADB9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227" name="Rounded Rectangle 224">
            <a:extLst>
              <a:ext uri="{FF2B5EF4-FFF2-40B4-BE49-F238E27FC236}">
                <a16:creationId xmlns:a16="http://schemas.microsoft.com/office/drawing/2014/main" id="{096CF9A0-B7F2-40EE-823C-B2F536BFD53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228" name="Rounded Rectangle 225">
            <a:extLst>
              <a:ext uri="{FF2B5EF4-FFF2-40B4-BE49-F238E27FC236}">
                <a16:creationId xmlns:a16="http://schemas.microsoft.com/office/drawing/2014/main" id="{5D87E683-C5F4-46D0-A041-CA1BBA2A11B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229" name="Rounded Rectangle 226">
            <a:extLst>
              <a:ext uri="{FF2B5EF4-FFF2-40B4-BE49-F238E27FC236}">
                <a16:creationId xmlns:a16="http://schemas.microsoft.com/office/drawing/2014/main" id="{DA27B0A7-62E9-42E7-B5A7-369D93C7914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230" name="Rounded Rectangle 227">
            <a:extLst>
              <a:ext uri="{FF2B5EF4-FFF2-40B4-BE49-F238E27FC236}">
                <a16:creationId xmlns:a16="http://schemas.microsoft.com/office/drawing/2014/main" id="{FC9A540C-A4DD-4970-9503-A56E832A174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231" name="Rounded Rectangle 228">
            <a:extLst>
              <a:ext uri="{FF2B5EF4-FFF2-40B4-BE49-F238E27FC236}">
                <a16:creationId xmlns:a16="http://schemas.microsoft.com/office/drawing/2014/main" id="{7B2DD9EF-5FBF-44CF-832C-49AC33A834B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232" name="Rounded Rectangle 229">
            <a:extLst>
              <a:ext uri="{FF2B5EF4-FFF2-40B4-BE49-F238E27FC236}">
                <a16:creationId xmlns:a16="http://schemas.microsoft.com/office/drawing/2014/main" id="{0C7C916B-1263-4BC8-8B32-FC1283230D5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233" name="Rounded Rectangle 230">
            <a:extLst>
              <a:ext uri="{FF2B5EF4-FFF2-40B4-BE49-F238E27FC236}">
                <a16:creationId xmlns:a16="http://schemas.microsoft.com/office/drawing/2014/main" id="{B664C727-DF2E-48CC-9FCA-05686BAD110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234" name="Rounded Rectangle 231">
            <a:extLst>
              <a:ext uri="{FF2B5EF4-FFF2-40B4-BE49-F238E27FC236}">
                <a16:creationId xmlns:a16="http://schemas.microsoft.com/office/drawing/2014/main" id="{DD584228-D432-4721-B5C5-3B394F22B7D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235" name="Rounded Rectangle 232">
            <a:extLst>
              <a:ext uri="{FF2B5EF4-FFF2-40B4-BE49-F238E27FC236}">
                <a16:creationId xmlns:a16="http://schemas.microsoft.com/office/drawing/2014/main" id="{E7A98765-B240-4419-83FF-43A959051C5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236" name="Rounded Rectangle 233">
            <a:extLst>
              <a:ext uri="{FF2B5EF4-FFF2-40B4-BE49-F238E27FC236}">
                <a16:creationId xmlns:a16="http://schemas.microsoft.com/office/drawing/2014/main" id="{672507DF-46F6-4F41-B55A-DADC37AE873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237" name="Rounded Rectangle 234">
            <a:extLst>
              <a:ext uri="{FF2B5EF4-FFF2-40B4-BE49-F238E27FC236}">
                <a16:creationId xmlns:a16="http://schemas.microsoft.com/office/drawing/2014/main" id="{60571CD7-2F15-4E3C-9D45-1D7C25E6F99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238" name="Rounded Rectangle 235">
            <a:extLst>
              <a:ext uri="{FF2B5EF4-FFF2-40B4-BE49-F238E27FC236}">
                <a16:creationId xmlns:a16="http://schemas.microsoft.com/office/drawing/2014/main" id="{71AA9602-1276-4C14-BCD2-C0C55BBFC84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239" name="Rounded Rectangle 236">
            <a:extLst>
              <a:ext uri="{FF2B5EF4-FFF2-40B4-BE49-F238E27FC236}">
                <a16:creationId xmlns:a16="http://schemas.microsoft.com/office/drawing/2014/main" id="{37FB1399-7206-44B0-9F70-0525A7F8FA3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240" name="Rounded Rectangle 237">
            <a:extLst>
              <a:ext uri="{FF2B5EF4-FFF2-40B4-BE49-F238E27FC236}">
                <a16:creationId xmlns:a16="http://schemas.microsoft.com/office/drawing/2014/main" id="{97FC8E4E-B061-44B2-BBEC-D4061C11D0B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241" name="Rounded Rectangle 238">
            <a:extLst>
              <a:ext uri="{FF2B5EF4-FFF2-40B4-BE49-F238E27FC236}">
                <a16:creationId xmlns:a16="http://schemas.microsoft.com/office/drawing/2014/main" id="{75A2792B-BC26-459F-A69C-EF2BFE50F7B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242" name="Rounded Rectangle 239">
            <a:extLst>
              <a:ext uri="{FF2B5EF4-FFF2-40B4-BE49-F238E27FC236}">
                <a16:creationId xmlns:a16="http://schemas.microsoft.com/office/drawing/2014/main" id="{055C410D-5C98-4DF2-B7D3-5B29CF4A8BC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243" name="Rounded Rectangle 240">
            <a:extLst>
              <a:ext uri="{FF2B5EF4-FFF2-40B4-BE49-F238E27FC236}">
                <a16:creationId xmlns:a16="http://schemas.microsoft.com/office/drawing/2014/main" id="{FAC7C643-6FF7-4D99-9FC2-C529E814334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244" name="Rounded Rectangle 241">
            <a:extLst>
              <a:ext uri="{FF2B5EF4-FFF2-40B4-BE49-F238E27FC236}">
                <a16:creationId xmlns:a16="http://schemas.microsoft.com/office/drawing/2014/main" id="{60DF6D53-04B0-49AA-B2B0-55FF412A581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245" name="Rounded Rectangle 242">
            <a:extLst>
              <a:ext uri="{FF2B5EF4-FFF2-40B4-BE49-F238E27FC236}">
                <a16:creationId xmlns:a16="http://schemas.microsoft.com/office/drawing/2014/main" id="{6CE12AE8-0C4A-41EC-ADF3-1869B873372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246" name="Rounded Rectangle 243">
            <a:extLst>
              <a:ext uri="{FF2B5EF4-FFF2-40B4-BE49-F238E27FC236}">
                <a16:creationId xmlns:a16="http://schemas.microsoft.com/office/drawing/2014/main" id="{5CB626D3-909A-4EE6-9AAB-D3CAC79C765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247" name="Rounded Rectangle 244">
            <a:extLst>
              <a:ext uri="{FF2B5EF4-FFF2-40B4-BE49-F238E27FC236}">
                <a16:creationId xmlns:a16="http://schemas.microsoft.com/office/drawing/2014/main" id="{0AF1E989-4279-4DF5-9096-6CEE62574F7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248" name="Rounded Rectangle 245">
            <a:extLst>
              <a:ext uri="{FF2B5EF4-FFF2-40B4-BE49-F238E27FC236}">
                <a16:creationId xmlns:a16="http://schemas.microsoft.com/office/drawing/2014/main" id="{9B815263-28C0-4DA1-86B3-41E06988F8C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249" name="Rounded Rectangle 246">
            <a:extLst>
              <a:ext uri="{FF2B5EF4-FFF2-40B4-BE49-F238E27FC236}">
                <a16:creationId xmlns:a16="http://schemas.microsoft.com/office/drawing/2014/main" id="{DF8C7784-E4CA-40C3-8BA5-A50B5A67FF4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250" name="Rounded Rectangle 247">
            <a:extLst>
              <a:ext uri="{FF2B5EF4-FFF2-40B4-BE49-F238E27FC236}">
                <a16:creationId xmlns:a16="http://schemas.microsoft.com/office/drawing/2014/main" id="{36B384BD-E5AB-4762-AC5E-A437D1B1377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251" name="Rounded Rectangle 248">
            <a:extLst>
              <a:ext uri="{FF2B5EF4-FFF2-40B4-BE49-F238E27FC236}">
                <a16:creationId xmlns:a16="http://schemas.microsoft.com/office/drawing/2014/main" id="{CD66F373-AD9E-426D-9205-C54F40263BD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252" name="Rounded Rectangle 249">
            <a:extLst>
              <a:ext uri="{FF2B5EF4-FFF2-40B4-BE49-F238E27FC236}">
                <a16:creationId xmlns:a16="http://schemas.microsoft.com/office/drawing/2014/main" id="{106D00D3-DFF8-4F7E-B67C-72ECD94D57B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253" name="Rounded Rectangle 250">
            <a:extLst>
              <a:ext uri="{FF2B5EF4-FFF2-40B4-BE49-F238E27FC236}">
                <a16:creationId xmlns:a16="http://schemas.microsoft.com/office/drawing/2014/main" id="{F5412B46-A56D-41D8-9A51-38CABA769C3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254" name="Rounded Rectangle 251">
            <a:extLst>
              <a:ext uri="{FF2B5EF4-FFF2-40B4-BE49-F238E27FC236}">
                <a16:creationId xmlns:a16="http://schemas.microsoft.com/office/drawing/2014/main" id="{3455D4F8-CA32-4F30-990C-0E25A5D3467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255" name="Rounded Rectangle 252">
            <a:extLst>
              <a:ext uri="{FF2B5EF4-FFF2-40B4-BE49-F238E27FC236}">
                <a16:creationId xmlns:a16="http://schemas.microsoft.com/office/drawing/2014/main" id="{CFED7C60-98E8-4B0D-B4BC-68E0B35E114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256" name="Rounded Rectangle 253">
            <a:extLst>
              <a:ext uri="{FF2B5EF4-FFF2-40B4-BE49-F238E27FC236}">
                <a16:creationId xmlns:a16="http://schemas.microsoft.com/office/drawing/2014/main" id="{00D8C818-EED6-4C8A-B3C4-F43C15B0CF2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257" name="Rounded Rectangle 254">
            <a:extLst>
              <a:ext uri="{FF2B5EF4-FFF2-40B4-BE49-F238E27FC236}">
                <a16:creationId xmlns:a16="http://schemas.microsoft.com/office/drawing/2014/main" id="{3C8FD8BA-5BFA-4354-AD46-0B0641708E4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258" name="Rounded Rectangle 255">
            <a:extLst>
              <a:ext uri="{FF2B5EF4-FFF2-40B4-BE49-F238E27FC236}">
                <a16:creationId xmlns:a16="http://schemas.microsoft.com/office/drawing/2014/main" id="{AACC8B42-A294-4D36-995D-1414A2EB2BE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259" name="Rounded Rectangle 256">
            <a:extLst>
              <a:ext uri="{FF2B5EF4-FFF2-40B4-BE49-F238E27FC236}">
                <a16:creationId xmlns:a16="http://schemas.microsoft.com/office/drawing/2014/main" id="{357AAC2C-F630-4716-850A-F118AC84FBF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260" name="Rounded Rectangle 257">
            <a:extLst>
              <a:ext uri="{FF2B5EF4-FFF2-40B4-BE49-F238E27FC236}">
                <a16:creationId xmlns:a16="http://schemas.microsoft.com/office/drawing/2014/main" id="{FE1BB3F0-8C9D-4754-A2F7-04235580547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261" name="Rounded Rectangle 258">
            <a:extLst>
              <a:ext uri="{FF2B5EF4-FFF2-40B4-BE49-F238E27FC236}">
                <a16:creationId xmlns:a16="http://schemas.microsoft.com/office/drawing/2014/main" id="{6852F5A8-E42F-4963-8F10-6F63519C3E3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262" name="Rounded Rectangle 259">
            <a:extLst>
              <a:ext uri="{FF2B5EF4-FFF2-40B4-BE49-F238E27FC236}">
                <a16:creationId xmlns:a16="http://schemas.microsoft.com/office/drawing/2014/main" id="{32D71297-5490-45E2-AB7B-83B5346D77D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263" name="Rounded Rectangle 260">
            <a:extLst>
              <a:ext uri="{FF2B5EF4-FFF2-40B4-BE49-F238E27FC236}">
                <a16:creationId xmlns:a16="http://schemas.microsoft.com/office/drawing/2014/main" id="{D17D238E-DFFA-4925-9B2B-C0D1E96DD1D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264" name="Rounded Rectangle 261">
            <a:extLst>
              <a:ext uri="{FF2B5EF4-FFF2-40B4-BE49-F238E27FC236}">
                <a16:creationId xmlns:a16="http://schemas.microsoft.com/office/drawing/2014/main" id="{806EF974-F0A1-4E8A-BD8F-2C116CAF742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265" name="Rounded Rectangle 262">
            <a:extLst>
              <a:ext uri="{FF2B5EF4-FFF2-40B4-BE49-F238E27FC236}">
                <a16:creationId xmlns:a16="http://schemas.microsoft.com/office/drawing/2014/main" id="{5EB01FFD-5E24-40A2-B9F9-B7302B5A40F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266" name="Rounded Rectangle 263">
            <a:extLst>
              <a:ext uri="{FF2B5EF4-FFF2-40B4-BE49-F238E27FC236}">
                <a16:creationId xmlns:a16="http://schemas.microsoft.com/office/drawing/2014/main" id="{1F4D4FA9-6317-4DF7-8BE0-C3BE853DA409}"/>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267" name="Rounded Rectangle 264">
            <a:extLst>
              <a:ext uri="{FF2B5EF4-FFF2-40B4-BE49-F238E27FC236}">
                <a16:creationId xmlns:a16="http://schemas.microsoft.com/office/drawing/2014/main" id="{C072738B-72A0-4588-A5BA-9D368F958BA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268" name="Rounded Rectangle 265">
            <a:extLst>
              <a:ext uri="{FF2B5EF4-FFF2-40B4-BE49-F238E27FC236}">
                <a16:creationId xmlns:a16="http://schemas.microsoft.com/office/drawing/2014/main" id="{E20092BB-0AF6-4AF5-BB8B-D7153E45A72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269" name="Rounded Rectangle 266">
            <a:extLst>
              <a:ext uri="{FF2B5EF4-FFF2-40B4-BE49-F238E27FC236}">
                <a16:creationId xmlns:a16="http://schemas.microsoft.com/office/drawing/2014/main" id="{036741D9-E7E1-4ED5-8571-0F53E7D407C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270" name="Rounded Rectangle 267">
            <a:extLst>
              <a:ext uri="{FF2B5EF4-FFF2-40B4-BE49-F238E27FC236}">
                <a16:creationId xmlns:a16="http://schemas.microsoft.com/office/drawing/2014/main" id="{0A1257E2-735E-4AB9-90B4-075B3DA3175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271" name="Rounded Rectangle 268">
            <a:extLst>
              <a:ext uri="{FF2B5EF4-FFF2-40B4-BE49-F238E27FC236}">
                <a16:creationId xmlns:a16="http://schemas.microsoft.com/office/drawing/2014/main" id="{9381E60F-9360-4E42-9A8F-1AC22F46403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272" name="Rounded Rectangle 269">
            <a:extLst>
              <a:ext uri="{FF2B5EF4-FFF2-40B4-BE49-F238E27FC236}">
                <a16:creationId xmlns:a16="http://schemas.microsoft.com/office/drawing/2014/main" id="{8C20E42F-B67B-4D41-8C48-93427F4C4E7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273" name="Rounded Rectangle 270">
            <a:extLst>
              <a:ext uri="{FF2B5EF4-FFF2-40B4-BE49-F238E27FC236}">
                <a16:creationId xmlns:a16="http://schemas.microsoft.com/office/drawing/2014/main" id="{A81FBC6D-9D87-4E9D-8982-9CAD60FFF0D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274" name="Rounded Rectangle 271">
            <a:extLst>
              <a:ext uri="{FF2B5EF4-FFF2-40B4-BE49-F238E27FC236}">
                <a16:creationId xmlns:a16="http://schemas.microsoft.com/office/drawing/2014/main" id="{B31D8646-AC90-490D-A390-DB61F7C0EF1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275" name="Rounded Rectangle 272">
            <a:extLst>
              <a:ext uri="{FF2B5EF4-FFF2-40B4-BE49-F238E27FC236}">
                <a16:creationId xmlns:a16="http://schemas.microsoft.com/office/drawing/2014/main" id="{5688B5F9-FA22-4D60-99E8-E37B982241B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276" name="Rounded Rectangle 273">
            <a:extLst>
              <a:ext uri="{FF2B5EF4-FFF2-40B4-BE49-F238E27FC236}">
                <a16:creationId xmlns:a16="http://schemas.microsoft.com/office/drawing/2014/main" id="{3D57E2F7-A318-4475-AE53-9CF98F5BE8B8}"/>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277" name="Rounded Rectangle 274">
            <a:extLst>
              <a:ext uri="{FF2B5EF4-FFF2-40B4-BE49-F238E27FC236}">
                <a16:creationId xmlns:a16="http://schemas.microsoft.com/office/drawing/2014/main" id="{34603E15-7704-4E2D-822E-7AF6CD593B6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278" name="Rounded Rectangle 275">
            <a:extLst>
              <a:ext uri="{FF2B5EF4-FFF2-40B4-BE49-F238E27FC236}">
                <a16:creationId xmlns:a16="http://schemas.microsoft.com/office/drawing/2014/main" id="{A9ACE894-C25D-414E-B4EB-E2DA9BC3215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279" name="Rounded Rectangle 276">
            <a:extLst>
              <a:ext uri="{FF2B5EF4-FFF2-40B4-BE49-F238E27FC236}">
                <a16:creationId xmlns:a16="http://schemas.microsoft.com/office/drawing/2014/main" id="{28ACCFCC-5432-411F-96A8-F1241816A78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280" name="Rounded Rectangle 277">
            <a:extLst>
              <a:ext uri="{FF2B5EF4-FFF2-40B4-BE49-F238E27FC236}">
                <a16:creationId xmlns:a16="http://schemas.microsoft.com/office/drawing/2014/main" id="{948754A8-8A1A-4094-9F1D-A8CC915C495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281" name="Rounded Rectangle 278">
            <a:extLst>
              <a:ext uri="{FF2B5EF4-FFF2-40B4-BE49-F238E27FC236}">
                <a16:creationId xmlns:a16="http://schemas.microsoft.com/office/drawing/2014/main" id="{4CEBC34F-A5B9-43DC-96A4-302EB8DE117D}"/>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282" name="Rounded Rectangle 279">
            <a:extLst>
              <a:ext uri="{FF2B5EF4-FFF2-40B4-BE49-F238E27FC236}">
                <a16:creationId xmlns:a16="http://schemas.microsoft.com/office/drawing/2014/main" id="{CD53CA30-2C25-4519-A514-4189EAA8C20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283" name="Rounded Rectangle 280">
            <a:extLst>
              <a:ext uri="{FF2B5EF4-FFF2-40B4-BE49-F238E27FC236}">
                <a16:creationId xmlns:a16="http://schemas.microsoft.com/office/drawing/2014/main" id="{4E94A6D6-AC6F-4119-BF6E-27DC7D44248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284" name="Rounded Rectangle 281">
            <a:extLst>
              <a:ext uri="{FF2B5EF4-FFF2-40B4-BE49-F238E27FC236}">
                <a16:creationId xmlns:a16="http://schemas.microsoft.com/office/drawing/2014/main" id="{577FB0B8-3DB4-4EC0-9B2D-8A0A5D7406D0}"/>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285" name="Rounded Rectangle 282">
            <a:extLst>
              <a:ext uri="{FF2B5EF4-FFF2-40B4-BE49-F238E27FC236}">
                <a16:creationId xmlns:a16="http://schemas.microsoft.com/office/drawing/2014/main" id="{6C8F50C9-A96E-437E-8C17-C46FF5E2C7E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286" name="Rounded Rectangle 283">
            <a:extLst>
              <a:ext uri="{FF2B5EF4-FFF2-40B4-BE49-F238E27FC236}">
                <a16:creationId xmlns:a16="http://schemas.microsoft.com/office/drawing/2014/main" id="{6EE6563D-372F-4F32-B41A-3BF6153BFFD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287" name="Rounded Rectangle 284">
            <a:extLst>
              <a:ext uri="{FF2B5EF4-FFF2-40B4-BE49-F238E27FC236}">
                <a16:creationId xmlns:a16="http://schemas.microsoft.com/office/drawing/2014/main" id="{A8C4FCB7-054E-49EB-9D1B-366D19C124F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288" name="Rounded Rectangle 285">
            <a:extLst>
              <a:ext uri="{FF2B5EF4-FFF2-40B4-BE49-F238E27FC236}">
                <a16:creationId xmlns:a16="http://schemas.microsoft.com/office/drawing/2014/main" id="{7F32BECA-C593-40C9-834F-CBAF7788B11F}"/>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289" name="Rounded Rectangle 286">
            <a:extLst>
              <a:ext uri="{FF2B5EF4-FFF2-40B4-BE49-F238E27FC236}">
                <a16:creationId xmlns:a16="http://schemas.microsoft.com/office/drawing/2014/main" id="{36B66BE5-30C2-42B1-B994-2F1860AF772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290" name="Rounded Rectangle 287">
            <a:extLst>
              <a:ext uri="{FF2B5EF4-FFF2-40B4-BE49-F238E27FC236}">
                <a16:creationId xmlns:a16="http://schemas.microsoft.com/office/drawing/2014/main" id="{D09248EF-BF1B-4B17-BB45-1EE2F367A19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291" name="Rounded Rectangle 288">
            <a:extLst>
              <a:ext uri="{FF2B5EF4-FFF2-40B4-BE49-F238E27FC236}">
                <a16:creationId xmlns:a16="http://schemas.microsoft.com/office/drawing/2014/main" id="{A8B3926B-1CF0-4289-9A55-491A79CD452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292" name="Rounded Rectangle 289">
            <a:extLst>
              <a:ext uri="{FF2B5EF4-FFF2-40B4-BE49-F238E27FC236}">
                <a16:creationId xmlns:a16="http://schemas.microsoft.com/office/drawing/2014/main" id="{C7A2303B-F958-4A79-8D40-4724950B5A5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293" name="Rounded Rectangle 290">
            <a:extLst>
              <a:ext uri="{FF2B5EF4-FFF2-40B4-BE49-F238E27FC236}">
                <a16:creationId xmlns:a16="http://schemas.microsoft.com/office/drawing/2014/main" id="{C6D6CD7B-BA0D-466A-A467-296AE5DE3131}"/>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294" name="Rounded Rectangle 291">
            <a:extLst>
              <a:ext uri="{FF2B5EF4-FFF2-40B4-BE49-F238E27FC236}">
                <a16:creationId xmlns:a16="http://schemas.microsoft.com/office/drawing/2014/main" id="{0AAB5587-8946-47B9-B5DE-39E4B300D43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295" name="Rounded Rectangle 292">
            <a:extLst>
              <a:ext uri="{FF2B5EF4-FFF2-40B4-BE49-F238E27FC236}">
                <a16:creationId xmlns:a16="http://schemas.microsoft.com/office/drawing/2014/main" id="{F8EFB8E6-BC32-4EF9-B755-52F1E1E2DC9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296" name="Rounded Rectangle 293">
            <a:extLst>
              <a:ext uri="{FF2B5EF4-FFF2-40B4-BE49-F238E27FC236}">
                <a16:creationId xmlns:a16="http://schemas.microsoft.com/office/drawing/2014/main" id="{CD8DE23D-416F-4765-B499-A55BDCCCBCE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297" name="Rounded Rectangle 294">
            <a:extLst>
              <a:ext uri="{FF2B5EF4-FFF2-40B4-BE49-F238E27FC236}">
                <a16:creationId xmlns:a16="http://schemas.microsoft.com/office/drawing/2014/main" id="{55E36255-72EB-4433-AC7B-522F14F85416}"/>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298" name="Rounded Rectangle 295">
            <a:extLst>
              <a:ext uri="{FF2B5EF4-FFF2-40B4-BE49-F238E27FC236}">
                <a16:creationId xmlns:a16="http://schemas.microsoft.com/office/drawing/2014/main" id="{41A9713C-3CFA-4EDD-81D7-50CF8E517E8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299" name="Rounded Rectangle 296">
            <a:extLst>
              <a:ext uri="{FF2B5EF4-FFF2-40B4-BE49-F238E27FC236}">
                <a16:creationId xmlns:a16="http://schemas.microsoft.com/office/drawing/2014/main" id="{F834E0D5-8FC7-49B5-9B63-84C3030DE7FB}"/>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300" name="Rounded Rectangle 297">
            <a:extLst>
              <a:ext uri="{FF2B5EF4-FFF2-40B4-BE49-F238E27FC236}">
                <a16:creationId xmlns:a16="http://schemas.microsoft.com/office/drawing/2014/main" id="{A289E8FD-223A-4EA3-8712-4511FAB71195}"/>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301" name="Rounded Rectangle 298">
            <a:extLst>
              <a:ext uri="{FF2B5EF4-FFF2-40B4-BE49-F238E27FC236}">
                <a16:creationId xmlns:a16="http://schemas.microsoft.com/office/drawing/2014/main" id="{C3740654-ACD6-4C12-A743-C5C892F2D58C}"/>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302" name="Rounded Rectangle 299">
            <a:extLst>
              <a:ext uri="{FF2B5EF4-FFF2-40B4-BE49-F238E27FC236}">
                <a16:creationId xmlns:a16="http://schemas.microsoft.com/office/drawing/2014/main" id="{E223CF5A-A98E-495D-938E-145903C828B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303" name="Rounded Rectangle 300">
            <a:extLst>
              <a:ext uri="{FF2B5EF4-FFF2-40B4-BE49-F238E27FC236}">
                <a16:creationId xmlns:a16="http://schemas.microsoft.com/office/drawing/2014/main" id="{56707E18-EE8B-4FA9-8A41-FDE20365E65E}"/>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304" name="Rounded Rectangle 301">
            <a:extLst>
              <a:ext uri="{FF2B5EF4-FFF2-40B4-BE49-F238E27FC236}">
                <a16:creationId xmlns:a16="http://schemas.microsoft.com/office/drawing/2014/main" id="{75276BE3-B91D-4B0C-B5E7-C8E4E73D238A}"/>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305" name="Rounded Rectangle 302">
            <a:extLst>
              <a:ext uri="{FF2B5EF4-FFF2-40B4-BE49-F238E27FC236}">
                <a16:creationId xmlns:a16="http://schemas.microsoft.com/office/drawing/2014/main" id="{6AB0167C-E5D2-4CCF-9B50-AB9E201DF3A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306" name="Rounded Rectangle 303">
            <a:extLst>
              <a:ext uri="{FF2B5EF4-FFF2-40B4-BE49-F238E27FC236}">
                <a16:creationId xmlns:a16="http://schemas.microsoft.com/office/drawing/2014/main" id="{45FD1757-241C-4811-89DE-C3B1DC2020D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307" name="Rounded Rectangle 304">
            <a:extLst>
              <a:ext uri="{FF2B5EF4-FFF2-40B4-BE49-F238E27FC236}">
                <a16:creationId xmlns:a16="http://schemas.microsoft.com/office/drawing/2014/main" id="{5D969BCF-6DE2-4038-B305-6204D2A41ED7}"/>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308" name="Rounded Rectangle 305">
            <a:extLst>
              <a:ext uri="{FF2B5EF4-FFF2-40B4-BE49-F238E27FC236}">
                <a16:creationId xmlns:a16="http://schemas.microsoft.com/office/drawing/2014/main" id="{4F988F4A-A25F-4271-9067-473E92867992}"/>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309" name="Rounded Rectangle 306">
            <a:extLst>
              <a:ext uri="{FF2B5EF4-FFF2-40B4-BE49-F238E27FC236}">
                <a16:creationId xmlns:a16="http://schemas.microsoft.com/office/drawing/2014/main" id="{DD9E87B5-E45C-4E95-8A57-B4F516CD8DF3}"/>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310" name="Rounded Rectangle 307">
            <a:extLst>
              <a:ext uri="{FF2B5EF4-FFF2-40B4-BE49-F238E27FC236}">
                <a16:creationId xmlns:a16="http://schemas.microsoft.com/office/drawing/2014/main" id="{DC30BC3E-707E-4A87-907F-40B7F33D6544}"/>
              </a:ext>
            </a:extLst>
          </p:cNvPr>
          <p:cNvSpPr/>
          <p:nvPr/>
        </p:nvSpPr>
        <p:spPr>
          <a:xfrm>
            <a:off x="4572000" y="59641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311" name="Oval 310">
            <a:extLst>
              <a:ext uri="{FF2B5EF4-FFF2-40B4-BE49-F238E27FC236}">
                <a16:creationId xmlns:a16="http://schemas.microsoft.com/office/drawing/2014/main" id="{920D1F8F-8DF4-4007-A156-A48A3028A519}"/>
              </a:ext>
            </a:extLst>
          </p:cNvPr>
          <p:cNvSpPr/>
          <p:nvPr/>
        </p:nvSpPr>
        <p:spPr>
          <a:xfrm>
            <a:off x="6637020" y="58651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p:spTree>
    <p:extLst>
      <p:ext uri="{BB962C8B-B14F-4D97-AF65-F5344CB8AC3E}">
        <p14:creationId xmlns:p14="http://schemas.microsoft.com/office/powerpoint/2010/main" val="3592758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311"/>
                                        </p:tgtEl>
                                        <p:attrNameLst>
                                          <p:attrName>style.visibility</p:attrName>
                                        </p:attrNameLst>
                                      </p:cBhvr>
                                      <p:to>
                                        <p:strVal val="visible"/>
                                      </p:to>
                                    </p:set>
                                    <p:animEffect transition="in" filter="fade">
                                      <p:cBhvr>
                                        <p:cTn id="25"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1"/>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311"/>
                                        </p:tgtEl>
                                      </p:cBhvr>
                                    </p:animEffect>
                                    <p:set>
                                      <p:cBhvr>
                                        <p:cTn id="31" dur="1" fill="hold">
                                          <p:stCondLst>
                                            <p:cond delay="499"/>
                                          </p:stCondLst>
                                        </p:cTn>
                                        <p:tgtEl>
                                          <p:spTgt spid="311"/>
                                        </p:tgtEl>
                                        <p:attrNameLst>
                                          <p:attrName>style.visibility</p:attrName>
                                        </p:attrNameLst>
                                      </p:cBhvr>
                                      <p:to>
                                        <p:strVal val="hidden"/>
                                      </p:to>
                                    </p:set>
                                  </p:childTnLst>
                                </p:cTn>
                              </p:par>
                            </p:childTnLst>
                          </p:cTn>
                        </p:par>
                        <p:par>
                          <p:cTn id="32" fill="hold">
                            <p:stCondLst>
                              <p:cond delay="500"/>
                            </p:stCondLst>
                            <p:childTnLst>
                              <p:par>
                                <p:cTn id="33" presetID="11" presetClass="entr" presetSubtype="0" fill="hold" grpId="0" nodeType="afterEffect">
                                  <p:stCondLst>
                                    <p:cond delay="0"/>
                                  </p:stCondLst>
                                  <p:childTnLst>
                                    <p:set>
                                      <p:cBhvr>
                                        <p:cTn id="34" dur="1000">
                                          <p:stCondLst>
                                            <p:cond delay="0"/>
                                          </p:stCondLst>
                                        </p:cTn>
                                        <p:tgtEl>
                                          <p:spTgt spid="8"/>
                                        </p:tgtEl>
                                        <p:attrNameLst>
                                          <p:attrName>style.visibility</p:attrName>
                                        </p:attrNameLst>
                                      </p:cBhvr>
                                      <p:to>
                                        <p:strVal val="visible"/>
                                      </p:to>
                                    </p:set>
                                  </p:childTnLst>
                                </p:cTn>
                              </p:par>
                            </p:childTnLst>
                          </p:cTn>
                        </p:par>
                        <p:par>
                          <p:cTn id="35" fill="hold">
                            <p:stCondLst>
                              <p:cond delay="1500"/>
                            </p:stCondLst>
                            <p:childTnLst>
                              <p:par>
                                <p:cTn id="36" presetID="11" presetClass="entr" presetSubtype="0" fill="hold" grpId="0" nodeType="afterEffect">
                                  <p:stCondLst>
                                    <p:cond delay="0"/>
                                  </p:stCondLst>
                                  <p:childTnLst>
                                    <p:set>
                                      <p:cBhvr>
                                        <p:cTn id="37" dur="1000">
                                          <p:stCondLst>
                                            <p:cond delay="0"/>
                                          </p:stCondLst>
                                        </p:cTn>
                                        <p:tgtEl>
                                          <p:spTgt spid="11"/>
                                        </p:tgtEl>
                                        <p:attrNameLst>
                                          <p:attrName>style.visibility</p:attrName>
                                        </p:attrNameLst>
                                      </p:cBhvr>
                                      <p:to>
                                        <p:strVal val="visible"/>
                                      </p:to>
                                    </p:set>
                                  </p:childTnLst>
                                </p:cTn>
                              </p:par>
                            </p:childTnLst>
                          </p:cTn>
                        </p:par>
                        <p:par>
                          <p:cTn id="38" fill="hold">
                            <p:stCondLst>
                              <p:cond delay="2500"/>
                            </p:stCondLst>
                            <p:childTnLst>
                              <p:par>
                                <p:cTn id="39" presetID="11" presetClass="entr" presetSubtype="0" fill="hold" grpId="0" nodeType="afterEffect">
                                  <p:stCondLst>
                                    <p:cond delay="0"/>
                                  </p:stCondLst>
                                  <p:childTnLst>
                                    <p:set>
                                      <p:cBhvr>
                                        <p:cTn id="40" dur="1000">
                                          <p:stCondLst>
                                            <p:cond delay="0"/>
                                          </p:stCondLst>
                                        </p:cTn>
                                        <p:tgtEl>
                                          <p:spTgt spid="12"/>
                                        </p:tgtEl>
                                        <p:attrNameLst>
                                          <p:attrName>style.visibility</p:attrName>
                                        </p:attrNameLst>
                                      </p:cBhvr>
                                      <p:to>
                                        <p:strVal val="visible"/>
                                      </p:to>
                                    </p:set>
                                  </p:childTnLst>
                                </p:cTn>
                              </p:par>
                            </p:childTnLst>
                          </p:cTn>
                        </p:par>
                        <p:par>
                          <p:cTn id="41" fill="hold">
                            <p:stCondLst>
                              <p:cond delay="3500"/>
                            </p:stCondLst>
                            <p:childTnLst>
                              <p:par>
                                <p:cTn id="42" presetID="11" presetClass="entr" presetSubtype="0" fill="hold" grpId="0" nodeType="afterEffect">
                                  <p:stCondLst>
                                    <p:cond delay="0"/>
                                  </p:stCondLst>
                                  <p:childTnLst>
                                    <p:set>
                                      <p:cBhvr>
                                        <p:cTn id="43" dur="1000">
                                          <p:stCondLst>
                                            <p:cond delay="0"/>
                                          </p:stCondLst>
                                        </p:cTn>
                                        <p:tgtEl>
                                          <p:spTgt spid="13"/>
                                        </p:tgtEl>
                                        <p:attrNameLst>
                                          <p:attrName>style.visibility</p:attrName>
                                        </p:attrNameLst>
                                      </p:cBhvr>
                                      <p:to>
                                        <p:strVal val="visible"/>
                                      </p:to>
                                    </p:set>
                                  </p:childTnLst>
                                </p:cTn>
                              </p:par>
                            </p:childTnLst>
                          </p:cTn>
                        </p:par>
                        <p:par>
                          <p:cTn id="44" fill="hold">
                            <p:stCondLst>
                              <p:cond delay="4500"/>
                            </p:stCondLst>
                            <p:childTnLst>
                              <p:par>
                                <p:cTn id="45" presetID="11" presetClass="entr" presetSubtype="0" fill="hold" grpId="0" nodeType="afterEffect">
                                  <p:stCondLst>
                                    <p:cond delay="0"/>
                                  </p:stCondLst>
                                  <p:childTnLst>
                                    <p:set>
                                      <p:cBhvr>
                                        <p:cTn id="46" dur="1000">
                                          <p:stCondLst>
                                            <p:cond delay="0"/>
                                          </p:stCondLst>
                                        </p:cTn>
                                        <p:tgtEl>
                                          <p:spTgt spid="14"/>
                                        </p:tgtEl>
                                        <p:attrNameLst>
                                          <p:attrName>style.visibility</p:attrName>
                                        </p:attrNameLst>
                                      </p:cBhvr>
                                      <p:to>
                                        <p:strVal val="visible"/>
                                      </p:to>
                                    </p:set>
                                  </p:childTnLst>
                                </p:cTn>
                              </p:par>
                            </p:childTnLst>
                          </p:cTn>
                        </p:par>
                        <p:par>
                          <p:cTn id="47" fill="hold">
                            <p:stCondLst>
                              <p:cond delay="5500"/>
                            </p:stCondLst>
                            <p:childTnLst>
                              <p:par>
                                <p:cTn id="48" presetID="11" presetClass="entr" presetSubtype="0" fill="hold" grpId="0" nodeType="afterEffect">
                                  <p:stCondLst>
                                    <p:cond delay="0"/>
                                  </p:stCondLst>
                                  <p:childTnLst>
                                    <p:set>
                                      <p:cBhvr>
                                        <p:cTn id="49" dur="1000">
                                          <p:stCondLst>
                                            <p:cond delay="0"/>
                                          </p:stCondLst>
                                        </p:cTn>
                                        <p:tgtEl>
                                          <p:spTgt spid="15"/>
                                        </p:tgtEl>
                                        <p:attrNameLst>
                                          <p:attrName>style.visibility</p:attrName>
                                        </p:attrNameLst>
                                      </p:cBhvr>
                                      <p:to>
                                        <p:strVal val="visible"/>
                                      </p:to>
                                    </p:set>
                                  </p:childTnLst>
                                </p:cTn>
                              </p:par>
                            </p:childTnLst>
                          </p:cTn>
                        </p:par>
                        <p:par>
                          <p:cTn id="50" fill="hold">
                            <p:stCondLst>
                              <p:cond delay="6500"/>
                            </p:stCondLst>
                            <p:childTnLst>
                              <p:par>
                                <p:cTn id="51" presetID="11" presetClass="entr" presetSubtype="0" fill="hold" grpId="0" nodeType="afterEffect">
                                  <p:stCondLst>
                                    <p:cond delay="0"/>
                                  </p:stCondLst>
                                  <p:childTnLst>
                                    <p:set>
                                      <p:cBhvr>
                                        <p:cTn id="52" dur="1000">
                                          <p:stCondLst>
                                            <p:cond delay="0"/>
                                          </p:stCondLst>
                                        </p:cTn>
                                        <p:tgtEl>
                                          <p:spTgt spid="16"/>
                                        </p:tgtEl>
                                        <p:attrNameLst>
                                          <p:attrName>style.visibility</p:attrName>
                                        </p:attrNameLst>
                                      </p:cBhvr>
                                      <p:to>
                                        <p:strVal val="visible"/>
                                      </p:to>
                                    </p:set>
                                  </p:childTnLst>
                                </p:cTn>
                              </p:par>
                            </p:childTnLst>
                          </p:cTn>
                        </p:par>
                        <p:par>
                          <p:cTn id="53" fill="hold">
                            <p:stCondLst>
                              <p:cond delay="7500"/>
                            </p:stCondLst>
                            <p:childTnLst>
                              <p:par>
                                <p:cTn id="54" presetID="11" presetClass="entr" presetSubtype="0" fill="hold" grpId="0" nodeType="afterEffect">
                                  <p:stCondLst>
                                    <p:cond delay="0"/>
                                  </p:stCondLst>
                                  <p:childTnLst>
                                    <p:set>
                                      <p:cBhvr>
                                        <p:cTn id="55" dur="1000">
                                          <p:stCondLst>
                                            <p:cond delay="0"/>
                                          </p:stCondLst>
                                        </p:cTn>
                                        <p:tgtEl>
                                          <p:spTgt spid="17"/>
                                        </p:tgtEl>
                                        <p:attrNameLst>
                                          <p:attrName>style.visibility</p:attrName>
                                        </p:attrNameLst>
                                      </p:cBhvr>
                                      <p:to>
                                        <p:strVal val="visible"/>
                                      </p:to>
                                    </p:set>
                                  </p:childTnLst>
                                </p:cTn>
                              </p:par>
                            </p:childTnLst>
                          </p:cTn>
                        </p:par>
                        <p:par>
                          <p:cTn id="56" fill="hold">
                            <p:stCondLst>
                              <p:cond delay="8500"/>
                            </p:stCondLst>
                            <p:childTnLst>
                              <p:par>
                                <p:cTn id="57" presetID="11" presetClass="entr" presetSubtype="0" fill="hold" grpId="0" nodeType="afterEffect">
                                  <p:stCondLst>
                                    <p:cond delay="0"/>
                                  </p:stCondLst>
                                  <p:childTnLst>
                                    <p:set>
                                      <p:cBhvr>
                                        <p:cTn id="58" dur="1000">
                                          <p:stCondLst>
                                            <p:cond delay="0"/>
                                          </p:stCondLst>
                                        </p:cTn>
                                        <p:tgtEl>
                                          <p:spTgt spid="18"/>
                                        </p:tgtEl>
                                        <p:attrNameLst>
                                          <p:attrName>style.visibility</p:attrName>
                                        </p:attrNameLst>
                                      </p:cBhvr>
                                      <p:to>
                                        <p:strVal val="visible"/>
                                      </p:to>
                                    </p:set>
                                  </p:childTnLst>
                                </p:cTn>
                              </p:par>
                            </p:childTnLst>
                          </p:cTn>
                        </p:par>
                        <p:par>
                          <p:cTn id="59" fill="hold">
                            <p:stCondLst>
                              <p:cond delay="9500"/>
                            </p:stCondLst>
                            <p:childTnLst>
                              <p:par>
                                <p:cTn id="60" presetID="11" presetClass="entr" presetSubtype="0" fill="hold" grpId="0" nodeType="afterEffect">
                                  <p:stCondLst>
                                    <p:cond delay="0"/>
                                  </p:stCondLst>
                                  <p:childTnLst>
                                    <p:set>
                                      <p:cBhvr>
                                        <p:cTn id="61" dur="1000">
                                          <p:stCondLst>
                                            <p:cond delay="0"/>
                                          </p:stCondLst>
                                        </p:cTn>
                                        <p:tgtEl>
                                          <p:spTgt spid="19"/>
                                        </p:tgtEl>
                                        <p:attrNameLst>
                                          <p:attrName>style.visibility</p:attrName>
                                        </p:attrNameLst>
                                      </p:cBhvr>
                                      <p:to>
                                        <p:strVal val="visible"/>
                                      </p:to>
                                    </p:set>
                                  </p:childTnLst>
                                </p:cTn>
                              </p:par>
                            </p:childTnLst>
                          </p:cTn>
                        </p:par>
                        <p:par>
                          <p:cTn id="62" fill="hold">
                            <p:stCondLst>
                              <p:cond delay="10500"/>
                            </p:stCondLst>
                            <p:childTnLst>
                              <p:par>
                                <p:cTn id="63" presetID="11" presetClass="entr" presetSubtype="0" fill="hold" grpId="0" nodeType="afterEffect">
                                  <p:stCondLst>
                                    <p:cond delay="0"/>
                                  </p:stCondLst>
                                  <p:childTnLst>
                                    <p:set>
                                      <p:cBhvr>
                                        <p:cTn id="64" dur="1000">
                                          <p:stCondLst>
                                            <p:cond delay="0"/>
                                          </p:stCondLst>
                                        </p:cTn>
                                        <p:tgtEl>
                                          <p:spTgt spid="20"/>
                                        </p:tgtEl>
                                        <p:attrNameLst>
                                          <p:attrName>style.visibility</p:attrName>
                                        </p:attrNameLst>
                                      </p:cBhvr>
                                      <p:to>
                                        <p:strVal val="visible"/>
                                      </p:to>
                                    </p:set>
                                  </p:childTnLst>
                                </p:cTn>
                              </p:par>
                            </p:childTnLst>
                          </p:cTn>
                        </p:par>
                        <p:par>
                          <p:cTn id="65" fill="hold">
                            <p:stCondLst>
                              <p:cond delay="11500"/>
                            </p:stCondLst>
                            <p:childTnLst>
                              <p:par>
                                <p:cTn id="66" presetID="11" presetClass="entr" presetSubtype="0" fill="hold" grpId="0" nodeType="afterEffect">
                                  <p:stCondLst>
                                    <p:cond delay="0"/>
                                  </p:stCondLst>
                                  <p:childTnLst>
                                    <p:set>
                                      <p:cBhvr>
                                        <p:cTn id="67" dur="1000">
                                          <p:stCondLst>
                                            <p:cond delay="0"/>
                                          </p:stCondLst>
                                        </p:cTn>
                                        <p:tgtEl>
                                          <p:spTgt spid="21"/>
                                        </p:tgtEl>
                                        <p:attrNameLst>
                                          <p:attrName>style.visibility</p:attrName>
                                        </p:attrNameLst>
                                      </p:cBhvr>
                                      <p:to>
                                        <p:strVal val="visible"/>
                                      </p:to>
                                    </p:set>
                                  </p:childTnLst>
                                </p:cTn>
                              </p:par>
                            </p:childTnLst>
                          </p:cTn>
                        </p:par>
                        <p:par>
                          <p:cTn id="68" fill="hold">
                            <p:stCondLst>
                              <p:cond delay="12500"/>
                            </p:stCondLst>
                            <p:childTnLst>
                              <p:par>
                                <p:cTn id="69" presetID="11" presetClass="entr" presetSubtype="0" fill="hold" grpId="0" nodeType="afterEffect">
                                  <p:stCondLst>
                                    <p:cond delay="0"/>
                                  </p:stCondLst>
                                  <p:childTnLst>
                                    <p:set>
                                      <p:cBhvr>
                                        <p:cTn id="70" dur="1000">
                                          <p:stCondLst>
                                            <p:cond delay="0"/>
                                          </p:stCondLst>
                                        </p:cTn>
                                        <p:tgtEl>
                                          <p:spTgt spid="22"/>
                                        </p:tgtEl>
                                        <p:attrNameLst>
                                          <p:attrName>style.visibility</p:attrName>
                                        </p:attrNameLst>
                                      </p:cBhvr>
                                      <p:to>
                                        <p:strVal val="visible"/>
                                      </p:to>
                                    </p:set>
                                  </p:childTnLst>
                                </p:cTn>
                              </p:par>
                            </p:childTnLst>
                          </p:cTn>
                        </p:par>
                        <p:par>
                          <p:cTn id="71" fill="hold">
                            <p:stCondLst>
                              <p:cond delay="13500"/>
                            </p:stCondLst>
                            <p:childTnLst>
                              <p:par>
                                <p:cTn id="72" presetID="11" presetClass="entr" presetSubtype="0" fill="hold" grpId="0" nodeType="afterEffect">
                                  <p:stCondLst>
                                    <p:cond delay="0"/>
                                  </p:stCondLst>
                                  <p:childTnLst>
                                    <p:set>
                                      <p:cBhvr>
                                        <p:cTn id="73" dur="1000">
                                          <p:stCondLst>
                                            <p:cond delay="0"/>
                                          </p:stCondLst>
                                        </p:cTn>
                                        <p:tgtEl>
                                          <p:spTgt spid="23"/>
                                        </p:tgtEl>
                                        <p:attrNameLst>
                                          <p:attrName>style.visibility</p:attrName>
                                        </p:attrNameLst>
                                      </p:cBhvr>
                                      <p:to>
                                        <p:strVal val="visible"/>
                                      </p:to>
                                    </p:set>
                                  </p:childTnLst>
                                </p:cTn>
                              </p:par>
                            </p:childTnLst>
                          </p:cTn>
                        </p:par>
                        <p:par>
                          <p:cTn id="74" fill="hold">
                            <p:stCondLst>
                              <p:cond delay="14500"/>
                            </p:stCondLst>
                            <p:childTnLst>
                              <p:par>
                                <p:cTn id="75" presetID="11" presetClass="entr" presetSubtype="0" fill="hold" grpId="0" nodeType="afterEffect">
                                  <p:stCondLst>
                                    <p:cond delay="0"/>
                                  </p:stCondLst>
                                  <p:childTnLst>
                                    <p:set>
                                      <p:cBhvr>
                                        <p:cTn id="76" dur="1000">
                                          <p:stCondLst>
                                            <p:cond delay="0"/>
                                          </p:stCondLst>
                                        </p:cTn>
                                        <p:tgtEl>
                                          <p:spTgt spid="24"/>
                                        </p:tgtEl>
                                        <p:attrNameLst>
                                          <p:attrName>style.visibility</p:attrName>
                                        </p:attrNameLst>
                                      </p:cBhvr>
                                      <p:to>
                                        <p:strVal val="visible"/>
                                      </p:to>
                                    </p:set>
                                  </p:childTnLst>
                                </p:cTn>
                              </p:par>
                            </p:childTnLst>
                          </p:cTn>
                        </p:par>
                        <p:par>
                          <p:cTn id="77" fill="hold">
                            <p:stCondLst>
                              <p:cond delay="15500"/>
                            </p:stCondLst>
                            <p:childTnLst>
                              <p:par>
                                <p:cTn id="78" presetID="11" presetClass="entr" presetSubtype="0" fill="hold" grpId="0" nodeType="afterEffect">
                                  <p:stCondLst>
                                    <p:cond delay="0"/>
                                  </p:stCondLst>
                                  <p:childTnLst>
                                    <p:set>
                                      <p:cBhvr>
                                        <p:cTn id="79" dur="1000">
                                          <p:stCondLst>
                                            <p:cond delay="0"/>
                                          </p:stCondLst>
                                        </p:cTn>
                                        <p:tgtEl>
                                          <p:spTgt spid="25"/>
                                        </p:tgtEl>
                                        <p:attrNameLst>
                                          <p:attrName>style.visibility</p:attrName>
                                        </p:attrNameLst>
                                      </p:cBhvr>
                                      <p:to>
                                        <p:strVal val="visible"/>
                                      </p:to>
                                    </p:set>
                                  </p:childTnLst>
                                </p:cTn>
                              </p:par>
                            </p:childTnLst>
                          </p:cTn>
                        </p:par>
                        <p:par>
                          <p:cTn id="80" fill="hold">
                            <p:stCondLst>
                              <p:cond delay="16500"/>
                            </p:stCondLst>
                            <p:childTnLst>
                              <p:par>
                                <p:cTn id="81" presetID="11" presetClass="entr" presetSubtype="0" fill="hold" grpId="0" nodeType="afterEffect">
                                  <p:stCondLst>
                                    <p:cond delay="0"/>
                                  </p:stCondLst>
                                  <p:childTnLst>
                                    <p:set>
                                      <p:cBhvr>
                                        <p:cTn id="82" dur="1000">
                                          <p:stCondLst>
                                            <p:cond delay="0"/>
                                          </p:stCondLst>
                                        </p:cTn>
                                        <p:tgtEl>
                                          <p:spTgt spid="26"/>
                                        </p:tgtEl>
                                        <p:attrNameLst>
                                          <p:attrName>style.visibility</p:attrName>
                                        </p:attrNameLst>
                                      </p:cBhvr>
                                      <p:to>
                                        <p:strVal val="visible"/>
                                      </p:to>
                                    </p:set>
                                  </p:childTnLst>
                                </p:cTn>
                              </p:par>
                            </p:childTnLst>
                          </p:cTn>
                        </p:par>
                        <p:par>
                          <p:cTn id="83" fill="hold">
                            <p:stCondLst>
                              <p:cond delay="17500"/>
                            </p:stCondLst>
                            <p:childTnLst>
                              <p:par>
                                <p:cTn id="84" presetID="11" presetClass="entr" presetSubtype="0" fill="hold" grpId="0" nodeType="afterEffect">
                                  <p:stCondLst>
                                    <p:cond delay="0"/>
                                  </p:stCondLst>
                                  <p:childTnLst>
                                    <p:set>
                                      <p:cBhvr>
                                        <p:cTn id="85" dur="1000">
                                          <p:stCondLst>
                                            <p:cond delay="0"/>
                                          </p:stCondLst>
                                        </p:cTn>
                                        <p:tgtEl>
                                          <p:spTgt spid="27"/>
                                        </p:tgtEl>
                                        <p:attrNameLst>
                                          <p:attrName>style.visibility</p:attrName>
                                        </p:attrNameLst>
                                      </p:cBhvr>
                                      <p:to>
                                        <p:strVal val="visible"/>
                                      </p:to>
                                    </p:set>
                                  </p:childTnLst>
                                </p:cTn>
                              </p:par>
                            </p:childTnLst>
                          </p:cTn>
                        </p:par>
                        <p:par>
                          <p:cTn id="86" fill="hold">
                            <p:stCondLst>
                              <p:cond delay="18500"/>
                            </p:stCondLst>
                            <p:childTnLst>
                              <p:par>
                                <p:cTn id="87" presetID="11" presetClass="entr" presetSubtype="0" fill="hold" grpId="0" nodeType="afterEffect">
                                  <p:stCondLst>
                                    <p:cond delay="0"/>
                                  </p:stCondLst>
                                  <p:childTnLst>
                                    <p:set>
                                      <p:cBhvr>
                                        <p:cTn id="88" dur="1000">
                                          <p:stCondLst>
                                            <p:cond delay="0"/>
                                          </p:stCondLst>
                                        </p:cTn>
                                        <p:tgtEl>
                                          <p:spTgt spid="28"/>
                                        </p:tgtEl>
                                        <p:attrNameLst>
                                          <p:attrName>style.visibility</p:attrName>
                                        </p:attrNameLst>
                                      </p:cBhvr>
                                      <p:to>
                                        <p:strVal val="visible"/>
                                      </p:to>
                                    </p:set>
                                  </p:childTnLst>
                                </p:cTn>
                              </p:par>
                            </p:childTnLst>
                          </p:cTn>
                        </p:par>
                        <p:par>
                          <p:cTn id="89" fill="hold">
                            <p:stCondLst>
                              <p:cond delay="19500"/>
                            </p:stCondLst>
                            <p:childTnLst>
                              <p:par>
                                <p:cTn id="90" presetID="11" presetClass="entr" presetSubtype="0" fill="hold" grpId="0" nodeType="afterEffect">
                                  <p:stCondLst>
                                    <p:cond delay="0"/>
                                  </p:stCondLst>
                                  <p:childTnLst>
                                    <p:set>
                                      <p:cBhvr>
                                        <p:cTn id="91" dur="1000">
                                          <p:stCondLst>
                                            <p:cond delay="0"/>
                                          </p:stCondLst>
                                        </p:cTn>
                                        <p:tgtEl>
                                          <p:spTgt spid="29"/>
                                        </p:tgtEl>
                                        <p:attrNameLst>
                                          <p:attrName>style.visibility</p:attrName>
                                        </p:attrNameLst>
                                      </p:cBhvr>
                                      <p:to>
                                        <p:strVal val="visible"/>
                                      </p:to>
                                    </p:set>
                                  </p:childTnLst>
                                </p:cTn>
                              </p:par>
                            </p:childTnLst>
                          </p:cTn>
                        </p:par>
                        <p:par>
                          <p:cTn id="92" fill="hold">
                            <p:stCondLst>
                              <p:cond delay="20500"/>
                            </p:stCondLst>
                            <p:childTnLst>
                              <p:par>
                                <p:cTn id="93" presetID="11" presetClass="entr" presetSubtype="0" fill="hold" grpId="0" nodeType="afterEffect">
                                  <p:stCondLst>
                                    <p:cond delay="0"/>
                                  </p:stCondLst>
                                  <p:childTnLst>
                                    <p:set>
                                      <p:cBhvr>
                                        <p:cTn id="94" dur="1000">
                                          <p:stCondLst>
                                            <p:cond delay="0"/>
                                          </p:stCondLst>
                                        </p:cTn>
                                        <p:tgtEl>
                                          <p:spTgt spid="30"/>
                                        </p:tgtEl>
                                        <p:attrNameLst>
                                          <p:attrName>style.visibility</p:attrName>
                                        </p:attrNameLst>
                                      </p:cBhvr>
                                      <p:to>
                                        <p:strVal val="visible"/>
                                      </p:to>
                                    </p:set>
                                  </p:childTnLst>
                                </p:cTn>
                              </p:par>
                            </p:childTnLst>
                          </p:cTn>
                        </p:par>
                        <p:par>
                          <p:cTn id="95" fill="hold">
                            <p:stCondLst>
                              <p:cond delay="21500"/>
                            </p:stCondLst>
                            <p:childTnLst>
                              <p:par>
                                <p:cTn id="96" presetID="11" presetClass="entr" presetSubtype="0" fill="hold" grpId="0" nodeType="afterEffect">
                                  <p:stCondLst>
                                    <p:cond delay="0"/>
                                  </p:stCondLst>
                                  <p:childTnLst>
                                    <p:set>
                                      <p:cBhvr>
                                        <p:cTn id="97" dur="1000">
                                          <p:stCondLst>
                                            <p:cond delay="0"/>
                                          </p:stCondLst>
                                        </p:cTn>
                                        <p:tgtEl>
                                          <p:spTgt spid="31"/>
                                        </p:tgtEl>
                                        <p:attrNameLst>
                                          <p:attrName>style.visibility</p:attrName>
                                        </p:attrNameLst>
                                      </p:cBhvr>
                                      <p:to>
                                        <p:strVal val="visible"/>
                                      </p:to>
                                    </p:set>
                                  </p:childTnLst>
                                </p:cTn>
                              </p:par>
                            </p:childTnLst>
                          </p:cTn>
                        </p:par>
                        <p:par>
                          <p:cTn id="98" fill="hold">
                            <p:stCondLst>
                              <p:cond delay="22500"/>
                            </p:stCondLst>
                            <p:childTnLst>
                              <p:par>
                                <p:cTn id="99" presetID="11" presetClass="entr" presetSubtype="0" fill="hold" grpId="0" nodeType="afterEffect">
                                  <p:stCondLst>
                                    <p:cond delay="0"/>
                                  </p:stCondLst>
                                  <p:childTnLst>
                                    <p:set>
                                      <p:cBhvr>
                                        <p:cTn id="100" dur="1000">
                                          <p:stCondLst>
                                            <p:cond delay="0"/>
                                          </p:stCondLst>
                                        </p:cTn>
                                        <p:tgtEl>
                                          <p:spTgt spid="32"/>
                                        </p:tgtEl>
                                        <p:attrNameLst>
                                          <p:attrName>style.visibility</p:attrName>
                                        </p:attrNameLst>
                                      </p:cBhvr>
                                      <p:to>
                                        <p:strVal val="visible"/>
                                      </p:to>
                                    </p:set>
                                  </p:childTnLst>
                                </p:cTn>
                              </p:par>
                            </p:childTnLst>
                          </p:cTn>
                        </p:par>
                        <p:par>
                          <p:cTn id="101" fill="hold">
                            <p:stCondLst>
                              <p:cond delay="23500"/>
                            </p:stCondLst>
                            <p:childTnLst>
                              <p:par>
                                <p:cTn id="102" presetID="11" presetClass="entr" presetSubtype="0" fill="hold" grpId="0" nodeType="afterEffect">
                                  <p:stCondLst>
                                    <p:cond delay="0"/>
                                  </p:stCondLst>
                                  <p:childTnLst>
                                    <p:set>
                                      <p:cBhvr>
                                        <p:cTn id="103" dur="1000">
                                          <p:stCondLst>
                                            <p:cond delay="0"/>
                                          </p:stCondLst>
                                        </p:cTn>
                                        <p:tgtEl>
                                          <p:spTgt spid="33"/>
                                        </p:tgtEl>
                                        <p:attrNameLst>
                                          <p:attrName>style.visibility</p:attrName>
                                        </p:attrNameLst>
                                      </p:cBhvr>
                                      <p:to>
                                        <p:strVal val="visible"/>
                                      </p:to>
                                    </p:set>
                                  </p:childTnLst>
                                </p:cTn>
                              </p:par>
                            </p:childTnLst>
                          </p:cTn>
                        </p:par>
                        <p:par>
                          <p:cTn id="104" fill="hold">
                            <p:stCondLst>
                              <p:cond delay="24500"/>
                            </p:stCondLst>
                            <p:childTnLst>
                              <p:par>
                                <p:cTn id="105" presetID="11" presetClass="entr" presetSubtype="0" fill="hold" grpId="0" nodeType="afterEffect">
                                  <p:stCondLst>
                                    <p:cond delay="0"/>
                                  </p:stCondLst>
                                  <p:childTnLst>
                                    <p:set>
                                      <p:cBhvr>
                                        <p:cTn id="106" dur="1000">
                                          <p:stCondLst>
                                            <p:cond delay="0"/>
                                          </p:stCondLst>
                                        </p:cTn>
                                        <p:tgtEl>
                                          <p:spTgt spid="34"/>
                                        </p:tgtEl>
                                        <p:attrNameLst>
                                          <p:attrName>style.visibility</p:attrName>
                                        </p:attrNameLst>
                                      </p:cBhvr>
                                      <p:to>
                                        <p:strVal val="visible"/>
                                      </p:to>
                                    </p:set>
                                  </p:childTnLst>
                                </p:cTn>
                              </p:par>
                            </p:childTnLst>
                          </p:cTn>
                        </p:par>
                        <p:par>
                          <p:cTn id="107" fill="hold">
                            <p:stCondLst>
                              <p:cond delay="25500"/>
                            </p:stCondLst>
                            <p:childTnLst>
                              <p:par>
                                <p:cTn id="108" presetID="11" presetClass="entr" presetSubtype="0" fill="hold" grpId="0" nodeType="afterEffect">
                                  <p:stCondLst>
                                    <p:cond delay="0"/>
                                  </p:stCondLst>
                                  <p:childTnLst>
                                    <p:set>
                                      <p:cBhvr>
                                        <p:cTn id="109" dur="1000">
                                          <p:stCondLst>
                                            <p:cond delay="0"/>
                                          </p:stCondLst>
                                        </p:cTn>
                                        <p:tgtEl>
                                          <p:spTgt spid="35"/>
                                        </p:tgtEl>
                                        <p:attrNameLst>
                                          <p:attrName>style.visibility</p:attrName>
                                        </p:attrNameLst>
                                      </p:cBhvr>
                                      <p:to>
                                        <p:strVal val="visible"/>
                                      </p:to>
                                    </p:set>
                                  </p:childTnLst>
                                </p:cTn>
                              </p:par>
                            </p:childTnLst>
                          </p:cTn>
                        </p:par>
                        <p:par>
                          <p:cTn id="110" fill="hold">
                            <p:stCondLst>
                              <p:cond delay="26500"/>
                            </p:stCondLst>
                            <p:childTnLst>
                              <p:par>
                                <p:cTn id="111" presetID="11" presetClass="entr" presetSubtype="0" fill="hold" grpId="0" nodeType="afterEffect">
                                  <p:stCondLst>
                                    <p:cond delay="0"/>
                                  </p:stCondLst>
                                  <p:childTnLst>
                                    <p:set>
                                      <p:cBhvr>
                                        <p:cTn id="112" dur="1000">
                                          <p:stCondLst>
                                            <p:cond delay="0"/>
                                          </p:stCondLst>
                                        </p:cTn>
                                        <p:tgtEl>
                                          <p:spTgt spid="36"/>
                                        </p:tgtEl>
                                        <p:attrNameLst>
                                          <p:attrName>style.visibility</p:attrName>
                                        </p:attrNameLst>
                                      </p:cBhvr>
                                      <p:to>
                                        <p:strVal val="visible"/>
                                      </p:to>
                                    </p:set>
                                  </p:childTnLst>
                                </p:cTn>
                              </p:par>
                            </p:childTnLst>
                          </p:cTn>
                        </p:par>
                        <p:par>
                          <p:cTn id="113" fill="hold">
                            <p:stCondLst>
                              <p:cond delay="27500"/>
                            </p:stCondLst>
                            <p:childTnLst>
                              <p:par>
                                <p:cTn id="114" presetID="11" presetClass="entr" presetSubtype="0" fill="hold" grpId="0" nodeType="afterEffect">
                                  <p:stCondLst>
                                    <p:cond delay="0"/>
                                  </p:stCondLst>
                                  <p:childTnLst>
                                    <p:set>
                                      <p:cBhvr>
                                        <p:cTn id="115" dur="1000">
                                          <p:stCondLst>
                                            <p:cond delay="0"/>
                                          </p:stCondLst>
                                        </p:cTn>
                                        <p:tgtEl>
                                          <p:spTgt spid="37"/>
                                        </p:tgtEl>
                                        <p:attrNameLst>
                                          <p:attrName>style.visibility</p:attrName>
                                        </p:attrNameLst>
                                      </p:cBhvr>
                                      <p:to>
                                        <p:strVal val="visible"/>
                                      </p:to>
                                    </p:set>
                                  </p:childTnLst>
                                </p:cTn>
                              </p:par>
                            </p:childTnLst>
                          </p:cTn>
                        </p:par>
                        <p:par>
                          <p:cTn id="116" fill="hold">
                            <p:stCondLst>
                              <p:cond delay="28500"/>
                            </p:stCondLst>
                            <p:childTnLst>
                              <p:par>
                                <p:cTn id="117" presetID="11" presetClass="entr" presetSubtype="0" fill="hold" grpId="0" nodeType="afterEffect">
                                  <p:stCondLst>
                                    <p:cond delay="0"/>
                                  </p:stCondLst>
                                  <p:childTnLst>
                                    <p:set>
                                      <p:cBhvr>
                                        <p:cTn id="118" dur="1000">
                                          <p:stCondLst>
                                            <p:cond delay="0"/>
                                          </p:stCondLst>
                                        </p:cTn>
                                        <p:tgtEl>
                                          <p:spTgt spid="38"/>
                                        </p:tgtEl>
                                        <p:attrNameLst>
                                          <p:attrName>style.visibility</p:attrName>
                                        </p:attrNameLst>
                                      </p:cBhvr>
                                      <p:to>
                                        <p:strVal val="visible"/>
                                      </p:to>
                                    </p:set>
                                  </p:childTnLst>
                                </p:cTn>
                              </p:par>
                            </p:childTnLst>
                          </p:cTn>
                        </p:par>
                        <p:par>
                          <p:cTn id="119" fill="hold">
                            <p:stCondLst>
                              <p:cond delay="29500"/>
                            </p:stCondLst>
                            <p:childTnLst>
                              <p:par>
                                <p:cTn id="120" presetID="11" presetClass="entr" presetSubtype="0" fill="hold" grpId="0" nodeType="afterEffect">
                                  <p:stCondLst>
                                    <p:cond delay="0"/>
                                  </p:stCondLst>
                                  <p:childTnLst>
                                    <p:set>
                                      <p:cBhvr>
                                        <p:cTn id="121" dur="1000">
                                          <p:stCondLst>
                                            <p:cond delay="0"/>
                                          </p:stCondLst>
                                        </p:cTn>
                                        <p:tgtEl>
                                          <p:spTgt spid="39"/>
                                        </p:tgtEl>
                                        <p:attrNameLst>
                                          <p:attrName>style.visibility</p:attrName>
                                        </p:attrNameLst>
                                      </p:cBhvr>
                                      <p:to>
                                        <p:strVal val="visible"/>
                                      </p:to>
                                    </p:set>
                                  </p:childTnLst>
                                </p:cTn>
                              </p:par>
                            </p:childTnLst>
                          </p:cTn>
                        </p:par>
                        <p:par>
                          <p:cTn id="122" fill="hold">
                            <p:stCondLst>
                              <p:cond delay="30500"/>
                            </p:stCondLst>
                            <p:childTnLst>
                              <p:par>
                                <p:cTn id="123" presetID="11" presetClass="entr" presetSubtype="0" fill="hold" grpId="0" nodeType="afterEffect">
                                  <p:stCondLst>
                                    <p:cond delay="0"/>
                                  </p:stCondLst>
                                  <p:childTnLst>
                                    <p:set>
                                      <p:cBhvr>
                                        <p:cTn id="124" dur="1000">
                                          <p:stCondLst>
                                            <p:cond delay="0"/>
                                          </p:stCondLst>
                                        </p:cTn>
                                        <p:tgtEl>
                                          <p:spTgt spid="40"/>
                                        </p:tgtEl>
                                        <p:attrNameLst>
                                          <p:attrName>style.visibility</p:attrName>
                                        </p:attrNameLst>
                                      </p:cBhvr>
                                      <p:to>
                                        <p:strVal val="visible"/>
                                      </p:to>
                                    </p:set>
                                  </p:childTnLst>
                                </p:cTn>
                              </p:par>
                            </p:childTnLst>
                          </p:cTn>
                        </p:par>
                        <p:par>
                          <p:cTn id="125" fill="hold">
                            <p:stCondLst>
                              <p:cond delay="31500"/>
                            </p:stCondLst>
                            <p:childTnLst>
                              <p:par>
                                <p:cTn id="126" presetID="11" presetClass="entr" presetSubtype="0" fill="hold" grpId="0" nodeType="afterEffect">
                                  <p:stCondLst>
                                    <p:cond delay="0"/>
                                  </p:stCondLst>
                                  <p:childTnLst>
                                    <p:set>
                                      <p:cBhvr>
                                        <p:cTn id="127" dur="1000">
                                          <p:stCondLst>
                                            <p:cond delay="0"/>
                                          </p:stCondLst>
                                        </p:cTn>
                                        <p:tgtEl>
                                          <p:spTgt spid="41"/>
                                        </p:tgtEl>
                                        <p:attrNameLst>
                                          <p:attrName>style.visibility</p:attrName>
                                        </p:attrNameLst>
                                      </p:cBhvr>
                                      <p:to>
                                        <p:strVal val="visible"/>
                                      </p:to>
                                    </p:set>
                                  </p:childTnLst>
                                </p:cTn>
                              </p:par>
                            </p:childTnLst>
                          </p:cTn>
                        </p:par>
                        <p:par>
                          <p:cTn id="128" fill="hold">
                            <p:stCondLst>
                              <p:cond delay="32500"/>
                            </p:stCondLst>
                            <p:childTnLst>
                              <p:par>
                                <p:cTn id="129" presetID="11" presetClass="entr" presetSubtype="0" fill="hold" grpId="0" nodeType="afterEffect">
                                  <p:stCondLst>
                                    <p:cond delay="0"/>
                                  </p:stCondLst>
                                  <p:childTnLst>
                                    <p:set>
                                      <p:cBhvr>
                                        <p:cTn id="130" dur="1000">
                                          <p:stCondLst>
                                            <p:cond delay="0"/>
                                          </p:stCondLst>
                                        </p:cTn>
                                        <p:tgtEl>
                                          <p:spTgt spid="42"/>
                                        </p:tgtEl>
                                        <p:attrNameLst>
                                          <p:attrName>style.visibility</p:attrName>
                                        </p:attrNameLst>
                                      </p:cBhvr>
                                      <p:to>
                                        <p:strVal val="visible"/>
                                      </p:to>
                                    </p:set>
                                  </p:childTnLst>
                                </p:cTn>
                              </p:par>
                            </p:childTnLst>
                          </p:cTn>
                        </p:par>
                        <p:par>
                          <p:cTn id="131" fill="hold">
                            <p:stCondLst>
                              <p:cond delay="33500"/>
                            </p:stCondLst>
                            <p:childTnLst>
                              <p:par>
                                <p:cTn id="132" presetID="11" presetClass="entr" presetSubtype="0" fill="hold" grpId="0" nodeType="afterEffect">
                                  <p:stCondLst>
                                    <p:cond delay="0"/>
                                  </p:stCondLst>
                                  <p:childTnLst>
                                    <p:set>
                                      <p:cBhvr>
                                        <p:cTn id="133" dur="1000">
                                          <p:stCondLst>
                                            <p:cond delay="0"/>
                                          </p:stCondLst>
                                        </p:cTn>
                                        <p:tgtEl>
                                          <p:spTgt spid="43"/>
                                        </p:tgtEl>
                                        <p:attrNameLst>
                                          <p:attrName>style.visibility</p:attrName>
                                        </p:attrNameLst>
                                      </p:cBhvr>
                                      <p:to>
                                        <p:strVal val="visible"/>
                                      </p:to>
                                    </p:set>
                                  </p:childTnLst>
                                </p:cTn>
                              </p:par>
                            </p:childTnLst>
                          </p:cTn>
                        </p:par>
                        <p:par>
                          <p:cTn id="134" fill="hold">
                            <p:stCondLst>
                              <p:cond delay="34500"/>
                            </p:stCondLst>
                            <p:childTnLst>
                              <p:par>
                                <p:cTn id="135" presetID="11" presetClass="entr" presetSubtype="0" fill="hold" grpId="0" nodeType="afterEffect">
                                  <p:stCondLst>
                                    <p:cond delay="0"/>
                                  </p:stCondLst>
                                  <p:childTnLst>
                                    <p:set>
                                      <p:cBhvr>
                                        <p:cTn id="136" dur="1000">
                                          <p:stCondLst>
                                            <p:cond delay="0"/>
                                          </p:stCondLst>
                                        </p:cTn>
                                        <p:tgtEl>
                                          <p:spTgt spid="44"/>
                                        </p:tgtEl>
                                        <p:attrNameLst>
                                          <p:attrName>style.visibility</p:attrName>
                                        </p:attrNameLst>
                                      </p:cBhvr>
                                      <p:to>
                                        <p:strVal val="visible"/>
                                      </p:to>
                                    </p:set>
                                  </p:childTnLst>
                                </p:cTn>
                              </p:par>
                            </p:childTnLst>
                          </p:cTn>
                        </p:par>
                        <p:par>
                          <p:cTn id="137" fill="hold">
                            <p:stCondLst>
                              <p:cond delay="35500"/>
                            </p:stCondLst>
                            <p:childTnLst>
                              <p:par>
                                <p:cTn id="138" presetID="11" presetClass="entr" presetSubtype="0" fill="hold" grpId="0" nodeType="afterEffect">
                                  <p:stCondLst>
                                    <p:cond delay="0"/>
                                  </p:stCondLst>
                                  <p:childTnLst>
                                    <p:set>
                                      <p:cBhvr>
                                        <p:cTn id="139" dur="1000">
                                          <p:stCondLst>
                                            <p:cond delay="0"/>
                                          </p:stCondLst>
                                        </p:cTn>
                                        <p:tgtEl>
                                          <p:spTgt spid="45"/>
                                        </p:tgtEl>
                                        <p:attrNameLst>
                                          <p:attrName>style.visibility</p:attrName>
                                        </p:attrNameLst>
                                      </p:cBhvr>
                                      <p:to>
                                        <p:strVal val="visible"/>
                                      </p:to>
                                    </p:set>
                                  </p:childTnLst>
                                </p:cTn>
                              </p:par>
                            </p:childTnLst>
                          </p:cTn>
                        </p:par>
                        <p:par>
                          <p:cTn id="140" fill="hold">
                            <p:stCondLst>
                              <p:cond delay="36500"/>
                            </p:stCondLst>
                            <p:childTnLst>
                              <p:par>
                                <p:cTn id="141" presetID="11" presetClass="entr" presetSubtype="0" fill="hold" grpId="0" nodeType="afterEffect">
                                  <p:stCondLst>
                                    <p:cond delay="0"/>
                                  </p:stCondLst>
                                  <p:childTnLst>
                                    <p:set>
                                      <p:cBhvr>
                                        <p:cTn id="142" dur="1000">
                                          <p:stCondLst>
                                            <p:cond delay="0"/>
                                          </p:stCondLst>
                                        </p:cTn>
                                        <p:tgtEl>
                                          <p:spTgt spid="46"/>
                                        </p:tgtEl>
                                        <p:attrNameLst>
                                          <p:attrName>style.visibility</p:attrName>
                                        </p:attrNameLst>
                                      </p:cBhvr>
                                      <p:to>
                                        <p:strVal val="visible"/>
                                      </p:to>
                                    </p:set>
                                  </p:childTnLst>
                                </p:cTn>
                              </p:par>
                            </p:childTnLst>
                          </p:cTn>
                        </p:par>
                        <p:par>
                          <p:cTn id="143" fill="hold">
                            <p:stCondLst>
                              <p:cond delay="37500"/>
                            </p:stCondLst>
                            <p:childTnLst>
                              <p:par>
                                <p:cTn id="144" presetID="11" presetClass="entr" presetSubtype="0" fill="hold" grpId="0" nodeType="afterEffect">
                                  <p:stCondLst>
                                    <p:cond delay="0"/>
                                  </p:stCondLst>
                                  <p:childTnLst>
                                    <p:set>
                                      <p:cBhvr>
                                        <p:cTn id="145" dur="1000">
                                          <p:stCondLst>
                                            <p:cond delay="0"/>
                                          </p:stCondLst>
                                        </p:cTn>
                                        <p:tgtEl>
                                          <p:spTgt spid="47"/>
                                        </p:tgtEl>
                                        <p:attrNameLst>
                                          <p:attrName>style.visibility</p:attrName>
                                        </p:attrNameLst>
                                      </p:cBhvr>
                                      <p:to>
                                        <p:strVal val="visible"/>
                                      </p:to>
                                    </p:set>
                                  </p:childTnLst>
                                </p:cTn>
                              </p:par>
                            </p:childTnLst>
                          </p:cTn>
                        </p:par>
                        <p:par>
                          <p:cTn id="146" fill="hold">
                            <p:stCondLst>
                              <p:cond delay="38500"/>
                            </p:stCondLst>
                            <p:childTnLst>
                              <p:par>
                                <p:cTn id="147" presetID="11" presetClass="entr" presetSubtype="0" fill="hold" grpId="0" nodeType="afterEffect">
                                  <p:stCondLst>
                                    <p:cond delay="0"/>
                                  </p:stCondLst>
                                  <p:childTnLst>
                                    <p:set>
                                      <p:cBhvr>
                                        <p:cTn id="148" dur="1000">
                                          <p:stCondLst>
                                            <p:cond delay="0"/>
                                          </p:stCondLst>
                                        </p:cTn>
                                        <p:tgtEl>
                                          <p:spTgt spid="48"/>
                                        </p:tgtEl>
                                        <p:attrNameLst>
                                          <p:attrName>style.visibility</p:attrName>
                                        </p:attrNameLst>
                                      </p:cBhvr>
                                      <p:to>
                                        <p:strVal val="visible"/>
                                      </p:to>
                                    </p:set>
                                  </p:childTnLst>
                                </p:cTn>
                              </p:par>
                            </p:childTnLst>
                          </p:cTn>
                        </p:par>
                        <p:par>
                          <p:cTn id="149" fill="hold">
                            <p:stCondLst>
                              <p:cond delay="39500"/>
                            </p:stCondLst>
                            <p:childTnLst>
                              <p:par>
                                <p:cTn id="150" presetID="11" presetClass="entr" presetSubtype="0" fill="hold" grpId="0" nodeType="afterEffect">
                                  <p:stCondLst>
                                    <p:cond delay="0"/>
                                  </p:stCondLst>
                                  <p:childTnLst>
                                    <p:set>
                                      <p:cBhvr>
                                        <p:cTn id="151" dur="1000">
                                          <p:stCondLst>
                                            <p:cond delay="0"/>
                                          </p:stCondLst>
                                        </p:cTn>
                                        <p:tgtEl>
                                          <p:spTgt spid="49"/>
                                        </p:tgtEl>
                                        <p:attrNameLst>
                                          <p:attrName>style.visibility</p:attrName>
                                        </p:attrNameLst>
                                      </p:cBhvr>
                                      <p:to>
                                        <p:strVal val="visible"/>
                                      </p:to>
                                    </p:set>
                                  </p:childTnLst>
                                </p:cTn>
                              </p:par>
                            </p:childTnLst>
                          </p:cTn>
                        </p:par>
                        <p:par>
                          <p:cTn id="152" fill="hold">
                            <p:stCondLst>
                              <p:cond delay="40500"/>
                            </p:stCondLst>
                            <p:childTnLst>
                              <p:par>
                                <p:cTn id="153" presetID="11" presetClass="entr" presetSubtype="0" fill="hold" grpId="0" nodeType="afterEffect">
                                  <p:stCondLst>
                                    <p:cond delay="0"/>
                                  </p:stCondLst>
                                  <p:childTnLst>
                                    <p:set>
                                      <p:cBhvr>
                                        <p:cTn id="154" dur="1000">
                                          <p:stCondLst>
                                            <p:cond delay="0"/>
                                          </p:stCondLst>
                                        </p:cTn>
                                        <p:tgtEl>
                                          <p:spTgt spid="50"/>
                                        </p:tgtEl>
                                        <p:attrNameLst>
                                          <p:attrName>style.visibility</p:attrName>
                                        </p:attrNameLst>
                                      </p:cBhvr>
                                      <p:to>
                                        <p:strVal val="visible"/>
                                      </p:to>
                                    </p:set>
                                  </p:childTnLst>
                                </p:cTn>
                              </p:par>
                            </p:childTnLst>
                          </p:cTn>
                        </p:par>
                        <p:par>
                          <p:cTn id="155" fill="hold">
                            <p:stCondLst>
                              <p:cond delay="41500"/>
                            </p:stCondLst>
                            <p:childTnLst>
                              <p:par>
                                <p:cTn id="156" presetID="11" presetClass="entr" presetSubtype="0" fill="hold" grpId="0" nodeType="afterEffect">
                                  <p:stCondLst>
                                    <p:cond delay="0"/>
                                  </p:stCondLst>
                                  <p:childTnLst>
                                    <p:set>
                                      <p:cBhvr>
                                        <p:cTn id="157" dur="1000">
                                          <p:stCondLst>
                                            <p:cond delay="0"/>
                                          </p:stCondLst>
                                        </p:cTn>
                                        <p:tgtEl>
                                          <p:spTgt spid="51"/>
                                        </p:tgtEl>
                                        <p:attrNameLst>
                                          <p:attrName>style.visibility</p:attrName>
                                        </p:attrNameLst>
                                      </p:cBhvr>
                                      <p:to>
                                        <p:strVal val="visible"/>
                                      </p:to>
                                    </p:set>
                                  </p:childTnLst>
                                </p:cTn>
                              </p:par>
                            </p:childTnLst>
                          </p:cTn>
                        </p:par>
                        <p:par>
                          <p:cTn id="158" fill="hold">
                            <p:stCondLst>
                              <p:cond delay="42500"/>
                            </p:stCondLst>
                            <p:childTnLst>
                              <p:par>
                                <p:cTn id="159" presetID="11" presetClass="entr" presetSubtype="0" fill="hold" grpId="0" nodeType="afterEffect">
                                  <p:stCondLst>
                                    <p:cond delay="0"/>
                                  </p:stCondLst>
                                  <p:childTnLst>
                                    <p:set>
                                      <p:cBhvr>
                                        <p:cTn id="160" dur="1000">
                                          <p:stCondLst>
                                            <p:cond delay="0"/>
                                          </p:stCondLst>
                                        </p:cTn>
                                        <p:tgtEl>
                                          <p:spTgt spid="52"/>
                                        </p:tgtEl>
                                        <p:attrNameLst>
                                          <p:attrName>style.visibility</p:attrName>
                                        </p:attrNameLst>
                                      </p:cBhvr>
                                      <p:to>
                                        <p:strVal val="visible"/>
                                      </p:to>
                                    </p:set>
                                  </p:childTnLst>
                                </p:cTn>
                              </p:par>
                            </p:childTnLst>
                          </p:cTn>
                        </p:par>
                        <p:par>
                          <p:cTn id="161" fill="hold">
                            <p:stCondLst>
                              <p:cond delay="43500"/>
                            </p:stCondLst>
                            <p:childTnLst>
                              <p:par>
                                <p:cTn id="162" presetID="11" presetClass="entr" presetSubtype="0" fill="hold" grpId="0" nodeType="afterEffect">
                                  <p:stCondLst>
                                    <p:cond delay="0"/>
                                  </p:stCondLst>
                                  <p:childTnLst>
                                    <p:set>
                                      <p:cBhvr>
                                        <p:cTn id="163" dur="1000">
                                          <p:stCondLst>
                                            <p:cond delay="0"/>
                                          </p:stCondLst>
                                        </p:cTn>
                                        <p:tgtEl>
                                          <p:spTgt spid="53"/>
                                        </p:tgtEl>
                                        <p:attrNameLst>
                                          <p:attrName>style.visibility</p:attrName>
                                        </p:attrNameLst>
                                      </p:cBhvr>
                                      <p:to>
                                        <p:strVal val="visible"/>
                                      </p:to>
                                    </p:set>
                                  </p:childTnLst>
                                </p:cTn>
                              </p:par>
                            </p:childTnLst>
                          </p:cTn>
                        </p:par>
                        <p:par>
                          <p:cTn id="164" fill="hold">
                            <p:stCondLst>
                              <p:cond delay="44500"/>
                            </p:stCondLst>
                            <p:childTnLst>
                              <p:par>
                                <p:cTn id="165" presetID="11" presetClass="entr" presetSubtype="0" fill="hold" grpId="0" nodeType="afterEffect">
                                  <p:stCondLst>
                                    <p:cond delay="0"/>
                                  </p:stCondLst>
                                  <p:childTnLst>
                                    <p:set>
                                      <p:cBhvr>
                                        <p:cTn id="166" dur="1000">
                                          <p:stCondLst>
                                            <p:cond delay="0"/>
                                          </p:stCondLst>
                                        </p:cTn>
                                        <p:tgtEl>
                                          <p:spTgt spid="54"/>
                                        </p:tgtEl>
                                        <p:attrNameLst>
                                          <p:attrName>style.visibility</p:attrName>
                                        </p:attrNameLst>
                                      </p:cBhvr>
                                      <p:to>
                                        <p:strVal val="visible"/>
                                      </p:to>
                                    </p:set>
                                  </p:childTnLst>
                                </p:cTn>
                              </p:par>
                            </p:childTnLst>
                          </p:cTn>
                        </p:par>
                        <p:par>
                          <p:cTn id="167" fill="hold">
                            <p:stCondLst>
                              <p:cond delay="45500"/>
                            </p:stCondLst>
                            <p:childTnLst>
                              <p:par>
                                <p:cTn id="168" presetID="11" presetClass="entr" presetSubtype="0" fill="hold" grpId="0" nodeType="afterEffect">
                                  <p:stCondLst>
                                    <p:cond delay="0"/>
                                  </p:stCondLst>
                                  <p:childTnLst>
                                    <p:set>
                                      <p:cBhvr>
                                        <p:cTn id="169" dur="1000">
                                          <p:stCondLst>
                                            <p:cond delay="0"/>
                                          </p:stCondLst>
                                        </p:cTn>
                                        <p:tgtEl>
                                          <p:spTgt spid="55"/>
                                        </p:tgtEl>
                                        <p:attrNameLst>
                                          <p:attrName>style.visibility</p:attrName>
                                        </p:attrNameLst>
                                      </p:cBhvr>
                                      <p:to>
                                        <p:strVal val="visible"/>
                                      </p:to>
                                    </p:set>
                                  </p:childTnLst>
                                </p:cTn>
                              </p:par>
                            </p:childTnLst>
                          </p:cTn>
                        </p:par>
                        <p:par>
                          <p:cTn id="170" fill="hold">
                            <p:stCondLst>
                              <p:cond delay="46500"/>
                            </p:stCondLst>
                            <p:childTnLst>
                              <p:par>
                                <p:cTn id="171" presetID="11" presetClass="entr" presetSubtype="0" fill="hold" grpId="0" nodeType="afterEffect">
                                  <p:stCondLst>
                                    <p:cond delay="0"/>
                                  </p:stCondLst>
                                  <p:childTnLst>
                                    <p:set>
                                      <p:cBhvr>
                                        <p:cTn id="172" dur="1000">
                                          <p:stCondLst>
                                            <p:cond delay="0"/>
                                          </p:stCondLst>
                                        </p:cTn>
                                        <p:tgtEl>
                                          <p:spTgt spid="56"/>
                                        </p:tgtEl>
                                        <p:attrNameLst>
                                          <p:attrName>style.visibility</p:attrName>
                                        </p:attrNameLst>
                                      </p:cBhvr>
                                      <p:to>
                                        <p:strVal val="visible"/>
                                      </p:to>
                                    </p:set>
                                  </p:childTnLst>
                                </p:cTn>
                              </p:par>
                            </p:childTnLst>
                          </p:cTn>
                        </p:par>
                        <p:par>
                          <p:cTn id="173" fill="hold">
                            <p:stCondLst>
                              <p:cond delay="47500"/>
                            </p:stCondLst>
                            <p:childTnLst>
                              <p:par>
                                <p:cTn id="174" presetID="11" presetClass="entr" presetSubtype="0" fill="hold" grpId="0" nodeType="afterEffect">
                                  <p:stCondLst>
                                    <p:cond delay="0"/>
                                  </p:stCondLst>
                                  <p:childTnLst>
                                    <p:set>
                                      <p:cBhvr>
                                        <p:cTn id="175" dur="1000">
                                          <p:stCondLst>
                                            <p:cond delay="0"/>
                                          </p:stCondLst>
                                        </p:cTn>
                                        <p:tgtEl>
                                          <p:spTgt spid="57"/>
                                        </p:tgtEl>
                                        <p:attrNameLst>
                                          <p:attrName>style.visibility</p:attrName>
                                        </p:attrNameLst>
                                      </p:cBhvr>
                                      <p:to>
                                        <p:strVal val="visible"/>
                                      </p:to>
                                    </p:set>
                                  </p:childTnLst>
                                </p:cTn>
                              </p:par>
                            </p:childTnLst>
                          </p:cTn>
                        </p:par>
                        <p:par>
                          <p:cTn id="176" fill="hold">
                            <p:stCondLst>
                              <p:cond delay="48500"/>
                            </p:stCondLst>
                            <p:childTnLst>
                              <p:par>
                                <p:cTn id="177" presetID="11" presetClass="entr" presetSubtype="0" fill="hold" grpId="0" nodeType="afterEffect">
                                  <p:stCondLst>
                                    <p:cond delay="0"/>
                                  </p:stCondLst>
                                  <p:childTnLst>
                                    <p:set>
                                      <p:cBhvr>
                                        <p:cTn id="178" dur="1000">
                                          <p:stCondLst>
                                            <p:cond delay="0"/>
                                          </p:stCondLst>
                                        </p:cTn>
                                        <p:tgtEl>
                                          <p:spTgt spid="58"/>
                                        </p:tgtEl>
                                        <p:attrNameLst>
                                          <p:attrName>style.visibility</p:attrName>
                                        </p:attrNameLst>
                                      </p:cBhvr>
                                      <p:to>
                                        <p:strVal val="visible"/>
                                      </p:to>
                                    </p:set>
                                  </p:childTnLst>
                                </p:cTn>
                              </p:par>
                            </p:childTnLst>
                          </p:cTn>
                        </p:par>
                        <p:par>
                          <p:cTn id="179" fill="hold">
                            <p:stCondLst>
                              <p:cond delay="49500"/>
                            </p:stCondLst>
                            <p:childTnLst>
                              <p:par>
                                <p:cTn id="180" presetID="11" presetClass="entr" presetSubtype="0" fill="hold" grpId="0" nodeType="afterEffect">
                                  <p:stCondLst>
                                    <p:cond delay="0"/>
                                  </p:stCondLst>
                                  <p:childTnLst>
                                    <p:set>
                                      <p:cBhvr>
                                        <p:cTn id="181" dur="1000">
                                          <p:stCondLst>
                                            <p:cond delay="0"/>
                                          </p:stCondLst>
                                        </p:cTn>
                                        <p:tgtEl>
                                          <p:spTgt spid="59"/>
                                        </p:tgtEl>
                                        <p:attrNameLst>
                                          <p:attrName>style.visibility</p:attrName>
                                        </p:attrNameLst>
                                      </p:cBhvr>
                                      <p:to>
                                        <p:strVal val="visible"/>
                                      </p:to>
                                    </p:set>
                                  </p:childTnLst>
                                </p:cTn>
                              </p:par>
                            </p:childTnLst>
                          </p:cTn>
                        </p:par>
                        <p:par>
                          <p:cTn id="182" fill="hold">
                            <p:stCondLst>
                              <p:cond delay="50500"/>
                            </p:stCondLst>
                            <p:childTnLst>
                              <p:par>
                                <p:cTn id="183" presetID="11" presetClass="entr" presetSubtype="0" fill="hold" grpId="0" nodeType="afterEffect">
                                  <p:stCondLst>
                                    <p:cond delay="0"/>
                                  </p:stCondLst>
                                  <p:childTnLst>
                                    <p:set>
                                      <p:cBhvr>
                                        <p:cTn id="184" dur="1000">
                                          <p:stCondLst>
                                            <p:cond delay="0"/>
                                          </p:stCondLst>
                                        </p:cTn>
                                        <p:tgtEl>
                                          <p:spTgt spid="60"/>
                                        </p:tgtEl>
                                        <p:attrNameLst>
                                          <p:attrName>style.visibility</p:attrName>
                                        </p:attrNameLst>
                                      </p:cBhvr>
                                      <p:to>
                                        <p:strVal val="visible"/>
                                      </p:to>
                                    </p:set>
                                  </p:childTnLst>
                                </p:cTn>
                              </p:par>
                            </p:childTnLst>
                          </p:cTn>
                        </p:par>
                        <p:par>
                          <p:cTn id="185" fill="hold">
                            <p:stCondLst>
                              <p:cond delay="51500"/>
                            </p:stCondLst>
                            <p:childTnLst>
                              <p:par>
                                <p:cTn id="186" presetID="11" presetClass="entr" presetSubtype="0" fill="hold" grpId="0" nodeType="afterEffect">
                                  <p:stCondLst>
                                    <p:cond delay="0"/>
                                  </p:stCondLst>
                                  <p:childTnLst>
                                    <p:set>
                                      <p:cBhvr>
                                        <p:cTn id="187" dur="1000">
                                          <p:stCondLst>
                                            <p:cond delay="0"/>
                                          </p:stCondLst>
                                        </p:cTn>
                                        <p:tgtEl>
                                          <p:spTgt spid="61"/>
                                        </p:tgtEl>
                                        <p:attrNameLst>
                                          <p:attrName>style.visibility</p:attrName>
                                        </p:attrNameLst>
                                      </p:cBhvr>
                                      <p:to>
                                        <p:strVal val="visible"/>
                                      </p:to>
                                    </p:set>
                                  </p:childTnLst>
                                </p:cTn>
                              </p:par>
                            </p:childTnLst>
                          </p:cTn>
                        </p:par>
                        <p:par>
                          <p:cTn id="188" fill="hold">
                            <p:stCondLst>
                              <p:cond delay="52500"/>
                            </p:stCondLst>
                            <p:childTnLst>
                              <p:par>
                                <p:cTn id="189" presetID="11" presetClass="entr" presetSubtype="0" fill="hold" grpId="0" nodeType="afterEffect">
                                  <p:stCondLst>
                                    <p:cond delay="0"/>
                                  </p:stCondLst>
                                  <p:childTnLst>
                                    <p:set>
                                      <p:cBhvr>
                                        <p:cTn id="190" dur="1000">
                                          <p:stCondLst>
                                            <p:cond delay="0"/>
                                          </p:stCondLst>
                                        </p:cTn>
                                        <p:tgtEl>
                                          <p:spTgt spid="62"/>
                                        </p:tgtEl>
                                        <p:attrNameLst>
                                          <p:attrName>style.visibility</p:attrName>
                                        </p:attrNameLst>
                                      </p:cBhvr>
                                      <p:to>
                                        <p:strVal val="visible"/>
                                      </p:to>
                                    </p:set>
                                  </p:childTnLst>
                                </p:cTn>
                              </p:par>
                            </p:childTnLst>
                          </p:cTn>
                        </p:par>
                        <p:par>
                          <p:cTn id="191" fill="hold">
                            <p:stCondLst>
                              <p:cond delay="53500"/>
                            </p:stCondLst>
                            <p:childTnLst>
                              <p:par>
                                <p:cTn id="192" presetID="11" presetClass="entr" presetSubtype="0" fill="hold" grpId="0" nodeType="afterEffect">
                                  <p:stCondLst>
                                    <p:cond delay="0"/>
                                  </p:stCondLst>
                                  <p:childTnLst>
                                    <p:set>
                                      <p:cBhvr>
                                        <p:cTn id="193" dur="1000">
                                          <p:stCondLst>
                                            <p:cond delay="0"/>
                                          </p:stCondLst>
                                        </p:cTn>
                                        <p:tgtEl>
                                          <p:spTgt spid="63"/>
                                        </p:tgtEl>
                                        <p:attrNameLst>
                                          <p:attrName>style.visibility</p:attrName>
                                        </p:attrNameLst>
                                      </p:cBhvr>
                                      <p:to>
                                        <p:strVal val="visible"/>
                                      </p:to>
                                    </p:set>
                                  </p:childTnLst>
                                </p:cTn>
                              </p:par>
                            </p:childTnLst>
                          </p:cTn>
                        </p:par>
                        <p:par>
                          <p:cTn id="194" fill="hold">
                            <p:stCondLst>
                              <p:cond delay="54500"/>
                            </p:stCondLst>
                            <p:childTnLst>
                              <p:par>
                                <p:cTn id="195" presetID="11" presetClass="entr" presetSubtype="0" fill="hold" grpId="0" nodeType="afterEffect">
                                  <p:stCondLst>
                                    <p:cond delay="0"/>
                                  </p:stCondLst>
                                  <p:childTnLst>
                                    <p:set>
                                      <p:cBhvr>
                                        <p:cTn id="196" dur="1000">
                                          <p:stCondLst>
                                            <p:cond delay="0"/>
                                          </p:stCondLst>
                                        </p:cTn>
                                        <p:tgtEl>
                                          <p:spTgt spid="64"/>
                                        </p:tgtEl>
                                        <p:attrNameLst>
                                          <p:attrName>style.visibility</p:attrName>
                                        </p:attrNameLst>
                                      </p:cBhvr>
                                      <p:to>
                                        <p:strVal val="visible"/>
                                      </p:to>
                                    </p:set>
                                  </p:childTnLst>
                                </p:cTn>
                              </p:par>
                            </p:childTnLst>
                          </p:cTn>
                        </p:par>
                        <p:par>
                          <p:cTn id="197" fill="hold">
                            <p:stCondLst>
                              <p:cond delay="55500"/>
                            </p:stCondLst>
                            <p:childTnLst>
                              <p:par>
                                <p:cTn id="198" presetID="11" presetClass="entr" presetSubtype="0" fill="hold" grpId="0" nodeType="afterEffect">
                                  <p:stCondLst>
                                    <p:cond delay="0"/>
                                  </p:stCondLst>
                                  <p:childTnLst>
                                    <p:set>
                                      <p:cBhvr>
                                        <p:cTn id="199" dur="1000">
                                          <p:stCondLst>
                                            <p:cond delay="0"/>
                                          </p:stCondLst>
                                        </p:cTn>
                                        <p:tgtEl>
                                          <p:spTgt spid="65"/>
                                        </p:tgtEl>
                                        <p:attrNameLst>
                                          <p:attrName>style.visibility</p:attrName>
                                        </p:attrNameLst>
                                      </p:cBhvr>
                                      <p:to>
                                        <p:strVal val="visible"/>
                                      </p:to>
                                    </p:set>
                                  </p:childTnLst>
                                </p:cTn>
                              </p:par>
                            </p:childTnLst>
                          </p:cTn>
                        </p:par>
                        <p:par>
                          <p:cTn id="200" fill="hold">
                            <p:stCondLst>
                              <p:cond delay="56500"/>
                            </p:stCondLst>
                            <p:childTnLst>
                              <p:par>
                                <p:cTn id="201" presetID="11" presetClass="entr" presetSubtype="0" fill="hold" grpId="0" nodeType="afterEffect">
                                  <p:stCondLst>
                                    <p:cond delay="0"/>
                                  </p:stCondLst>
                                  <p:childTnLst>
                                    <p:set>
                                      <p:cBhvr>
                                        <p:cTn id="202" dur="1000">
                                          <p:stCondLst>
                                            <p:cond delay="0"/>
                                          </p:stCondLst>
                                        </p:cTn>
                                        <p:tgtEl>
                                          <p:spTgt spid="66"/>
                                        </p:tgtEl>
                                        <p:attrNameLst>
                                          <p:attrName>style.visibility</p:attrName>
                                        </p:attrNameLst>
                                      </p:cBhvr>
                                      <p:to>
                                        <p:strVal val="visible"/>
                                      </p:to>
                                    </p:set>
                                  </p:childTnLst>
                                </p:cTn>
                              </p:par>
                            </p:childTnLst>
                          </p:cTn>
                        </p:par>
                        <p:par>
                          <p:cTn id="203" fill="hold">
                            <p:stCondLst>
                              <p:cond delay="57500"/>
                            </p:stCondLst>
                            <p:childTnLst>
                              <p:par>
                                <p:cTn id="204" presetID="11" presetClass="entr" presetSubtype="0" fill="hold" grpId="0" nodeType="afterEffect">
                                  <p:stCondLst>
                                    <p:cond delay="0"/>
                                  </p:stCondLst>
                                  <p:childTnLst>
                                    <p:set>
                                      <p:cBhvr>
                                        <p:cTn id="205" dur="1000">
                                          <p:stCondLst>
                                            <p:cond delay="0"/>
                                          </p:stCondLst>
                                        </p:cTn>
                                        <p:tgtEl>
                                          <p:spTgt spid="67"/>
                                        </p:tgtEl>
                                        <p:attrNameLst>
                                          <p:attrName>style.visibility</p:attrName>
                                        </p:attrNameLst>
                                      </p:cBhvr>
                                      <p:to>
                                        <p:strVal val="visible"/>
                                      </p:to>
                                    </p:set>
                                  </p:childTnLst>
                                </p:cTn>
                              </p:par>
                            </p:childTnLst>
                          </p:cTn>
                        </p:par>
                        <p:par>
                          <p:cTn id="206" fill="hold">
                            <p:stCondLst>
                              <p:cond delay="58500"/>
                            </p:stCondLst>
                            <p:childTnLst>
                              <p:par>
                                <p:cTn id="207" presetID="11" presetClass="entr" presetSubtype="0" fill="hold" grpId="0" nodeType="afterEffect">
                                  <p:stCondLst>
                                    <p:cond delay="0"/>
                                  </p:stCondLst>
                                  <p:childTnLst>
                                    <p:set>
                                      <p:cBhvr>
                                        <p:cTn id="208" dur="1000">
                                          <p:stCondLst>
                                            <p:cond delay="0"/>
                                          </p:stCondLst>
                                        </p:cTn>
                                        <p:tgtEl>
                                          <p:spTgt spid="68"/>
                                        </p:tgtEl>
                                        <p:attrNameLst>
                                          <p:attrName>style.visibility</p:attrName>
                                        </p:attrNameLst>
                                      </p:cBhvr>
                                      <p:to>
                                        <p:strVal val="visible"/>
                                      </p:to>
                                    </p:set>
                                  </p:childTnLst>
                                </p:cTn>
                              </p:par>
                            </p:childTnLst>
                          </p:cTn>
                        </p:par>
                        <p:par>
                          <p:cTn id="209" fill="hold">
                            <p:stCondLst>
                              <p:cond delay="59500"/>
                            </p:stCondLst>
                            <p:childTnLst>
                              <p:par>
                                <p:cTn id="210" presetID="11" presetClass="entr" presetSubtype="0" fill="hold" grpId="0" nodeType="afterEffect">
                                  <p:stCondLst>
                                    <p:cond delay="0"/>
                                  </p:stCondLst>
                                  <p:childTnLst>
                                    <p:set>
                                      <p:cBhvr>
                                        <p:cTn id="211" dur="1000">
                                          <p:stCondLst>
                                            <p:cond delay="0"/>
                                          </p:stCondLst>
                                        </p:cTn>
                                        <p:tgtEl>
                                          <p:spTgt spid="69"/>
                                        </p:tgtEl>
                                        <p:attrNameLst>
                                          <p:attrName>style.visibility</p:attrName>
                                        </p:attrNameLst>
                                      </p:cBhvr>
                                      <p:to>
                                        <p:strVal val="visible"/>
                                      </p:to>
                                    </p:set>
                                  </p:childTnLst>
                                </p:cTn>
                              </p:par>
                            </p:childTnLst>
                          </p:cTn>
                        </p:par>
                        <p:par>
                          <p:cTn id="212" fill="hold">
                            <p:stCondLst>
                              <p:cond delay="60500"/>
                            </p:stCondLst>
                            <p:childTnLst>
                              <p:par>
                                <p:cTn id="213" presetID="11" presetClass="entr" presetSubtype="0" fill="hold" grpId="0" nodeType="afterEffect">
                                  <p:stCondLst>
                                    <p:cond delay="0"/>
                                  </p:stCondLst>
                                  <p:childTnLst>
                                    <p:set>
                                      <p:cBhvr>
                                        <p:cTn id="214" dur="1000">
                                          <p:stCondLst>
                                            <p:cond delay="0"/>
                                          </p:stCondLst>
                                        </p:cTn>
                                        <p:tgtEl>
                                          <p:spTgt spid="70"/>
                                        </p:tgtEl>
                                        <p:attrNameLst>
                                          <p:attrName>style.visibility</p:attrName>
                                        </p:attrNameLst>
                                      </p:cBhvr>
                                      <p:to>
                                        <p:strVal val="visible"/>
                                      </p:to>
                                    </p:set>
                                  </p:childTnLst>
                                </p:cTn>
                              </p:par>
                            </p:childTnLst>
                          </p:cTn>
                        </p:par>
                        <p:par>
                          <p:cTn id="215" fill="hold">
                            <p:stCondLst>
                              <p:cond delay="61500"/>
                            </p:stCondLst>
                            <p:childTnLst>
                              <p:par>
                                <p:cTn id="216" presetID="11" presetClass="entr" presetSubtype="0" fill="hold" grpId="0" nodeType="afterEffect">
                                  <p:stCondLst>
                                    <p:cond delay="0"/>
                                  </p:stCondLst>
                                  <p:childTnLst>
                                    <p:set>
                                      <p:cBhvr>
                                        <p:cTn id="217" dur="1000">
                                          <p:stCondLst>
                                            <p:cond delay="0"/>
                                          </p:stCondLst>
                                        </p:cTn>
                                        <p:tgtEl>
                                          <p:spTgt spid="71"/>
                                        </p:tgtEl>
                                        <p:attrNameLst>
                                          <p:attrName>style.visibility</p:attrName>
                                        </p:attrNameLst>
                                      </p:cBhvr>
                                      <p:to>
                                        <p:strVal val="visible"/>
                                      </p:to>
                                    </p:set>
                                  </p:childTnLst>
                                </p:cTn>
                              </p:par>
                            </p:childTnLst>
                          </p:cTn>
                        </p:par>
                        <p:par>
                          <p:cTn id="218" fill="hold">
                            <p:stCondLst>
                              <p:cond delay="62500"/>
                            </p:stCondLst>
                            <p:childTnLst>
                              <p:par>
                                <p:cTn id="219" presetID="11" presetClass="entr" presetSubtype="0" fill="hold" grpId="0" nodeType="afterEffect">
                                  <p:stCondLst>
                                    <p:cond delay="0"/>
                                  </p:stCondLst>
                                  <p:childTnLst>
                                    <p:set>
                                      <p:cBhvr>
                                        <p:cTn id="220" dur="1000">
                                          <p:stCondLst>
                                            <p:cond delay="0"/>
                                          </p:stCondLst>
                                        </p:cTn>
                                        <p:tgtEl>
                                          <p:spTgt spid="72"/>
                                        </p:tgtEl>
                                        <p:attrNameLst>
                                          <p:attrName>style.visibility</p:attrName>
                                        </p:attrNameLst>
                                      </p:cBhvr>
                                      <p:to>
                                        <p:strVal val="visible"/>
                                      </p:to>
                                    </p:set>
                                  </p:childTnLst>
                                </p:cTn>
                              </p:par>
                            </p:childTnLst>
                          </p:cTn>
                        </p:par>
                        <p:par>
                          <p:cTn id="221" fill="hold">
                            <p:stCondLst>
                              <p:cond delay="63500"/>
                            </p:stCondLst>
                            <p:childTnLst>
                              <p:par>
                                <p:cTn id="222" presetID="11" presetClass="entr" presetSubtype="0" fill="hold" grpId="0" nodeType="afterEffect">
                                  <p:stCondLst>
                                    <p:cond delay="0"/>
                                  </p:stCondLst>
                                  <p:childTnLst>
                                    <p:set>
                                      <p:cBhvr>
                                        <p:cTn id="223" dur="1000">
                                          <p:stCondLst>
                                            <p:cond delay="0"/>
                                          </p:stCondLst>
                                        </p:cTn>
                                        <p:tgtEl>
                                          <p:spTgt spid="73"/>
                                        </p:tgtEl>
                                        <p:attrNameLst>
                                          <p:attrName>style.visibility</p:attrName>
                                        </p:attrNameLst>
                                      </p:cBhvr>
                                      <p:to>
                                        <p:strVal val="visible"/>
                                      </p:to>
                                    </p:set>
                                  </p:childTnLst>
                                </p:cTn>
                              </p:par>
                            </p:childTnLst>
                          </p:cTn>
                        </p:par>
                        <p:par>
                          <p:cTn id="224" fill="hold">
                            <p:stCondLst>
                              <p:cond delay="64500"/>
                            </p:stCondLst>
                            <p:childTnLst>
                              <p:par>
                                <p:cTn id="225" presetID="11" presetClass="entr" presetSubtype="0" fill="hold" grpId="0" nodeType="afterEffect">
                                  <p:stCondLst>
                                    <p:cond delay="0"/>
                                  </p:stCondLst>
                                  <p:childTnLst>
                                    <p:set>
                                      <p:cBhvr>
                                        <p:cTn id="226" dur="1000">
                                          <p:stCondLst>
                                            <p:cond delay="0"/>
                                          </p:stCondLst>
                                        </p:cTn>
                                        <p:tgtEl>
                                          <p:spTgt spid="74"/>
                                        </p:tgtEl>
                                        <p:attrNameLst>
                                          <p:attrName>style.visibility</p:attrName>
                                        </p:attrNameLst>
                                      </p:cBhvr>
                                      <p:to>
                                        <p:strVal val="visible"/>
                                      </p:to>
                                    </p:set>
                                  </p:childTnLst>
                                </p:cTn>
                              </p:par>
                            </p:childTnLst>
                          </p:cTn>
                        </p:par>
                        <p:par>
                          <p:cTn id="227" fill="hold">
                            <p:stCondLst>
                              <p:cond delay="65500"/>
                            </p:stCondLst>
                            <p:childTnLst>
                              <p:par>
                                <p:cTn id="228" presetID="11" presetClass="entr" presetSubtype="0" fill="hold" grpId="0" nodeType="afterEffect">
                                  <p:stCondLst>
                                    <p:cond delay="0"/>
                                  </p:stCondLst>
                                  <p:childTnLst>
                                    <p:set>
                                      <p:cBhvr>
                                        <p:cTn id="229" dur="1000">
                                          <p:stCondLst>
                                            <p:cond delay="0"/>
                                          </p:stCondLst>
                                        </p:cTn>
                                        <p:tgtEl>
                                          <p:spTgt spid="75"/>
                                        </p:tgtEl>
                                        <p:attrNameLst>
                                          <p:attrName>style.visibility</p:attrName>
                                        </p:attrNameLst>
                                      </p:cBhvr>
                                      <p:to>
                                        <p:strVal val="visible"/>
                                      </p:to>
                                    </p:set>
                                  </p:childTnLst>
                                </p:cTn>
                              </p:par>
                            </p:childTnLst>
                          </p:cTn>
                        </p:par>
                        <p:par>
                          <p:cTn id="230" fill="hold">
                            <p:stCondLst>
                              <p:cond delay="66500"/>
                            </p:stCondLst>
                            <p:childTnLst>
                              <p:par>
                                <p:cTn id="231" presetID="11" presetClass="entr" presetSubtype="0" fill="hold" grpId="0" nodeType="afterEffect">
                                  <p:stCondLst>
                                    <p:cond delay="0"/>
                                  </p:stCondLst>
                                  <p:childTnLst>
                                    <p:set>
                                      <p:cBhvr>
                                        <p:cTn id="232" dur="1000">
                                          <p:stCondLst>
                                            <p:cond delay="0"/>
                                          </p:stCondLst>
                                        </p:cTn>
                                        <p:tgtEl>
                                          <p:spTgt spid="76"/>
                                        </p:tgtEl>
                                        <p:attrNameLst>
                                          <p:attrName>style.visibility</p:attrName>
                                        </p:attrNameLst>
                                      </p:cBhvr>
                                      <p:to>
                                        <p:strVal val="visible"/>
                                      </p:to>
                                    </p:set>
                                  </p:childTnLst>
                                </p:cTn>
                              </p:par>
                            </p:childTnLst>
                          </p:cTn>
                        </p:par>
                        <p:par>
                          <p:cTn id="233" fill="hold">
                            <p:stCondLst>
                              <p:cond delay="67500"/>
                            </p:stCondLst>
                            <p:childTnLst>
                              <p:par>
                                <p:cTn id="234" presetID="11" presetClass="entr" presetSubtype="0" fill="hold" grpId="0" nodeType="afterEffect">
                                  <p:stCondLst>
                                    <p:cond delay="0"/>
                                  </p:stCondLst>
                                  <p:childTnLst>
                                    <p:set>
                                      <p:cBhvr>
                                        <p:cTn id="235" dur="1000">
                                          <p:stCondLst>
                                            <p:cond delay="0"/>
                                          </p:stCondLst>
                                        </p:cTn>
                                        <p:tgtEl>
                                          <p:spTgt spid="77"/>
                                        </p:tgtEl>
                                        <p:attrNameLst>
                                          <p:attrName>style.visibility</p:attrName>
                                        </p:attrNameLst>
                                      </p:cBhvr>
                                      <p:to>
                                        <p:strVal val="visible"/>
                                      </p:to>
                                    </p:set>
                                  </p:childTnLst>
                                </p:cTn>
                              </p:par>
                            </p:childTnLst>
                          </p:cTn>
                        </p:par>
                        <p:par>
                          <p:cTn id="236" fill="hold">
                            <p:stCondLst>
                              <p:cond delay="68500"/>
                            </p:stCondLst>
                            <p:childTnLst>
                              <p:par>
                                <p:cTn id="237" presetID="11" presetClass="entr" presetSubtype="0" fill="hold" grpId="0" nodeType="afterEffect">
                                  <p:stCondLst>
                                    <p:cond delay="0"/>
                                  </p:stCondLst>
                                  <p:childTnLst>
                                    <p:set>
                                      <p:cBhvr>
                                        <p:cTn id="238" dur="1000">
                                          <p:stCondLst>
                                            <p:cond delay="0"/>
                                          </p:stCondLst>
                                        </p:cTn>
                                        <p:tgtEl>
                                          <p:spTgt spid="78"/>
                                        </p:tgtEl>
                                        <p:attrNameLst>
                                          <p:attrName>style.visibility</p:attrName>
                                        </p:attrNameLst>
                                      </p:cBhvr>
                                      <p:to>
                                        <p:strVal val="visible"/>
                                      </p:to>
                                    </p:set>
                                  </p:childTnLst>
                                </p:cTn>
                              </p:par>
                            </p:childTnLst>
                          </p:cTn>
                        </p:par>
                        <p:par>
                          <p:cTn id="239" fill="hold">
                            <p:stCondLst>
                              <p:cond delay="69500"/>
                            </p:stCondLst>
                            <p:childTnLst>
                              <p:par>
                                <p:cTn id="240" presetID="11" presetClass="entr" presetSubtype="0" fill="hold" grpId="0" nodeType="afterEffect">
                                  <p:stCondLst>
                                    <p:cond delay="0"/>
                                  </p:stCondLst>
                                  <p:childTnLst>
                                    <p:set>
                                      <p:cBhvr>
                                        <p:cTn id="241" dur="1000">
                                          <p:stCondLst>
                                            <p:cond delay="0"/>
                                          </p:stCondLst>
                                        </p:cTn>
                                        <p:tgtEl>
                                          <p:spTgt spid="79"/>
                                        </p:tgtEl>
                                        <p:attrNameLst>
                                          <p:attrName>style.visibility</p:attrName>
                                        </p:attrNameLst>
                                      </p:cBhvr>
                                      <p:to>
                                        <p:strVal val="visible"/>
                                      </p:to>
                                    </p:set>
                                  </p:childTnLst>
                                </p:cTn>
                              </p:par>
                            </p:childTnLst>
                          </p:cTn>
                        </p:par>
                        <p:par>
                          <p:cTn id="242" fill="hold">
                            <p:stCondLst>
                              <p:cond delay="70500"/>
                            </p:stCondLst>
                            <p:childTnLst>
                              <p:par>
                                <p:cTn id="243" presetID="11" presetClass="entr" presetSubtype="0" fill="hold" grpId="0" nodeType="afterEffect">
                                  <p:stCondLst>
                                    <p:cond delay="0"/>
                                  </p:stCondLst>
                                  <p:childTnLst>
                                    <p:set>
                                      <p:cBhvr>
                                        <p:cTn id="244" dur="1000">
                                          <p:stCondLst>
                                            <p:cond delay="0"/>
                                          </p:stCondLst>
                                        </p:cTn>
                                        <p:tgtEl>
                                          <p:spTgt spid="80"/>
                                        </p:tgtEl>
                                        <p:attrNameLst>
                                          <p:attrName>style.visibility</p:attrName>
                                        </p:attrNameLst>
                                      </p:cBhvr>
                                      <p:to>
                                        <p:strVal val="visible"/>
                                      </p:to>
                                    </p:set>
                                  </p:childTnLst>
                                </p:cTn>
                              </p:par>
                            </p:childTnLst>
                          </p:cTn>
                        </p:par>
                        <p:par>
                          <p:cTn id="245" fill="hold">
                            <p:stCondLst>
                              <p:cond delay="71500"/>
                            </p:stCondLst>
                            <p:childTnLst>
                              <p:par>
                                <p:cTn id="246" presetID="11" presetClass="entr" presetSubtype="0" fill="hold" grpId="0" nodeType="afterEffect">
                                  <p:stCondLst>
                                    <p:cond delay="0"/>
                                  </p:stCondLst>
                                  <p:childTnLst>
                                    <p:set>
                                      <p:cBhvr>
                                        <p:cTn id="247" dur="1000">
                                          <p:stCondLst>
                                            <p:cond delay="0"/>
                                          </p:stCondLst>
                                        </p:cTn>
                                        <p:tgtEl>
                                          <p:spTgt spid="81"/>
                                        </p:tgtEl>
                                        <p:attrNameLst>
                                          <p:attrName>style.visibility</p:attrName>
                                        </p:attrNameLst>
                                      </p:cBhvr>
                                      <p:to>
                                        <p:strVal val="visible"/>
                                      </p:to>
                                    </p:set>
                                  </p:childTnLst>
                                </p:cTn>
                              </p:par>
                            </p:childTnLst>
                          </p:cTn>
                        </p:par>
                        <p:par>
                          <p:cTn id="248" fill="hold">
                            <p:stCondLst>
                              <p:cond delay="72500"/>
                            </p:stCondLst>
                            <p:childTnLst>
                              <p:par>
                                <p:cTn id="249" presetID="11" presetClass="entr" presetSubtype="0" fill="hold" grpId="0" nodeType="afterEffect">
                                  <p:stCondLst>
                                    <p:cond delay="0"/>
                                  </p:stCondLst>
                                  <p:childTnLst>
                                    <p:set>
                                      <p:cBhvr>
                                        <p:cTn id="250" dur="1000">
                                          <p:stCondLst>
                                            <p:cond delay="0"/>
                                          </p:stCondLst>
                                        </p:cTn>
                                        <p:tgtEl>
                                          <p:spTgt spid="82"/>
                                        </p:tgtEl>
                                        <p:attrNameLst>
                                          <p:attrName>style.visibility</p:attrName>
                                        </p:attrNameLst>
                                      </p:cBhvr>
                                      <p:to>
                                        <p:strVal val="visible"/>
                                      </p:to>
                                    </p:set>
                                  </p:childTnLst>
                                </p:cTn>
                              </p:par>
                            </p:childTnLst>
                          </p:cTn>
                        </p:par>
                        <p:par>
                          <p:cTn id="251" fill="hold">
                            <p:stCondLst>
                              <p:cond delay="73500"/>
                            </p:stCondLst>
                            <p:childTnLst>
                              <p:par>
                                <p:cTn id="252" presetID="11" presetClass="entr" presetSubtype="0" fill="hold" grpId="0" nodeType="afterEffect">
                                  <p:stCondLst>
                                    <p:cond delay="0"/>
                                  </p:stCondLst>
                                  <p:childTnLst>
                                    <p:set>
                                      <p:cBhvr>
                                        <p:cTn id="253" dur="1000">
                                          <p:stCondLst>
                                            <p:cond delay="0"/>
                                          </p:stCondLst>
                                        </p:cTn>
                                        <p:tgtEl>
                                          <p:spTgt spid="83"/>
                                        </p:tgtEl>
                                        <p:attrNameLst>
                                          <p:attrName>style.visibility</p:attrName>
                                        </p:attrNameLst>
                                      </p:cBhvr>
                                      <p:to>
                                        <p:strVal val="visible"/>
                                      </p:to>
                                    </p:set>
                                  </p:childTnLst>
                                </p:cTn>
                              </p:par>
                            </p:childTnLst>
                          </p:cTn>
                        </p:par>
                        <p:par>
                          <p:cTn id="254" fill="hold">
                            <p:stCondLst>
                              <p:cond delay="74500"/>
                            </p:stCondLst>
                            <p:childTnLst>
                              <p:par>
                                <p:cTn id="255" presetID="11" presetClass="entr" presetSubtype="0" fill="hold" grpId="0" nodeType="afterEffect">
                                  <p:stCondLst>
                                    <p:cond delay="0"/>
                                  </p:stCondLst>
                                  <p:childTnLst>
                                    <p:set>
                                      <p:cBhvr>
                                        <p:cTn id="256" dur="1000">
                                          <p:stCondLst>
                                            <p:cond delay="0"/>
                                          </p:stCondLst>
                                        </p:cTn>
                                        <p:tgtEl>
                                          <p:spTgt spid="84"/>
                                        </p:tgtEl>
                                        <p:attrNameLst>
                                          <p:attrName>style.visibility</p:attrName>
                                        </p:attrNameLst>
                                      </p:cBhvr>
                                      <p:to>
                                        <p:strVal val="visible"/>
                                      </p:to>
                                    </p:set>
                                  </p:childTnLst>
                                </p:cTn>
                              </p:par>
                            </p:childTnLst>
                          </p:cTn>
                        </p:par>
                        <p:par>
                          <p:cTn id="257" fill="hold">
                            <p:stCondLst>
                              <p:cond delay="75500"/>
                            </p:stCondLst>
                            <p:childTnLst>
                              <p:par>
                                <p:cTn id="258" presetID="11" presetClass="entr" presetSubtype="0" fill="hold" grpId="0" nodeType="afterEffect">
                                  <p:stCondLst>
                                    <p:cond delay="0"/>
                                  </p:stCondLst>
                                  <p:childTnLst>
                                    <p:set>
                                      <p:cBhvr>
                                        <p:cTn id="259" dur="1000">
                                          <p:stCondLst>
                                            <p:cond delay="0"/>
                                          </p:stCondLst>
                                        </p:cTn>
                                        <p:tgtEl>
                                          <p:spTgt spid="85"/>
                                        </p:tgtEl>
                                        <p:attrNameLst>
                                          <p:attrName>style.visibility</p:attrName>
                                        </p:attrNameLst>
                                      </p:cBhvr>
                                      <p:to>
                                        <p:strVal val="visible"/>
                                      </p:to>
                                    </p:set>
                                  </p:childTnLst>
                                </p:cTn>
                              </p:par>
                            </p:childTnLst>
                          </p:cTn>
                        </p:par>
                        <p:par>
                          <p:cTn id="260" fill="hold">
                            <p:stCondLst>
                              <p:cond delay="76500"/>
                            </p:stCondLst>
                            <p:childTnLst>
                              <p:par>
                                <p:cTn id="261" presetID="11" presetClass="entr" presetSubtype="0" fill="hold" grpId="0" nodeType="afterEffect">
                                  <p:stCondLst>
                                    <p:cond delay="0"/>
                                  </p:stCondLst>
                                  <p:childTnLst>
                                    <p:set>
                                      <p:cBhvr>
                                        <p:cTn id="262" dur="1000">
                                          <p:stCondLst>
                                            <p:cond delay="0"/>
                                          </p:stCondLst>
                                        </p:cTn>
                                        <p:tgtEl>
                                          <p:spTgt spid="86"/>
                                        </p:tgtEl>
                                        <p:attrNameLst>
                                          <p:attrName>style.visibility</p:attrName>
                                        </p:attrNameLst>
                                      </p:cBhvr>
                                      <p:to>
                                        <p:strVal val="visible"/>
                                      </p:to>
                                    </p:set>
                                  </p:childTnLst>
                                </p:cTn>
                              </p:par>
                            </p:childTnLst>
                          </p:cTn>
                        </p:par>
                        <p:par>
                          <p:cTn id="263" fill="hold">
                            <p:stCondLst>
                              <p:cond delay="77500"/>
                            </p:stCondLst>
                            <p:childTnLst>
                              <p:par>
                                <p:cTn id="264" presetID="11" presetClass="entr" presetSubtype="0" fill="hold" grpId="0" nodeType="afterEffect">
                                  <p:stCondLst>
                                    <p:cond delay="0"/>
                                  </p:stCondLst>
                                  <p:childTnLst>
                                    <p:set>
                                      <p:cBhvr>
                                        <p:cTn id="265" dur="1000">
                                          <p:stCondLst>
                                            <p:cond delay="0"/>
                                          </p:stCondLst>
                                        </p:cTn>
                                        <p:tgtEl>
                                          <p:spTgt spid="87"/>
                                        </p:tgtEl>
                                        <p:attrNameLst>
                                          <p:attrName>style.visibility</p:attrName>
                                        </p:attrNameLst>
                                      </p:cBhvr>
                                      <p:to>
                                        <p:strVal val="visible"/>
                                      </p:to>
                                    </p:set>
                                  </p:childTnLst>
                                </p:cTn>
                              </p:par>
                            </p:childTnLst>
                          </p:cTn>
                        </p:par>
                        <p:par>
                          <p:cTn id="266" fill="hold">
                            <p:stCondLst>
                              <p:cond delay="78500"/>
                            </p:stCondLst>
                            <p:childTnLst>
                              <p:par>
                                <p:cTn id="267" presetID="11" presetClass="entr" presetSubtype="0" fill="hold" grpId="0" nodeType="afterEffect">
                                  <p:stCondLst>
                                    <p:cond delay="0"/>
                                  </p:stCondLst>
                                  <p:childTnLst>
                                    <p:set>
                                      <p:cBhvr>
                                        <p:cTn id="268" dur="1000">
                                          <p:stCondLst>
                                            <p:cond delay="0"/>
                                          </p:stCondLst>
                                        </p:cTn>
                                        <p:tgtEl>
                                          <p:spTgt spid="88"/>
                                        </p:tgtEl>
                                        <p:attrNameLst>
                                          <p:attrName>style.visibility</p:attrName>
                                        </p:attrNameLst>
                                      </p:cBhvr>
                                      <p:to>
                                        <p:strVal val="visible"/>
                                      </p:to>
                                    </p:set>
                                  </p:childTnLst>
                                </p:cTn>
                              </p:par>
                            </p:childTnLst>
                          </p:cTn>
                        </p:par>
                        <p:par>
                          <p:cTn id="269" fill="hold">
                            <p:stCondLst>
                              <p:cond delay="79500"/>
                            </p:stCondLst>
                            <p:childTnLst>
                              <p:par>
                                <p:cTn id="270" presetID="11" presetClass="entr" presetSubtype="0" fill="hold" grpId="0" nodeType="afterEffect">
                                  <p:stCondLst>
                                    <p:cond delay="0"/>
                                  </p:stCondLst>
                                  <p:childTnLst>
                                    <p:set>
                                      <p:cBhvr>
                                        <p:cTn id="271" dur="1000">
                                          <p:stCondLst>
                                            <p:cond delay="0"/>
                                          </p:stCondLst>
                                        </p:cTn>
                                        <p:tgtEl>
                                          <p:spTgt spid="89"/>
                                        </p:tgtEl>
                                        <p:attrNameLst>
                                          <p:attrName>style.visibility</p:attrName>
                                        </p:attrNameLst>
                                      </p:cBhvr>
                                      <p:to>
                                        <p:strVal val="visible"/>
                                      </p:to>
                                    </p:set>
                                  </p:childTnLst>
                                </p:cTn>
                              </p:par>
                            </p:childTnLst>
                          </p:cTn>
                        </p:par>
                        <p:par>
                          <p:cTn id="272" fill="hold">
                            <p:stCondLst>
                              <p:cond delay="80500"/>
                            </p:stCondLst>
                            <p:childTnLst>
                              <p:par>
                                <p:cTn id="273" presetID="11" presetClass="entr" presetSubtype="0" fill="hold" grpId="0" nodeType="afterEffect">
                                  <p:stCondLst>
                                    <p:cond delay="0"/>
                                  </p:stCondLst>
                                  <p:childTnLst>
                                    <p:set>
                                      <p:cBhvr>
                                        <p:cTn id="274" dur="1000">
                                          <p:stCondLst>
                                            <p:cond delay="0"/>
                                          </p:stCondLst>
                                        </p:cTn>
                                        <p:tgtEl>
                                          <p:spTgt spid="90"/>
                                        </p:tgtEl>
                                        <p:attrNameLst>
                                          <p:attrName>style.visibility</p:attrName>
                                        </p:attrNameLst>
                                      </p:cBhvr>
                                      <p:to>
                                        <p:strVal val="visible"/>
                                      </p:to>
                                    </p:set>
                                  </p:childTnLst>
                                </p:cTn>
                              </p:par>
                            </p:childTnLst>
                          </p:cTn>
                        </p:par>
                        <p:par>
                          <p:cTn id="275" fill="hold">
                            <p:stCondLst>
                              <p:cond delay="81500"/>
                            </p:stCondLst>
                            <p:childTnLst>
                              <p:par>
                                <p:cTn id="276" presetID="11" presetClass="entr" presetSubtype="0" fill="hold" grpId="0" nodeType="afterEffect">
                                  <p:stCondLst>
                                    <p:cond delay="0"/>
                                  </p:stCondLst>
                                  <p:childTnLst>
                                    <p:set>
                                      <p:cBhvr>
                                        <p:cTn id="277" dur="1000">
                                          <p:stCondLst>
                                            <p:cond delay="0"/>
                                          </p:stCondLst>
                                        </p:cTn>
                                        <p:tgtEl>
                                          <p:spTgt spid="91"/>
                                        </p:tgtEl>
                                        <p:attrNameLst>
                                          <p:attrName>style.visibility</p:attrName>
                                        </p:attrNameLst>
                                      </p:cBhvr>
                                      <p:to>
                                        <p:strVal val="visible"/>
                                      </p:to>
                                    </p:set>
                                  </p:childTnLst>
                                </p:cTn>
                              </p:par>
                            </p:childTnLst>
                          </p:cTn>
                        </p:par>
                        <p:par>
                          <p:cTn id="278" fill="hold">
                            <p:stCondLst>
                              <p:cond delay="82500"/>
                            </p:stCondLst>
                            <p:childTnLst>
                              <p:par>
                                <p:cTn id="279" presetID="11" presetClass="entr" presetSubtype="0" fill="hold" grpId="0" nodeType="afterEffect">
                                  <p:stCondLst>
                                    <p:cond delay="0"/>
                                  </p:stCondLst>
                                  <p:childTnLst>
                                    <p:set>
                                      <p:cBhvr>
                                        <p:cTn id="280" dur="1000">
                                          <p:stCondLst>
                                            <p:cond delay="0"/>
                                          </p:stCondLst>
                                        </p:cTn>
                                        <p:tgtEl>
                                          <p:spTgt spid="92"/>
                                        </p:tgtEl>
                                        <p:attrNameLst>
                                          <p:attrName>style.visibility</p:attrName>
                                        </p:attrNameLst>
                                      </p:cBhvr>
                                      <p:to>
                                        <p:strVal val="visible"/>
                                      </p:to>
                                    </p:set>
                                  </p:childTnLst>
                                </p:cTn>
                              </p:par>
                            </p:childTnLst>
                          </p:cTn>
                        </p:par>
                        <p:par>
                          <p:cTn id="281" fill="hold">
                            <p:stCondLst>
                              <p:cond delay="83500"/>
                            </p:stCondLst>
                            <p:childTnLst>
                              <p:par>
                                <p:cTn id="282" presetID="11" presetClass="entr" presetSubtype="0" fill="hold" grpId="0" nodeType="afterEffect">
                                  <p:stCondLst>
                                    <p:cond delay="0"/>
                                  </p:stCondLst>
                                  <p:childTnLst>
                                    <p:set>
                                      <p:cBhvr>
                                        <p:cTn id="283" dur="1000">
                                          <p:stCondLst>
                                            <p:cond delay="0"/>
                                          </p:stCondLst>
                                        </p:cTn>
                                        <p:tgtEl>
                                          <p:spTgt spid="93"/>
                                        </p:tgtEl>
                                        <p:attrNameLst>
                                          <p:attrName>style.visibility</p:attrName>
                                        </p:attrNameLst>
                                      </p:cBhvr>
                                      <p:to>
                                        <p:strVal val="visible"/>
                                      </p:to>
                                    </p:set>
                                  </p:childTnLst>
                                </p:cTn>
                              </p:par>
                            </p:childTnLst>
                          </p:cTn>
                        </p:par>
                        <p:par>
                          <p:cTn id="284" fill="hold">
                            <p:stCondLst>
                              <p:cond delay="84500"/>
                            </p:stCondLst>
                            <p:childTnLst>
                              <p:par>
                                <p:cTn id="285" presetID="11" presetClass="entr" presetSubtype="0" fill="hold" grpId="0" nodeType="afterEffect">
                                  <p:stCondLst>
                                    <p:cond delay="0"/>
                                  </p:stCondLst>
                                  <p:childTnLst>
                                    <p:set>
                                      <p:cBhvr>
                                        <p:cTn id="286" dur="1000">
                                          <p:stCondLst>
                                            <p:cond delay="0"/>
                                          </p:stCondLst>
                                        </p:cTn>
                                        <p:tgtEl>
                                          <p:spTgt spid="94"/>
                                        </p:tgtEl>
                                        <p:attrNameLst>
                                          <p:attrName>style.visibility</p:attrName>
                                        </p:attrNameLst>
                                      </p:cBhvr>
                                      <p:to>
                                        <p:strVal val="visible"/>
                                      </p:to>
                                    </p:set>
                                  </p:childTnLst>
                                </p:cTn>
                              </p:par>
                            </p:childTnLst>
                          </p:cTn>
                        </p:par>
                        <p:par>
                          <p:cTn id="287" fill="hold">
                            <p:stCondLst>
                              <p:cond delay="85500"/>
                            </p:stCondLst>
                            <p:childTnLst>
                              <p:par>
                                <p:cTn id="288" presetID="11" presetClass="entr" presetSubtype="0" fill="hold" grpId="0" nodeType="afterEffect">
                                  <p:stCondLst>
                                    <p:cond delay="0"/>
                                  </p:stCondLst>
                                  <p:childTnLst>
                                    <p:set>
                                      <p:cBhvr>
                                        <p:cTn id="289" dur="1000">
                                          <p:stCondLst>
                                            <p:cond delay="0"/>
                                          </p:stCondLst>
                                        </p:cTn>
                                        <p:tgtEl>
                                          <p:spTgt spid="95"/>
                                        </p:tgtEl>
                                        <p:attrNameLst>
                                          <p:attrName>style.visibility</p:attrName>
                                        </p:attrNameLst>
                                      </p:cBhvr>
                                      <p:to>
                                        <p:strVal val="visible"/>
                                      </p:to>
                                    </p:set>
                                  </p:childTnLst>
                                </p:cTn>
                              </p:par>
                            </p:childTnLst>
                          </p:cTn>
                        </p:par>
                        <p:par>
                          <p:cTn id="290" fill="hold">
                            <p:stCondLst>
                              <p:cond delay="86500"/>
                            </p:stCondLst>
                            <p:childTnLst>
                              <p:par>
                                <p:cTn id="291" presetID="11" presetClass="entr" presetSubtype="0" fill="hold" grpId="0" nodeType="afterEffect">
                                  <p:stCondLst>
                                    <p:cond delay="0"/>
                                  </p:stCondLst>
                                  <p:childTnLst>
                                    <p:set>
                                      <p:cBhvr>
                                        <p:cTn id="292" dur="1000">
                                          <p:stCondLst>
                                            <p:cond delay="0"/>
                                          </p:stCondLst>
                                        </p:cTn>
                                        <p:tgtEl>
                                          <p:spTgt spid="96"/>
                                        </p:tgtEl>
                                        <p:attrNameLst>
                                          <p:attrName>style.visibility</p:attrName>
                                        </p:attrNameLst>
                                      </p:cBhvr>
                                      <p:to>
                                        <p:strVal val="visible"/>
                                      </p:to>
                                    </p:set>
                                  </p:childTnLst>
                                </p:cTn>
                              </p:par>
                            </p:childTnLst>
                          </p:cTn>
                        </p:par>
                        <p:par>
                          <p:cTn id="293" fill="hold">
                            <p:stCondLst>
                              <p:cond delay="87500"/>
                            </p:stCondLst>
                            <p:childTnLst>
                              <p:par>
                                <p:cTn id="294" presetID="11" presetClass="entr" presetSubtype="0" fill="hold" grpId="0" nodeType="afterEffect">
                                  <p:stCondLst>
                                    <p:cond delay="0"/>
                                  </p:stCondLst>
                                  <p:childTnLst>
                                    <p:set>
                                      <p:cBhvr>
                                        <p:cTn id="295" dur="1000">
                                          <p:stCondLst>
                                            <p:cond delay="0"/>
                                          </p:stCondLst>
                                        </p:cTn>
                                        <p:tgtEl>
                                          <p:spTgt spid="97"/>
                                        </p:tgtEl>
                                        <p:attrNameLst>
                                          <p:attrName>style.visibility</p:attrName>
                                        </p:attrNameLst>
                                      </p:cBhvr>
                                      <p:to>
                                        <p:strVal val="visible"/>
                                      </p:to>
                                    </p:set>
                                  </p:childTnLst>
                                </p:cTn>
                              </p:par>
                            </p:childTnLst>
                          </p:cTn>
                        </p:par>
                        <p:par>
                          <p:cTn id="296" fill="hold">
                            <p:stCondLst>
                              <p:cond delay="88500"/>
                            </p:stCondLst>
                            <p:childTnLst>
                              <p:par>
                                <p:cTn id="297" presetID="11" presetClass="entr" presetSubtype="0" fill="hold" grpId="0" nodeType="afterEffect">
                                  <p:stCondLst>
                                    <p:cond delay="0"/>
                                  </p:stCondLst>
                                  <p:childTnLst>
                                    <p:set>
                                      <p:cBhvr>
                                        <p:cTn id="298" dur="1000">
                                          <p:stCondLst>
                                            <p:cond delay="0"/>
                                          </p:stCondLst>
                                        </p:cTn>
                                        <p:tgtEl>
                                          <p:spTgt spid="98"/>
                                        </p:tgtEl>
                                        <p:attrNameLst>
                                          <p:attrName>style.visibility</p:attrName>
                                        </p:attrNameLst>
                                      </p:cBhvr>
                                      <p:to>
                                        <p:strVal val="visible"/>
                                      </p:to>
                                    </p:set>
                                  </p:childTnLst>
                                </p:cTn>
                              </p:par>
                            </p:childTnLst>
                          </p:cTn>
                        </p:par>
                        <p:par>
                          <p:cTn id="299" fill="hold">
                            <p:stCondLst>
                              <p:cond delay="89500"/>
                            </p:stCondLst>
                            <p:childTnLst>
                              <p:par>
                                <p:cTn id="300" presetID="11" presetClass="entr" presetSubtype="0" fill="hold" grpId="0" nodeType="afterEffect">
                                  <p:stCondLst>
                                    <p:cond delay="0"/>
                                  </p:stCondLst>
                                  <p:childTnLst>
                                    <p:set>
                                      <p:cBhvr>
                                        <p:cTn id="301" dur="1000">
                                          <p:stCondLst>
                                            <p:cond delay="0"/>
                                          </p:stCondLst>
                                        </p:cTn>
                                        <p:tgtEl>
                                          <p:spTgt spid="99"/>
                                        </p:tgtEl>
                                        <p:attrNameLst>
                                          <p:attrName>style.visibility</p:attrName>
                                        </p:attrNameLst>
                                      </p:cBhvr>
                                      <p:to>
                                        <p:strVal val="visible"/>
                                      </p:to>
                                    </p:set>
                                  </p:childTnLst>
                                </p:cTn>
                              </p:par>
                            </p:childTnLst>
                          </p:cTn>
                        </p:par>
                        <p:par>
                          <p:cTn id="302" fill="hold">
                            <p:stCondLst>
                              <p:cond delay="90500"/>
                            </p:stCondLst>
                            <p:childTnLst>
                              <p:par>
                                <p:cTn id="303" presetID="11" presetClass="entr" presetSubtype="0" fill="hold" grpId="0" nodeType="afterEffect">
                                  <p:stCondLst>
                                    <p:cond delay="0"/>
                                  </p:stCondLst>
                                  <p:childTnLst>
                                    <p:set>
                                      <p:cBhvr>
                                        <p:cTn id="304" dur="1000">
                                          <p:stCondLst>
                                            <p:cond delay="0"/>
                                          </p:stCondLst>
                                        </p:cTn>
                                        <p:tgtEl>
                                          <p:spTgt spid="100"/>
                                        </p:tgtEl>
                                        <p:attrNameLst>
                                          <p:attrName>style.visibility</p:attrName>
                                        </p:attrNameLst>
                                      </p:cBhvr>
                                      <p:to>
                                        <p:strVal val="visible"/>
                                      </p:to>
                                    </p:set>
                                  </p:childTnLst>
                                </p:cTn>
                              </p:par>
                            </p:childTnLst>
                          </p:cTn>
                        </p:par>
                        <p:par>
                          <p:cTn id="305" fill="hold">
                            <p:stCondLst>
                              <p:cond delay="91500"/>
                            </p:stCondLst>
                            <p:childTnLst>
                              <p:par>
                                <p:cTn id="306" presetID="11" presetClass="entr" presetSubtype="0" fill="hold" grpId="0" nodeType="afterEffect">
                                  <p:stCondLst>
                                    <p:cond delay="0"/>
                                  </p:stCondLst>
                                  <p:childTnLst>
                                    <p:set>
                                      <p:cBhvr>
                                        <p:cTn id="307" dur="1000">
                                          <p:stCondLst>
                                            <p:cond delay="0"/>
                                          </p:stCondLst>
                                        </p:cTn>
                                        <p:tgtEl>
                                          <p:spTgt spid="101"/>
                                        </p:tgtEl>
                                        <p:attrNameLst>
                                          <p:attrName>style.visibility</p:attrName>
                                        </p:attrNameLst>
                                      </p:cBhvr>
                                      <p:to>
                                        <p:strVal val="visible"/>
                                      </p:to>
                                    </p:set>
                                  </p:childTnLst>
                                </p:cTn>
                              </p:par>
                            </p:childTnLst>
                          </p:cTn>
                        </p:par>
                        <p:par>
                          <p:cTn id="308" fill="hold">
                            <p:stCondLst>
                              <p:cond delay="92500"/>
                            </p:stCondLst>
                            <p:childTnLst>
                              <p:par>
                                <p:cTn id="309" presetID="11" presetClass="entr" presetSubtype="0" fill="hold" grpId="0" nodeType="afterEffect">
                                  <p:stCondLst>
                                    <p:cond delay="0"/>
                                  </p:stCondLst>
                                  <p:childTnLst>
                                    <p:set>
                                      <p:cBhvr>
                                        <p:cTn id="310" dur="1000">
                                          <p:stCondLst>
                                            <p:cond delay="0"/>
                                          </p:stCondLst>
                                        </p:cTn>
                                        <p:tgtEl>
                                          <p:spTgt spid="102"/>
                                        </p:tgtEl>
                                        <p:attrNameLst>
                                          <p:attrName>style.visibility</p:attrName>
                                        </p:attrNameLst>
                                      </p:cBhvr>
                                      <p:to>
                                        <p:strVal val="visible"/>
                                      </p:to>
                                    </p:set>
                                  </p:childTnLst>
                                </p:cTn>
                              </p:par>
                            </p:childTnLst>
                          </p:cTn>
                        </p:par>
                        <p:par>
                          <p:cTn id="311" fill="hold">
                            <p:stCondLst>
                              <p:cond delay="93500"/>
                            </p:stCondLst>
                            <p:childTnLst>
                              <p:par>
                                <p:cTn id="312" presetID="11" presetClass="entr" presetSubtype="0" fill="hold" grpId="0" nodeType="afterEffect">
                                  <p:stCondLst>
                                    <p:cond delay="0"/>
                                  </p:stCondLst>
                                  <p:childTnLst>
                                    <p:set>
                                      <p:cBhvr>
                                        <p:cTn id="313" dur="1000">
                                          <p:stCondLst>
                                            <p:cond delay="0"/>
                                          </p:stCondLst>
                                        </p:cTn>
                                        <p:tgtEl>
                                          <p:spTgt spid="103"/>
                                        </p:tgtEl>
                                        <p:attrNameLst>
                                          <p:attrName>style.visibility</p:attrName>
                                        </p:attrNameLst>
                                      </p:cBhvr>
                                      <p:to>
                                        <p:strVal val="visible"/>
                                      </p:to>
                                    </p:set>
                                  </p:childTnLst>
                                </p:cTn>
                              </p:par>
                            </p:childTnLst>
                          </p:cTn>
                        </p:par>
                        <p:par>
                          <p:cTn id="314" fill="hold">
                            <p:stCondLst>
                              <p:cond delay="94500"/>
                            </p:stCondLst>
                            <p:childTnLst>
                              <p:par>
                                <p:cTn id="315" presetID="11" presetClass="entr" presetSubtype="0" fill="hold" grpId="0" nodeType="afterEffect">
                                  <p:stCondLst>
                                    <p:cond delay="0"/>
                                  </p:stCondLst>
                                  <p:childTnLst>
                                    <p:set>
                                      <p:cBhvr>
                                        <p:cTn id="316" dur="1000">
                                          <p:stCondLst>
                                            <p:cond delay="0"/>
                                          </p:stCondLst>
                                        </p:cTn>
                                        <p:tgtEl>
                                          <p:spTgt spid="104"/>
                                        </p:tgtEl>
                                        <p:attrNameLst>
                                          <p:attrName>style.visibility</p:attrName>
                                        </p:attrNameLst>
                                      </p:cBhvr>
                                      <p:to>
                                        <p:strVal val="visible"/>
                                      </p:to>
                                    </p:set>
                                  </p:childTnLst>
                                </p:cTn>
                              </p:par>
                            </p:childTnLst>
                          </p:cTn>
                        </p:par>
                        <p:par>
                          <p:cTn id="317" fill="hold">
                            <p:stCondLst>
                              <p:cond delay="95500"/>
                            </p:stCondLst>
                            <p:childTnLst>
                              <p:par>
                                <p:cTn id="318" presetID="11" presetClass="entr" presetSubtype="0" fill="hold" grpId="0" nodeType="afterEffect">
                                  <p:stCondLst>
                                    <p:cond delay="0"/>
                                  </p:stCondLst>
                                  <p:childTnLst>
                                    <p:set>
                                      <p:cBhvr>
                                        <p:cTn id="319" dur="1000">
                                          <p:stCondLst>
                                            <p:cond delay="0"/>
                                          </p:stCondLst>
                                        </p:cTn>
                                        <p:tgtEl>
                                          <p:spTgt spid="105"/>
                                        </p:tgtEl>
                                        <p:attrNameLst>
                                          <p:attrName>style.visibility</p:attrName>
                                        </p:attrNameLst>
                                      </p:cBhvr>
                                      <p:to>
                                        <p:strVal val="visible"/>
                                      </p:to>
                                    </p:set>
                                  </p:childTnLst>
                                </p:cTn>
                              </p:par>
                            </p:childTnLst>
                          </p:cTn>
                        </p:par>
                        <p:par>
                          <p:cTn id="320" fill="hold">
                            <p:stCondLst>
                              <p:cond delay="96500"/>
                            </p:stCondLst>
                            <p:childTnLst>
                              <p:par>
                                <p:cTn id="321" presetID="11" presetClass="entr" presetSubtype="0" fill="hold" grpId="0" nodeType="afterEffect">
                                  <p:stCondLst>
                                    <p:cond delay="0"/>
                                  </p:stCondLst>
                                  <p:childTnLst>
                                    <p:set>
                                      <p:cBhvr>
                                        <p:cTn id="322" dur="1000">
                                          <p:stCondLst>
                                            <p:cond delay="0"/>
                                          </p:stCondLst>
                                        </p:cTn>
                                        <p:tgtEl>
                                          <p:spTgt spid="106"/>
                                        </p:tgtEl>
                                        <p:attrNameLst>
                                          <p:attrName>style.visibility</p:attrName>
                                        </p:attrNameLst>
                                      </p:cBhvr>
                                      <p:to>
                                        <p:strVal val="visible"/>
                                      </p:to>
                                    </p:set>
                                  </p:childTnLst>
                                </p:cTn>
                              </p:par>
                            </p:childTnLst>
                          </p:cTn>
                        </p:par>
                        <p:par>
                          <p:cTn id="323" fill="hold">
                            <p:stCondLst>
                              <p:cond delay="97500"/>
                            </p:stCondLst>
                            <p:childTnLst>
                              <p:par>
                                <p:cTn id="324" presetID="11" presetClass="entr" presetSubtype="0" fill="hold" grpId="0" nodeType="afterEffect">
                                  <p:stCondLst>
                                    <p:cond delay="0"/>
                                  </p:stCondLst>
                                  <p:childTnLst>
                                    <p:set>
                                      <p:cBhvr>
                                        <p:cTn id="325" dur="1000">
                                          <p:stCondLst>
                                            <p:cond delay="0"/>
                                          </p:stCondLst>
                                        </p:cTn>
                                        <p:tgtEl>
                                          <p:spTgt spid="107"/>
                                        </p:tgtEl>
                                        <p:attrNameLst>
                                          <p:attrName>style.visibility</p:attrName>
                                        </p:attrNameLst>
                                      </p:cBhvr>
                                      <p:to>
                                        <p:strVal val="visible"/>
                                      </p:to>
                                    </p:set>
                                  </p:childTnLst>
                                </p:cTn>
                              </p:par>
                            </p:childTnLst>
                          </p:cTn>
                        </p:par>
                        <p:par>
                          <p:cTn id="326" fill="hold">
                            <p:stCondLst>
                              <p:cond delay="98500"/>
                            </p:stCondLst>
                            <p:childTnLst>
                              <p:par>
                                <p:cTn id="327" presetID="11" presetClass="entr" presetSubtype="0" fill="hold" grpId="0" nodeType="afterEffect">
                                  <p:stCondLst>
                                    <p:cond delay="0"/>
                                  </p:stCondLst>
                                  <p:childTnLst>
                                    <p:set>
                                      <p:cBhvr>
                                        <p:cTn id="328" dur="1000">
                                          <p:stCondLst>
                                            <p:cond delay="0"/>
                                          </p:stCondLst>
                                        </p:cTn>
                                        <p:tgtEl>
                                          <p:spTgt spid="108"/>
                                        </p:tgtEl>
                                        <p:attrNameLst>
                                          <p:attrName>style.visibility</p:attrName>
                                        </p:attrNameLst>
                                      </p:cBhvr>
                                      <p:to>
                                        <p:strVal val="visible"/>
                                      </p:to>
                                    </p:set>
                                  </p:childTnLst>
                                </p:cTn>
                              </p:par>
                            </p:childTnLst>
                          </p:cTn>
                        </p:par>
                        <p:par>
                          <p:cTn id="329" fill="hold">
                            <p:stCondLst>
                              <p:cond delay="99500"/>
                            </p:stCondLst>
                            <p:childTnLst>
                              <p:par>
                                <p:cTn id="330" presetID="11" presetClass="entr" presetSubtype="0" fill="hold" grpId="0" nodeType="afterEffect">
                                  <p:stCondLst>
                                    <p:cond delay="0"/>
                                  </p:stCondLst>
                                  <p:childTnLst>
                                    <p:set>
                                      <p:cBhvr>
                                        <p:cTn id="331" dur="1000">
                                          <p:stCondLst>
                                            <p:cond delay="0"/>
                                          </p:stCondLst>
                                        </p:cTn>
                                        <p:tgtEl>
                                          <p:spTgt spid="109"/>
                                        </p:tgtEl>
                                        <p:attrNameLst>
                                          <p:attrName>style.visibility</p:attrName>
                                        </p:attrNameLst>
                                      </p:cBhvr>
                                      <p:to>
                                        <p:strVal val="visible"/>
                                      </p:to>
                                    </p:set>
                                  </p:childTnLst>
                                </p:cTn>
                              </p:par>
                            </p:childTnLst>
                          </p:cTn>
                        </p:par>
                        <p:par>
                          <p:cTn id="332" fill="hold">
                            <p:stCondLst>
                              <p:cond delay="100500"/>
                            </p:stCondLst>
                            <p:childTnLst>
                              <p:par>
                                <p:cTn id="333" presetID="11" presetClass="entr" presetSubtype="0" fill="hold" grpId="0" nodeType="afterEffect">
                                  <p:stCondLst>
                                    <p:cond delay="0"/>
                                  </p:stCondLst>
                                  <p:childTnLst>
                                    <p:set>
                                      <p:cBhvr>
                                        <p:cTn id="334" dur="1000">
                                          <p:stCondLst>
                                            <p:cond delay="0"/>
                                          </p:stCondLst>
                                        </p:cTn>
                                        <p:tgtEl>
                                          <p:spTgt spid="110"/>
                                        </p:tgtEl>
                                        <p:attrNameLst>
                                          <p:attrName>style.visibility</p:attrName>
                                        </p:attrNameLst>
                                      </p:cBhvr>
                                      <p:to>
                                        <p:strVal val="visible"/>
                                      </p:to>
                                    </p:set>
                                  </p:childTnLst>
                                </p:cTn>
                              </p:par>
                            </p:childTnLst>
                          </p:cTn>
                        </p:par>
                        <p:par>
                          <p:cTn id="335" fill="hold">
                            <p:stCondLst>
                              <p:cond delay="101500"/>
                            </p:stCondLst>
                            <p:childTnLst>
                              <p:par>
                                <p:cTn id="336" presetID="11" presetClass="entr" presetSubtype="0" fill="hold" grpId="0" nodeType="afterEffect">
                                  <p:stCondLst>
                                    <p:cond delay="0"/>
                                  </p:stCondLst>
                                  <p:childTnLst>
                                    <p:set>
                                      <p:cBhvr>
                                        <p:cTn id="337" dur="1000">
                                          <p:stCondLst>
                                            <p:cond delay="0"/>
                                          </p:stCondLst>
                                        </p:cTn>
                                        <p:tgtEl>
                                          <p:spTgt spid="111"/>
                                        </p:tgtEl>
                                        <p:attrNameLst>
                                          <p:attrName>style.visibility</p:attrName>
                                        </p:attrNameLst>
                                      </p:cBhvr>
                                      <p:to>
                                        <p:strVal val="visible"/>
                                      </p:to>
                                    </p:set>
                                  </p:childTnLst>
                                </p:cTn>
                              </p:par>
                            </p:childTnLst>
                          </p:cTn>
                        </p:par>
                        <p:par>
                          <p:cTn id="338" fill="hold">
                            <p:stCondLst>
                              <p:cond delay="102500"/>
                            </p:stCondLst>
                            <p:childTnLst>
                              <p:par>
                                <p:cTn id="339" presetID="11" presetClass="entr" presetSubtype="0" fill="hold" grpId="0" nodeType="afterEffect">
                                  <p:stCondLst>
                                    <p:cond delay="0"/>
                                  </p:stCondLst>
                                  <p:childTnLst>
                                    <p:set>
                                      <p:cBhvr>
                                        <p:cTn id="340" dur="1000">
                                          <p:stCondLst>
                                            <p:cond delay="0"/>
                                          </p:stCondLst>
                                        </p:cTn>
                                        <p:tgtEl>
                                          <p:spTgt spid="112"/>
                                        </p:tgtEl>
                                        <p:attrNameLst>
                                          <p:attrName>style.visibility</p:attrName>
                                        </p:attrNameLst>
                                      </p:cBhvr>
                                      <p:to>
                                        <p:strVal val="visible"/>
                                      </p:to>
                                    </p:set>
                                  </p:childTnLst>
                                </p:cTn>
                              </p:par>
                            </p:childTnLst>
                          </p:cTn>
                        </p:par>
                        <p:par>
                          <p:cTn id="341" fill="hold">
                            <p:stCondLst>
                              <p:cond delay="103500"/>
                            </p:stCondLst>
                            <p:childTnLst>
                              <p:par>
                                <p:cTn id="342" presetID="11" presetClass="entr" presetSubtype="0" fill="hold" grpId="0" nodeType="afterEffect">
                                  <p:stCondLst>
                                    <p:cond delay="0"/>
                                  </p:stCondLst>
                                  <p:childTnLst>
                                    <p:set>
                                      <p:cBhvr>
                                        <p:cTn id="343" dur="1000">
                                          <p:stCondLst>
                                            <p:cond delay="0"/>
                                          </p:stCondLst>
                                        </p:cTn>
                                        <p:tgtEl>
                                          <p:spTgt spid="113"/>
                                        </p:tgtEl>
                                        <p:attrNameLst>
                                          <p:attrName>style.visibility</p:attrName>
                                        </p:attrNameLst>
                                      </p:cBhvr>
                                      <p:to>
                                        <p:strVal val="visible"/>
                                      </p:to>
                                    </p:set>
                                  </p:childTnLst>
                                </p:cTn>
                              </p:par>
                            </p:childTnLst>
                          </p:cTn>
                        </p:par>
                        <p:par>
                          <p:cTn id="344" fill="hold">
                            <p:stCondLst>
                              <p:cond delay="104500"/>
                            </p:stCondLst>
                            <p:childTnLst>
                              <p:par>
                                <p:cTn id="345" presetID="11" presetClass="entr" presetSubtype="0" fill="hold" grpId="0" nodeType="afterEffect">
                                  <p:stCondLst>
                                    <p:cond delay="0"/>
                                  </p:stCondLst>
                                  <p:childTnLst>
                                    <p:set>
                                      <p:cBhvr>
                                        <p:cTn id="346" dur="1000">
                                          <p:stCondLst>
                                            <p:cond delay="0"/>
                                          </p:stCondLst>
                                        </p:cTn>
                                        <p:tgtEl>
                                          <p:spTgt spid="114"/>
                                        </p:tgtEl>
                                        <p:attrNameLst>
                                          <p:attrName>style.visibility</p:attrName>
                                        </p:attrNameLst>
                                      </p:cBhvr>
                                      <p:to>
                                        <p:strVal val="visible"/>
                                      </p:to>
                                    </p:set>
                                  </p:childTnLst>
                                </p:cTn>
                              </p:par>
                            </p:childTnLst>
                          </p:cTn>
                        </p:par>
                        <p:par>
                          <p:cTn id="347" fill="hold">
                            <p:stCondLst>
                              <p:cond delay="105500"/>
                            </p:stCondLst>
                            <p:childTnLst>
                              <p:par>
                                <p:cTn id="348" presetID="11" presetClass="entr" presetSubtype="0" fill="hold" grpId="0" nodeType="afterEffect">
                                  <p:stCondLst>
                                    <p:cond delay="0"/>
                                  </p:stCondLst>
                                  <p:childTnLst>
                                    <p:set>
                                      <p:cBhvr>
                                        <p:cTn id="349" dur="1000">
                                          <p:stCondLst>
                                            <p:cond delay="0"/>
                                          </p:stCondLst>
                                        </p:cTn>
                                        <p:tgtEl>
                                          <p:spTgt spid="115"/>
                                        </p:tgtEl>
                                        <p:attrNameLst>
                                          <p:attrName>style.visibility</p:attrName>
                                        </p:attrNameLst>
                                      </p:cBhvr>
                                      <p:to>
                                        <p:strVal val="visible"/>
                                      </p:to>
                                    </p:set>
                                  </p:childTnLst>
                                </p:cTn>
                              </p:par>
                            </p:childTnLst>
                          </p:cTn>
                        </p:par>
                        <p:par>
                          <p:cTn id="350" fill="hold">
                            <p:stCondLst>
                              <p:cond delay="106500"/>
                            </p:stCondLst>
                            <p:childTnLst>
                              <p:par>
                                <p:cTn id="351" presetID="11" presetClass="entr" presetSubtype="0" fill="hold" grpId="0" nodeType="afterEffect">
                                  <p:stCondLst>
                                    <p:cond delay="0"/>
                                  </p:stCondLst>
                                  <p:childTnLst>
                                    <p:set>
                                      <p:cBhvr>
                                        <p:cTn id="352" dur="1000">
                                          <p:stCondLst>
                                            <p:cond delay="0"/>
                                          </p:stCondLst>
                                        </p:cTn>
                                        <p:tgtEl>
                                          <p:spTgt spid="116"/>
                                        </p:tgtEl>
                                        <p:attrNameLst>
                                          <p:attrName>style.visibility</p:attrName>
                                        </p:attrNameLst>
                                      </p:cBhvr>
                                      <p:to>
                                        <p:strVal val="visible"/>
                                      </p:to>
                                    </p:set>
                                  </p:childTnLst>
                                </p:cTn>
                              </p:par>
                            </p:childTnLst>
                          </p:cTn>
                        </p:par>
                        <p:par>
                          <p:cTn id="353" fill="hold">
                            <p:stCondLst>
                              <p:cond delay="107500"/>
                            </p:stCondLst>
                            <p:childTnLst>
                              <p:par>
                                <p:cTn id="354" presetID="11" presetClass="entr" presetSubtype="0" fill="hold" grpId="0" nodeType="afterEffect">
                                  <p:stCondLst>
                                    <p:cond delay="0"/>
                                  </p:stCondLst>
                                  <p:childTnLst>
                                    <p:set>
                                      <p:cBhvr>
                                        <p:cTn id="355" dur="1000">
                                          <p:stCondLst>
                                            <p:cond delay="0"/>
                                          </p:stCondLst>
                                        </p:cTn>
                                        <p:tgtEl>
                                          <p:spTgt spid="117"/>
                                        </p:tgtEl>
                                        <p:attrNameLst>
                                          <p:attrName>style.visibility</p:attrName>
                                        </p:attrNameLst>
                                      </p:cBhvr>
                                      <p:to>
                                        <p:strVal val="visible"/>
                                      </p:to>
                                    </p:set>
                                  </p:childTnLst>
                                </p:cTn>
                              </p:par>
                            </p:childTnLst>
                          </p:cTn>
                        </p:par>
                        <p:par>
                          <p:cTn id="356" fill="hold">
                            <p:stCondLst>
                              <p:cond delay="108500"/>
                            </p:stCondLst>
                            <p:childTnLst>
                              <p:par>
                                <p:cTn id="357" presetID="11" presetClass="entr" presetSubtype="0" fill="hold" grpId="0" nodeType="afterEffect">
                                  <p:stCondLst>
                                    <p:cond delay="0"/>
                                  </p:stCondLst>
                                  <p:childTnLst>
                                    <p:set>
                                      <p:cBhvr>
                                        <p:cTn id="358" dur="1000">
                                          <p:stCondLst>
                                            <p:cond delay="0"/>
                                          </p:stCondLst>
                                        </p:cTn>
                                        <p:tgtEl>
                                          <p:spTgt spid="118"/>
                                        </p:tgtEl>
                                        <p:attrNameLst>
                                          <p:attrName>style.visibility</p:attrName>
                                        </p:attrNameLst>
                                      </p:cBhvr>
                                      <p:to>
                                        <p:strVal val="visible"/>
                                      </p:to>
                                    </p:set>
                                  </p:childTnLst>
                                </p:cTn>
                              </p:par>
                            </p:childTnLst>
                          </p:cTn>
                        </p:par>
                        <p:par>
                          <p:cTn id="359" fill="hold">
                            <p:stCondLst>
                              <p:cond delay="109500"/>
                            </p:stCondLst>
                            <p:childTnLst>
                              <p:par>
                                <p:cTn id="360" presetID="11" presetClass="entr" presetSubtype="0" fill="hold" grpId="0" nodeType="afterEffect">
                                  <p:stCondLst>
                                    <p:cond delay="0"/>
                                  </p:stCondLst>
                                  <p:childTnLst>
                                    <p:set>
                                      <p:cBhvr>
                                        <p:cTn id="361" dur="1000">
                                          <p:stCondLst>
                                            <p:cond delay="0"/>
                                          </p:stCondLst>
                                        </p:cTn>
                                        <p:tgtEl>
                                          <p:spTgt spid="119"/>
                                        </p:tgtEl>
                                        <p:attrNameLst>
                                          <p:attrName>style.visibility</p:attrName>
                                        </p:attrNameLst>
                                      </p:cBhvr>
                                      <p:to>
                                        <p:strVal val="visible"/>
                                      </p:to>
                                    </p:set>
                                  </p:childTnLst>
                                </p:cTn>
                              </p:par>
                            </p:childTnLst>
                          </p:cTn>
                        </p:par>
                        <p:par>
                          <p:cTn id="362" fill="hold">
                            <p:stCondLst>
                              <p:cond delay="110500"/>
                            </p:stCondLst>
                            <p:childTnLst>
                              <p:par>
                                <p:cTn id="363" presetID="11" presetClass="entr" presetSubtype="0" fill="hold" grpId="0" nodeType="afterEffect">
                                  <p:stCondLst>
                                    <p:cond delay="0"/>
                                  </p:stCondLst>
                                  <p:childTnLst>
                                    <p:set>
                                      <p:cBhvr>
                                        <p:cTn id="364" dur="1000">
                                          <p:stCondLst>
                                            <p:cond delay="0"/>
                                          </p:stCondLst>
                                        </p:cTn>
                                        <p:tgtEl>
                                          <p:spTgt spid="120"/>
                                        </p:tgtEl>
                                        <p:attrNameLst>
                                          <p:attrName>style.visibility</p:attrName>
                                        </p:attrNameLst>
                                      </p:cBhvr>
                                      <p:to>
                                        <p:strVal val="visible"/>
                                      </p:to>
                                    </p:set>
                                  </p:childTnLst>
                                </p:cTn>
                              </p:par>
                            </p:childTnLst>
                          </p:cTn>
                        </p:par>
                        <p:par>
                          <p:cTn id="365" fill="hold">
                            <p:stCondLst>
                              <p:cond delay="111500"/>
                            </p:stCondLst>
                            <p:childTnLst>
                              <p:par>
                                <p:cTn id="366" presetID="11" presetClass="entr" presetSubtype="0" fill="hold" grpId="0" nodeType="afterEffect">
                                  <p:stCondLst>
                                    <p:cond delay="0"/>
                                  </p:stCondLst>
                                  <p:childTnLst>
                                    <p:set>
                                      <p:cBhvr>
                                        <p:cTn id="367" dur="1000">
                                          <p:stCondLst>
                                            <p:cond delay="0"/>
                                          </p:stCondLst>
                                        </p:cTn>
                                        <p:tgtEl>
                                          <p:spTgt spid="121"/>
                                        </p:tgtEl>
                                        <p:attrNameLst>
                                          <p:attrName>style.visibility</p:attrName>
                                        </p:attrNameLst>
                                      </p:cBhvr>
                                      <p:to>
                                        <p:strVal val="visible"/>
                                      </p:to>
                                    </p:set>
                                  </p:childTnLst>
                                </p:cTn>
                              </p:par>
                            </p:childTnLst>
                          </p:cTn>
                        </p:par>
                        <p:par>
                          <p:cTn id="368" fill="hold">
                            <p:stCondLst>
                              <p:cond delay="112500"/>
                            </p:stCondLst>
                            <p:childTnLst>
                              <p:par>
                                <p:cTn id="369" presetID="11" presetClass="entr" presetSubtype="0" fill="hold" grpId="0" nodeType="afterEffect">
                                  <p:stCondLst>
                                    <p:cond delay="0"/>
                                  </p:stCondLst>
                                  <p:childTnLst>
                                    <p:set>
                                      <p:cBhvr>
                                        <p:cTn id="370" dur="1000">
                                          <p:stCondLst>
                                            <p:cond delay="0"/>
                                          </p:stCondLst>
                                        </p:cTn>
                                        <p:tgtEl>
                                          <p:spTgt spid="122"/>
                                        </p:tgtEl>
                                        <p:attrNameLst>
                                          <p:attrName>style.visibility</p:attrName>
                                        </p:attrNameLst>
                                      </p:cBhvr>
                                      <p:to>
                                        <p:strVal val="visible"/>
                                      </p:to>
                                    </p:set>
                                  </p:childTnLst>
                                </p:cTn>
                              </p:par>
                            </p:childTnLst>
                          </p:cTn>
                        </p:par>
                        <p:par>
                          <p:cTn id="371" fill="hold">
                            <p:stCondLst>
                              <p:cond delay="113500"/>
                            </p:stCondLst>
                            <p:childTnLst>
                              <p:par>
                                <p:cTn id="372" presetID="11" presetClass="entr" presetSubtype="0" fill="hold" grpId="0" nodeType="afterEffect">
                                  <p:stCondLst>
                                    <p:cond delay="0"/>
                                  </p:stCondLst>
                                  <p:childTnLst>
                                    <p:set>
                                      <p:cBhvr>
                                        <p:cTn id="373" dur="1000">
                                          <p:stCondLst>
                                            <p:cond delay="0"/>
                                          </p:stCondLst>
                                        </p:cTn>
                                        <p:tgtEl>
                                          <p:spTgt spid="123"/>
                                        </p:tgtEl>
                                        <p:attrNameLst>
                                          <p:attrName>style.visibility</p:attrName>
                                        </p:attrNameLst>
                                      </p:cBhvr>
                                      <p:to>
                                        <p:strVal val="visible"/>
                                      </p:to>
                                    </p:set>
                                  </p:childTnLst>
                                </p:cTn>
                              </p:par>
                            </p:childTnLst>
                          </p:cTn>
                        </p:par>
                        <p:par>
                          <p:cTn id="374" fill="hold">
                            <p:stCondLst>
                              <p:cond delay="114500"/>
                            </p:stCondLst>
                            <p:childTnLst>
                              <p:par>
                                <p:cTn id="375" presetID="11" presetClass="entr" presetSubtype="0" fill="hold" grpId="0" nodeType="afterEffect">
                                  <p:stCondLst>
                                    <p:cond delay="0"/>
                                  </p:stCondLst>
                                  <p:childTnLst>
                                    <p:set>
                                      <p:cBhvr>
                                        <p:cTn id="376" dur="1000">
                                          <p:stCondLst>
                                            <p:cond delay="0"/>
                                          </p:stCondLst>
                                        </p:cTn>
                                        <p:tgtEl>
                                          <p:spTgt spid="124"/>
                                        </p:tgtEl>
                                        <p:attrNameLst>
                                          <p:attrName>style.visibility</p:attrName>
                                        </p:attrNameLst>
                                      </p:cBhvr>
                                      <p:to>
                                        <p:strVal val="visible"/>
                                      </p:to>
                                    </p:set>
                                  </p:childTnLst>
                                </p:cTn>
                              </p:par>
                            </p:childTnLst>
                          </p:cTn>
                        </p:par>
                        <p:par>
                          <p:cTn id="377" fill="hold">
                            <p:stCondLst>
                              <p:cond delay="115500"/>
                            </p:stCondLst>
                            <p:childTnLst>
                              <p:par>
                                <p:cTn id="378" presetID="11" presetClass="entr" presetSubtype="0" fill="hold" grpId="0" nodeType="afterEffect">
                                  <p:stCondLst>
                                    <p:cond delay="0"/>
                                  </p:stCondLst>
                                  <p:childTnLst>
                                    <p:set>
                                      <p:cBhvr>
                                        <p:cTn id="379" dur="1000">
                                          <p:stCondLst>
                                            <p:cond delay="0"/>
                                          </p:stCondLst>
                                        </p:cTn>
                                        <p:tgtEl>
                                          <p:spTgt spid="125"/>
                                        </p:tgtEl>
                                        <p:attrNameLst>
                                          <p:attrName>style.visibility</p:attrName>
                                        </p:attrNameLst>
                                      </p:cBhvr>
                                      <p:to>
                                        <p:strVal val="visible"/>
                                      </p:to>
                                    </p:set>
                                  </p:childTnLst>
                                </p:cTn>
                              </p:par>
                            </p:childTnLst>
                          </p:cTn>
                        </p:par>
                        <p:par>
                          <p:cTn id="380" fill="hold">
                            <p:stCondLst>
                              <p:cond delay="116500"/>
                            </p:stCondLst>
                            <p:childTnLst>
                              <p:par>
                                <p:cTn id="381" presetID="11" presetClass="entr" presetSubtype="0" fill="hold" grpId="0" nodeType="afterEffect">
                                  <p:stCondLst>
                                    <p:cond delay="0"/>
                                  </p:stCondLst>
                                  <p:childTnLst>
                                    <p:set>
                                      <p:cBhvr>
                                        <p:cTn id="382" dur="1000">
                                          <p:stCondLst>
                                            <p:cond delay="0"/>
                                          </p:stCondLst>
                                        </p:cTn>
                                        <p:tgtEl>
                                          <p:spTgt spid="126"/>
                                        </p:tgtEl>
                                        <p:attrNameLst>
                                          <p:attrName>style.visibility</p:attrName>
                                        </p:attrNameLst>
                                      </p:cBhvr>
                                      <p:to>
                                        <p:strVal val="visible"/>
                                      </p:to>
                                    </p:set>
                                  </p:childTnLst>
                                </p:cTn>
                              </p:par>
                            </p:childTnLst>
                          </p:cTn>
                        </p:par>
                        <p:par>
                          <p:cTn id="383" fill="hold">
                            <p:stCondLst>
                              <p:cond delay="117500"/>
                            </p:stCondLst>
                            <p:childTnLst>
                              <p:par>
                                <p:cTn id="384" presetID="11" presetClass="entr" presetSubtype="0" fill="hold" grpId="0" nodeType="afterEffect">
                                  <p:stCondLst>
                                    <p:cond delay="0"/>
                                  </p:stCondLst>
                                  <p:childTnLst>
                                    <p:set>
                                      <p:cBhvr>
                                        <p:cTn id="385" dur="1000">
                                          <p:stCondLst>
                                            <p:cond delay="0"/>
                                          </p:stCondLst>
                                        </p:cTn>
                                        <p:tgtEl>
                                          <p:spTgt spid="127"/>
                                        </p:tgtEl>
                                        <p:attrNameLst>
                                          <p:attrName>style.visibility</p:attrName>
                                        </p:attrNameLst>
                                      </p:cBhvr>
                                      <p:to>
                                        <p:strVal val="visible"/>
                                      </p:to>
                                    </p:set>
                                  </p:childTnLst>
                                </p:cTn>
                              </p:par>
                            </p:childTnLst>
                          </p:cTn>
                        </p:par>
                        <p:par>
                          <p:cTn id="386" fill="hold">
                            <p:stCondLst>
                              <p:cond delay="118500"/>
                            </p:stCondLst>
                            <p:childTnLst>
                              <p:par>
                                <p:cTn id="387" presetID="11" presetClass="entr" presetSubtype="0" fill="hold" grpId="0" nodeType="afterEffect">
                                  <p:stCondLst>
                                    <p:cond delay="0"/>
                                  </p:stCondLst>
                                  <p:childTnLst>
                                    <p:set>
                                      <p:cBhvr>
                                        <p:cTn id="388" dur="1000">
                                          <p:stCondLst>
                                            <p:cond delay="0"/>
                                          </p:stCondLst>
                                        </p:cTn>
                                        <p:tgtEl>
                                          <p:spTgt spid="128"/>
                                        </p:tgtEl>
                                        <p:attrNameLst>
                                          <p:attrName>style.visibility</p:attrName>
                                        </p:attrNameLst>
                                      </p:cBhvr>
                                      <p:to>
                                        <p:strVal val="visible"/>
                                      </p:to>
                                    </p:set>
                                  </p:childTnLst>
                                </p:cTn>
                              </p:par>
                            </p:childTnLst>
                          </p:cTn>
                        </p:par>
                        <p:par>
                          <p:cTn id="389" fill="hold">
                            <p:stCondLst>
                              <p:cond delay="119500"/>
                            </p:stCondLst>
                            <p:childTnLst>
                              <p:par>
                                <p:cTn id="390" presetID="11" presetClass="entr" presetSubtype="0" fill="hold" grpId="0" nodeType="afterEffect">
                                  <p:stCondLst>
                                    <p:cond delay="0"/>
                                  </p:stCondLst>
                                  <p:childTnLst>
                                    <p:set>
                                      <p:cBhvr>
                                        <p:cTn id="391" dur="1000">
                                          <p:stCondLst>
                                            <p:cond delay="0"/>
                                          </p:stCondLst>
                                        </p:cTn>
                                        <p:tgtEl>
                                          <p:spTgt spid="129"/>
                                        </p:tgtEl>
                                        <p:attrNameLst>
                                          <p:attrName>style.visibility</p:attrName>
                                        </p:attrNameLst>
                                      </p:cBhvr>
                                      <p:to>
                                        <p:strVal val="visible"/>
                                      </p:to>
                                    </p:set>
                                  </p:childTnLst>
                                </p:cTn>
                              </p:par>
                            </p:childTnLst>
                          </p:cTn>
                        </p:par>
                        <p:par>
                          <p:cTn id="392" fill="hold">
                            <p:stCondLst>
                              <p:cond delay="120500"/>
                            </p:stCondLst>
                            <p:childTnLst>
                              <p:par>
                                <p:cTn id="393" presetID="11" presetClass="entr" presetSubtype="0" fill="hold" grpId="0" nodeType="afterEffect">
                                  <p:stCondLst>
                                    <p:cond delay="0"/>
                                  </p:stCondLst>
                                  <p:childTnLst>
                                    <p:set>
                                      <p:cBhvr>
                                        <p:cTn id="394" dur="1000">
                                          <p:stCondLst>
                                            <p:cond delay="0"/>
                                          </p:stCondLst>
                                        </p:cTn>
                                        <p:tgtEl>
                                          <p:spTgt spid="130"/>
                                        </p:tgtEl>
                                        <p:attrNameLst>
                                          <p:attrName>style.visibility</p:attrName>
                                        </p:attrNameLst>
                                      </p:cBhvr>
                                      <p:to>
                                        <p:strVal val="visible"/>
                                      </p:to>
                                    </p:set>
                                  </p:childTnLst>
                                </p:cTn>
                              </p:par>
                            </p:childTnLst>
                          </p:cTn>
                        </p:par>
                        <p:par>
                          <p:cTn id="395" fill="hold">
                            <p:stCondLst>
                              <p:cond delay="121500"/>
                            </p:stCondLst>
                            <p:childTnLst>
                              <p:par>
                                <p:cTn id="396" presetID="11" presetClass="entr" presetSubtype="0" fill="hold" grpId="0" nodeType="afterEffect">
                                  <p:stCondLst>
                                    <p:cond delay="0"/>
                                  </p:stCondLst>
                                  <p:childTnLst>
                                    <p:set>
                                      <p:cBhvr>
                                        <p:cTn id="397" dur="1000">
                                          <p:stCondLst>
                                            <p:cond delay="0"/>
                                          </p:stCondLst>
                                        </p:cTn>
                                        <p:tgtEl>
                                          <p:spTgt spid="131"/>
                                        </p:tgtEl>
                                        <p:attrNameLst>
                                          <p:attrName>style.visibility</p:attrName>
                                        </p:attrNameLst>
                                      </p:cBhvr>
                                      <p:to>
                                        <p:strVal val="visible"/>
                                      </p:to>
                                    </p:set>
                                  </p:childTnLst>
                                </p:cTn>
                              </p:par>
                            </p:childTnLst>
                          </p:cTn>
                        </p:par>
                        <p:par>
                          <p:cTn id="398" fill="hold">
                            <p:stCondLst>
                              <p:cond delay="122500"/>
                            </p:stCondLst>
                            <p:childTnLst>
                              <p:par>
                                <p:cTn id="399" presetID="11" presetClass="entr" presetSubtype="0" fill="hold" grpId="0" nodeType="afterEffect">
                                  <p:stCondLst>
                                    <p:cond delay="0"/>
                                  </p:stCondLst>
                                  <p:childTnLst>
                                    <p:set>
                                      <p:cBhvr>
                                        <p:cTn id="400" dur="1000">
                                          <p:stCondLst>
                                            <p:cond delay="0"/>
                                          </p:stCondLst>
                                        </p:cTn>
                                        <p:tgtEl>
                                          <p:spTgt spid="132"/>
                                        </p:tgtEl>
                                        <p:attrNameLst>
                                          <p:attrName>style.visibility</p:attrName>
                                        </p:attrNameLst>
                                      </p:cBhvr>
                                      <p:to>
                                        <p:strVal val="visible"/>
                                      </p:to>
                                    </p:set>
                                  </p:childTnLst>
                                </p:cTn>
                              </p:par>
                            </p:childTnLst>
                          </p:cTn>
                        </p:par>
                        <p:par>
                          <p:cTn id="401" fill="hold">
                            <p:stCondLst>
                              <p:cond delay="123500"/>
                            </p:stCondLst>
                            <p:childTnLst>
                              <p:par>
                                <p:cTn id="402" presetID="11" presetClass="entr" presetSubtype="0" fill="hold" grpId="0" nodeType="afterEffect">
                                  <p:stCondLst>
                                    <p:cond delay="0"/>
                                  </p:stCondLst>
                                  <p:childTnLst>
                                    <p:set>
                                      <p:cBhvr>
                                        <p:cTn id="403" dur="1000">
                                          <p:stCondLst>
                                            <p:cond delay="0"/>
                                          </p:stCondLst>
                                        </p:cTn>
                                        <p:tgtEl>
                                          <p:spTgt spid="133"/>
                                        </p:tgtEl>
                                        <p:attrNameLst>
                                          <p:attrName>style.visibility</p:attrName>
                                        </p:attrNameLst>
                                      </p:cBhvr>
                                      <p:to>
                                        <p:strVal val="visible"/>
                                      </p:to>
                                    </p:set>
                                  </p:childTnLst>
                                </p:cTn>
                              </p:par>
                            </p:childTnLst>
                          </p:cTn>
                        </p:par>
                        <p:par>
                          <p:cTn id="404" fill="hold">
                            <p:stCondLst>
                              <p:cond delay="124500"/>
                            </p:stCondLst>
                            <p:childTnLst>
                              <p:par>
                                <p:cTn id="405" presetID="11" presetClass="entr" presetSubtype="0" fill="hold" grpId="0" nodeType="afterEffect">
                                  <p:stCondLst>
                                    <p:cond delay="0"/>
                                  </p:stCondLst>
                                  <p:childTnLst>
                                    <p:set>
                                      <p:cBhvr>
                                        <p:cTn id="406" dur="1000">
                                          <p:stCondLst>
                                            <p:cond delay="0"/>
                                          </p:stCondLst>
                                        </p:cTn>
                                        <p:tgtEl>
                                          <p:spTgt spid="134"/>
                                        </p:tgtEl>
                                        <p:attrNameLst>
                                          <p:attrName>style.visibility</p:attrName>
                                        </p:attrNameLst>
                                      </p:cBhvr>
                                      <p:to>
                                        <p:strVal val="visible"/>
                                      </p:to>
                                    </p:set>
                                  </p:childTnLst>
                                </p:cTn>
                              </p:par>
                            </p:childTnLst>
                          </p:cTn>
                        </p:par>
                        <p:par>
                          <p:cTn id="407" fill="hold">
                            <p:stCondLst>
                              <p:cond delay="125500"/>
                            </p:stCondLst>
                            <p:childTnLst>
                              <p:par>
                                <p:cTn id="408" presetID="11" presetClass="entr" presetSubtype="0" fill="hold" grpId="0" nodeType="afterEffect">
                                  <p:stCondLst>
                                    <p:cond delay="0"/>
                                  </p:stCondLst>
                                  <p:childTnLst>
                                    <p:set>
                                      <p:cBhvr>
                                        <p:cTn id="409" dur="1000">
                                          <p:stCondLst>
                                            <p:cond delay="0"/>
                                          </p:stCondLst>
                                        </p:cTn>
                                        <p:tgtEl>
                                          <p:spTgt spid="135"/>
                                        </p:tgtEl>
                                        <p:attrNameLst>
                                          <p:attrName>style.visibility</p:attrName>
                                        </p:attrNameLst>
                                      </p:cBhvr>
                                      <p:to>
                                        <p:strVal val="visible"/>
                                      </p:to>
                                    </p:set>
                                  </p:childTnLst>
                                </p:cTn>
                              </p:par>
                            </p:childTnLst>
                          </p:cTn>
                        </p:par>
                        <p:par>
                          <p:cTn id="410" fill="hold">
                            <p:stCondLst>
                              <p:cond delay="126500"/>
                            </p:stCondLst>
                            <p:childTnLst>
                              <p:par>
                                <p:cTn id="411" presetID="11" presetClass="entr" presetSubtype="0" fill="hold" grpId="0" nodeType="afterEffect">
                                  <p:stCondLst>
                                    <p:cond delay="0"/>
                                  </p:stCondLst>
                                  <p:childTnLst>
                                    <p:set>
                                      <p:cBhvr>
                                        <p:cTn id="412" dur="1000">
                                          <p:stCondLst>
                                            <p:cond delay="0"/>
                                          </p:stCondLst>
                                        </p:cTn>
                                        <p:tgtEl>
                                          <p:spTgt spid="136"/>
                                        </p:tgtEl>
                                        <p:attrNameLst>
                                          <p:attrName>style.visibility</p:attrName>
                                        </p:attrNameLst>
                                      </p:cBhvr>
                                      <p:to>
                                        <p:strVal val="visible"/>
                                      </p:to>
                                    </p:set>
                                  </p:childTnLst>
                                </p:cTn>
                              </p:par>
                            </p:childTnLst>
                          </p:cTn>
                        </p:par>
                        <p:par>
                          <p:cTn id="413" fill="hold">
                            <p:stCondLst>
                              <p:cond delay="127500"/>
                            </p:stCondLst>
                            <p:childTnLst>
                              <p:par>
                                <p:cTn id="414" presetID="11" presetClass="entr" presetSubtype="0" fill="hold" grpId="0" nodeType="afterEffect">
                                  <p:stCondLst>
                                    <p:cond delay="0"/>
                                  </p:stCondLst>
                                  <p:childTnLst>
                                    <p:set>
                                      <p:cBhvr>
                                        <p:cTn id="415" dur="1000">
                                          <p:stCondLst>
                                            <p:cond delay="0"/>
                                          </p:stCondLst>
                                        </p:cTn>
                                        <p:tgtEl>
                                          <p:spTgt spid="137"/>
                                        </p:tgtEl>
                                        <p:attrNameLst>
                                          <p:attrName>style.visibility</p:attrName>
                                        </p:attrNameLst>
                                      </p:cBhvr>
                                      <p:to>
                                        <p:strVal val="visible"/>
                                      </p:to>
                                    </p:set>
                                  </p:childTnLst>
                                </p:cTn>
                              </p:par>
                            </p:childTnLst>
                          </p:cTn>
                        </p:par>
                        <p:par>
                          <p:cTn id="416" fill="hold">
                            <p:stCondLst>
                              <p:cond delay="128500"/>
                            </p:stCondLst>
                            <p:childTnLst>
                              <p:par>
                                <p:cTn id="417" presetID="11" presetClass="entr" presetSubtype="0" fill="hold" grpId="0" nodeType="afterEffect">
                                  <p:stCondLst>
                                    <p:cond delay="0"/>
                                  </p:stCondLst>
                                  <p:childTnLst>
                                    <p:set>
                                      <p:cBhvr>
                                        <p:cTn id="418" dur="1000">
                                          <p:stCondLst>
                                            <p:cond delay="0"/>
                                          </p:stCondLst>
                                        </p:cTn>
                                        <p:tgtEl>
                                          <p:spTgt spid="138"/>
                                        </p:tgtEl>
                                        <p:attrNameLst>
                                          <p:attrName>style.visibility</p:attrName>
                                        </p:attrNameLst>
                                      </p:cBhvr>
                                      <p:to>
                                        <p:strVal val="visible"/>
                                      </p:to>
                                    </p:set>
                                  </p:childTnLst>
                                </p:cTn>
                              </p:par>
                            </p:childTnLst>
                          </p:cTn>
                        </p:par>
                        <p:par>
                          <p:cTn id="419" fill="hold">
                            <p:stCondLst>
                              <p:cond delay="129500"/>
                            </p:stCondLst>
                            <p:childTnLst>
                              <p:par>
                                <p:cTn id="420" presetID="11" presetClass="entr" presetSubtype="0" fill="hold" grpId="0" nodeType="afterEffect">
                                  <p:stCondLst>
                                    <p:cond delay="0"/>
                                  </p:stCondLst>
                                  <p:childTnLst>
                                    <p:set>
                                      <p:cBhvr>
                                        <p:cTn id="421" dur="1000">
                                          <p:stCondLst>
                                            <p:cond delay="0"/>
                                          </p:stCondLst>
                                        </p:cTn>
                                        <p:tgtEl>
                                          <p:spTgt spid="139"/>
                                        </p:tgtEl>
                                        <p:attrNameLst>
                                          <p:attrName>style.visibility</p:attrName>
                                        </p:attrNameLst>
                                      </p:cBhvr>
                                      <p:to>
                                        <p:strVal val="visible"/>
                                      </p:to>
                                    </p:set>
                                  </p:childTnLst>
                                </p:cTn>
                              </p:par>
                            </p:childTnLst>
                          </p:cTn>
                        </p:par>
                        <p:par>
                          <p:cTn id="422" fill="hold">
                            <p:stCondLst>
                              <p:cond delay="130500"/>
                            </p:stCondLst>
                            <p:childTnLst>
                              <p:par>
                                <p:cTn id="423" presetID="11" presetClass="entr" presetSubtype="0" fill="hold" grpId="0" nodeType="afterEffect">
                                  <p:stCondLst>
                                    <p:cond delay="0"/>
                                  </p:stCondLst>
                                  <p:childTnLst>
                                    <p:set>
                                      <p:cBhvr>
                                        <p:cTn id="424" dur="1000">
                                          <p:stCondLst>
                                            <p:cond delay="0"/>
                                          </p:stCondLst>
                                        </p:cTn>
                                        <p:tgtEl>
                                          <p:spTgt spid="140"/>
                                        </p:tgtEl>
                                        <p:attrNameLst>
                                          <p:attrName>style.visibility</p:attrName>
                                        </p:attrNameLst>
                                      </p:cBhvr>
                                      <p:to>
                                        <p:strVal val="visible"/>
                                      </p:to>
                                    </p:set>
                                  </p:childTnLst>
                                </p:cTn>
                              </p:par>
                            </p:childTnLst>
                          </p:cTn>
                        </p:par>
                        <p:par>
                          <p:cTn id="425" fill="hold">
                            <p:stCondLst>
                              <p:cond delay="131500"/>
                            </p:stCondLst>
                            <p:childTnLst>
                              <p:par>
                                <p:cTn id="426" presetID="11" presetClass="entr" presetSubtype="0" fill="hold" grpId="0" nodeType="afterEffect">
                                  <p:stCondLst>
                                    <p:cond delay="0"/>
                                  </p:stCondLst>
                                  <p:childTnLst>
                                    <p:set>
                                      <p:cBhvr>
                                        <p:cTn id="427" dur="1000">
                                          <p:stCondLst>
                                            <p:cond delay="0"/>
                                          </p:stCondLst>
                                        </p:cTn>
                                        <p:tgtEl>
                                          <p:spTgt spid="141"/>
                                        </p:tgtEl>
                                        <p:attrNameLst>
                                          <p:attrName>style.visibility</p:attrName>
                                        </p:attrNameLst>
                                      </p:cBhvr>
                                      <p:to>
                                        <p:strVal val="visible"/>
                                      </p:to>
                                    </p:set>
                                  </p:childTnLst>
                                </p:cTn>
                              </p:par>
                            </p:childTnLst>
                          </p:cTn>
                        </p:par>
                        <p:par>
                          <p:cTn id="428" fill="hold">
                            <p:stCondLst>
                              <p:cond delay="132500"/>
                            </p:stCondLst>
                            <p:childTnLst>
                              <p:par>
                                <p:cTn id="429" presetID="11" presetClass="entr" presetSubtype="0" fill="hold" grpId="0" nodeType="afterEffect">
                                  <p:stCondLst>
                                    <p:cond delay="0"/>
                                  </p:stCondLst>
                                  <p:childTnLst>
                                    <p:set>
                                      <p:cBhvr>
                                        <p:cTn id="430" dur="1000">
                                          <p:stCondLst>
                                            <p:cond delay="0"/>
                                          </p:stCondLst>
                                        </p:cTn>
                                        <p:tgtEl>
                                          <p:spTgt spid="142"/>
                                        </p:tgtEl>
                                        <p:attrNameLst>
                                          <p:attrName>style.visibility</p:attrName>
                                        </p:attrNameLst>
                                      </p:cBhvr>
                                      <p:to>
                                        <p:strVal val="visible"/>
                                      </p:to>
                                    </p:set>
                                  </p:childTnLst>
                                </p:cTn>
                              </p:par>
                            </p:childTnLst>
                          </p:cTn>
                        </p:par>
                        <p:par>
                          <p:cTn id="431" fill="hold">
                            <p:stCondLst>
                              <p:cond delay="133500"/>
                            </p:stCondLst>
                            <p:childTnLst>
                              <p:par>
                                <p:cTn id="432" presetID="11" presetClass="entr" presetSubtype="0" fill="hold" grpId="0" nodeType="afterEffect">
                                  <p:stCondLst>
                                    <p:cond delay="0"/>
                                  </p:stCondLst>
                                  <p:childTnLst>
                                    <p:set>
                                      <p:cBhvr>
                                        <p:cTn id="433" dur="1000">
                                          <p:stCondLst>
                                            <p:cond delay="0"/>
                                          </p:stCondLst>
                                        </p:cTn>
                                        <p:tgtEl>
                                          <p:spTgt spid="143"/>
                                        </p:tgtEl>
                                        <p:attrNameLst>
                                          <p:attrName>style.visibility</p:attrName>
                                        </p:attrNameLst>
                                      </p:cBhvr>
                                      <p:to>
                                        <p:strVal val="visible"/>
                                      </p:to>
                                    </p:set>
                                  </p:childTnLst>
                                </p:cTn>
                              </p:par>
                            </p:childTnLst>
                          </p:cTn>
                        </p:par>
                        <p:par>
                          <p:cTn id="434" fill="hold">
                            <p:stCondLst>
                              <p:cond delay="134500"/>
                            </p:stCondLst>
                            <p:childTnLst>
                              <p:par>
                                <p:cTn id="435" presetID="11" presetClass="entr" presetSubtype="0" fill="hold" grpId="0" nodeType="afterEffect">
                                  <p:stCondLst>
                                    <p:cond delay="0"/>
                                  </p:stCondLst>
                                  <p:childTnLst>
                                    <p:set>
                                      <p:cBhvr>
                                        <p:cTn id="436" dur="1000">
                                          <p:stCondLst>
                                            <p:cond delay="0"/>
                                          </p:stCondLst>
                                        </p:cTn>
                                        <p:tgtEl>
                                          <p:spTgt spid="144"/>
                                        </p:tgtEl>
                                        <p:attrNameLst>
                                          <p:attrName>style.visibility</p:attrName>
                                        </p:attrNameLst>
                                      </p:cBhvr>
                                      <p:to>
                                        <p:strVal val="visible"/>
                                      </p:to>
                                    </p:set>
                                  </p:childTnLst>
                                </p:cTn>
                              </p:par>
                            </p:childTnLst>
                          </p:cTn>
                        </p:par>
                        <p:par>
                          <p:cTn id="437" fill="hold">
                            <p:stCondLst>
                              <p:cond delay="135500"/>
                            </p:stCondLst>
                            <p:childTnLst>
                              <p:par>
                                <p:cTn id="438" presetID="11" presetClass="entr" presetSubtype="0" fill="hold" grpId="0" nodeType="afterEffect">
                                  <p:stCondLst>
                                    <p:cond delay="0"/>
                                  </p:stCondLst>
                                  <p:childTnLst>
                                    <p:set>
                                      <p:cBhvr>
                                        <p:cTn id="439" dur="1000">
                                          <p:stCondLst>
                                            <p:cond delay="0"/>
                                          </p:stCondLst>
                                        </p:cTn>
                                        <p:tgtEl>
                                          <p:spTgt spid="145"/>
                                        </p:tgtEl>
                                        <p:attrNameLst>
                                          <p:attrName>style.visibility</p:attrName>
                                        </p:attrNameLst>
                                      </p:cBhvr>
                                      <p:to>
                                        <p:strVal val="visible"/>
                                      </p:to>
                                    </p:set>
                                  </p:childTnLst>
                                </p:cTn>
                              </p:par>
                            </p:childTnLst>
                          </p:cTn>
                        </p:par>
                        <p:par>
                          <p:cTn id="440" fill="hold">
                            <p:stCondLst>
                              <p:cond delay="136500"/>
                            </p:stCondLst>
                            <p:childTnLst>
                              <p:par>
                                <p:cTn id="441" presetID="11" presetClass="entr" presetSubtype="0" fill="hold" grpId="0" nodeType="afterEffect">
                                  <p:stCondLst>
                                    <p:cond delay="0"/>
                                  </p:stCondLst>
                                  <p:childTnLst>
                                    <p:set>
                                      <p:cBhvr>
                                        <p:cTn id="442" dur="1000">
                                          <p:stCondLst>
                                            <p:cond delay="0"/>
                                          </p:stCondLst>
                                        </p:cTn>
                                        <p:tgtEl>
                                          <p:spTgt spid="146"/>
                                        </p:tgtEl>
                                        <p:attrNameLst>
                                          <p:attrName>style.visibility</p:attrName>
                                        </p:attrNameLst>
                                      </p:cBhvr>
                                      <p:to>
                                        <p:strVal val="visible"/>
                                      </p:to>
                                    </p:set>
                                  </p:childTnLst>
                                </p:cTn>
                              </p:par>
                            </p:childTnLst>
                          </p:cTn>
                        </p:par>
                        <p:par>
                          <p:cTn id="443" fill="hold">
                            <p:stCondLst>
                              <p:cond delay="137500"/>
                            </p:stCondLst>
                            <p:childTnLst>
                              <p:par>
                                <p:cTn id="444" presetID="11" presetClass="entr" presetSubtype="0" fill="hold" grpId="0" nodeType="afterEffect">
                                  <p:stCondLst>
                                    <p:cond delay="0"/>
                                  </p:stCondLst>
                                  <p:childTnLst>
                                    <p:set>
                                      <p:cBhvr>
                                        <p:cTn id="445" dur="1000">
                                          <p:stCondLst>
                                            <p:cond delay="0"/>
                                          </p:stCondLst>
                                        </p:cTn>
                                        <p:tgtEl>
                                          <p:spTgt spid="147"/>
                                        </p:tgtEl>
                                        <p:attrNameLst>
                                          <p:attrName>style.visibility</p:attrName>
                                        </p:attrNameLst>
                                      </p:cBhvr>
                                      <p:to>
                                        <p:strVal val="visible"/>
                                      </p:to>
                                    </p:set>
                                  </p:childTnLst>
                                </p:cTn>
                              </p:par>
                            </p:childTnLst>
                          </p:cTn>
                        </p:par>
                        <p:par>
                          <p:cTn id="446" fill="hold">
                            <p:stCondLst>
                              <p:cond delay="138500"/>
                            </p:stCondLst>
                            <p:childTnLst>
                              <p:par>
                                <p:cTn id="447" presetID="11" presetClass="entr" presetSubtype="0" fill="hold" grpId="0" nodeType="afterEffect">
                                  <p:stCondLst>
                                    <p:cond delay="0"/>
                                  </p:stCondLst>
                                  <p:childTnLst>
                                    <p:set>
                                      <p:cBhvr>
                                        <p:cTn id="448" dur="1000">
                                          <p:stCondLst>
                                            <p:cond delay="0"/>
                                          </p:stCondLst>
                                        </p:cTn>
                                        <p:tgtEl>
                                          <p:spTgt spid="148"/>
                                        </p:tgtEl>
                                        <p:attrNameLst>
                                          <p:attrName>style.visibility</p:attrName>
                                        </p:attrNameLst>
                                      </p:cBhvr>
                                      <p:to>
                                        <p:strVal val="visible"/>
                                      </p:to>
                                    </p:set>
                                  </p:childTnLst>
                                </p:cTn>
                              </p:par>
                            </p:childTnLst>
                          </p:cTn>
                        </p:par>
                        <p:par>
                          <p:cTn id="449" fill="hold">
                            <p:stCondLst>
                              <p:cond delay="139500"/>
                            </p:stCondLst>
                            <p:childTnLst>
                              <p:par>
                                <p:cTn id="450" presetID="11" presetClass="entr" presetSubtype="0" fill="hold" grpId="0" nodeType="afterEffect">
                                  <p:stCondLst>
                                    <p:cond delay="0"/>
                                  </p:stCondLst>
                                  <p:childTnLst>
                                    <p:set>
                                      <p:cBhvr>
                                        <p:cTn id="451" dur="1000">
                                          <p:stCondLst>
                                            <p:cond delay="0"/>
                                          </p:stCondLst>
                                        </p:cTn>
                                        <p:tgtEl>
                                          <p:spTgt spid="149"/>
                                        </p:tgtEl>
                                        <p:attrNameLst>
                                          <p:attrName>style.visibility</p:attrName>
                                        </p:attrNameLst>
                                      </p:cBhvr>
                                      <p:to>
                                        <p:strVal val="visible"/>
                                      </p:to>
                                    </p:set>
                                  </p:childTnLst>
                                </p:cTn>
                              </p:par>
                            </p:childTnLst>
                          </p:cTn>
                        </p:par>
                        <p:par>
                          <p:cTn id="452" fill="hold">
                            <p:stCondLst>
                              <p:cond delay="140500"/>
                            </p:stCondLst>
                            <p:childTnLst>
                              <p:par>
                                <p:cTn id="453" presetID="11" presetClass="entr" presetSubtype="0" fill="hold" grpId="0" nodeType="afterEffect">
                                  <p:stCondLst>
                                    <p:cond delay="0"/>
                                  </p:stCondLst>
                                  <p:childTnLst>
                                    <p:set>
                                      <p:cBhvr>
                                        <p:cTn id="454" dur="1000">
                                          <p:stCondLst>
                                            <p:cond delay="0"/>
                                          </p:stCondLst>
                                        </p:cTn>
                                        <p:tgtEl>
                                          <p:spTgt spid="150"/>
                                        </p:tgtEl>
                                        <p:attrNameLst>
                                          <p:attrName>style.visibility</p:attrName>
                                        </p:attrNameLst>
                                      </p:cBhvr>
                                      <p:to>
                                        <p:strVal val="visible"/>
                                      </p:to>
                                    </p:set>
                                  </p:childTnLst>
                                </p:cTn>
                              </p:par>
                            </p:childTnLst>
                          </p:cTn>
                        </p:par>
                        <p:par>
                          <p:cTn id="455" fill="hold">
                            <p:stCondLst>
                              <p:cond delay="141500"/>
                            </p:stCondLst>
                            <p:childTnLst>
                              <p:par>
                                <p:cTn id="456" presetID="11" presetClass="entr" presetSubtype="0" fill="hold" grpId="0" nodeType="afterEffect">
                                  <p:stCondLst>
                                    <p:cond delay="0"/>
                                  </p:stCondLst>
                                  <p:childTnLst>
                                    <p:set>
                                      <p:cBhvr>
                                        <p:cTn id="457" dur="1000">
                                          <p:stCondLst>
                                            <p:cond delay="0"/>
                                          </p:stCondLst>
                                        </p:cTn>
                                        <p:tgtEl>
                                          <p:spTgt spid="151"/>
                                        </p:tgtEl>
                                        <p:attrNameLst>
                                          <p:attrName>style.visibility</p:attrName>
                                        </p:attrNameLst>
                                      </p:cBhvr>
                                      <p:to>
                                        <p:strVal val="visible"/>
                                      </p:to>
                                    </p:set>
                                  </p:childTnLst>
                                </p:cTn>
                              </p:par>
                            </p:childTnLst>
                          </p:cTn>
                        </p:par>
                        <p:par>
                          <p:cTn id="458" fill="hold">
                            <p:stCondLst>
                              <p:cond delay="142500"/>
                            </p:stCondLst>
                            <p:childTnLst>
                              <p:par>
                                <p:cTn id="459" presetID="11" presetClass="entr" presetSubtype="0" fill="hold" grpId="0" nodeType="afterEffect">
                                  <p:stCondLst>
                                    <p:cond delay="0"/>
                                  </p:stCondLst>
                                  <p:childTnLst>
                                    <p:set>
                                      <p:cBhvr>
                                        <p:cTn id="460" dur="1000">
                                          <p:stCondLst>
                                            <p:cond delay="0"/>
                                          </p:stCondLst>
                                        </p:cTn>
                                        <p:tgtEl>
                                          <p:spTgt spid="152"/>
                                        </p:tgtEl>
                                        <p:attrNameLst>
                                          <p:attrName>style.visibility</p:attrName>
                                        </p:attrNameLst>
                                      </p:cBhvr>
                                      <p:to>
                                        <p:strVal val="visible"/>
                                      </p:to>
                                    </p:set>
                                  </p:childTnLst>
                                </p:cTn>
                              </p:par>
                            </p:childTnLst>
                          </p:cTn>
                        </p:par>
                        <p:par>
                          <p:cTn id="461" fill="hold">
                            <p:stCondLst>
                              <p:cond delay="143500"/>
                            </p:stCondLst>
                            <p:childTnLst>
                              <p:par>
                                <p:cTn id="462" presetID="11" presetClass="entr" presetSubtype="0" fill="hold" grpId="0" nodeType="afterEffect">
                                  <p:stCondLst>
                                    <p:cond delay="0"/>
                                  </p:stCondLst>
                                  <p:childTnLst>
                                    <p:set>
                                      <p:cBhvr>
                                        <p:cTn id="463" dur="1000">
                                          <p:stCondLst>
                                            <p:cond delay="0"/>
                                          </p:stCondLst>
                                        </p:cTn>
                                        <p:tgtEl>
                                          <p:spTgt spid="153"/>
                                        </p:tgtEl>
                                        <p:attrNameLst>
                                          <p:attrName>style.visibility</p:attrName>
                                        </p:attrNameLst>
                                      </p:cBhvr>
                                      <p:to>
                                        <p:strVal val="visible"/>
                                      </p:to>
                                    </p:set>
                                  </p:childTnLst>
                                </p:cTn>
                              </p:par>
                            </p:childTnLst>
                          </p:cTn>
                        </p:par>
                        <p:par>
                          <p:cTn id="464" fill="hold">
                            <p:stCondLst>
                              <p:cond delay="144500"/>
                            </p:stCondLst>
                            <p:childTnLst>
                              <p:par>
                                <p:cTn id="465" presetID="11" presetClass="entr" presetSubtype="0" fill="hold" grpId="0" nodeType="afterEffect">
                                  <p:stCondLst>
                                    <p:cond delay="0"/>
                                  </p:stCondLst>
                                  <p:childTnLst>
                                    <p:set>
                                      <p:cBhvr>
                                        <p:cTn id="466" dur="1000">
                                          <p:stCondLst>
                                            <p:cond delay="0"/>
                                          </p:stCondLst>
                                        </p:cTn>
                                        <p:tgtEl>
                                          <p:spTgt spid="154"/>
                                        </p:tgtEl>
                                        <p:attrNameLst>
                                          <p:attrName>style.visibility</p:attrName>
                                        </p:attrNameLst>
                                      </p:cBhvr>
                                      <p:to>
                                        <p:strVal val="visible"/>
                                      </p:to>
                                    </p:set>
                                  </p:childTnLst>
                                </p:cTn>
                              </p:par>
                            </p:childTnLst>
                          </p:cTn>
                        </p:par>
                        <p:par>
                          <p:cTn id="467" fill="hold">
                            <p:stCondLst>
                              <p:cond delay="145500"/>
                            </p:stCondLst>
                            <p:childTnLst>
                              <p:par>
                                <p:cTn id="468" presetID="11" presetClass="entr" presetSubtype="0" fill="hold" grpId="0" nodeType="afterEffect">
                                  <p:stCondLst>
                                    <p:cond delay="0"/>
                                  </p:stCondLst>
                                  <p:childTnLst>
                                    <p:set>
                                      <p:cBhvr>
                                        <p:cTn id="469" dur="1000">
                                          <p:stCondLst>
                                            <p:cond delay="0"/>
                                          </p:stCondLst>
                                        </p:cTn>
                                        <p:tgtEl>
                                          <p:spTgt spid="155"/>
                                        </p:tgtEl>
                                        <p:attrNameLst>
                                          <p:attrName>style.visibility</p:attrName>
                                        </p:attrNameLst>
                                      </p:cBhvr>
                                      <p:to>
                                        <p:strVal val="visible"/>
                                      </p:to>
                                    </p:set>
                                  </p:childTnLst>
                                </p:cTn>
                              </p:par>
                            </p:childTnLst>
                          </p:cTn>
                        </p:par>
                        <p:par>
                          <p:cTn id="470" fill="hold">
                            <p:stCondLst>
                              <p:cond delay="146500"/>
                            </p:stCondLst>
                            <p:childTnLst>
                              <p:par>
                                <p:cTn id="471" presetID="11" presetClass="entr" presetSubtype="0" fill="hold" grpId="0" nodeType="afterEffect">
                                  <p:stCondLst>
                                    <p:cond delay="0"/>
                                  </p:stCondLst>
                                  <p:childTnLst>
                                    <p:set>
                                      <p:cBhvr>
                                        <p:cTn id="472" dur="1000">
                                          <p:stCondLst>
                                            <p:cond delay="0"/>
                                          </p:stCondLst>
                                        </p:cTn>
                                        <p:tgtEl>
                                          <p:spTgt spid="156"/>
                                        </p:tgtEl>
                                        <p:attrNameLst>
                                          <p:attrName>style.visibility</p:attrName>
                                        </p:attrNameLst>
                                      </p:cBhvr>
                                      <p:to>
                                        <p:strVal val="visible"/>
                                      </p:to>
                                    </p:set>
                                  </p:childTnLst>
                                </p:cTn>
                              </p:par>
                            </p:childTnLst>
                          </p:cTn>
                        </p:par>
                        <p:par>
                          <p:cTn id="473" fill="hold">
                            <p:stCondLst>
                              <p:cond delay="147500"/>
                            </p:stCondLst>
                            <p:childTnLst>
                              <p:par>
                                <p:cTn id="474" presetID="11" presetClass="entr" presetSubtype="0" fill="hold" grpId="0" nodeType="afterEffect">
                                  <p:stCondLst>
                                    <p:cond delay="0"/>
                                  </p:stCondLst>
                                  <p:childTnLst>
                                    <p:set>
                                      <p:cBhvr>
                                        <p:cTn id="475" dur="1000">
                                          <p:stCondLst>
                                            <p:cond delay="0"/>
                                          </p:stCondLst>
                                        </p:cTn>
                                        <p:tgtEl>
                                          <p:spTgt spid="157"/>
                                        </p:tgtEl>
                                        <p:attrNameLst>
                                          <p:attrName>style.visibility</p:attrName>
                                        </p:attrNameLst>
                                      </p:cBhvr>
                                      <p:to>
                                        <p:strVal val="visible"/>
                                      </p:to>
                                    </p:set>
                                  </p:childTnLst>
                                </p:cTn>
                              </p:par>
                            </p:childTnLst>
                          </p:cTn>
                        </p:par>
                        <p:par>
                          <p:cTn id="476" fill="hold">
                            <p:stCondLst>
                              <p:cond delay="148500"/>
                            </p:stCondLst>
                            <p:childTnLst>
                              <p:par>
                                <p:cTn id="477" presetID="11" presetClass="entr" presetSubtype="0" fill="hold" grpId="0" nodeType="afterEffect">
                                  <p:stCondLst>
                                    <p:cond delay="0"/>
                                  </p:stCondLst>
                                  <p:childTnLst>
                                    <p:set>
                                      <p:cBhvr>
                                        <p:cTn id="478" dur="1000">
                                          <p:stCondLst>
                                            <p:cond delay="0"/>
                                          </p:stCondLst>
                                        </p:cTn>
                                        <p:tgtEl>
                                          <p:spTgt spid="158"/>
                                        </p:tgtEl>
                                        <p:attrNameLst>
                                          <p:attrName>style.visibility</p:attrName>
                                        </p:attrNameLst>
                                      </p:cBhvr>
                                      <p:to>
                                        <p:strVal val="visible"/>
                                      </p:to>
                                    </p:set>
                                  </p:childTnLst>
                                </p:cTn>
                              </p:par>
                            </p:childTnLst>
                          </p:cTn>
                        </p:par>
                        <p:par>
                          <p:cTn id="479" fill="hold">
                            <p:stCondLst>
                              <p:cond delay="149500"/>
                            </p:stCondLst>
                            <p:childTnLst>
                              <p:par>
                                <p:cTn id="480" presetID="11" presetClass="entr" presetSubtype="0" fill="hold" grpId="0" nodeType="afterEffect">
                                  <p:stCondLst>
                                    <p:cond delay="0"/>
                                  </p:stCondLst>
                                  <p:childTnLst>
                                    <p:set>
                                      <p:cBhvr>
                                        <p:cTn id="481" dur="1000">
                                          <p:stCondLst>
                                            <p:cond delay="0"/>
                                          </p:stCondLst>
                                        </p:cTn>
                                        <p:tgtEl>
                                          <p:spTgt spid="159"/>
                                        </p:tgtEl>
                                        <p:attrNameLst>
                                          <p:attrName>style.visibility</p:attrName>
                                        </p:attrNameLst>
                                      </p:cBhvr>
                                      <p:to>
                                        <p:strVal val="visible"/>
                                      </p:to>
                                    </p:set>
                                  </p:childTnLst>
                                </p:cTn>
                              </p:par>
                            </p:childTnLst>
                          </p:cTn>
                        </p:par>
                        <p:par>
                          <p:cTn id="482" fill="hold">
                            <p:stCondLst>
                              <p:cond delay="150500"/>
                            </p:stCondLst>
                            <p:childTnLst>
                              <p:par>
                                <p:cTn id="483" presetID="11" presetClass="entr" presetSubtype="0" fill="hold" grpId="0" nodeType="afterEffect">
                                  <p:stCondLst>
                                    <p:cond delay="0"/>
                                  </p:stCondLst>
                                  <p:childTnLst>
                                    <p:set>
                                      <p:cBhvr>
                                        <p:cTn id="484" dur="1000">
                                          <p:stCondLst>
                                            <p:cond delay="0"/>
                                          </p:stCondLst>
                                        </p:cTn>
                                        <p:tgtEl>
                                          <p:spTgt spid="160"/>
                                        </p:tgtEl>
                                        <p:attrNameLst>
                                          <p:attrName>style.visibility</p:attrName>
                                        </p:attrNameLst>
                                      </p:cBhvr>
                                      <p:to>
                                        <p:strVal val="visible"/>
                                      </p:to>
                                    </p:set>
                                  </p:childTnLst>
                                </p:cTn>
                              </p:par>
                            </p:childTnLst>
                          </p:cTn>
                        </p:par>
                        <p:par>
                          <p:cTn id="485" fill="hold">
                            <p:stCondLst>
                              <p:cond delay="151500"/>
                            </p:stCondLst>
                            <p:childTnLst>
                              <p:par>
                                <p:cTn id="486" presetID="11" presetClass="entr" presetSubtype="0" fill="hold" grpId="0" nodeType="afterEffect">
                                  <p:stCondLst>
                                    <p:cond delay="0"/>
                                  </p:stCondLst>
                                  <p:childTnLst>
                                    <p:set>
                                      <p:cBhvr>
                                        <p:cTn id="487" dur="1000">
                                          <p:stCondLst>
                                            <p:cond delay="0"/>
                                          </p:stCondLst>
                                        </p:cTn>
                                        <p:tgtEl>
                                          <p:spTgt spid="161"/>
                                        </p:tgtEl>
                                        <p:attrNameLst>
                                          <p:attrName>style.visibility</p:attrName>
                                        </p:attrNameLst>
                                      </p:cBhvr>
                                      <p:to>
                                        <p:strVal val="visible"/>
                                      </p:to>
                                    </p:set>
                                  </p:childTnLst>
                                </p:cTn>
                              </p:par>
                            </p:childTnLst>
                          </p:cTn>
                        </p:par>
                        <p:par>
                          <p:cTn id="488" fill="hold">
                            <p:stCondLst>
                              <p:cond delay="152500"/>
                            </p:stCondLst>
                            <p:childTnLst>
                              <p:par>
                                <p:cTn id="489" presetID="11" presetClass="entr" presetSubtype="0" fill="hold" grpId="0" nodeType="afterEffect">
                                  <p:stCondLst>
                                    <p:cond delay="0"/>
                                  </p:stCondLst>
                                  <p:childTnLst>
                                    <p:set>
                                      <p:cBhvr>
                                        <p:cTn id="490" dur="1000">
                                          <p:stCondLst>
                                            <p:cond delay="0"/>
                                          </p:stCondLst>
                                        </p:cTn>
                                        <p:tgtEl>
                                          <p:spTgt spid="162"/>
                                        </p:tgtEl>
                                        <p:attrNameLst>
                                          <p:attrName>style.visibility</p:attrName>
                                        </p:attrNameLst>
                                      </p:cBhvr>
                                      <p:to>
                                        <p:strVal val="visible"/>
                                      </p:to>
                                    </p:set>
                                  </p:childTnLst>
                                </p:cTn>
                              </p:par>
                            </p:childTnLst>
                          </p:cTn>
                        </p:par>
                        <p:par>
                          <p:cTn id="491" fill="hold">
                            <p:stCondLst>
                              <p:cond delay="153500"/>
                            </p:stCondLst>
                            <p:childTnLst>
                              <p:par>
                                <p:cTn id="492" presetID="11" presetClass="entr" presetSubtype="0" fill="hold" grpId="0" nodeType="afterEffect">
                                  <p:stCondLst>
                                    <p:cond delay="0"/>
                                  </p:stCondLst>
                                  <p:childTnLst>
                                    <p:set>
                                      <p:cBhvr>
                                        <p:cTn id="493" dur="1000">
                                          <p:stCondLst>
                                            <p:cond delay="0"/>
                                          </p:stCondLst>
                                        </p:cTn>
                                        <p:tgtEl>
                                          <p:spTgt spid="163"/>
                                        </p:tgtEl>
                                        <p:attrNameLst>
                                          <p:attrName>style.visibility</p:attrName>
                                        </p:attrNameLst>
                                      </p:cBhvr>
                                      <p:to>
                                        <p:strVal val="visible"/>
                                      </p:to>
                                    </p:set>
                                  </p:childTnLst>
                                </p:cTn>
                              </p:par>
                            </p:childTnLst>
                          </p:cTn>
                        </p:par>
                        <p:par>
                          <p:cTn id="494" fill="hold">
                            <p:stCondLst>
                              <p:cond delay="154500"/>
                            </p:stCondLst>
                            <p:childTnLst>
                              <p:par>
                                <p:cTn id="495" presetID="11" presetClass="entr" presetSubtype="0" fill="hold" grpId="0" nodeType="afterEffect">
                                  <p:stCondLst>
                                    <p:cond delay="0"/>
                                  </p:stCondLst>
                                  <p:childTnLst>
                                    <p:set>
                                      <p:cBhvr>
                                        <p:cTn id="496" dur="1000">
                                          <p:stCondLst>
                                            <p:cond delay="0"/>
                                          </p:stCondLst>
                                        </p:cTn>
                                        <p:tgtEl>
                                          <p:spTgt spid="164"/>
                                        </p:tgtEl>
                                        <p:attrNameLst>
                                          <p:attrName>style.visibility</p:attrName>
                                        </p:attrNameLst>
                                      </p:cBhvr>
                                      <p:to>
                                        <p:strVal val="visible"/>
                                      </p:to>
                                    </p:set>
                                  </p:childTnLst>
                                </p:cTn>
                              </p:par>
                            </p:childTnLst>
                          </p:cTn>
                        </p:par>
                        <p:par>
                          <p:cTn id="497" fill="hold">
                            <p:stCondLst>
                              <p:cond delay="155500"/>
                            </p:stCondLst>
                            <p:childTnLst>
                              <p:par>
                                <p:cTn id="498" presetID="11" presetClass="entr" presetSubtype="0" fill="hold" grpId="0" nodeType="afterEffect">
                                  <p:stCondLst>
                                    <p:cond delay="0"/>
                                  </p:stCondLst>
                                  <p:childTnLst>
                                    <p:set>
                                      <p:cBhvr>
                                        <p:cTn id="499" dur="1000">
                                          <p:stCondLst>
                                            <p:cond delay="0"/>
                                          </p:stCondLst>
                                        </p:cTn>
                                        <p:tgtEl>
                                          <p:spTgt spid="165"/>
                                        </p:tgtEl>
                                        <p:attrNameLst>
                                          <p:attrName>style.visibility</p:attrName>
                                        </p:attrNameLst>
                                      </p:cBhvr>
                                      <p:to>
                                        <p:strVal val="visible"/>
                                      </p:to>
                                    </p:set>
                                  </p:childTnLst>
                                </p:cTn>
                              </p:par>
                            </p:childTnLst>
                          </p:cTn>
                        </p:par>
                        <p:par>
                          <p:cTn id="500" fill="hold">
                            <p:stCondLst>
                              <p:cond delay="156500"/>
                            </p:stCondLst>
                            <p:childTnLst>
                              <p:par>
                                <p:cTn id="501" presetID="11" presetClass="entr" presetSubtype="0" fill="hold" grpId="0" nodeType="afterEffect">
                                  <p:stCondLst>
                                    <p:cond delay="0"/>
                                  </p:stCondLst>
                                  <p:childTnLst>
                                    <p:set>
                                      <p:cBhvr>
                                        <p:cTn id="502" dur="1000">
                                          <p:stCondLst>
                                            <p:cond delay="0"/>
                                          </p:stCondLst>
                                        </p:cTn>
                                        <p:tgtEl>
                                          <p:spTgt spid="166"/>
                                        </p:tgtEl>
                                        <p:attrNameLst>
                                          <p:attrName>style.visibility</p:attrName>
                                        </p:attrNameLst>
                                      </p:cBhvr>
                                      <p:to>
                                        <p:strVal val="visible"/>
                                      </p:to>
                                    </p:set>
                                  </p:childTnLst>
                                </p:cTn>
                              </p:par>
                            </p:childTnLst>
                          </p:cTn>
                        </p:par>
                        <p:par>
                          <p:cTn id="503" fill="hold">
                            <p:stCondLst>
                              <p:cond delay="157500"/>
                            </p:stCondLst>
                            <p:childTnLst>
                              <p:par>
                                <p:cTn id="504" presetID="11" presetClass="entr" presetSubtype="0" fill="hold" grpId="0" nodeType="afterEffect">
                                  <p:stCondLst>
                                    <p:cond delay="0"/>
                                  </p:stCondLst>
                                  <p:childTnLst>
                                    <p:set>
                                      <p:cBhvr>
                                        <p:cTn id="505" dur="1000">
                                          <p:stCondLst>
                                            <p:cond delay="0"/>
                                          </p:stCondLst>
                                        </p:cTn>
                                        <p:tgtEl>
                                          <p:spTgt spid="167"/>
                                        </p:tgtEl>
                                        <p:attrNameLst>
                                          <p:attrName>style.visibility</p:attrName>
                                        </p:attrNameLst>
                                      </p:cBhvr>
                                      <p:to>
                                        <p:strVal val="visible"/>
                                      </p:to>
                                    </p:set>
                                  </p:childTnLst>
                                </p:cTn>
                              </p:par>
                            </p:childTnLst>
                          </p:cTn>
                        </p:par>
                        <p:par>
                          <p:cTn id="506" fill="hold">
                            <p:stCondLst>
                              <p:cond delay="158500"/>
                            </p:stCondLst>
                            <p:childTnLst>
                              <p:par>
                                <p:cTn id="507" presetID="11" presetClass="entr" presetSubtype="0" fill="hold" grpId="0" nodeType="afterEffect">
                                  <p:stCondLst>
                                    <p:cond delay="0"/>
                                  </p:stCondLst>
                                  <p:childTnLst>
                                    <p:set>
                                      <p:cBhvr>
                                        <p:cTn id="508" dur="1000">
                                          <p:stCondLst>
                                            <p:cond delay="0"/>
                                          </p:stCondLst>
                                        </p:cTn>
                                        <p:tgtEl>
                                          <p:spTgt spid="168"/>
                                        </p:tgtEl>
                                        <p:attrNameLst>
                                          <p:attrName>style.visibility</p:attrName>
                                        </p:attrNameLst>
                                      </p:cBhvr>
                                      <p:to>
                                        <p:strVal val="visible"/>
                                      </p:to>
                                    </p:set>
                                  </p:childTnLst>
                                </p:cTn>
                              </p:par>
                            </p:childTnLst>
                          </p:cTn>
                        </p:par>
                        <p:par>
                          <p:cTn id="509" fill="hold">
                            <p:stCondLst>
                              <p:cond delay="159500"/>
                            </p:stCondLst>
                            <p:childTnLst>
                              <p:par>
                                <p:cTn id="510" presetID="11" presetClass="entr" presetSubtype="0" fill="hold" grpId="0" nodeType="afterEffect">
                                  <p:stCondLst>
                                    <p:cond delay="0"/>
                                  </p:stCondLst>
                                  <p:childTnLst>
                                    <p:set>
                                      <p:cBhvr>
                                        <p:cTn id="511" dur="1000">
                                          <p:stCondLst>
                                            <p:cond delay="0"/>
                                          </p:stCondLst>
                                        </p:cTn>
                                        <p:tgtEl>
                                          <p:spTgt spid="169"/>
                                        </p:tgtEl>
                                        <p:attrNameLst>
                                          <p:attrName>style.visibility</p:attrName>
                                        </p:attrNameLst>
                                      </p:cBhvr>
                                      <p:to>
                                        <p:strVal val="visible"/>
                                      </p:to>
                                    </p:set>
                                  </p:childTnLst>
                                </p:cTn>
                              </p:par>
                            </p:childTnLst>
                          </p:cTn>
                        </p:par>
                        <p:par>
                          <p:cTn id="512" fill="hold">
                            <p:stCondLst>
                              <p:cond delay="160500"/>
                            </p:stCondLst>
                            <p:childTnLst>
                              <p:par>
                                <p:cTn id="513" presetID="11" presetClass="entr" presetSubtype="0" fill="hold" grpId="0" nodeType="afterEffect">
                                  <p:stCondLst>
                                    <p:cond delay="0"/>
                                  </p:stCondLst>
                                  <p:childTnLst>
                                    <p:set>
                                      <p:cBhvr>
                                        <p:cTn id="514" dur="1000">
                                          <p:stCondLst>
                                            <p:cond delay="0"/>
                                          </p:stCondLst>
                                        </p:cTn>
                                        <p:tgtEl>
                                          <p:spTgt spid="170"/>
                                        </p:tgtEl>
                                        <p:attrNameLst>
                                          <p:attrName>style.visibility</p:attrName>
                                        </p:attrNameLst>
                                      </p:cBhvr>
                                      <p:to>
                                        <p:strVal val="visible"/>
                                      </p:to>
                                    </p:set>
                                  </p:childTnLst>
                                </p:cTn>
                              </p:par>
                            </p:childTnLst>
                          </p:cTn>
                        </p:par>
                        <p:par>
                          <p:cTn id="515" fill="hold">
                            <p:stCondLst>
                              <p:cond delay="161500"/>
                            </p:stCondLst>
                            <p:childTnLst>
                              <p:par>
                                <p:cTn id="516" presetID="11" presetClass="entr" presetSubtype="0" fill="hold" grpId="0" nodeType="afterEffect">
                                  <p:stCondLst>
                                    <p:cond delay="0"/>
                                  </p:stCondLst>
                                  <p:childTnLst>
                                    <p:set>
                                      <p:cBhvr>
                                        <p:cTn id="517" dur="1000">
                                          <p:stCondLst>
                                            <p:cond delay="0"/>
                                          </p:stCondLst>
                                        </p:cTn>
                                        <p:tgtEl>
                                          <p:spTgt spid="171"/>
                                        </p:tgtEl>
                                        <p:attrNameLst>
                                          <p:attrName>style.visibility</p:attrName>
                                        </p:attrNameLst>
                                      </p:cBhvr>
                                      <p:to>
                                        <p:strVal val="visible"/>
                                      </p:to>
                                    </p:set>
                                  </p:childTnLst>
                                </p:cTn>
                              </p:par>
                            </p:childTnLst>
                          </p:cTn>
                        </p:par>
                        <p:par>
                          <p:cTn id="518" fill="hold">
                            <p:stCondLst>
                              <p:cond delay="162500"/>
                            </p:stCondLst>
                            <p:childTnLst>
                              <p:par>
                                <p:cTn id="519" presetID="11" presetClass="entr" presetSubtype="0" fill="hold" grpId="0" nodeType="afterEffect">
                                  <p:stCondLst>
                                    <p:cond delay="0"/>
                                  </p:stCondLst>
                                  <p:childTnLst>
                                    <p:set>
                                      <p:cBhvr>
                                        <p:cTn id="520" dur="1000">
                                          <p:stCondLst>
                                            <p:cond delay="0"/>
                                          </p:stCondLst>
                                        </p:cTn>
                                        <p:tgtEl>
                                          <p:spTgt spid="172"/>
                                        </p:tgtEl>
                                        <p:attrNameLst>
                                          <p:attrName>style.visibility</p:attrName>
                                        </p:attrNameLst>
                                      </p:cBhvr>
                                      <p:to>
                                        <p:strVal val="visible"/>
                                      </p:to>
                                    </p:set>
                                  </p:childTnLst>
                                </p:cTn>
                              </p:par>
                            </p:childTnLst>
                          </p:cTn>
                        </p:par>
                        <p:par>
                          <p:cTn id="521" fill="hold">
                            <p:stCondLst>
                              <p:cond delay="163500"/>
                            </p:stCondLst>
                            <p:childTnLst>
                              <p:par>
                                <p:cTn id="522" presetID="11" presetClass="entr" presetSubtype="0" fill="hold" grpId="0" nodeType="afterEffect">
                                  <p:stCondLst>
                                    <p:cond delay="0"/>
                                  </p:stCondLst>
                                  <p:childTnLst>
                                    <p:set>
                                      <p:cBhvr>
                                        <p:cTn id="523" dur="1000">
                                          <p:stCondLst>
                                            <p:cond delay="0"/>
                                          </p:stCondLst>
                                        </p:cTn>
                                        <p:tgtEl>
                                          <p:spTgt spid="173"/>
                                        </p:tgtEl>
                                        <p:attrNameLst>
                                          <p:attrName>style.visibility</p:attrName>
                                        </p:attrNameLst>
                                      </p:cBhvr>
                                      <p:to>
                                        <p:strVal val="visible"/>
                                      </p:to>
                                    </p:set>
                                  </p:childTnLst>
                                </p:cTn>
                              </p:par>
                            </p:childTnLst>
                          </p:cTn>
                        </p:par>
                        <p:par>
                          <p:cTn id="524" fill="hold">
                            <p:stCondLst>
                              <p:cond delay="164500"/>
                            </p:stCondLst>
                            <p:childTnLst>
                              <p:par>
                                <p:cTn id="525" presetID="11" presetClass="entr" presetSubtype="0" fill="hold" grpId="0" nodeType="afterEffect">
                                  <p:stCondLst>
                                    <p:cond delay="0"/>
                                  </p:stCondLst>
                                  <p:childTnLst>
                                    <p:set>
                                      <p:cBhvr>
                                        <p:cTn id="526" dur="1000">
                                          <p:stCondLst>
                                            <p:cond delay="0"/>
                                          </p:stCondLst>
                                        </p:cTn>
                                        <p:tgtEl>
                                          <p:spTgt spid="174"/>
                                        </p:tgtEl>
                                        <p:attrNameLst>
                                          <p:attrName>style.visibility</p:attrName>
                                        </p:attrNameLst>
                                      </p:cBhvr>
                                      <p:to>
                                        <p:strVal val="visible"/>
                                      </p:to>
                                    </p:set>
                                  </p:childTnLst>
                                </p:cTn>
                              </p:par>
                            </p:childTnLst>
                          </p:cTn>
                        </p:par>
                        <p:par>
                          <p:cTn id="527" fill="hold">
                            <p:stCondLst>
                              <p:cond delay="165500"/>
                            </p:stCondLst>
                            <p:childTnLst>
                              <p:par>
                                <p:cTn id="528" presetID="11" presetClass="entr" presetSubtype="0" fill="hold" grpId="0" nodeType="afterEffect">
                                  <p:stCondLst>
                                    <p:cond delay="0"/>
                                  </p:stCondLst>
                                  <p:childTnLst>
                                    <p:set>
                                      <p:cBhvr>
                                        <p:cTn id="529" dur="1000">
                                          <p:stCondLst>
                                            <p:cond delay="0"/>
                                          </p:stCondLst>
                                        </p:cTn>
                                        <p:tgtEl>
                                          <p:spTgt spid="175"/>
                                        </p:tgtEl>
                                        <p:attrNameLst>
                                          <p:attrName>style.visibility</p:attrName>
                                        </p:attrNameLst>
                                      </p:cBhvr>
                                      <p:to>
                                        <p:strVal val="visible"/>
                                      </p:to>
                                    </p:set>
                                  </p:childTnLst>
                                </p:cTn>
                              </p:par>
                            </p:childTnLst>
                          </p:cTn>
                        </p:par>
                        <p:par>
                          <p:cTn id="530" fill="hold">
                            <p:stCondLst>
                              <p:cond delay="166500"/>
                            </p:stCondLst>
                            <p:childTnLst>
                              <p:par>
                                <p:cTn id="531" presetID="11" presetClass="entr" presetSubtype="0" fill="hold" grpId="0" nodeType="afterEffect">
                                  <p:stCondLst>
                                    <p:cond delay="0"/>
                                  </p:stCondLst>
                                  <p:childTnLst>
                                    <p:set>
                                      <p:cBhvr>
                                        <p:cTn id="532" dur="1000">
                                          <p:stCondLst>
                                            <p:cond delay="0"/>
                                          </p:stCondLst>
                                        </p:cTn>
                                        <p:tgtEl>
                                          <p:spTgt spid="176"/>
                                        </p:tgtEl>
                                        <p:attrNameLst>
                                          <p:attrName>style.visibility</p:attrName>
                                        </p:attrNameLst>
                                      </p:cBhvr>
                                      <p:to>
                                        <p:strVal val="visible"/>
                                      </p:to>
                                    </p:set>
                                  </p:childTnLst>
                                </p:cTn>
                              </p:par>
                            </p:childTnLst>
                          </p:cTn>
                        </p:par>
                        <p:par>
                          <p:cTn id="533" fill="hold">
                            <p:stCondLst>
                              <p:cond delay="167500"/>
                            </p:stCondLst>
                            <p:childTnLst>
                              <p:par>
                                <p:cTn id="534" presetID="11" presetClass="entr" presetSubtype="0" fill="hold" grpId="0" nodeType="afterEffect">
                                  <p:stCondLst>
                                    <p:cond delay="0"/>
                                  </p:stCondLst>
                                  <p:childTnLst>
                                    <p:set>
                                      <p:cBhvr>
                                        <p:cTn id="535" dur="1000">
                                          <p:stCondLst>
                                            <p:cond delay="0"/>
                                          </p:stCondLst>
                                        </p:cTn>
                                        <p:tgtEl>
                                          <p:spTgt spid="177"/>
                                        </p:tgtEl>
                                        <p:attrNameLst>
                                          <p:attrName>style.visibility</p:attrName>
                                        </p:attrNameLst>
                                      </p:cBhvr>
                                      <p:to>
                                        <p:strVal val="visible"/>
                                      </p:to>
                                    </p:set>
                                  </p:childTnLst>
                                </p:cTn>
                              </p:par>
                            </p:childTnLst>
                          </p:cTn>
                        </p:par>
                        <p:par>
                          <p:cTn id="536" fill="hold">
                            <p:stCondLst>
                              <p:cond delay="168500"/>
                            </p:stCondLst>
                            <p:childTnLst>
                              <p:par>
                                <p:cTn id="537" presetID="11" presetClass="entr" presetSubtype="0" fill="hold" grpId="0" nodeType="afterEffect">
                                  <p:stCondLst>
                                    <p:cond delay="0"/>
                                  </p:stCondLst>
                                  <p:childTnLst>
                                    <p:set>
                                      <p:cBhvr>
                                        <p:cTn id="538" dur="1000">
                                          <p:stCondLst>
                                            <p:cond delay="0"/>
                                          </p:stCondLst>
                                        </p:cTn>
                                        <p:tgtEl>
                                          <p:spTgt spid="178"/>
                                        </p:tgtEl>
                                        <p:attrNameLst>
                                          <p:attrName>style.visibility</p:attrName>
                                        </p:attrNameLst>
                                      </p:cBhvr>
                                      <p:to>
                                        <p:strVal val="visible"/>
                                      </p:to>
                                    </p:set>
                                  </p:childTnLst>
                                </p:cTn>
                              </p:par>
                            </p:childTnLst>
                          </p:cTn>
                        </p:par>
                        <p:par>
                          <p:cTn id="539" fill="hold">
                            <p:stCondLst>
                              <p:cond delay="169500"/>
                            </p:stCondLst>
                            <p:childTnLst>
                              <p:par>
                                <p:cTn id="540" presetID="11" presetClass="entr" presetSubtype="0" fill="hold" grpId="0" nodeType="afterEffect">
                                  <p:stCondLst>
                                    <p:cond delay="0"/>
                                  </p:stCondLst>
                                  <p:childTnLst>
                                    <p:set>
                                      <p:cBhvr>
                                        <p:cTn id="541" dur="1000">
                                          <p:stCondLst>
                                            <p:cond delay="0"/>
                                          </p:stCondLst>
                                        </p:cTn>
                                        <p:tgtEl>
                                          <p:spTgt spid="179"/>
                                        </p:tgtEl>
                                        <p:attrNameLst>
                                          <p:attrName>style.visibility</p:attrName>
                                        </p:attrNameLst>
                                      </p:cBhvr>
                                      <p:to>
                                        <p:strVal val="visible"/>
                                      </p:to>
                                    </p:set>
                                  </p:childTnLst>
                                </p:cTn>
                              </p:par>
                            </p:childTnLst>
                          </p:cTn>
                        </p:par>
                        <p:par>
                          <p:cTn id="542" fill="hold">
                            <p:stCondLst>
                              <p:cond delay="170500"/>
                            </p:stCondLst>
                            <p:childTnLst>
                              <p:par>
                                <p:cTn id="543" presetID="11" presetClass="entr" presetSubtype="0" fill="hold" grpId="0" nodeType="afterEffect">
                                  <p:stCondLst>
                                    <p:cond delay="0"/>
                                  </p:stCondLst>
                                  <p:childTnLst>
                                    <p:set>
                                      <p:cBhvr>
                                        <p:cTn id="544" dur="1000">
                                          <p:stCondLst>
                                            <p:cond delay="0"/>
                                          </p:stCondLst>
                                        </p:cTn>
                                        <p:tgtEl>
                                          <p:spTgt spid="180"/>
                                        </p:tgtEl>
                                        <p:attrNameLst>
                                          <p:attrName>style.visibility</p:attrName>
                                        </p:attrNameLst>
                                      </p:cBhvr>
                                      <p:to>
                                        <p:strVal val="visible"/>
                                      </p:to>
                                    </p:set>
                                  </p:childTnLst>
                                </p:cTn>
                              </p:par>
                            </p:childTnLst>
                          </p:cTn>
                        </p:par>
                        <p:par>
                          <p:cTn id="545" fill="hold">
                            <p:stCondLst>
                              <p:cond delay="171500"/>
                            </p:stCondLst>
                            <p:childTnLst>
                              <p:par>
                                <p:cTn id="546" presetID="11" presetClass="entr" presetSubtype="0" fill="hold" grpId="0" nodeType="afterEffect">
                                  <p:stCondLst>
                                    <p:cond delay="0"/>
                                  </p:stCondLst>
                                  <p:childTnLst>
                                    <p:set>
                                      <p:cBhvr>
                                        <p:cTn id="547" dur="1000">
                                          <p:stCondLst>
                                            <p:cond delay="0"/>
                                          </p:stCondLst>
                                        </p:cTn>
                                        <p:tgtEl>
                                          <p:spTgt spid="181"/>
                                        </p:tgtEl>
                                        <p:attrNameLst>
                                          <p:attrName>style.visibility</p:attrName>
                                        </p:attrNameLst>
                                      </p:cBhvr>
                                      <p:to>
                                        <p:strVal val="visible"/>
                                      </p:to>
                                    </p:set>
                                  </p:childTnLst>
                                </p:cTn>
                              </p:par>
                            </p:childTnLst>
                          </p:cTn>
                        </p:par>
                        <p:par>
                          <p:cTn id="548" fill="hold">
                            <p:stCondLst>
                              <p:cond delay="172500"/>
                            </p:stCondLst>
                            <p:childTnLst>
                              <p:par>
                                <p:cTn id="549" presetID="11" presetClass="entr" presetSubtype="0" fill="hold" grpId="0" nodeType="afterEffect">
                                  <p:stCondLst>
                                    <p:cond delay="0"/>
                                  </p:stCondLst>
                                  <p:childTnLst>
                                    <p:set>
                                      <p:cBhvr>
                                        <p:cTn id="550" dur="1000">
                                          <p:stCondLst>
                                            <p:cond delay="0"/>
                                          </p:stCondLst>
                                        </p:cTn>
                                        <p:tgtEl>
                                          <p:spTgt spid="182"/>
                                        </p:tgtEl>
                                        <p:attrNameLst>
                                          <p:attrName>style.visibility</p:attrName>
                                        </p:attrNameLst>
                                      </p:cBhvr>
                                      <p:to>
                                        <p:strVal val="visible"/>
                                      </p:to>
                                    </p:set>
                                  </p:childTnLst>
                                </p:cTn>
                              </p:par>
                            </p:childTnLst>
                          </p:cTn>
                        </p:par>
                        <p:par>
                          <p:cTn id="551" fill="hold">
                            <p:stCondLst>
                              <p:cond delay="173500"/>
                            </p:stCondLst>
                            <p:childTnLst>
                              <p:par>
                                <p:cTn id="552" presetID="11" presetClass="entr" presetSubtype="0" fill="hold" grpId="0" nodeType="afterEffect">
                                  <p:stCondLst>
                                    <p:cond delay="0"/>
                                  </p:stCondLst>
                                  <p:childTnLst>
                                    <p:set>
                                      <p:cBhvr>
                                        <p:cTn id="553" dur="1000">
                                          <p:stCondLst>
                                            <p:cond delay="0"/>
                                          </p:stCondLst>
                                        </p:cTn>
                                        <p:tgtEl>
                                          <p:spTgt spid="183"/>
                                        </p:tgtEl>
                                        <p:attrNameLst>
                                          <p:attrName>style.visibility</p:attrName>
                                        </p:attrNameLst>
                                      </p:cBhvr>
                                      <p:to>
                                        <p:strVal val="visible"/>
                                      </p:to>
                                    </p:set>
                                  </p:childTnLst>
                                </p:cTn>
                              </p:par>
                            </p:childTnLst>
                          </p:cTn>
                        </p:par>
                        <p:par>
                          <p:cTn id="554" fill="hold">
                            <p:stCondLst>
                              <p:cond delay="174500"/>
                            </p:stCondLst>
                            <p:childTnLst>
                              <p:par>
                                <p:cTn id="555" presetID="11" presetClass="entr" presetSubtype="0" fill="hold" grpId="0" nodeType="afterEffect">
                                  <p:stCondLst>
                                    <p:cond delay="0"/>
                                  </p:stCondLst>
                                  <p:childTnLst>
                                    <p:set>
                                      <p:cBhvr>
                                        <p:cTn id="556" dur="1000">
                                          <p:stCondLst>
                                            <p:cond delay="0"/>
                                          </p:stCondLst>
                                        </p:cTn>
                                        <p:tgtEl>
                                          <p:spTgt spid="184"/>
                                        </p:tgtEl>
                                        <p:attrNameLst>
                                          <p:attrName>style.visibility</p:attrName>
                                        </p:attrNameLst>
                                      </p:cBhvr>
                                      <p:to>
                                        <p:strVal val="visible"/>
                                      </p:to>
                                    </p:set>
                                  </p:childTnLst>
                                </p:cTn>
                              </p:par>
                            </p:childTnLst>
                          </p:cTn>
                        </p:par>
                        <p:par>
                          <p:cTn id="557" fill="hold">
                            <p:stCondLst>
                              <p:cond delay="175500"/>
                            </p:stCondLst>
                            <p:childTnLst>
                              <p:par>
                                <p:cTn id="558" presetID="11" presetClass="entr" presetSubtype="0" fill="hold" grpId="0" nodeType="afterEffect">
                                  <p:stCondLst>
                                    <p:cond delay="0"/>
                                  </p:stCondLst>
                                  <p:childTnLst>
                                    <p:set>
                                      <p:cBhvr>
                                        <p:cTn id="559" dur="1000">
                                          <p:stCondLst>
                                            <p:cond delay="0"/>
                                          </p:stCondLst>
                                        </p:cTn>
                                        <p:tgtEl>
                                          <p:spTgt spid="185"/>
                                        </p:tgtEl>
                                        <p:attrNameLst>
                                          <p:attrName>style.visibility</p:attrName>
                                        </p:attrNameLst>
                                      </p:cBhvr>
                                      <p:to>
                                        <p:strVal val="visible"/>
                                      </p:to>
                                    </p:set>
                                  </p:childTnLst>
                                </p:cTn>
                              </p:par>
                            </p:childTnLst>
                          </p:cTn>
                        </p:par>
                        <p:par>
                          <p:cTn id="560" fill="hold">
                            <p:stCondLst>
                              <p:cond delay="176500"/>
                            </p:stCondLst>
                            <p:childTnLst>
                              <p:par>
                                <p:cTn id="561" presetID="11" presetClass="entr" presetSubtype="0" fill="hold" grpId="0" nodeType="afterEffect">
                                  <p:stCondLst>
                                    <p:cond delay="0"/>
                                  </p:stCondLst>
                                  <p:childTnLst>
                                    <p:set>
                                      <p:cBhvr>
                                        <p:cTn id="562" dur="1000">
                                          <p:stCondLst>
                                            <p:cond delay="0"/>
                                          </p:stCondLst>
                                        </p:cTn>
                                        <p:tgtEl>
                                          <p:spTgt spid="186"/>
                                        </p:tgtEl>
                                        <p:attrNameLst>
                                          <p:attrName>style.visibility</p:attrName>
                                        </p:attrNameLst>
                                      </p:cBhvr>
                                      <p:to>
                                        <p:strVal val="visible"/>
                                      </p:to>
                                    </p:set>
                                  </p:childTnLst>
                                </p:cTn>
                              </p:par>
                            </p:childTnLst>
                          </p:cTn>
                        </p:par>
                        <p:par>
                          <p:cTn id="563" fill="hold">
                            <p:stCondLst>
                              <p:cond delay="177500"/>
                            </p:stCondLst>
                            <p:childTnLst>
                              <p:par>
                                <p:cTn id="564" presetID="11" presetClass="entr" presetSubtype="0" fill="hold" grpId="0" nodeType="afterEffect">
                                  <p:stCondLst>
                                    <p:cond delay="0"/>
                                  </p:stCondLst>
                                  <p:childTnLst>
                                    <p:set>
                                      <p:cBhvr>
                                        <p:cTn id="565" dur="1000">
                                          <p:stCondLst>
                                            <p:cond delay="0"/>
                                          </p:stCondLst>
                                        </p:cTn>
                                        <p:tgtEl>
                                          <p:spTgt spid="187"/>
                                        </p:tgtEl>
                                        <p:attrNameLst>
                                          <p:attrName>style.visibility</p:attrName>
                                        </p:attrNameLst>
                                      </p:cBhvr>
                                      <p:to>
                                        <p:strVal val="visible"/>
                                      </p:to>
                                    </p:set>
                                  </p:childTnLst>
                                </p:cTn>
                              </p:par>
                            </p:childTnLst>
                          </p:cTn>
                        </p:par>
                        <p:par>
                          <p:cTn id="566" fill="hold">
                            <p:stCondLst>
                              <p:cond delay="178500"/>
                            </p:stCondLst>
                            <p:childTnLst>
                              <p:par>
                                <p:cTn id="567" presetID="11" presetClass="entr" presetSubtype="0" fill="hold" grpId="0" nodeType="afterEffect">
                                  <p:stCondLst>
                                    <p:cond delay="0"/>
                                  </p:stCondLst>
                                  <p:childTnLst>
                                    <p:set>
                                      <p:cBhvr>
                                        <p:cTn id="568" dur="1000">
                                          <p:stCondLst>
                                            <p:cond delay="0"/>
                                          </p:stCondLst>
                                        </p:cTn>
                                        <p:tgtEl>
                                          <p:spTgt spid="188"/>
                                        </p:tgtEl>
                                        <p:attrNameLst>
                                          <p:attrName>style.visibility</p:attrName>
                                        </p:attrNameLst>
                                      </p:cBhvr>
                                      <p:to>
                                        <p:strVal val="visible"/>
                                      </p:to>
                                    </p:set>
                                  </p:childTnLst>
                                </p:cTn>
                              </p:par>
                            </p:childTnLst>
                          </p:cTn>
                        </p:par>
                        <p:par>
                          <p:cTn id="569" fill="hold">
                            <p:stCondLst>
                              <p:cond delay="179500"/>
                            </p:stCondLst>
                            <p:childTnLst>
                              <p:par>
                                <p:cTn id="570" presetID="11" presetClass="entr" presetSubtype="0" fill="hold" grpId="0" nodeType="afterEffect">
                                  <p:stCondLst>
                                    <p:cond delay="0"/>
                                  </p:stCondLst>
                                  <p:childTnLst>
                                    <p:set>
                                      <p:cBhvr>
                                        <p:cTn id="571" dur="1000">
                                          <p:stCondLst>
                                            <p:cond delay="0"/>
                                          </p:stCondLst>
                                        </p:cTn>
                                        <p:tgtEl>
                                          <p:spTgt spid="189"/>
                                        </p:tgtEl>
                                        <p:attrNameLst>
                                          <p:attrName>style.visibility</p:attrName>
                                        </p:attrNameLst>
                                      </p:cBhvr>
                                      <p:to>
                                        <p:strVal val="visible"/>
                                      </p:to>
                                    </p:set>
                                  </p:childTnLst>
                                </p:cTn>
                              </p:par>
                            </p:childTnLst>
                          </p:cTn>
                        </p:par>
                        <p:par>
                          <p:cTn id="572" fill="hold">
                            <p:stCondLst>
                              <p:cond delay="180500"/>
                            </p:stCondLst>
                            <p:childTnLst>
                              <p:par>
                                <p:cTn id="573" presetID="11" presetClass="entr" presetSubtype="0" fill="hold" grpId="0" nodeType="afterEffect">
                                  <p:stCondLst>
                                    <p:cond delay="0"/>
                                  </p:stCondLst>
                                  <p:childTnLst>
                                    <p:set>
                                      <p:cBhvr>
                                        <p:cTn id="574" dur="1000">
                                          <p:stCondLst>
                                            <p:cond delay="0"/>
                                          </p:stCondLst>
                                        </p:cTn>
                                        <p:tgtEl>
                                          <p:spTgt spid="190"/>
                                        </p:tgtEl>
                                        <p:attrNameLst>
                                          <p:attrName>style.visibility</p:attrName>
                                        </p:attrNameLst>
                                      </p:cBhvr>
                                      <p:to>
                                        <p:strVal val="visible"/>
                                      </p:to>
                                    </p:set>
                                  </p:childTnLst>
                                </p:cTn>
                              </p:par>
                            </p:childTnLst>
                          </p:cTn>
                        </p:par>
                        <p:par>
                          <p:cTn id="575" fill="hold">
                            <p:stCondLst>
                              <p:cond delay="181500"/>
                            </p:stCondLst>
                            <p:childTnLst>
                              <p:par>
                                <p:cTn id="576" presetID="11" presetClass="entr" presetSubtype="0" fill="hold" grpId="0" nodeType="afterEffect">
                                  <p:stCondLst>
                                    <p:cond delay="0"/>
                                  </p:stCondLst>
                                  <p:childTnLst>
                                    <p:set>
                                      <p:cBhvr>
                                        <p:cTn id="577" dur="1000">
                                          <p:stCondLst>
                                            <p:cond delay="0"/>
                                          </p:stCondLst>
                                        </p:cTn>
                                        <p:tgtEl>
                                          <p:spTgt spid="191"/>
                                        </p:tgtEl>
                                        <p:attrNameLst>
                                          <p:attrName>style.visibility</p:attrName>
                                        </p:attrNameLst>
                                      </p:cBhvr>
                                      <p:to>
                                        <p:strVal val="visible"/>
                                      </p:to>
                                    </p:set>
                                  </p:childTnLst>
                                </p:cTn>
                              </p:par>
                            </p:childTnLst>
                          </p:cTn>
                        </p:par>
                        <p:par>
                          <p:cTn id="578" fill="hold">
                            <p:stCondLst>
                              <p:cond delay="182500"/>
                            </p:stCondLst>
                            <p:childTnLst>
                              <p:par>
                                <p:cTn id="579" presetID="11" presetClass="entr" presetSubtype="0" fill="hold" grpId="0" nodeType="afterEffect">
                                  <p:stCondLst>
                                    <p:cond delay="0"/>
                                  </p:stCondLst>
                                  <p:childTnLst>
                                    <p:set>
                                      <p:cBhvr>
                                        <p:cTn id="580" dur="1000">
                                          <p:stCondLst>
                                            <p:cond delay="0"/>
                                          </p:stCondLst>
                                        </p:cTn>
                                        <p:tgtEl>
                                          <p:spTgt spid="192"/>
                                        </p:tgtEl>
                                        <p:attrNameLst>
                                          <p:attrName>style.visibility</p:attrName>
                                        </p:attrNameLst>
                                      </p:cBhvr>
                                      <p:to>
                                        <p:strVal val="visible"/>
                                      </p:to>
                                    </p:set>
                                  </p:childTnLst>
                                </p:cTn>
                              </p:par>
                            </p:childTnLst>
                          </p:cTn>
                        </p:par>
                        <p:par>
                          <p:cTn id="581" fill="hold">
                            <p:stCondLst>
                              <p:cond delay="183500"/>
                            </p:stCondLst>
                            <p:childTnLst>
                              <p:par>
                                <p:cTn id="582" presetID="11" presetClass="entr" presetSubtype="0" fill="hold" grpId="0" nodeType="afterEffect">
                                  <p:stCondLst>
                                    <p:cond delay="0"/>
                                  </p:stCondLst>
                                  <p:childTnLst>
                                    <p:set>
                                      <p:cBhvr>
                                        <p:cTn id="583" dur="1000">
                                          <p:stCondLst>
                                            <p:cond delay="0"/>
                                          </p:stCondLst>
                                        </p:cTn>
                                        <p:tgtEl>
                                          <p:spTgt spid="193"/>
                                        </p:tgtEl>
                                        <p:attrNameLst>
                                          <p:attrName>style.visibility</p:attrName>
                                        </p:attrNameLst>
                                      </p:cBhvr>
                                      <p:to>
                                        <p:strVal val="visible"/>
                                      </p:to>
                                    </p:set>
                                  </p:childTnLst>
                                </p:cTn>
                              </p:par>
                            </p:childTnLst>
                          </p:cTn>
                        </p:par>
                        <p:par>
                          <p:cTn id="584" fill="hold">
                            <p:stCondLst>
                              <p:cond delay="184500"/>
                            </p:stCondLst>
                            <p:childTnLst>
                              <p:par>
                                <p:cTn id="585" presetID="11" presetClass="entr" presetSubtype="0" fill="hold" grpId="0" nodeType="afterEffect">
                                  <p:stCondLst>
                                    <p:cond delay="0"/>
                                  </p:stCondLst>
                                  <p:childTnLst>
                                    <p:set>
                                      <p:cBhvr>
                                        <p:cTn id="586" dur="1000">
                                          <p:stCondLst>
                                            <p:cond delay="0"/>
                                          </p:stCondLst>
                                        </p:cTn>
                                        <p:tgtEl>
                                          <p:spTgt spid="194"/>
                                        </p:tgtEl>
                                        <p:attrNameLst>
                                          <p:attrName>style.visibility</p:attrName>
                                        </p:attrNameLst>
                                      </p:cBhvr>
                                      <p:to>
                                        <p:strVal val="visible"/>
                                      </p:to>
                                    </p:set>
                                  </p:childTnLst>
                                </p:cTn>
                              </p:par>
                            </p:childTnLst>
                          </p:cTn>
                        </p:par>
                        <p:par>
                          <p:cTn id="587" fill="hold">
                            <p:stCondLst>
                              <p:cond delay="185500"/>
                            </p:stCondLst>
                            <p:childTnLst>
                              <p:par>
                                <p:cTn id="588" presetID="11" presetClass="entr" presetSubtype="0" fill="hold" grpId="0" nodeType="afterEffect">
                                  <p:stCondLst>
                                    <p:cond delay="0"/>
                                  </p:stCondLst>
                                  <p:childTnLst>
                                    <p:set>
                                      <p:cBhvr>
                                        <p:cTn id="589" dur="1000">
                                          <p:stCondLst>
                                            <p:cond delay="0"/>
                                          </p:stCondLst>
                                        </p:cTn>
                                        <p:tgtEl>
                                          <p:spTgt spid="195"/>
                                        </p:tgtEl>
                                        <p:attrNameLst>
                                          <p:attrName>style.visibility</p:attrName>
                                        </p:attrNameLst>
                                      </p:cBhvr>
                                      <p:to>
                                        <p:strVal val="visible"/>
                                      </p:to>
                                    </p:set>
                                  </p:childTnLst>
                                </p:cTn>
                              </p:par>
                            </p:childTnLst>
                          </p:cTn>
                        </p:par>
                        <p:par>
                          <p:cTn id="590" fill="hold">
                            <p:stCondLst>
                              <p:cond delay="186500"/>
                            </p:stCondLst>
                            <p:childTnLst>
                              <p:par>
                                <p:cTn id="591" presetID="11" presetClass="entr" presetSubtype="0" fill="hold" grpId="0" nodeType="afterEffect">
                                  <p:stCondLst>
                                    <p:cond delay="0"/>
                                  </p:stCondLst>
                                  <p:childTnLst>
                                    <p:set>
                                      <p:cBhvr>
                                        <p:cTn id="592" dur="1000">
                                          <p:stCondLst>
                                            <p:cond delay="0"/>
                                          </p:stCondLst>
                                        </p:cTn>
                                        <p:tgtEl>
                                          <p:spTgt spid="196"/>
                                        </p:tgtEl>
                                        <p:attrNameLst>
                                          <p:attrName>style.visibility</p:attrName>
                                        </p:attrNameLst>
                                      </p:cBhvr>
                                      <p:to>
                                        <p:strVal val="visible"/>
                                      </p:to>
                                    </p:set>
                                  </p:childTnLst>
                                </p:cTn>
                              </p:par>
                            </p:childTnLst>
                          </p:cTn>
                        </p:par>
                        <p:par>
                          <p:cTn id="593" fill="hold">
                            <p:stCondLst>
                              <p:cond delay="187500"/>
                            </p:stCondLst>
                            <p:childTnLst>
                              <p:par>
                                <p:cTn id="594" presetID="11" presetClass="entr" presetSubtype="0" fill="hold" grpId="0" nodeType="afterEffect">
                                  <p:stCondLst>
                                    <p:cond delay="0"/>
                                  </p:stCondLst>
                                  <p:childTnLst>
                                    <p:set>
                                      <p:cBhvr>
                                        <p:cTn id="595" dur="1000">
                                          <p:stCondLst>
                                            <p:cond delay="0"/>
                                          </p:stCondLst>
                                        </p:cTn>
                                        <p:tgtEl>
                                          <p:spTgt spid="197"/>
                                        </p:tgtEl>
                                        <p:attrNameLst>
                                          <p:attrName>style.visibility</p:attrName>
                                        </p:attrNameLst>
                                      </p:cBhvr>
                                      <p:to>
                                        <p:strVal val="visible"/>
                                      </p:to>
                                    </p:set>
                                  </p:childTnLst>
                                </p:cTn>
                              </p:par>
                            </p:childTnLst>
                          </p:cTn>
                        </p:par>
                        <p:par>
                          <p:cTn id="596" fill="hold">
                            <p:stCondLst>
                              <p:cond delay="188500"/>
                            </p:stCondLst>
                            <p:childTnLst>
                              <p:par>
                                <p:cTn id="597" presetID="11" presetClass="entr" presetSubtype="0" fill="hold" grpId="0" nodeType="afterEffect">
                                  <p:stCondLst>
                                    <p:cond delay="0"/>
                                  </p:stCondLst>
                                  <p:childTnLst>
                                    <p:set>
                                      <p:cBhvr>
                                        <p:cTn id="598" dur="1000">
                                          <p:stCondLst>
                                            <p:cond delay="0"/>
                                          </p:stCondLst>
                                        </p:cTn>
                                        <p:tgtEl>
                                          <p:spTgt spid="198"/>
                                        </p:tgtEl>
                                        <p:attrNameLst>
                                          <p:attrName>style.visibility</p:attrName>
                                        </p:attrNameLst>
                                      </p:cBhvr>
                                      <p:to>
                                        <p:strVal val="visible"/>
                                      </p:to>
                                    </p:set>
                                  </p:childTnLst>
                                </p:cTn>
                              </p:par>
                            </p:childTnLst>
                          </p:cTn>
                        </p:par>
                        <p:par>
                          <p:cTn id="599" fill="hold">
                            <p:stCondLst>
                              <p:cond delay="189500"/>
                            </p:stCondLst>
                            <p:childTnLst>
                              <p:par>
                                <p:cTn id="600" presetID="11" presetClass="entr" presetSubtype="0" fill="hold" grpId="0" nodeType="afterEffect">
                                  <p:stCondLst>
                                    <p:cond delay="0"/>
                                  </p:stCondLst>
                                  <p:childTnLst>
                                    <p:set>
                                      <p:cBhvr>
                                        <p:cTn id="601" dur="1000">
                                          <p:stCondLst>
                                            <p:cond delay="0"/>
                                          </p:stCondLst>
                                        </p:cTn>
                                        <p:tgtEl>
                                          <p:spTgt spid="199"/>
                                        </p:tgtEl>
                                        <p:attrNameLst>
                                          <p:attrName>style.visibility</p:attrName>
                                        </p:attrNameLst>
                                      </p:cBhvr>
                                      <p:to>
                                        <p:strVal val="visible"/>
                                      </p:to>
                                    </p:set>
                                  </p:childTnLst>
                                </p:cTn>
                              </p:par>
                            </p:childTnLst>
                          </p:cTn>
                        </p:par>
                        <p:par>
                          <p:cTn id="602" fill="hold">
                            <p:stCondLst>
                              <p:cond delay="190500"/>
                            </p:stCondLst>
                            <p:childTnLst>
                              <p:par>
                                <p:cTn id="603" presetID="11" presetClass="entr" presetSubtype="0" fill="hold" grpId="0" nodeType="afterEffect">
                                  <p:stCondLst>
                                    <p:cond delay="0"/>
                                  </p:stCondLst>
                                  <p:childTnLst>
                                    <p:set>
                                      <p:cBhvr>
                                        <p:cTn id="604" dur="1000">
                                          <p:stCondLst>
                                            <p:cond delay="0"/>
                                          </p:stCondLst>
                                        </p:cTn>
                                        <p:tgtEl>
                                          <p:spTgt spid="200"/>
                                        </p:tgtEl>
                                        <p:attrNameLst>
                                          <p:attrName>style.visibility</p:attrName>
                                        </p:attrNameLst>
                                      </p:cBhvr>
                                      <p:to>
                                        <p:strVal val="visible"/>
                                      </p:to>
                                    </p:set>
                                  </p:childTnLst>
                                </p:cTn>
                              </p:par>
                            </p:childTnLst>
                          </p:cTn>
                        </p:par>
                        <p:par>
                          <p:cTn id="605" fill="hold">
                            <p:stCondLst>
                              <p:cond delay="191500"/>
                            </p:stCondLst>
                            <p:childTnLst>
                              <p:par>
                                <p:cTn id="606" presetID="11" presetClass="entr" presetSubtype="0" fill="hold" grpId="0" nodeType="afterEffect">
                                  <p:stCondLst>
                                    <p:cond delay="0"/>
                                  </p:stCondLst>
                                  <p:childTnLst>
                                    <p:set>
                                      <p:cBhvr>
                                        <p:cTn id="607" dur="1000">
                                          <p:stCondLst>
                                            <p:cond delay="0"/>
                                          </p:stCondLst>
                                        </p:cTn>
                                        <p:tgtEl>
                                          <p:spTgt spid="201"/>
                                        </p:tgtEl>
                                        <p:attrNameLst>
                                          <p:attrName>style.visibility</p:attrName>
                                        </p:attrNameLst>
                                      </p:cBhvr>
                                      <p:to>
                                        <p:strVal val="visible"/>
                                      </p:to>
                                    </p:set>
                                  </p:childTnLst>
                                </p:cTn>
                              </p:par>
                            </p:childTnLst>
                          </p:cTn>
                        </p:par>
                        <p:par>
                          <p:cTn id="608" fill="hold">
                            <p:stCondLst>
                              <p:cond delay="192500"/>
                            </p:stCondLst>
                            <p:childTnLst>
                              <p:par>
                                <p:cTn id="609" presetID="11" presetClass="entr" presetSubtype="0" fill="hold" grpId="0" nodeType="afterEffect">
                                  <p:stCondLst>
                                    <p:cond delay="0"/>
                                  </p:stCondLst>
                                  <p:childTnLst>
                                    <p:set>
                                      <p:cBhvr>
                                        <p:cTn id="610" dur="1000">
                                          <p:stCondLst>
                                            <p:cond delay="0"/>
                                          </p:stCondLst>
                                        </p:cTn>
                                        <p:tgtEl>
                                          <p:spTgt spid="202"/>
                                        </p:tgtEl>
                                        <p:attrNameLst>
                                          <p:attrName>style.visibility</p:attrName>
                                        </p:attrNameLst>
                                      </p:cBhvr>
                                      <p:to>
                                        <p:strVal val="visible"/>
                                      </p:to>
                                    </p:set>
                                  </p:childTnLst>
                                </p:cTn>
                              </p:par>
                            </p:childTnLst>
                          </p:cTn>
                        </p:par>
                        <p:par>
                          <p:cTn id="611" fill="hold">
                            <p:stCondLst>
                              <p:cond delay="193500"/>
                            </p:stCondLst>
                            <p:childTnLst>
                              <p:par>
                                <p:cTn id="612" presetID="11" presetClass="entr" presetSubtype="0" fill="hold" grpId="0" nodeType="afterEffect">
                                  <p:stCondLst>
                                    <p:cond delay="0"/>
                                  </p:stCondLst>
                                  <p:childTnLst>
                                    <p:set>
                                      <p:cBhvr>
                                        <p:cTn id="613" dur="1000">
                                          <p:stCondLst>
                                            <p:cond delay="0"/>
                                          </p:stCondLst>
                                        </p:cTn>
                                        <p:tgtEl>
                                          <p:spTgt spid="203"/>
                                        </p:tgtEl>
                                        <p:attrNameLst>
                                          <p:attrName>style.visibility</p:attrName>
                                        </p:attrNameLst>
                                      </p:cBhvr>
                                      <p:to>
                                        <p:strVal val="visible"/>
                                      </p:to>
                                    </p:set>
                                  </p:childTnLst>
                                </p:cTn>
                              </p:par>
                            </p:childTnLst>
                          </p:cTn>
                        </p:par>
                        <p:par>
                          <p:cTn id="614" fill="hold">
                            <p:stCondLst>
                              <p:cond delay="194500"/>
                            </p:stCondLst>
                            <p:childTnLst>
                              <p:par>
                                <p:cTn id="615" presetID="11" presetClass="entr" presetSubtype="0" fill="hold" grpId="0" nodeType="afterEffect">
                                  <p:stCondLst>
                                    <p:cond delay="0"/>
                                  </p:stCondLst>
                                  <p:childTnLst>
                                    <p:set>
                                      <p:cBhvr>
                                        <p:cTn id="616" dur="1000">
                                          <p:stCondLst>
                                            <p:cond delay="0"/>
                                          </p:stCondLst>
                                        </p:cTn>
                                        <p:tgtEl>
                                          <p:spTgt spid="204"/>
                                        </p:tgtEl>
                                        <p:attrNameLst>
                                          <p:attrName>style.visibility</p:attrName>
                                        </p:attrNameLst>
                                      </p:cBhvr>
                                      <p:to>
                                        <p:strVal val="visible"/>
                                      </p:to>
                                    </p:set>
                                  </p:childTnLst>
                                </p:cTn>
                              </p:par>
                            </p:childTnLst>
                          </p:cTn>
                        </p:par>
                        <p:par>
                          <p:cTn id="617" fill="hold">
                            <p:stCondLst>
                              <p:cond delay="195500"/>
                            </p:stCondLst>
                            <p:childTnLst>
                              <p:par>
                                <p:cTn id="618" presetID="11" presetClass="entr" presetSubtype="0" fill="hold" grpId="0" nodeType="afterEffect">
                                  <p:stCondLst>
                                    <p:cond delay="0"/>
                                  </p:stCondLst>
                                  <p:childTnLst>
                                    <p:set>
                                      <p:cBhvr>
                                        <p:cTn id="619" dur="1000">
                                          <p:stCondLst>
                                            <p:cond delay="0"/>
                                          </p:stCondLst>
                                        </p:cTn>
                                        <p:tgtEl>
                                          <p:spTgt spid="205"/>
                                        </p:tgtEl>
                                        <p:attrNameLst>
                                          <p:attrName>style.visibility</p:attrName>
                                        </p:attrNameLst>
                                      </p:cBhvr>
                                      <p:to>
                                        <p:strVal val="visible"/>
                                      </p:to>
                                    </p:set>
                                  </p:childTnLst>
                                </p:cTn>
                              </p:par>
                            </p:childTnLst>
                          </p:cTn>
                        </p:par>
                        <p:par>
                          <p:cTn id="620" fill="hold">
                            <p:stCondLst>
                              <p:cond delay="196500"/>
                            </p:stCondLst>
                            <p:childTnLst>
                              <p:par>
                                <p:cTn id="621" presetID="11" presetClass="entr" presetSubtype="0" fill="hold" grpId="0" nodeType="afterEffect">
                                  <p:stCondLst>
                                    <p:cond delay="0"/>
                                  </p:stCondLst>
                                  <p:childTnLst>
                                    <p:set>
                                      <p:cBhvr>
                                        <p:cTn id="622" dur="1000">
                                          <p:stCondLst>
                                            <p:cond delay="0"/>
                                          </p:stCondLst>
                                        </p:cTn>
                                        <p:tgtEl>
                                          <p:spTgt spid="206"/>
                                        </p:tgtEl>
                                        <p:attrNameLst>
                                          <p:attrName>style.visibility</p:attrName>
                                        </p:attrNameLst>
                                      </p:cBhvr>
                                      <p:to>
                                        <p:strVal val="visible"/>
                                      </p:to>
                                    </p:set>
                                  </p:childTnLst>
                                </p:cTn>
                              </p:par>
                            </p:childTnLst>
                          </p:cTn>
                        </p:par>
                        <p:par>
                          <p:cTn id="623" fill="hold">
                            <p:stCondLst>
                              <p:cond delay="197500"/>
                            </p:stCondLst>
                            <p:childTnLst>
                              <p:par>
                                <p:cTn id="624" presetID="11" presetClass="entr" presetSubtype="0" fill="hold" grpId="0" nodeType="afterEffect">
                                  <p:stCondLst>
                                    <p:cond delay="0"/>
                                  </p:stCondLst>
                                  <p:childTnLst>
                                    <p:set>
                                      <p:cBhvr>
                                        <p:cTn id="625" dur="1000">
                                          <p:stCondLst>
                                            <p:cond delay="0"/>
                                          </p:stCondLst>
                                        </p:cTn>
                                        <p:tgtEl>
                                          <p:spTgt spid="207"/>
                                        </p:tgtEl>
                                        <p:attrNameLst>
                                          <p:attrName>style.visibility</p:attrName>
                                        </p:attrNameLst>
                                      </p:cBhvr>
                                      <p:to>
                                        <p:strVal val="visible"/>
                                      </p:to>
                                    </p:set>
                                  </p:childTnLst>
                                </p:cTn>
                              </p:par>
                            </p:childTnLst>
                          </p:cTn>
                        </p:par>
                        <p:par>
                          <p:cTn id="626" fill="hold">
                            <p:stCondLst>
                              <p:cond delay="198500"/>
                            </p:stCondLst>
                            <p:childTnLst>
                              <p:par>
                                <p:cTn id="627" presetID="11" presetClass="entr" presetSubtype="0" fill="hold" grpId="0" nodeType="afterEffect">
                                  <p:stCondLst>
                                    <p:cond delay="0"/>
                                  </p:stCondLst>
                                  <p:childTnLst>
                                    <p:set>
                                      <p:cBhvr>
                                        <p:cTn id="628" dur="1000">
                                          <p:stCondLst>
                                            <p:cond delay="0"/>
                                          </p:stCondLst>
                                        </p:cTn>
                                        <p:tgtEl>
                                          <p:spTgt spid="208"/>
                                        </p:tgtEl>
                                        <p:attrNameLst>
                                          <p:attrName>style.visibility</p:attrName>
                                        </p:attrNameLst>
                                      </p:cBhvr>
                                      <p:to>
                                        <p:strVal val="visible"/>
                                      </p:to>
                                    </p:set>
                                  </p:childTnLst>
                                </p:cTn>
                              </p:par>
                            </p:childTnLst>
                          </p:cTn>
                        </p:par>
                        <p:par>
                          <p:cTn id="629" fill="hold">
                            <p:stCondLst>
                              <p:cond delay="199500"/>
                            </p:stCondLst>
                            <p:childTnLst>
                              <p:par>
                                <p:cTn id="630" presetID="11" presetClass="entr" presetSubtype="0" fill="hold" grpId="0" nodeType="afterEffect">
                                  <p:stCondLst>
                                    <p:cond delay="0"/>
                                  </p:stCondLst>
                                  <p:childTnLst>
                                    <p:set>
                                      <p:cBhvr>
                                        <p:cTn id="631" dur="1000">
                                          <p:stCondLst>
                                            <p:cond delay="0"/>
                                          </p:stCondLst>
                                        </p:cTn>
                                        <p:tgtEl>
                                          <p:spTgt spid="209"/>
                                        </p:tgtEl>
                                        <p:attrNameLst>
                                          <p:attrName>style.visibility</p:attrName>
                                        </p:attrNameLst>
                                      </p:cBhvr>
                                      <p:to>
                                        <p:strVal val="visible"/>
                                      </p:to>
                                    </p:set>
                                  </p:childTnLst>
                                </p:cTn>
                              </p:par>
                            </p:childTnLst>
                          </p:cTn>
                        </p:par>
                        <p:par>
                          <p:cTn id="632" fill="hold">
                            <p:stCondLst>
                              <p:cond delay="200500"/>
                            </p:stCondLst>
                            <p:childTnLst>
                              <p:par>
                                <p:cTn id="633" presetID="11" presetClass="entr" presetSubtype="0" fill="hold" grpId="0" nodeType="afterEffect">
                                  <p:stCondLst>
                                    <p:cond delay="0"/>
                                  </p:stCondLst>
                                  <p:childTnLst>
                                    <p:set>
                                      <p:cBhvr>
                                        <p:cTn id="634" dur="1000">
                                          <p:stCondLst>
                                            <p:cond delay="0"/>
                                          </p:stCondLst>
                                        </p:cTn>
                                        <p:tgtEl>
                                          <p:spTgt spid="210"/>
                                        </p:tgtEl>
                                        <p:attrNameLst>
                                          <p:attrName>style.visibility</p:attrName>
                                        </p:attrNameLst>
                                      </p:cBhvr>
                                      <p:to>
                                        <p:strVal val="visible"/>
                                      </p:to>
                                    </p:set>
                                  </p:childTnLst>
                                </p:cTn>
                              </p:par>
                            </p:childTnLst>
                          </p:cTn>
                        </p:par>
                        <p:par>
                          <p:cTn id="635" fill="hold">
                            <p:stCondLst>
                              <p:cond delay="201500"/>
                            </p:stCondLst>
                            <p:childTnLst>
                              <p:par>
                                <p:cTn id="636" presetID="11" presetClass="entr" presetSubtype="0" fill="hold" grpId="0" nodeType="afterEffect">
                                  <p:stCondLst>
                                    <p:cond delay="0"/>
                                  </p:stCondLst>
                                  <p:childTnLst>
                                    <p:set>
                                      <p:cBhvr>
                                        <p:cTn id="637" dur="1000">
                                          <p:stCondLst>
                                            <p:cond delay="0"/>
                                          </p:stCondLst>
                                        </p:cTn>
                                        <p:tgtEl>
                                          <p:spTgt spid="211"/>
                                        </p:tgtEl>
                                        <p:attrNameLst>
                                          <p:attrName>style.visibility</p:attrName>
                                        </p:attrNameLst>
                                      </p:cBhvr>
                                      <p:to>
                                        <p:strVal val="visible"/>
                                      </p:to>
                                    </p:set>
                                  </p:childTnLst>
                                </p:cTn>
                              </p:par>
                            </p:childTnLst>
                          </p:cTn>
                        </p:par>
                        <p:par>
                          <p:cTn id="638" fill="hold">
                            <p:stCondLst>
                              <p:cond delay="202500"/>
                            </p:stCondLst>
                            <p:childTnLst>
                              <p:par>
                                <p:cTn id="639" presetID="11" presetClass="entr" presetSubtype="0" fill="hold" grpId="0" nodeType="afterEffect">
                                  <p:stCondLst>
                                    <p:cond delay="0"/>
                                  </p:stCondLst>
                                  <p:childTnLst>
                                    <p:set>
                                      <p:cBhvr>
                                        <p:cTn id="640" dur="1000">
                                          <p:stCondLst>
                                            <p:cond delay="0"/>
                                          </p:stCondLst>
                                        </p:cTn>
                                        <p:tgtEl>
                                          <p:spTgt spid="212"/>
                                        </p:tgtEl>
                                        <p:attrNameLst>
                                          <p:attrName>style.visibility</p:attrName>
                                        </p:attrNameLst>
                                      </p:cBhvr>
                                      <p:to>
                                        <p:strVal val="visible"/>
                                      </p:to>
                                    </p:set>
                                  </p:childTnLst>
                                </p:cTn>
                              </p:par>
                            </p:childTnLst>
                          </p:cTn>
                        </p:par>
                        <p:par>
                          <p:cTn id="641" fill="hold">
                            <p:stCondLst>
                              <p:cond delay="203500"/>
                            </p:stCondLst>
                            <p:childTnLst>
                              <p:par>
                                <p:cTn id="642" presetID="11" presetClass="entr" presetSubtype="0" fill="hold" grpId="0" nodeType="afterEffect">
                                  <p:stCondLst>
                                    <p:cond delay="0"/>
                                  </p:stCondLst>
                                  <p:childTnLst>
                                    <p:set>
                                      <p:cBhvr>
                                        <p:cTn id="643" dur="1000">
                                          <p:stCondLst>
                                            <p:cond delay="0"/>
                                          </p:stCondLst>
                                        </p:cTn>
                                        <p:tgtEl>
                                          <p:spTgt spid="213"/>
                                        </p:tgtEl>
                                        <p:attrNameLst>
                                          <p:attrName>style.visibility</p:attrName>
                                        </p:attrNameLst>
                                      </p:cBhvr>
                                      <p:to>
                                        <p:strVal val="visible"/>
                                      </p:to>
                                    </p:set>
                                  </p:childTnLst>
                                </p:cTn>
                              </p:par>
                            </p:childTnLst>
                          </p:cTn>
                        </p:par>
                        <p:par>
                          <p:cTn id="644" fill="hold">
                            <p:stCondLst>
                              <p:cond delay="204500"/>
                            </p:stCondLst>
                            <p:childTnLst>
                              <p:par>
                                <p:cTn id="645" presetID="11" presetClass="entr" presetSubtype="0" fill="hold" grpId="0" nodeType="afterEffect">
                                  <p:stCondLst>
                                    <p:cond delay="0"/>
                                  </p:stCondLst>
                                  <p:childTnLst>
                                    <p:set>
                                      <p:cBhvr>
                                        <p:cTn id="646" dur="1000">
                                          <p:stCondLst>
                                            <p:cond delay="0"/>
                                          </p:stCondLst>
                                        </p:cTn>
                                        <p:tgtEl>
                                          <p:spTgt spid="214"/>
                                        </p:tgtEl>
                                        <p:attrNameLst>
                                          <p:attrName>style.visibility</p:attrName>
                                        </p:attrNameLst>
                                      </p:cBhvr>
                                      <p:to>
                                        <p:strVal val="visible"/>
                                      </p:to>
                                    </p:set>
                                  </p:childTnLst>
                                </p:cTn>
                              </p:par>
                            </p:childTnLst>
                          </p:cTn>
                        </p:par>
                        <p:par>
                          <p:cTn id="647" fill="hold">
                            <p:stCondLst>
                              <p:cond delay="205500"/>
                            </p:stCondLst>
                            <p:childTnLst>
                              <p:par>
                                <p:cTn id="648" presetID="11" presetClass="entr" presetSubtype="0" fill="hold" grpId="0" nodeType="afterEffect">
                                  <p:stCondLst>
                                    <p:cond delay="0"/>
                                  </p:stCondLst>
                                  <p:childTnLst>
                                    <p:set>
                                      <p:cBhvr>
                                        <p:cTn id="649" dur="1000">
                                          <p:stCondLst>
                                            <p:cond delay="0"/>
                                          </p:stCondLst>
                                        </p:cTn>
                                        <p:tgtEl>
                                          <p:spTgt spid="215"/>
                                        </p:tgtEl>
                                        <p:attrNameLst>
                                          <p:attrName>style.visibility</p:attrName>
                                        </p:attrNameLst>
                                      </p:cBhvr>
                                      <p:to>
                                        <p:strVal val="visible"/>
                                      </p:to>
                                    </p:set>
                                  </p:childTnLst>
                                </p:cTn>
                              </p:par>
                            </p:childTnLst>
                          </p:cTn>
                        </p:par>
                        <p:par>
                          <p:cTn id="650" fill="hold">
                            <p:stCondLst>
                              <p:cond delay="206500"/>
                            </p:stCondLst>
                            <p:childTnLst>
                              <p:par>
                                <p:cTn id="651" presetID="11" presetClass="entr" presetSubtype="0" fill="hold" grpId="0" nodeType="afterEffect">
                                  <p:stCondLst>
                                    <p:cond delay="0"/>
                                  </p:stCondLst>
                                  <p:childTnLst>
                                    <p:set>
                                      <p:cBhvr>
                                        <p:cTn id="652" dur="1000">
                                          <p:stCondLst>
                                            <p:cond delay="0"/>
                                          </p:stCondLst>
                                        </p:cTn>
                                        <p:tgtEl>
                                          <p:spTgt spid="216"/>
                                        </p:tgtEl>
                                        <p:attrNameLst>
                                          <p:attrName>style.visibility</p:attrName>
                                        </p:attrNameLst>
                                      </p:cBhvr>
                                      <p:to>
                                        <p:strVal val="visible"/>
                                      </p:to>
                                    </p:set>
                                  </p:childTnLst>
                                </p:cTn>
                              </p:par>
                            </p:childTnLst>
                          </p:cTn>
                        </p:par>
                        <p:par>
                          <p:cTn id="653" fill="hold">
                            <p:stCondLst>
                              <p:cond delay="207500"/>
                            </p:stCondLst>
                            <p:childTnLst>
                              <p:par>
                                <p:cTn id="654" presetID="11" presetClass="entr" presetSubtype="0" fill="hold" grpId="0" nodeType="afterEffect">
                                  <p:stCondLst>
                                    <p:cond delay="0"/>
                                  </p:stCondLst>
                                  <p:childTnLst>
                                    <p:set>
                                      <p:cBhvr>
                                        <p:cTn id="655" dur="1000">
                                          <p:stCondLst>
                                            <p:cond delay="0"/>
                                          </p:stCondLst>
                                        </p:cTn>
                                        <p:tgtEl>
                                          <p:spTgt spid="217"/>
                                        </p:tgtEl>
                                        <p:attrNameLst>
                                          <p:attrName>style.visibility</p:attrName>
                                        </p:attrNameLst>
                                      </p:cBhvr>
                                      <p:to>
                                        <p:strVal val="visible"/>
                                      </p:to>
                                    </p:set>
                                  </p:childTnLst>
                                </p:cTn>
                              </p:par>
                            </p:childTnLst>
                          </p:cTn>
                        </p:par>
                        <p:par>
                          <p:cTn id="656" fill="hold">
                            <p:stCondLst>
                              <p:cond delay="208500"/>
                            </p:stCondLst>
                            <p:childTnLst>
                              <p:par>
                                <p:cTn id="657" presetID="11" presetClass="entr" presetSubtype="0" fill="hold" grpId="0" nodeType="afterEffect">
                                  <p:stCondLst>
                                    <p:cond delay="0"/>
                                  </p:stCondLst>
                                  <p:childTnLst>
                                    <p:set>
                                      <p:cBhvr>
                                        <p:cTn id="658" dur="1000">
                                          <p:stCondLst>
                                            <p:cond delay="0"/>
                                          </p:stCondLst>
                                        </p:cTn>
                                        <p:tgtEl>
                                          <p:spTgt spid="218"/>
                                        </p:tgtEl>
                                        <p:attrNameLst>
                                          <p:attrName>style.visibility</p:attrName>
                                        </p:attrNameLst>
                                      </p:cBhvr>
                                      <p:to>
                                        <p:strVal val="visible"/>
                                      </p:to>
                                    </p:set>
                                  </p:childTnLst>
                                </p:cTn>
                              </p:par>
                            </p:childTnLst>
                          </p:cTn>
                        </p:par>
                        <p:par>
                          <p:cTn id="659" fill="hold">
                            <p:stCondLst>
                              <p:cond delay="209500"/>
                            </p:stCondLst>
                            <p:childTnLst>
                              <p:par>
                                <p:cTn id="660" presetID="11" presetClass="entr" presetSubtype="0" fill="hold" grpId="0" nodeType="afterEffect">
                                  <p:stCondLst>
                                    <p:cond delay="0"/>
                                  </p:stCondLst>
                                  <p:childTnLst>
                                    <p:set>
                                      <p:cBhvr>
                                        <p:cTn id="661" dur="1000">
                                          <p:stCondLst>
                                            <p:cond delay="0"/>
                                          </p:stCondLst>
                                        </p:cTn>
                                        <p:tgtEl>
                                          <p:spTgt spid="219"/>
                                        </p:tgtEl>
                                        <p:attrNameLst>
                                          <p:attrName>style.visibility</p:attrName>
                                        </p:attrNameLst>
                                      </p:cBhvr>
                                      <p:to>
                                        <p:strVal val="visible"/>
                                      </p:to>
                                    </p:set>
                                  </p:childTnLst>
                                </p:cTn>
                              </p:par>
                            </p:childTnLst>
                          </p:cTn>
                        </p:par>
                        <p:par>
                          <p:cTn id="662" fill="hold">
                            <p:stCondLst>
                              <p:cond delay="210500"/>
                            </p:stCondLst>
                            <p:childTnLst>
                              <p:par>
                                <p:cTn id="663" presetID="11" presetClass="entr" presetSubtype="0" fill="hold" grpId="0" nodeType="afterEffect">
                                  <p:stCondLst>
                                    <p:cond delay="0"/>
                                  </p:stCondLst>
                                  <p:childTnLst>
                                    <p:set>
                                      <p:cBhvr>
                                        <p:cTn id="664" dur="1000">
                                          <p:stCondLst>
                                            <p:cond delay="0"/>
                                          </p:stCondLst>
                                        </p:cTn>
                                        <p:tgtEl>
                                          <p:spTgt spid="220"/>
                                        </p:tgtEl>
                                        <p:attrNameLst>
                                          <p:attrName>style.visibility</p:attrName>
                                        </p:attrNameLst>
                                      </p:cBhvr>
                                      <p:to>
                                        <p:strVal val="visible"/>
                                      </p:to>
                                    </p:set>
                                  </p:childTnLst>
                                </p:cTn>
                              </p:par>
                            </p:childTnLst>
                          </p:cTn>
                        </p:par>
                        <p:par>
                          <p:cTn id="665" fill="hold">
                            <p:stCondLst>
                              <p:cond delay="211500"/>
                            </p:stCondLst>
                            <p:childTnLst>
                              <p:par>
                                <p:cTn id="666" presetID="11" presetClass="entr" presetSubtype="0" fill="hold" grpId="0" nodeType="afterEffect">
                                  <p:stCondLst>
                                    <p:cond delay="0"/>
                                  </p:stCondLst>
                                  <p:childTnLst>
                                    <p:set>
                                      <p:cBhvr>
                                        <p:cTn id="667" dur="1000">
                                          <p:stCondLst>
                                            <p:cond delay="0"/>
                                          </p:stCondLst>
                                        </p:cTn>
                                        <p:tgtEl>
                                          <p:spTgt spid="221"/>
                                        </p:tgtEl>
                                        <p:attrNameLst>
                                          <p:attrName>style.visibility</p:attrName>
                                        </p:attrNameLst>
                                      </p:cBhvr>
                                      <p:to>
                                        <p:strVal val="visible"/>
                                      </p:to>
                                    </p:set>
                                  </p:childTnLst>
                                </p:cTn>
                              </p:par>
                            </p:childTnLst>
                          </p:cTn>
                        </p:par>
                        <p:par>
                          <p:cTn id="668" fill="hold">
                            <p:stCondLst>
                              <p:cond delay="212500"/>
                            </p:stCondLst>
                            <p:childTnLst>
                              <p:par>
                                <p:cTn id="669" presetID="11" presetClass="entr" presetSubtype="0" fill="hold" grpId="0" nodeType="afterEffect">
                                  <p:stCondLst>
                                    <p:cond delay="0"/>
                                  </p:stCondLst>
                                  <p:childTnLst>
                                    <p:set>
                                      <p:cBhvr>
                                        <p:cTn id="670" dur="1000">
                                          <p:stCondLst>
                                            <p:cond delay="0"/>
                                          </p:stCondLst>
                                        </p:cTn>
                                        <p:tgtEl>
                                          <p:spTgt spid="222"/>
                                        </p:tgtEl>
                                        <p:attrNameLst>
                                          <p:attrName>style.visibility</p:attrName>
                                        </p:attrNameLst>
                                      </p:cBhvr>
                                      <p:to>
                                        <p:strVal val="visible"/>
                                      </p:to>
                                    </p:set>
                                  </p:childTnLst>
                                </p:cTn>
                              </p:par>
                            </p:childTnLst>
                          </p:cTn>
                        </p:par>
                        <p:par>
                          <p:cTn id="671" fill="hold">
                            <p:stCondLst>
                              <p:cond delay="213500"/>
                            </p:stCondLst>
                            <p:childTnLst>
                              <p:par>
                                <p:cTn id="672" presetID="11" presetClass="entr" presetSubtype="0" fill="hold" grpId="0" nodeType="afterEffect">
                                  <p:stCondLst>
                                    <p:cond delay="0"/>
                                  </p:stCondLst>
                                  <p:childTnLst>
                                    <p:set>
                                      <p:cBhvr>
                                        <p:cTn id="673" dur="1000">
                                          <p:stCondLst>
                                            <p:cond delay="0"/>
                                          </p:stCondLst>
                                        </p:cTn>
                                        <p:tgtEl>
                                          <p:spTgt spid="223"/>
                                        </p:tgtEl>
                                        <p:attrNameLst>
                                          <p:attrName>style.visibility</p:attrName>
                                        </p:attrNameLst>
                                      </p:cBhvr>
                                      <p:to>
                                        <p:strVal val="visible"/>
                                      </p:to>
                                    </p:set>
                                  </p:childTnLst>
                                </p:cTn>
                              </p:par>
                            </p:childTnLst>
                          </p:cTn>
                        </p:par>
                        <p:par>
                          <p:cTn id="674" fill="hold">
                            <p:stCondLst>
                              <p:cond delay="214500"/>
                            </p:stCondLst>
                            <p:childTnLst>
                              <p:par>
                                <p:cTn id="675" presetID="11" presetClass="entr" presetSubtype="0" fill="hold" grpId="0" nodeType="afterEffect">
                                  <p:stCondLst>
                                    <p:cond delay="0"/>
                                  </p:stCondLst>
                                  <p:childTnLst>
                                    <p:set>
                                      <p:cBhvr>
                                        <p:cTn id="676" dur="1000">
                                          <p:stCondLst>
                                            <p:cond delay="0"/>
                                          </p:stCondLst>
                                        </p:cTn>
                                        <p:tgtEl>
                                          <p:spTgt spid="224"/>
                                        </p:tgtEl>
                                        <p:attrNameLst>
                                          <p:attrName>style.visibility</p:attrName>
                                        </p:attrNameLst>
                                      </p:cBhvr>
                                      <p:to>
                                        <p:strVal val="visible"/>
                                      </p:to>
                                    </p:set>
                                  </p:childTnLst>
                                </p:cTn>
                              </p:par>
                            </p:childTnLst>
                          </p:cTn>
                        </p:par>
                        <p:par>
                          <p:cTn id="677" fill="hold">
                            <p:stCondLst>
                              <p:cond delay="215500"/>
                            </p:stCondLst>
                            <p:childTnLst>
                              <p:par>
                                <p:cTn id="678" presetID="11" presetClass="entr" presetSubtype="0" fill="hold" grpId="0" nodeType="afterEffect">
                                  <p:stCondLst>
                                    <p:cond delay="0"/>
                                  </p:stCondLst>
                                  <p:childTnLst>
                                    <p:set>
                                      <p:cBhvr>
                                        <p:cTn id="679" dur="1000">
                                          <p:stCondLst>
                                            <p:cond delay="0"/>
                                          </p:stCondLst>
                                        </p:cTn>
                                        <p:tgtEl>
                                          <p:spTgt spid="225"/>
                                        </p:tgtEl>
                                        <p:attrNameLst>
                                          <p:attrName>style.visibility</p:attrName>
                                        </p:attrNameLst>
                                      </p:cBhvr>
                                      <p:to>
                                        <p:strVal val="visible"/>
                                      </p:to>
                                    </p:set>
                                  </p:childTnLst>
                                </p:cTn>
                              </p:par>
                            </p:childTnLst>
                          </p:cTn>
                        </p:par>
                        <p:par>
                          <p:cTn id="680" fill="hold">
                            <p:stCondLst>
                              <p:cond delay="216500"/>
                            </p:stCondLst>
                            <p:childTnLst>
                              <p:par>
                                <p:cTn id="681" presetID="11" presetClass="entr" presetSubtype="0" fill="hold" grpId="0" nodeType="afterEffect">
                                  <p:stCondLst>
                                    <p:cond delay="0"/>
                                  </p:stCondLst>
                                  <p:childTnLst>
                                    <p:set>
                                      <p:cBhvr>
                                        <p:cTn id="682" dur="1000">
                                          <p:stCondLst>
                                            <p:cond delay="0"/>
                                          </p:stCondLst>
                                        </p:cTn>
                                        <p:tgtEl>
                                          <p:spTgt spid="226"/>
                                        </p:tgtEl>
                                        <p:attrNameLst>
                                          <p:attrName>style.visibility</p:attrName>
                                        </p:attrNameLst>
                                      </p:cBhvr>
                                      <p:to>
                                        <p:strVal val="visible"/>
                                      </p:to>
                                    </p:set>
                                  </p:childTnLst>
                                </p:cTn>
                              </p:par>
                            </p:childTnLst>
                          </p:cTn>
                        </p:par>
                        <p:par>
                          <p:cTn id="683" fill="hold">
                            <p:stCondLst>
                              <p:cond delay="217500"/>
                            </p:stCondLst>
                            <p:childTnLst>
                              <p:par>
                                <p:cTn id="684" presetID="11" presetClass="entr" presetSubtype="0" fill="hold" grpId="0" nodeType="afterEffect">
                                  <p:stCondLst>
                                    <p:cond delay="0"/>
                                  </p:stCondLst>
                                  <p:childTnLst>
                                    <p:set>
                                      <p:cBhvr>
                                        <p:cTn id="685" dur="1000">
                                          <p:stCondLst>
                                            <p:cond delay="0"/>
                                          </p:stCondLst>
                                        </p:cTn>
                                        <p:tgtEl>
                                          <p:spTgt spid="227"/>
                                        </p:tgtEl>
                                        <p:attrNameLst>
                                          <p:attrName>style.visibility</p:attrName>
                                        </p:attrNameLst>
                                      </p:cBhvr>
                                      <p:to>
                                        <p:strVal val="visible"/>
                                      </p:to>
                                    </p:set>
                                  </p:childTnLst>
                                </p:cTn>
                              </p:par>
                            </p:childTnLst>
                          </p:cTn>
                        </p:par>
                        <p:par>
                          <p:cTn id="686" fill="hold">
                            <p:stCondLst>
                              <p:cond delay="218500"/>
                            </p:stCondLst>
                            <p:childTnLst>
                              <p:par>
                                <p:cTn id="687" presetID="11" presetClass="entr" presetSubtype="0" fill="hold" grpId="0" nodeType="afterEffect">
                                  <p:stCondLst>
                                    <p:cond delay="0"/>
                                  </p:stCondLst>
                                  <p:childTnLst>
                                    <p:set>
                                      <p:cBhvr>
                                        <p:cTn id="688" dur="1000">
                                          <p:stCondLst>
                                            <p:cond delay="0"/>
                                          </p:stCondLst>
                                        </p:cTn>
                                        <p:tgtEl>
                                          <p:spTgt spid="228"/>
                                        </p:tgtEl>
                                        <p:attrNameLst>
                                          <p:attrName>style.visibility</p:attrName>
                                        </p:attrNameLst>
                                      </p:cBhvr>
                                      <p:to>
                                        <p:strVal val="visible"/>
                                      </p:to>
                                    </p:set>
                                  </p:childTnLst>
                                </p:cTn>
                              </p:par>
                            </p:childTnLst>
                          </p:cTn>
                        </p:par>
                        <p:par>
                          <p:cTn id="689" fill="hold">
                            <p:stCondLst>
                              <p:cond delay="219500"/>
                            </p:stCondLst>
                            <p:childTnLst>
                              <p:par>
                                <p:cTn id="690" presetID="11" presetClass="entr" presetSubtype="0" fill="hold" grpId="0" nodeType="afterEffect">
                                  <p:stCondLst>
                                    <p:cond delay="0"/>
                                  </p:stCondLst>
                                  <p:childTnLst>
                                    <p:set>
                                      <p:cBhvr>
                                        <p:cTn id="691" dur="1000">
                                          <p:stCondLst>
                                            <p:cond delay="0"/>
                                          </p:stCondLst>
                                        </p:cTn>
                                        <p:tgtEl>
                                          <p:spTgt spid="229"/>
                                        </p:tgtEl>
                                        <p:attrNameLst>
                                          <p:attrName>style.visibility</p:attrName>
                                        </p:attrNameLst>
                                      </p:cBhvr>
                                      <p:to>
                                        <p:strVal val="visible"/>
                                      </p:to>
                                    </p:set>
                                  </p:childTnLst>
                                </p:cTn>
                              </p:par>
                            </p:childTnLst>
                          </p:cTn>
                        </p:par>
                        <p:par>
                          <p:cTn id="692" fill="hold">
                            <p:stCondLst>
                              <p:cond delay="220500"/>
                            </p:stCondLst>
                            <p:childTnLst>
                              <p:par>
                                <p:cTn id="693" presetID="11" presetClass="entr" presetSubtype="0" fill="hold" grpId="0" nodeType="afterEffect">
                                  <p:stCondLst>
                                    <p:cond delay="0"/>
                                  </p:stCondLst>
                                  <p:childTnLst>
                                    <p:set>
                                      <p:cBhvr>
                                        <p:cTn id="694" dur="1000">
                                          <p:stCondLst>
                                            <p:cond delay="0"/>
                                          </p:stCondLst>
                                        </p:cTn>
                                        <p:tgtEl>
                                          <p:spTgt spid="230"/>
                                        </p:tgtEl>
                                        <p:attrNameLst>
                                          <p:attrName>style.visibility</p:attrName>
                                        </p:attrNameLst>
                                      </p:cBhvr>
                                      <p:to>
                                        <p:strVal val="visible"/>
                                      </p:to>
                                    </p:set>
                                  </p:childTnLst>
                                </p:cTn>
                              </p:par>
                            </p:childTnLst>
                          </p:cTn>
                        </p:par>
                        <p:par>
                          <p:cTn id="695" fill="hold">
                            <p:stCondLst>
                              <p:cond delay="221500"/>
                            </p:stCondLst>
                            <p:childTnLst>
                              <p:par>
                                <p:cTn id="696" presetID="11" presetClass="entr" presetSubtype="0" fill="hold" grpId="0" nodeType="afterEffect">
                                  <p:stCondLst>
                                    <p:cond delay="0"/>
                                  </p:stCondLst>
                                  <p:childTnLst>
                                    <p:set>
                                      <p:cBhvr>
                                        <p:cTn id="697" dur="1000">
                                          <p:stCondLst>
                                            <p:cond delay="0"/>
                                          </p:stCondLst>
                                        </p:cTn>
                                        <p:tgtEl>
                                          <p:spTgt spid="231"/>
                                        </p:tgtEl>
                                        <p:attrNameLst>
                                          <p:attrName>style.visibility</p:attrName>
                                        </p:attrNameLst>
                                      </p:cBhvr>
                                      <p:to>
                                        <p:strVal val="visible"/>
                                      </p:to>
                                    </p:set>
                                  </p:childTnLst>
                                </p:cTn>
                              </p:par>
                            </p:childTnLst>
                          </p:cTn>
                        </p:par>
                        <p:par>
                          <p:cTn id="698" fill="hold">
                            <p:stCondLst>
                              <p:cond delay="222500"/>
                            </p:stCondLst>
                            <p:childTnLst>
                              <p:par>
                                <p:cTn id="699" presetID="11" presetClass="entr" presetSubtype="0" fill="hold" grpId="0" nodeType="afterEffect">
                                  <p:stCondLst>
                                    <p:cond delay="0"/>
                                  </p:stCondLst>
                                  <p:childTnLst>
                                    <p:set>
                                      <p:cBhvr>
                                        <p:cTn id="700" dur="1000">
                                          <p:stCondLst>
                                            <p:cond delay="0"/>
                                          </p:stCondLst>
                                        </p:cTn>
                                        <p:tgtEl>
                                          <p:spTgt spid="232"/>
                                        </p:tgtEl>
                                        <p:attrNameLst>
                                          <p:attrName>style.visibility</p:attrName>
                                        </p:attrNameLst>
                                      </p:cBhvr>
                                      <p:to>
                                        <p:strVal val="visible"/>
                                      </p:to>
                                    </p:set>
                                  </p:childTnLst>
                                </p:cTn>
                              </p:par>
                            </p:childTnLst>
                          </p:cTn>
                        </p:par>
                        <p:par>
                          <p:cTn id="701" fill="hold">
                            <p:stCondLst>
                              <p:cond delay="223500"/>
                            </p:stCondLst>
                            <p:childTnLst>
                              <p:par>
                                <p:cTn id="702" presetID="11" presetClass="entr" presetSubtype="0" fill="hold" grpId="0" nodeType="afterEffect">
                                  <p:stCondLst>
                                    <p:cond delay="0"/>
                                  </p:stCondLst>
                                  <p:childTnLst>
                                    <p:set>
                                      <p:cBhvr>
                                        <p:cTn id="703" dur="1000">
                                          <p:stCondLst>
                                            <p:cond delay="0"/>
                                          </p:stCondLst>
                                        </p:cTn>
                                        <p:tgtEl>
                                          <p:spTgt spid="233"/>
                                        </p:tgtEl>
                                        <p:attrNameLst>
                                          <p:attrName>style.visibility</p:attrName>
                                        </p:attrNameLst>
                                      </p:cBhvr>
                                      <p:to>
                                        <p:strVal val="visible"/>
                                      </p:to>
                                    </p:set>
                                  </p:childTnLst>
                                </p:cTn>
                              </p:par>
                            </p:childTnLst>
                          </p:cTn>
                        </p:par>
                        <p:par>
                          <p:cTn id="704" fill="hold">
                            <p:stCondLst>
                              <p:cond delay="224500"/>
                            </p:stCondLst>
                            <p:childTnLst>
                              <p:par>
                                <p:cTn id="705" presetID="11" presetClass="entr" presetSubtype="0" fill="hold" grpId="0" nodeType="afterEffect">
                                  <p:stCondLst>
                                    <p:cond delay="0"/>
                                  </p:stCondLst>
                                  <p:childTnLst>
                                    <p:set>
                                      <p:cBhvr>
                                        <p:cTn id="706" dur="1000">
                                          <p:stCondLst>
                                            <p:cond delay="0"/>
                                          </p:stCondLst>
                                        </p:cTn>
                                        <p:tgtEl>
                                          <p:spTgt spid="234"/>
                                        </p:tgtEl>
                                        <p:attrNameLst>
                                          <p:attrName>style.visibility</p:attrName>
                                        </p:attrNameLst>
                                      </p:cBhvr>
                                      <p:to>
                                        <p:strVal val="visible"/>
                                      </p:to>
                                    </p:set>
                                  </p:childTnLst>
                                </p:cTn>
                              </p:par>
                            </p:childTnLst>
                          </p:cTn>
                        </p:par>
                        <p:par>
                          <p:cTn id="707" fill="hold">
                            <p:stCondLst>
                              <p:cond delay="225500"/>
                            </p:stCondLst>
                            <p:childTnLst>
                              <p:par>
                                <p:cTn id="708" presetID="11" presetClass="entr" presetSubtype="0" fill="hold" grpId="0" nodeType="afterEffect">
                                  <p:stCondLst>
                                    <p:cond delay="0"/>
                                  </p:stCondLst>
                                  <p:childTnLst>
                                    <p:set>
                                      <p:cBhvr>
                                        <p:cTn id="709" dur="1000">
                                          <p:stCondLst>
                                            <p:cond delay="0"/>
                                          </p:stCondLst>
                                        </p:cTn>
                                        <p:tgtEl>
                                          <p:spTgt spid="235"/>
                                        </p:tgtEl>
                                        <p:attrNameLst>
                                          <p:attrName>style.visibility</p:attrName>
                                        </p:attrNameLst>
                                      </p:cBhvr>
                                      <p:to>
                                        <p:strVal val="visible"/>
                                      </p:to>
                                    </p:set>
                                  </p:childTnLst>
                                </p:cTn>
                              </p:par>
                            </p:childTnLst>
                          </p:cTn>
                        </p:par>
                        <p:par>
                          <p:cTn id="710" fill="hold">
                            <p:stCondLst>
                              <p:cond delay="226500"/>
                            </p:stCondLst>
                            <p:childTnLst>
                              <p:par>
                                <p:cTn id="711" presetID="11" presetClass="entr" presetSubtype="0" fill="hold" grpId="0" nodeType="afterEffect">
                                  <p:stCondLst>
                                    <p:cond delay="0"/>
                                  </p:stCondLst>
                                  <p:childTnLst>
                                    <p:set>
                                      <p:cBhvr>
                                        <p:cTn id="712" dur="1000">
                                          <p:stCondLst>
                                            <p:cond delay="0"/>
                                          </p:stCondLst>
                                        </p:cTn>
                                        <p:tgtEl>
                                          <p:spTgt spid="236"/>
                                        </p:tgtEl>
                                        <p:attrNameLst>
                                          <p:attrName>style.visibility</p:attrName>
                                        </p:attrNameLst>
                                      </p:cBhvr>
                                      <p:to>
                                        <p:strVal val="visible"/>
                                      </p:to>
                                    </p:set>
                                  </p:childTnLst>
                                </p:cTn>
                              </p:par>
                            </p:childTnLst>
                          </p:cTn>
                        </p:par>
                        <p:par>
                          <p:cTn id="713" fill="hold">
                            <p:stCondLst>
                              <p:cond delay="227500"/>
                            </p:stCondLst>
                            <p:childTnLst>
                              <p:par>
                                <p:cTn id="714" presetID="11" presetClass="entr" presetSubtype="0" fill="hold" grpId="0" nodeType="afterEffect">
                                  <p:stCondLst>
                                    <p:cond delay="0"/>
                                  </p:stCondLst>
                                  <p:childTnLst>
                                    <p:set>
                                      <p:cBhvr>
                                        <p:cTn id="715" dur="1000">
                                          <p:stCondLst>
                                            <p:cond delay="0"/>
                                          </p:stCondLst>
                                        </p:cTn>
                                        <p:tgtEl>
                                          <p:spTgt spid="237"/>
                                        </p:tgtEl>
                                        <p:attrNameLst>
                                          <p:attrName>style.visibility</p:attrName>
                                        </p:attrNameLst>
                                      </p:cBhvr>
                                      <p:to>
                                        <p:strVal val="visible"/>
                                      </p:to>
                                    </p:set>
                                  </p:childTnLst>
                                </p:cTn>
                              </p:par>
                            </p:childTnLst>
                          </p:cTn>
                        </p:par>
                        <p:par>
                          <p:cTn id="716" fill="hold">
                            <p:stCondLst>
                              <p:cond delay="228500"/>
                            </p:stCondLst>
                            <p:childTnLst>
                              <p:par>
                                <p:cTn id="717" presetID="11" presetClass="entr" presetSubtype="0" fill="hold" grpId="0" nodeType="afterEffect">
                                  <p:stCondLst>
                                    <p:cond delay="0"/>
                                  </p:stCondLst>
                                  <p:childTnLst>
                                    <p:set>
                                      <p:cBhvr>
                                        <p:cTn id="718" dur="1000">
                                          <p:stCondLst>
                                            <p:cond delay="0"/>
                                          </p:stCondLst>
                                        </p:cTn>
                                        <p:tgtEl>
                                          <p:spTgt spid="238"/>
                                        </p:tgtEl>
                                        <p:attrNameLst>
                                          <p:attrName>style.visibility</p:attrName>
                                        </p:attrNameLst>
                                      </p:cBhvr>
                                      <p:to>
                                        <p:strVal val="visible"/>
                                      </p:to>
                                    </p:set>
                                  </p:childTnLst>
                                </p:cTn>
                              </p:par>
                            </p:childTnLst>
                          </p:cTn>
                        </p:par>
                        <p:par>
                          <p:cTn id="719" fill="hold">
                            <p:stCondLst>
                              <p:cond delay="229500"/>
                            </p:stCondLst>
                            <p:childTnLst>
                              <p:par>
                                <p:cTn id="720" presetID="11" presetClass="entr" presetSubtype="0" fill="hold" grpId="0" nodeType="afterEffect">
                                  <p:stCondLst>
                                    <p:cond delay="0"/>
                                  </p:stCondLst>
                                  <p:childTnLst>
                                    <p:set>
                                      <p:cBhvr>
                                        <p:cTn id="721" dur="1000">
                                          <p:stCondLst>
                                            <p:cond delay="0"/>
                                          </p:stCondLst>
                                        </p:cTn>
                                        <p:tgtEl>
                                          <p:spTgt spid="239"/>
                                        </p:tgtEl>
                                        <p:attrNameLst>
                                          <p:attrName>style.visibility</p:attrName>
                                        </p:attrNameLst>
                                      </p:cBhvr>
                                      <p:to>
                                        <p:strVal val="visible"/>
                                      </p:to>
                                    </p:set>
                                  </p:childTnLst>
                                </p:cTn>
                              </p:par>
                            </p:childTnLst>
                          </p:cTn>
                        </p:par>
                        <p:par>
                          <p:cTn id="722" fill="hold">
                            <p:stCondLst>
                              <p:cond delay="230500"/>
                            </p:stCondLst>
                            <p:childTnLst>
                              <p:par>
                                <p:cTn id="723" presetID="11" presetClass="entr" presetSubtype="0" fill="hold" grpId="0" nodeType="afterEffect">
                                  <p:stCondLst>
                                    <p:cond delay="0"/>
                                  </p:stCondLst>
                                  <p:childTnLst>
                                    <p:set>
                                      <p:cBhvr>
                                        <p:cTn id="724" dur="1000">
                                          <p:stCondLst>
                                            <p:cond delay="0"/>
                                          </p:stCondLst>
                                        </p:cTn>
                                        <p:tgtEl>
                                          <p:spTgt spid="240"/>
                                        </p:tgtEl>
                                        <p:attrNameLst>
                                          <p:attrName>style.visibility</p:attrName>
                                        </p:attrNameLst>
                                      </p:cBhvr>
                                      <p:to>
                                        <p:strVal val="visible"/>
                                      </p:to>
                                    </p:set>
                                  </p:childTnLst>
                                </p:cTn>
                              </p:par>
                            </p:childTnLst>
                          </p:cTn>
                        </p:par>
                        <p:par>
                          <p:cTn id="725" fill="hold">
                            <p:stCondLst>
                              <p:cond delay="231500"/>
                            </p:stCondLst>
                            <p:childTnLst>
                              <p:par>
                                <p:cTn id="726" presetID="11" presetClass="entr" presetSubtype="0" fill="hold" grpId="0" nodeType="afterEffect">
                                  <p:stCondLst>
                                    <p:cond delay="0"/>
                                  </p:stCondLst>
                                  <p:childTnLst>
                                    <p:set>
                                      <p:cBhvr>
                                        <p:cTn id="727" dur="1000">
                                          <p:stCondLst>
                                            <p:cond delay="0"/>
                                          </p:stCondLst>
                                        </p:cTn>
                                        <p:tgtEl>
                                          <p:spTgt spid="241"/>
                                        </p:tgtEl>
                                        <p:attrNameLst>
                                          <p:attrName>style.visibility</p:attrName>
                                        </p:attrNameLst>
                                      </p:cBhvr>
                                      <p:to>
                                        <p:strVal val="visible"/>
                                      </p:to>
                                    </p:set>
                                  </p:childTnLst>
                                </p:cTn>
                              </p:par>
                            </p:childTnLst>
                          </p:cTn>
                        </p:par>
                        <p:par>
                          <p:cTn id="728" fill="hold">
                            <p:stCondLst>
                              <p:cond delay="232500"/>
                            </p:stCondLst>
                            <p:childTnLst>
                              <p:par>
                                <p:cTn id="729" presetID="11" presetClass="entr" presetSubtype="0" fill="hold" grpId="0" nodeType="afterEffect">
                                  <p:stCondLst>
                                    <p:cond delay="0"/>
                                  </p:stCondLst>
                                  <p:childTnLst>
                                    <p:set>
                                      <p:cBhvr>
                                        <p:cTn id="730" dur="1000">
                                          <p:stCondLst>
                                            <p:cond delay="0"/>
                                          </p:stCondLst>
                                        </p:cTn>
                                        <p:tgtEl>
                                          <p:spTgt spid="242"/>
                                        </p:tgtEl>
                                        <p:attrNameLst>
                                          <p:attrName>style.visibility</p:attrName>
                                        </p:attrNameLst>
                                      </p:cBhvr>
                                      <p:to>
                                        <p:strVal val="visible"/>
                                      </p:to>
                                    </p:set>
                                  </p:childTnLst>
                                </p:cTn>
                              </p:par>
                            </p:childTnLst>
                          </p:cTn>
                        </p:par>
                        <p:par>
                          <p:cTn id="731" fill="hold">
                            <p:stCondLst>
                              <p:cond delay="233500"/>
                            </p:stCondLst>
                            <p:childTnLst>
                              <p:par>
                                <p:cTn id="732" presetID="11" presetClass="entr" presetSubtype="0" fill="hold" grpId="0" nodeType="afterEffect">
                                  <p:stCondLst>
                                    <p:cond delay="0"/>
                                  </p:stCondLst>
                                  <p:childTnLst>
                                    <p:set>
                                      <p:cBhvr>
                                        <p:cTn id="733" dur="1000">
                                          <p:stCondLst>
                                            <p:cond delay="0"/>
                                          </p:stCondLst>
                                        </p:cTn>
                                        <p:tgtEl>
                                          <p:spTgt spid="243"/>
                                        </p:tgtEl>
                                        <p:attrNameLst>
                                          <p:attrName>style.visibility</p:attrName>
                                        </p:attrNameLst>
                                      </p:cBhvr>
                                      <p:to>
                                        <p:strVal val="visible"/>
                                      </p:to>
                                    </p:set>
                                  </p:childTnLst>
                                </p:cTn>
                              </p:par>
                            </p:childTnLst>
                          </p:cTn>
                        </p:par>
                        <p:par>
                          <p:cTn id="734" fill="hold">
                            <p:stCondLst>
                              <p:cond delay="234500"/>
                            </p:stCondLst>
                            <p:childTnLst>
                              <p:par>
                                <p:cTn id="735" presetID="11" presetClass="entr" presetSubtype="0" fill="hold" grpId="0" nodeType="afterEffect">
                                  <p:stCondLst>
                                    <p:cond delay="0"/>
                                  </p:stCondLst>
                                  <p:childTnLst>
                                    <p:set>
                                      <p:cBhvr>
                                        <p:cTn id="736" dur="1000">
                                          <p:stCondLst>
                                            <p:cond delay="0"/>
                                          </p:stCondLst>
                                        </p:cTn>
                                        <p:tgtEl>
                                          <p:spTgt spid="244"/>
                                        </p:tgtEl>
                                        <p:attrNameLst>
                                          <p:attrName>style.visibility</p:attrName>
                                        </p:attrNameLst>
                                      </p:cBhvr>
                                      <p:to>
                                        <p:strVal val="visible"/>
                                      </p:to>
                                    </p:set>
                                  </p:childTnLst>
                                </p:cTn>
                              </p:par>
                            </p:childTnLst>
                          </p:cTn>
                        </p:par>
                        <p:par>
                          <p:cTn id="737" fill="hold">
                            <p:stCondLst>
                              <p:cond delay="235500"/>
                            </p:stCondLst>
                            <p:childTnLst>
                              <p:par>
                                <p:cTn id="738" presetID="11" presetClass="entr" presetSubtype="0" fill="hold" grpId="0" nodeType="afterEffect">
                                  <p:stCondLst>
                                    <p:cond delay="0"/>
                                  </p:stCondLst>
                                  <p:childTnLst>
                                    <p:set>
                                      <p:cBhvr>
                                        <p:cTn id="739" dur="1000">
                                          <p:stCondLst>
                                            <p:cond delay="0"/>
                                          </p:stCondLst>
                                        </p:cTn>
                                        <p:tgtEl>
                                          <p:spTgt spid="245"/>
                                        </p:tgtEl>
                                        <p:attrNameLst>
                                          <p:attrName>style.visibility</p:attrName>
                                        </p:attrNameLst>
                                      </p:cBhvr>
                                      <p:to>
                                        <p:strVal val="visible"/>
                                      </p:to>
                                    </p:set>
                                  </p:childTnLst>
                                </p:cTn>
                              </p:par>
                            </p:childTnLst>
                          </p:cTn>
                        </p:par>
                        <p:par>
                          <p:cTn id="740" fill="hold">
                            <p:stCondLst>
                              <p:cond delay="236500"/>
                            </p:stCondLst>
                            <p:childTnLst>
                              <p:par>
                                <p:cTn id="741" presetID="11" presetClass="entr" presetSubtype="0" fill="hold" grpId="0" nodeType="afterEffect">
                                  <p:stCondLst>
                                    <p:cond delay="0"/>
                                  </p:stCondLst>
                                  <p:childTnLst>
                                    <p:set>
                                      <p:cBhvr>
                                        <p:cTn id="742" dur="1000">
                                          <p:stCondLst>
                                            <p:cond delay="0"/>
                                          </p:stCondLst>
                                        </p:cTn>
                                        <p:tgtEl>
                                          <p:spTgt spid="246"/>
                                        </p:tgtEl>
                                        <p:attrNameLst>
                                          <p:attrName>style.visibility</p:attrName>
                                        </p:attrNameLst>
                                      </p:cBhvr>
                                      <p:to>
                                        <p:strVal val="visible"/>
                                      </p:to>
                                    </p:set>
                                  </p:childTnLst>
                                </p:cTn>
                              </p:par>
                            </p:childTnLst>
                          </p:cTn>
                        </p:par>
                        <p:par>
                          <p:cTn id="743" fill="hold">
                            <p:stCondLst>
                              <p:cond delay="237500"/>
                            </p:stCondLst>
                            <p:childTnLst>
                              <p:par>
                                <p:cTn id="744" presetID="11" presetClass="entr" presetSubtype="0" fill="hold" grpId="0" nodeType="afterEffect">
                                  <p:stCondLst>
                                    <p:cond delay="0"/>
                                  </p:stCondLst>
                                  <p:childTnLst>
                                    <p:set>
                                      <p:cBhvr>
                                        <p:cTn id="745" dur="1000">
                                          <p:stCondLst>
                                            <p:cond delay="0"/>
                                          </p:stCondLst>
                                        </p:cTn>
                                        <p:tgtEl>
                                          <p:spTgt spid="247"/>
                                        </p:tgtEl>
                                        <p:attrNameLst>
                                          <p:attrName>style.visibility</p:attrName>
                                        </p:attrNameLst>
                                      </p:cBhvr>
                                      <p:to>
                                        <p:strVal val="visible"/>
                                      </p:to>
                                    </p:set>
                                  </p:childTnLst>
                                </p:cTn>
                              </p:par>
                            </p:childTnLst>
                          </p:cTn>
                        </p:par>
                        <p:par>
                          <p:cTn id="746" fill="hold">
                            <p:stCondLst>
                              <p:cond delay="238500"/>
                            </p:stCondLst>
                            <p:childTnLst>
                              <p:par>
                                <p:cTn id="747" presetID="11" presetClass="entr" presetSubtype="0" fill="hold" grpId="0" nodeType="afterEffect">
                                  <p:stCondLst>
                                    <p:cond delay="0"/>
                                  </p:stCondLst>
                                  <p:childTnLst>
                                    <p:set>
                                      <p:cBhvr>
                                        <p:cTn id="748" dur="1000">
                                          <p:stCondLst>
                                            <p:cond delay="0"/>
                                          </p:stCondLst>
                                        </p:cTn>
                                        <p:tgtEl>
                                          <p:spTgt spid="248"/>
                                        </p:tgtEl>
                                        <p:attrNameLst>
                                          <p:attrName>style.visibility</p:attrName>
                                        </p:attrNameLst>
                                      </p:cBhvr>
                                      <p:to>
                                        <p:strVal val="visible"/>
                                      </p:to>
                                    </p:set>
                                  </p:childTnLst>
                                </p:cTn>
                              </p:par>
                            </p:childTnLst>
                          </p:cTn>
                        </p:par>
                        <p:par>
                          <p:cTn id="749" fill="hold">
                            <p:stCondLst>
                              <p:cond delay="239500"/>
                            </p:stCondLst>
                            <p:childTnLst>
                              <p:par>
                                <p:cTn id="750" presetID="11" presetClass="entr" presetSubtype="0" fill="hold" grpId="0" nodeType="afterEffect">
                                  <p:stCondLst>
                                    <p:cond delay="0"/>
                                  </p:stCondLst>
                                  <p:childTnLst>
                                    <p:set>
                                      <p:cBhvr>
                                        <p:cTn id="751" dur="1000">
                                          <p:stCondLst>
                                            <p:cond delay="0"/>
                                          </p:stCondLst>
                                        </p:cTn>
                                        <p:tgtEl>
                                          <p:spTgt spid="249"/>
                                        </p:tgtEl>
                                        <p:attrNameLst>
                                          <p:attrName>style.visibility</p:attrName>
                                        </p:attrNameLst>
                                      </p:cBhvr>
                                      <p:to>
                                        <p:strVal val="visible"/>
                                      </p:to>
                                    </p:set>
                                  </p:childTnLst>
                                </p:cTn>
                              </p:par>
                            </p:childTnLst>
                          </p:cTn>
                        </p:par>
                        <p:par>
                          <p:cTn id="752" fill="hold">
                            <p:stCondLst>
                              <p:cond delay="240500"/>
                            </p:stCondLst>
                            <p:childTnLst>
                              <p:par>
                                <p:cTn id="753" presetID="11" presetClass="entr" presetSubtype="0" fill="hold" grpId="0" nodeType="afterEffect">
                                  <p:stCondLst>
                                    <p:cond delay="0"/>
                                  </p:stCondLst>
                                  <p:childTnLst>
                                    <p:set>
                                      <p:cBhvr>
                                        <p:cTn id="754" dur="1000">
                                          <p:stCondLst>
                                            <p:cond delay="0"/>
                                          </p:stCondLst>
                                        </p:cTn>
                                        <p:tgtEl>
                                          <p:spTgt spid="250"/>
                                        </p:tgtEl>
                                        <p:attrNameLst>
                                          <p:attrName>style.visibility</p:attrName>
                                        </p:attrNameLst>
                                      </p:cBhvr>
                                      <p:to>
                                        <p:strVal val="visible"/>
                                      </p:to>
                                    </p:set>
                                  </p:childTnLst>
                                </p:cTn>
                              </p:par>
                            </p:childTnLst>
                          </p:cTn>
                        </p:par>
                        <p:par>
                          <p:cTn id="755" fill="hold">
                            <p:stCondLst>
                              <p:cond delay="241500"/>
                            </p:stCondLst>
                            <p:childTnLst>
                              <p:par>
                                <p:cTn id="756" presetID="11" presetClass="entr" presetSubtype="0" fill="hold" grpId="0" nodeType="afterEffect">
                                  <p:stCondLst>
                                    <p:cond delay="0"/>
                                  </p:stCondLst>
                                  <p:childTnLst>
                                    <p:set>
                                      <p:cBhvr>
                                        <p:cTn id="757" dur="1000">
                                          <p:stCondLst>
                                            <p:cond delay="0"/>
                                          </p:stCondLst>
                                        </p:cTn>
                                        <p:tgtEl>
                                          <p:spTgt spid="251"/>
                                        </p:tgtEl>
                                        <p:attrNameLst>
                                          <p:attrName>style.visibility</p:attrName>
                                        </p:attrNameLst>
                                      </p:cBhvr>
                                      <p:to>
                                        <p:strVal val="visible"/>
                                      </p:to>
                                    </p:set>
                                  </p:childTnLst>
                                </p:cTn>
                              </p:par>
                            </p:childTnLst>
                          </p:cTn>
                        </p:par>
                        <p:par>
                          <p:cTn id="758" fill="hold">
                            <p:stCondLst>
                              <p:cond delay="242500"/>
                            </p:stCondLst>
                            <p:childTnLst>
                              <p:par>
                                <p:cTn id="759" presetID="11" presetClass="entr" presetSubtype="0" fill="hold" grpId="0" nodeType="afterEffect">
                                  <p:stCondLst>
                                    <p:cond delay="0"/>
                                  </p:stCondLst>
                                  <p:childTnLst>
                                    <p:set>
                                      <p:cBhvr>
                                        <p:cTn id="760" dur="1000">
                                          <p:stCondLst>
                                            <p:cond delay="0"/>
                                          </p:stCondLst>
                                        </p:cTn>
                                        <p:tgtEl>
                                          <p:spTgt spid="252"/>
                                        </p:tgtEl>
                                        <p:attrNameLst>
                                          <p:attrName>style.visibility</p:attrName>
                                        </p:attrNameLst>
                                      </p:cBhvr>
                                      <p:to>
                                        <p:strVal val="visible"/>
                                      </p:to>
                                    </p:set>
                                  </p:childTnLst>
                                </p:cTn>
                              </p:par>
                            </p:childTnLst>
                          </p:cTn>
                        </p:par>
                        <p:par>
                          <p:cTn id="761" fill="hold">
                            <p:stCondLst>
                              <p:cond delay="243500"/>
                            </p:stCondLst>
                            <p:childTnLst>
                              <p:par>
                                <p:cTn id="762" presetID="11" presetClass="entr" presetSubtype="0" fill="hold" grpId="0" nodeType="afterEffect">
                                  <p:stCondLst>
                                    <p:cond delay="0"/>
                                  </p:stCondLst>
                                  <p:childTnLst>
                                    <p:set>
                                      <p:cBhvr>
                                        <p:cTn id="763" dur="1000">
                                          <p:stCondLst>
                                            <p:cond delay="0"/>
                                          </p:stCondLst>
                                        </p:cTn>
                                        <p:tgtEl>
                                          <p:spTgt spid="253"/>
                                        </p:tgtEl>
                                        <p:attrNameLst>
                                          <p:attrName>style.visibility</p:attrName>
                                        </p:attrNameLst>
                                      </p:cBhvr>
                                      <p:to>
                                        <p:strVal val="visible"/>
                                      </p:to>
                                    </p:set>
                                  </p:childTnLst>
                                </p:cTn>
                              </p:par>
                            </p:childTnLst>
                          </p:cTn>
                        </p:par>
                        <p:par>
                          <p:cTn id="764" fill="hold">
                            <p:stCondLst>
                              <p:cond delay="244500"/>
                            </p:stCondLst>
                            <p:childTnLst>
                              <p:par>
                                <p:cTn id="765" presetID="11" presetClass="entr" presetSubtype="0" fill="hold" grpId="0" nodeType="afterEffect">
                                  <p:stCondLst>
                                    <p:cond delay="0"/>
                                  </p:stCondLst>
                                  <p:childTnLst>
                                    <p:set>
                                      <p:cBhvr>
                                        <p:cTn id="766" dur="1000">
                                          <p:stCondLst>
                                            <p:cond delay="0"/>
                                          </p:stCondLst>
                                        </p:cTn>
                                        <p:tgtEl>
                                          <p:spTgt spid="254"/>
                                        </p:tgtEl>
                                        <p:attrNameLst>
                                          <p:attrName>style.visibility</p:attrName>
                                        </p:attrNameLst>
                                      </p:cBhvr>
                                      <p:to>
                                        <p:strVal val="visible"/>
                                      </p:to>
                                    </p:set>
                                  </p:childTnLst>
                                </p:cTn>
                              </p:par>
                            </p:childTnLst>
                          </p:cTn>
                        </p:par>
                        <p:par>
                          <p:cTn id="767" fill="hold">
                            <p:stCondLst>
                              <p:cond delay="245500"/>
                            </p:stCondLst>
                            <p:childTnLst>
                              <p:par>
                                <p:cTn id="768" presetID="11" presetClass="entr" presetSubtype="0" fill="hold" grpId="0" nodeType="afterEffect">
                                  <p:stCondLst>
                                    <p:cond delay="0"/>
                                  </p:stCondLst>
                                  <p:childTnLst>
                                    <p:set>
                                      <p:cBhvr>
                                        <p:cTn id="769" dur="1000">
                                          <p:stCondLst>
                                            <p:cond delay="0"/>
                                          </p:stCondLst>
                                        </p:cTn>
                                        <p:tgtEl>
                                          <p:spTgt spid="255"/>
                                        </p:tgtEl>
                                        <p:attrNameLst>
                                          <p:attrName>style.visibility</p:attrName>
                                        </p:attrNameLst>
                                      </p:cBhvr>
                                      <p:to>
                                        <p:strVal val="visible"/>
                                      </p:to>
                                    </p:set>
                                  </p:childTnLst>
                                </p:cTn>
                              </p:par>
                            </p:childTnLst>
                          </p:cTn>
                        </p:par>
                        <p:par>
                          <p:cTn id="770" fill="hold">
                            <p:stCondLst>
                              <p:cond delay="246500"/>
                            </p:stCondLst>
                            <p:childTnLst>
                              <p:par>
                                <p:cTn id="771" presetID="11" presetClass="entr" presetSubtype="0" fill="hold" grpId="0" nodeType="afterEffect">
                                  <p:stCondLst>
                                    <p:cond delay="0"/>
                                  </p:stCondLst>
                                  <p:childTnLst>
                                    <p:set>
                                      <p:cBhvr>
                                        <p:cTn id="772" dur="1000">
                                          <p:stCondLst>
                                            <p:cond delay="0"/>
                                          </p:stCondLst>
                                        </p:cTn>
                                        <p:tgtEl>
                                          <p:spTgt spid="256"/>
                                        </p:tgtEl>
                                        <p:attrNameLst>
                                          <p:attrName>style.visibility</p:attrName>
                                        </p:attrNameLst>
                                      </p:cBhvr>
                                      <p:to>
                                        <p:strVal val="visible"/>
                                      </p:to>
                                    </p:set>
                                  </p:childTnLst>
                                </p:cTn>
                              </p:par>
                            </p:childTnLst>
                          </p:cTn>
                        </p:par>
                        <p:par>
                          <p:cTn id="773" fill="hold">
                            <p:stCondLst>
                              <p:cond delay="247500"/>
                            </p:stCondLst>
                            <p:childTnLst>
                              <p:par>
                                <p:cTn id="774" presetID="11" presetClass="entr" presetSubtype="0" fill="hold" grpId="0" nodeType="afterEffect">
                                  <p:stCondLst>
                                    <p:cond delay="0"/>
                                  </p:stCondLst>
                                  <p:childTnLst>
                                    <p:set>
                                      <p:cBhvr>
                                        <p:cTn id="775" dur="1000">
                                          <p:stCondLst>
                                            <p:cond delay="0"/>
                                          </p:stCondLst>
                                        </p:cTn>
                                        <p:tgtEl>
                                          <p:spTgt spid="257"/>
                                        </p:tgtEl>
                                        <p:attrNameLst>
                                          <p:attrName>style.visibility</p:attrName>
                                        </p:attrNameLst>
                                      </p:cBhvr>
                                      <p:to>
                                        <p:strVal val="visible"/>
                                      </p:to>
                                    </p:set>
                                  </p:childTnLst>
                                </p:cTn>
                              </p:par>
                            </p:childTnLst>
                          </p:cTn>
                        </p:par>
                        <p:par>
                          <p:cTn id="776" fill="hold">
                            <p:stCondLst>
                              <p:cond delay="248500"/>
                            </p:stCondLst>
                            <p:childTnLst>
                              <p:par>
                                <p:cTn id="777" presetID="11" presetClass="entr" presetSubtype="0" fill="hold" grpId="0" nodeType="afterEffect">
                                  <p:stCondLst>
                                    <p:cond delay="0"/>
                                  </p:stCondLst>
                                  <p:childTnLst>
                                    <p:set>
                                      <p:cBhvr>
                                        <p:cTn id="778" dur="1000">
                                          <p:stCondLst>
                                            <p:cond delay="0"/>
                                          </p:stCondLst>
                                        </p:cTn>
                                        <p:tgtEl>
                                          <p:spTgt spid="258"/>
                                        </p:tgtEl>
                                        <p:attrNameLst>
                                          <p:attrName>style.visibility</p:attrName>
                                        </p:attrNameLst>
                                      </p:cBhvr>
                                      <p:to>
                                        <p:strVal val="visible"/>
                                      </p:to>
                                    </p:set>
                                  </p:childTnLst>
                                </p:cTn>
                              </p:par>
                            </p:childTnLst>
                          </p:cTn>
                        </p:par>
                        <p:par>
                          <p:cTn id="779" fill="hold">
                            <p:stCondLst>
                              <p:cond delay="249500"/>
                            </p:stCondLst>
                            <p:childTnLst>
                              <p:par>
                                <p:cTn id="780" presetID="11" presetClass="entr" presetSubtype="0" fill="hold" grpId="0" nodeType="afterEffect">
                                  <p:stCondLst>
                                    <p:cond delay="0"/>
                                  </p:stCondLst>
                                  <p:childTnLst>
                                    <p:set>
                                      <p:cBhvr>
                                        <p:cTn id="781" dur="1000">
                                          <p:stCondLst>
                                            <p:cond delay="0"/>
                                          </p:stCondLst>
                                        </p:cTn>
                                        <p:tgtEl>
                                          <p:spTgt spid="259"/>
                                        </p:tgtEl>
                                        <p:attrNameLst>
                                          <p:attrName>style.visibility</p:attrName>
                                        </p:attrNameLst>
                                      </p:cBhvr>
                                      <p:to>
                                        <p:strVal val="visible"/>
                                      </p:to>
                                    </p:set>
                                  </p:childTnLst>
                                </p:cTn>
                              </p:par>
                            </p:childTnLst>
                          </p:cTn>
                        </p:par>
                        <p:par>
                          <p:cTn id="782" fill="hold">
                            <p:stCondLst>
                              <p:cond delay="250500"/>
                            </p:stCondLst>
                            <p:childTnLst>
                              <p:par>
                                <p:cTn id="783" presetID="11" presetClass="entr" presetSubtype="0" fill="hold" grpId="0" nodeType="afterEffect">
                                  <p:stCondLst>
                                    <p:cond delay="0"/>
                                  </p:stCondLst>
                                  <p:childTnLst>
                                    <p:set>
                                      <p:cBhvr>
                                        <p:cTn id="784" dur="1000">
                                          <p:stCondLst>
                                            <p:cond delay="0"/>
                                          </p:stCondLst>
                                        </p:cTn>
                                        <p:tgtEl>
                                          <p:spTgt spid="260"/>
                                        </p:tgtEl>
                                        <p:attrNameLst>
                                          <p:attrName>style.visibility</p:attrName>
                                        </p:attrNameLst>
                                      </p:cBhvr>
                                      <p:to>
                                        <p:strVal val="visible"/>
                                      </p:to>
                                    </p:set>
                                  </p:childTnLst>
                                </p:cTn>
                              </p:par>
                            </p:childTnLst>
                          </p:cTn>
                        </p:par>
                        <p:par>
                          <p:cTn id="785" fill="hold">
                            <p:stCondLst>
                              <p:cond delay="251500"/>
                            </p:stCondLst>
                            <p:childTnLst>
                              <p:par>
                                <p:cTn id="786" presetID="11" presetClass="entr" presetSubtype="0" fill="hold" grpId="0" nodeType="afterEffect">
                                  <p:stCondLst>
                                    <p:cond delay="0"/>
                                  </p:stCondLst>
                                  <p:childTnLst>
                                    <p:set>
                                      <p:cBhvr>
                                        <p:cTn id="787" dur="1000">
                                          <p:stCondLst>
                                            <p:cond delay="0"/>
                                          </p:stCondLst>
                                        </p:cTn>
                                        <p:tgtEl>
                                          <p:spTgt spid="261"/>
                                        </p:tgtEl>
                                        <p:attrNameLst>
                                          <p:attrName>style.visibility</p:attrName>
                                        </p:attrNameLst>
                                      </p:cBhvr>
                                      <p:to>
                                        <p:strVal val="visible"/>
                                      </p:to>
                                    </p:set>
                                  </p:childTnLst>
                                </p:cTn>
                              </p:par>
                            </p:childTnLst>
                          </p:cTn>
                        </p:par>
                        <p:par>
                          <p:cTn id="788" fill="hold">
                            <p:stCondLst>
                              <p:cond delay="252500"/>
                            </p:stCondLst>
                            <p:childTnLst>
                              <p:par>
                                <p:cTn id="789" presetID="11" presetClass="entr" presetSubtype="0" fill="hold" grpId="0" nodeType="afterEffect">
                                  <p:stCondLst>
                                    <p:cond delay="0"/>
                                  </p:stCondLst>
                                  <p:childTnLst>
                                    <p:set>
                                      <p:cBhvr>
                                        <p:cTn id="790" dur="1000">
                                          <p:stCondLst>
                                            <p:cond delay="0"/>
                                          </p:stCondLst>
                                        </p:cTn>
                                        <p:tgtEl>
                                          <p:spTgt spid="262"/>
                                        </p:tgtEl>
                                        <p:attrNameLst>
                                          <p:attrName>style.visibility</p:attrName>
                                        </p:attrNameLst>
                                      </p:cBhvr>
                                      <p:to>
                                        <p:strVal val="visible"/>
                                      </p:to>
                                    </p:set>
                                  </p:childTnLst>
                                </p:cTn>
                              </p:par>
                            </p:childTnLst>
                          </p:cTn>
                        </p:par>
                        <p:par>
                          <p:cTn id="791" fill="hold">
                            <p:stCondLst>
                              <p:cond delay="253500"/>
                            </p:stCondLst>
                            <p:childTnLst>
                              <p:par>
                                <p:cTn id="792" presetID="11" presetClass="entr" presetSubtype="0" fill="hold" grpId="0" nodeType="afterEffect">
                                  <p:stCondLst>
                                    <p:cond delay="0"/>
                                  </p:stCondLst>
                                  <p:childTnLst>
                                    <p:set>
                                      <p:cBhvr>
                                        <p:cTn id="793" dur="1000">
                                          <p:stCondLst>
                                            <p:cond delay="0"/>
                                          </p:stCondLst>
                                        </p:cTn>
                                        <p:tgtEl>
                                          <p:spTgt spid="263"/>
                                        </p:tgtEl>
                                        <p:attrNameLst>
                                          <p:attrName>style.visibility</p:attrName>
                                        </p:attrNameLst>
                                      </p:cBhvr>
                                      <p:to>
                                        <p:strVal val="visible"/>
                                      </p:to>
                                    </p:set>
                                  </p:childTnLst>
                                </p:cTn>
                              </p:par>
                            </p:childTnLst>
                          </p:cTn>
                        </p:par>
                        <p:par>
                          <p:cTn id="794" fill="hold">
                            <p:stCondLst>
                              <p:cond delay="254500"/>
                            </p:stCondLst>
                            <p:childTnLst>
                              <p:par>
                                <p:cTn id="795" presetID="11" presetClass="entr" presetSubtype="0" fill="hold" grpId="0" nodeType="afterEffect">
                                  <p:stCondLst>
                                    <p:cond delay="0"/>
                                  </p:stCondLst>
                                  <p:childTnLst>
                                    <p:set>
                                      <p:cBhvr>
                                        <p:cTn id="796" dur="1000">
                                          <p:stCondLst>
                                            <p:cond delay="0"/>
                                          </p:stCondLst>
                                        </p:cTn>
                                        <p:tgtEl>
                                          <p:spTgt spid="264"/>
                                        </p:tgtEl>
                                        <p:attrNameLst>
                                          <p:attrName>style.visibility</p:attrName>
                                        </p:attrNameLst>
                                      </p:cBhvr>
                                      <p:to>
                                        <p:strVal val="visible"/>
                                      </p:to>
                                    </p:set>
                                  </p:childTnLst>
                                </p:cTn>
                              </p:par>
                            </p:childTnLst>
                          </p:cTn>
                        </p:par>
                        <p:par>
                          <p:cTn id="797" fill="hold">
                            <p:stCondLst>
                              <p:cond delay="255500"/>
                            </p:stCondLst>
                            <p:childTnLst>
                              <p:par>
                                <p:cTn id="798" presetID="11" presetClass="entr" presetSubtype="0" fill="hold" grpId="0" nodeType="afterEffect">
                                  <p:stCondLst>
                                    <p:cond delay="0"/>
                                  </p:stCondLst>
                                  <p:childTnLst>
                                    <p:set>
                                      <p:cBhvr>
                                        <p:cTn id="799" dur="1000">
                                          <p:stCondLst>
                                            <p:cond delay="0"/>
                                          </p:stCondLst>
                                        </p:cTn>
                                        <p:tgtEl>
                                          <p:spTgt spid="265"/>
                                        </p:tgtEl>
                                        <p:attrNameLst>
                                          <p:attrName>style.visibility</p:attrName>
                                        </p:attrNameLst>
                                      </p:cBhvr>
                                      <p:to>
                                        <p:strVal val="visible"/>
                                      </p:to>
                                    </p:set>
                                  </p:childTnLst>
                                </p:cTn>
                              </p:par>
                            </p:childTnLst>
                          </p:cTn>
                        </p:par>
                        <p:par>
                          <p:cTn id="800" fill="hold">
                            <p:stCondLst>
                              <p:cond delay="256500"/>
                            </p:stCondLst>
                            <p:childTnLst>
                              <p:par>
                                <p:cTn id="801" presetID="11" presetClass="entr" presetSubtype="0" fill="hold" grpId="0" nodeType="afterEffect">
                                  <p:stCondLst>
                                    <p:cond delay="0"/>
                                  </p:stCondLst>
                                  <p:childTnLst>
                                    <p:set>
                                      <p:cBhvr>
                                        <p:cTn id="802" dur="1000">
                                          <p:stCondLst>
                                            <p:cond delay="0"/>
                                          </p:stCondLst>
                                        </p:cTn>
                                        <p:tgtEl>
                                          <p:spTgt spid="266"/>
                                        </p:tgtEl>
                                        <p:attrNameLst>
                                          <p:attrName>style.visibility</p:attrName>
                                        </p:attrNameLst>
                                      </p:cBhvr>
                                      <p:to>
                                        <p:strVal val="visible"/>
                                      </p:to>
                                    </p:set>
                                  </p:childTnLst>
                                </p:cTn>
                              </p:par>
                            </p:childTnLst>
                          </p:cTn>
                        </p:par>
                        <p:par>
                          <p:cTn id="803" fill="hold">
                            <p:stCondLst>
                              <p:cond delay="257500"/>
                            </p:stCondLst>
                            <p:childTnLst>
                              <p:par>
                                <p:cTn id="804" presetID="11" presetClass="entr" presetSubtype="0" fill="hold" grpId="0" nodeType="afterEffect">
                                  <p:stCondLst>
                                    <p:cond delay="0"/>
                                  </p:stCondLst>
                                  <p:childTnLst>
                                    <p:set>
                                      <p:cBhvr>
                                        <p:cTn id="805" dur="1000">
                                          <p:stCondLst>
                                            <p:cond delay="0"/>
                                          </p:stCondLst>
                                        </p:cTn>
                                        <p:tgtEl>
                                          <p:spTgt spid="267"/>
                                        </p:tgtEl>
                                        <p:attrNameLst>
                                          <p:attrName>style.visibility</p:attrName>
                                        </p:attrNameLst>
                                      </p:cBhvr>
                                      <p:to>
                                        <p:strVal val="visible"/>
                                      </p:to>
                                    </p:set>
                                  </p:childTnLst>
                                </p:cTn>
                              </p:par>
                            </p:childTnLst>
                          </p:cTn>
                        </p:par>
                        <p:par>
                          <p:cTn id="806" fill="hold">
                            <p:stCondLst>
                              <p:cond delay="258500"/>
                            </p:stCondLst>
                            <p:childTnLst>
                              <p:par>
                                <p:cTn id="807" presetID="11" presetClass="entr" presetSubtype="0" fill="hold" grpId="0" nodeType="afterEffect">
                                  <p:stCondLst>
                                    <p:cond delay="0"/>
                                  </p:stCondLst>
                                  <p:childTnLst>
                                    <p:set>
                                      <p:cBhvr>
                                        <p:cTn id="808" dur="1000">
                                          <p:stCondLst>
                                            <p:cond delay="0"/>
                                          </p:stCondLst>
                                        </p:cTn>
                                        <p:tgtEl>
                                          <p:spTgt spid="268"/>
                                        </p:tgtEl>
                                        <p:attrNameLst>
                                          <p:attrName>style.visibility</p:attrName>
                                        </p:attrNameLst>
                                      </p:cBhvr>
                                      <p:to>
                                        <p:strVal val="visible"/>
                                      </p:to>
                                    </p:set>
                                  </p:childTnLst>
                                </p:cTn>
                              </p:par>
                            </p:childTnLst>
                          </p:cTn>
                        </p:par>
                        <p:par>
                          <p:cTn id="809" fill="hold">
                            <p:stCondLst>
                              <p:cond delay="259500"/>
                            </p:stCondLst>
                            <p:childTnLst>
                              <p:par>
                                <p:cTn id="810" presetID="11" presetClass="entr" presetSubtype="0" fill="hold" grpId="0" nodeType="afterEffect">
                                  <p:stCondLst>
                                    <p:cond delay="0"/>
                                  </p:stCondLst>
                                  <p:childTnLst>
                                    <p:set>
                                      <p:cBhvr>
                                        <p:cTn id="811" dur="1000">
                                          <p:stCondLst>
                                            <p:cond delay="0"/>
                                          </p:stCondLst>
                                        </p:cTn>
                                        <p:tgtEl>
                                          <p:spTgt spid="269"/>
                                        </p:tgtEl>
                                        <p:attrNameLst>
                                          <p:attrName>style.visibility</p:attrName>
                                        </p:attrNameLst>
                                      </p:cBhvr>
                                      <p:to>
                                        <p:strVal val="visible"/>
                                      </p:to>
                                    </p:set>
                                  </p:childTnLst>
                                </p:cTn>
                              </p:par>
                            </p:childTnLst>
                          </p:cTn>
                        </p:par>
                        <p:par>
                          <p:cTn id="812" fill="hold">
                            <p:stCondLst>
                              <p:cond delay="260500"/>
                            </p:stCondLst>
                            <p:childTnLst>
                              <p:par>
                                <p:cTn id="813" presetID="11" presetClass="entr" presetSubtype="0" fill="hold" grpId="0" nodeType="afterEffect">
                                  <p:stCondLst>
                                    <p:cond delay="0"/>
                                  </p:stCondLst>
                                  <p:childTnLst>
                                    <p:set>
                                      <p:cBhvr>
                                        <p:cTn id="814" dur="1000">
                                          <p:stCondLst>
                                            <p:cond delay="0"/>
                                          </p:stCondLst>
                                        </p:cTn>
                                        <p:tgtEl>
                                          <p:spTgt spid="270"/>
                                        </p:tgtEl>
                                        <p:attrNameLst>
                                          <p:attrName>style.visibility</p:attrName>
                                        </p:attrNameLst>
                                      </p:cBhvr>
                                      <p:to>
                                        <p:strVal val="visible"/>
                                      </p:to>
                                    </p:set>
                                  </p:childTnLst>
                                </p:cTn>
                              </p:par>
                            </p:childTnLst>
                          </p:cTn>
                        </p:par>
                        <p:par>
                          <p:cTn id="815" fill="hold">
                            <p:stCondLst>
                              <p:cond delay="261500"/>
                            </p:stCondLst>
                            <p:childTnLst>
                              <p:par>
                                <p:cTn id="816" presetID="11" presetClass="entr" presetSubtype="0" fill="hold" grpId="0" nodeType="afterEffect">
                                  <p:stCondLst>
                                    <p:cond delay="0"/>
                                  </p:stCondLst>
                                  <p:childTnLst>
                                    <p:set>
                                      <p:cBhvr>
                                        <p:cTn id="817" dur="1000">
                                          <p:stCondLst>
                                            <p:cond delay="0"/>
                                          </p:stCondLst>
                                        </p:cTn>
                                        <p:tgtEl>
                                          <p:spTgt spid="271"/>
                                        </p:tgtEl>
                                        <p:attrNameLst>
                                          <p:attrName>style.visibility</p:attrName>
                                        </p:attrNameLst>
                                      </p:cBhvr>
                                      <p:to>
                                        <p:strVal val="visible"/>
                                      </p:to>
                                    </p:set>
                                  </p:childTnLst>
                                </p:cTn>
                              </p:par>
                            </p:childTnLst>
                          </p:cTn>
                        </p:par>
                        <p:par>
                          <p:cTn id="818" fill="hold">
                            <p:stCondLst>
                              <p:cond delay="262500"/>
                            </p:stCondLst>
                            <p:childTnLst>
                              <p:par>
                                <p:cTn id="819" presetID="11" presetClass="entr" presetSubtype="0" fill="hold" grpId="0" nodeType="afterEffect">
                                  <p:stCondLst>
                                    <p:cond delay="0"/>
                                  </p:stCondLst>
                                  <p:childTnLst>
                                    <p:set>
                                      <p:cBhvr>
                                        <p:cTn id="820" dur="1000">
                                          <p:stCondLst>
                                            <p:cond delay="0"/>
                                          </p:stCondLst>
                                        </p:cTn>
                                        <p:tgtEl>
                                          <p:spTgt spid="272"/>
                                        </p:tgtEl>
                                        <p:attrNameLst>
                                          <p:attrName>style.visibility</p:attrName>
                                        </p:attrNameLst>
                                      </p:cBhvr>
                                      <p:to>
                                        <p:strVal val="visible"/>
                                      </p:to>
                                    </p:set>
                                  </p:childTnLst>
                                </p:cTn>
                              </p:par>
                            </p:childTnLst>
                          </p:cTn>
                        </p:par>
                        <p:par>
                          <p:cTn id="821" fill="hold">
                            <p:stCondLst>
                              <p:cond delay="263500"/>
                            </p:stCondLst>
                            <p:childTnLst>
                              <p:par>
                                <p:cTn id="822" presetID="11" presetClass="entr" presetSubtype="0" fill="hold" grpId="0" nodeType="afterEffect">
                                  <p:stCondLst>
                                    <p:cond delay="0"/>
                                  </p:stCondLst>
                                  <p:childTnLst>
                                    <p:set>
                                      <p:cBhvr>
                                        <p:cTn id="823" dur="1000">
                                          <p:stCondLst>
                                            <p:cond delay="0"/>
                                          </p:stCondLst>
                                        </p:cTn>
                                        <p:tgtEl>
                                          <p:spTgt spid="273"/>
                                        </p:tgtEl>
                                        <p:attrNameLst>
                                          <p:attrName>style.visibility</p:attrName>
                                        </p:attrNameLst>
                                      </p:cBhvr>
                                      <p:to>
                                        <p:strVal val="visible"/>
                                      </p:to>
                                    </p:set>
                                  </p:childTnLst>
                                </p:cTn>
                              </p:par>
                            </p:childTnLst>
                          </p:cTn>
                        </p:par>
                        <p:par>
                          <p:cTn id="824" fill="hold">
                            <p:stCondLst>
                              <p:cond delay="264500"/>
                            </p:stCondLst>
                            <p:childTnLst>
                              <p:par>
                                <p:cTn id="825" presetID="11" presetClass="entr" presetSubtype="0" fill="hold" grpId="0" nodeType="afterEffect">
                                  <p:stCondLst>
                                    <p:cond delay="0"/>
                                  </p:stCondLst>
                                  <p:childTnLst>
                                    <p:set>
                                      <p:cBhvr>
                                        <p:cTn id="826" dur="1000">
                                          <p:stCondLst>
                                            <p:cond delay="0"/>
                                          </p:stCondLst>
                                        </p:cTn>
                                        <p:tgtEl>
                                          <p:spTgt spid="274"/>
                                        </p:tgtEl>
                                        <p:attrNameLst>
                                          <p:attrName>style.visibility</p:attrName>
                                        </p:attrNameLst>
                                      </p:cBhvr>
                                      <p:to>
                                        <p:strVal val="visible"/>
                                      </p:to>
                                    </p:set>
                                  </p:childTnLst>
                                </p:cTn>
                              </p:par>
                            </p:childTnLst>
                          </p:cTn>
                        </p:par>
                        <p:par>
                          <p:cTn id="827" fill="hold">
                            <p:stCondLst>
                              <p:cond delay="265500"/>
                            </p:stCondLst>
                            <p:childTnLst>
                              <p:par>
                                <p:cTn id="828" presetID="11" presetClass="entr" presetSubtype="0" fill="hold" grpId="0" nodeType="afterEffect">
                                  <p:stCondLst>
                                    <p:cond delay="0"/>
                                  </p:stCondLst>
                                  <p:childTnLst>
                                    <p:set>
                                      <p:cBhvr>
                                        <p:cTn id="829" dur="1000">
                                          <p:stCondLst>
                                            <p:cond delay="0"/>
                                          </p:stCondLst>
                                        </p:cTn>
                                        <p:tgtEl>
                                          <p:spTgt spid="275"/>
                                        </p:tgtEl>
                                        <p:attrNameLst>
                                          <p:attrName>style.visibility</p:attrName>
                                        </p:attrNameLst>
                                      </p:cBhvr>
                                      <p:to>
                                        <p:strVal val="visible"/>
                                      </p:to>
                                    </p:set>
                                  </p:childTnLst>
                                </p:cTn>
                              </p:par>
                            </p:childTnLst>
                          </p:cTn>
                        </p:par>
                        <p:par>
                          <p:cTn id="830" fill="hold">
                            <p:stCondLst>
                              <p:cond delay="266500"/>
                            </p:stCondLst>
                            <p:childTnLst>
                              <p:par>
                                <p:cTn id="831" presetID="11" presetClass="entr" presetSubtype="0" fill="hold" grpId="0" nodeType="afterEffect">
                                  <p:stCondLst>
                                    <p:cond delay="0"/>
                                  </p:stCondLst>
                                  <p:childTnLst>
                                    <p:set>
                                      <p:cBhvr>
                                        <p:cTn id="832" dur="1000">
                                          <p:stCondLst>
                                            <p:cond delay="0"/>
                                          </p:stCondLst>
                                        </p:cTn>
                                        <p:tgtEl>
                                          <p:spTgt spid="276"/>
                                        </p:tgtEl>
                                        <p:attrNameLst>
                                          <p:attrName>style.visibility</p:attrName>
                                        </p:attrNameLst>
                                      </p:cBhvr>
                                      <p:to>
                                        <p:strVal val="visible"/>
                                      </p:to>
                                    </p:set>
                                  </p:childTnLst>
                                </p:cTn>
                              </p:par>
                            </p:childTnLst>
                          </p:cTn>
                        </p:par>
                        <p:par>
                          <p:cTn id="833" fill="hold">
                            <p:stCondLst>
                              <p:cond delay="267500"/>
                            </p:stCondLst>
                            <p:childTnLst>
                              <p:par>
                                <p:cTn id="834" presetID="11" presetClass="entr" presetSubtype="0" fill="hold" grpId="0" nodeType="afterEffect">
                                  <p:stCondLst>
                                    <p:cond delay="0"/>
                                  </p:stCondLst>
                                  <p:childTnLst>
                                    <p:set>
                                      <p:cBhvr>
                                        <p:cTn id="835" dur="1000">
                                          <p:stCondLst>
                                            <p:cond delay="0"/>
                                          </p:stCondLst>
                                        </p:cTn>
                                        <p:tgtEl>
                                          <p:spTgt spid="277"/>
                                        </p:tgtEl>
                                        <p:attrNameLst>
                                          <p:attrName>style.visibility</p:attrName>
                                        </p:attrNameLst>
                                      </p:cBhvr>
                                      <p:to>
                                        <p:strVal val="visible"/>
                                      </p:to>
                                    </p:set>
                                  </p:childTnLst>
                                </p:cTn>
                              </p:par>
                            </p:childTnLst>
                          </p:cTn>
                        </p:par>
                        <p:par>
                          <p:cTn id="836" fill="hold">
                            <p:stCondLst>
                              <p:cond delay="268500"/>
                            </p:stCondLst>
                            <p:childTnLst>
                              <p:par>
                                <p:cTn id="837" presetID="11" presetClass="entr" presetSubtype="0" fill="hold" grpId="0" nodeType="afterEffect">
                                  <p:stCondLst>
                                    <p:cond delay="0"/>
                                  </p:stCondLst>
                                  <p:childTnLst>
                                    <p:set>
                                      <p:cBhvr>
                                        <p:cTn id="838" dur="1000">
                                          <p:stCondLst>
                                            <p:cond delay="0"/>
                                          </p:stCondLst>
                                        </p:cTn>
                                        <p:tgtEl>
                                          <p:spTgt spid="278"/>
                                        </p:tgtEl>
                                        <p:attrNameLst>
                                          <p:attrName>style.visibility</p:attrName>
                                        </p:attrNameLst>
                                      </p:cBhvr>
                                      <p:to>
                                        <p:strVal val="visible"/>
                                      </p:to>
                                    </p:set>
                                  </p:childTnLst>
                                </p:cTn>
                              </p:par>
                            </p:childTnLst>
                          </p:cTn>
                        </p:par>
                        <p:par>
                          <p:cTn id="839" fill="hold">
                            <p:stCondLst>
                              <p:cond delay="269500"/>
                            </p:stCondLst>
                            <p:childTnLst>
                              <p:par>
                                <p:cTn id="840" presetID="11" presetClass="entr" presetSubtype="0" fill="hold" grpId="0" nodeType="afterEffect">
                                  <p:stCondLst>
                                    <p:cond delay="0"/>
                                  </p:stCondLst>
                                  <p:childTnLst>
                                    <p:set>
                                      <p:cBhvr>
                                        <p:cTn id="841" dur="1000">
                                          <p:stCondLst>
                                            <p:cond delay="0"/>
                                          </p:stCondLst>
                                        </p:cTn>
                                        <p:tgtEl>
                                          <p:spTgt spid="279"/>
                                        </p:tgtEl>
                                        <p:attrNameLst>
                                          <p:attrName>style.visibility</p:attrName>
                                        </p:attrNameLst>
                                      </p:cBhvr>
                                      <p:to>
                                        <p:strVal val="visible"/>
                                      </p:to>
                                    </p:set>
                                  </p:childTnLst>
                                </p:cTn>
                              </p:par>
                            </p:childTnLst>
                          </p:cTn>
                        </p:par>
                        <p:par>
                          <p:cTn id="842" fill="hold">
                            <p:stCondLst>
                              <p:cond delay="270500"/>
                            </p:stCondLst>
                            <p:childTnLst>
                              <p:par>
                                <p:cTn id="843" presetID="11" presetClass="entr" presetSubtype="0" fill="hold" grpId="0" nodeType="afterEffect">
                                  <p:stCondLst>
                                    <p:cond delay="0"/>
                                  </p:stCondLst>
                                  <p:childTnLst>
                                    <p:set>
                                      <p:cBhvr>
                                        <p:cTn id="844" dur="1000">
                                          <p:stCondLst>
                                            <p:cond delay="0"/>
                                          </p:stCondLst>
                                        </p:cTn>
                                        <p:tgtEl>
                                          <p:spTgt spid="280"/>
                                        </p:tgtEl>
                                        <p:attrNameLst>
                                          <p:attrName>style.visibility</p:attrName>
                                        </p:attrNameLst>
                                      </p:cBhvr>
                                      <p:to>
                                        <p:strVal val="visible"/>
                                      </p:to>
                                    </p:set>
                                  </p:childTnLst>
                                </p:cTn>
                              </p:par>
                            </p:childTnLst>
                          </p:cTn>
                        </p:par>
                        <p:par>
                          <p:cTn id="845" fill="hold">
                            <p:stCondLst>
                              <p:cond delay="271500"/>
                            </p:stCondLst>
                            <p:childTnLst>
                              <p:par>
                                <p:cTn id="846" presetID="11" presetClass="entr" presetSubtype="0" fill="hold" grpId="0" nodeType="afterEffect">
                                  <p:stCondLst>
                                    <p:cond delay="0"/>
                                  </p:stCondLst>
                                  <p:childTnLst>
                                    <p:set>
                                      <p:cBhvr>
                                        <p:cTn id="847" dur="1000">
                                          <p:stCondLst>
                                            <p:cond delay="0"/>
                                          </p:stCondLst>
                                        </p:cTn>
                                        <p:tgtEl>
                                          <p:spTgt spid="281"/>
                                        </p:tgtEl>
                                        <p:attrNameLst>
                                          <p:attrName>style.visibility</p:attrName>
                                        </p:attrNameLst>
                                      </p:cBhvr>
                                      <p:to>
                                        <p:strVal val="visible"/>
                                      </p:to>
                                    </p:set>
                                  </p:childTnLst>
                                </p:cTn>
                              </p:par>
                            </p:childTnLst>
                          </p:cTn>
                        </p:par>
                        <p:par>
                          <p:cTn id="848" fill="hold">
                            <p:stCondLst>
                              <p:cond delay="272500"/>
                            </p:stCondLst>
                            <p:childTnLst>
                              <p:par>
                                <p:cTn id="849" presetID="11" presetClass="entr" presetSubtype="0" fill="hold" grpId="0" nodeType="afterEffect">
                                  <p:stCondLst>
                                    <p:cond delay="0"/>
                                  </p:stCondLst>
                                  <p:childTnLst>
                                    <p:set>
                                      <p:cBhvr>
                                        <p:cTn id="850" dur="1000">
                                          <p:stCondLst>
                                            <p:cond delay="0"/>
                                          </p:stCondLst>
                                        </p:cTn>
                                        <p:tgtEl>
                                          <p:spTgt spid="282"/>
                                        </p:tgtEl>
                                        <p:attrNameLst>
                                          <p:attrName>style.visibility</p:attrName>
                                        </p:attrNameLst>
                                      </p:cBhvr>
                                      <p:to>
                                        <p:strVal val="visible"/>
                                      </p:to>
                                    </p:set>
                                  </p:childTnLst>
                                </p:cTn>
                              </p:par>
                            </p:childTnLst>
                          </p:cTn>
                        </p:par>
                        <p:par>
                          <p:cTn id="851" fill="hold">
                            <p:stCondLst>
                              <p:cond delay="273500"/>
                            </p:stCondLst>
                            <p:childTnLst>
                              <p:par>
                                <p:cTn id="852" presetID="11" presetClass="entr" presetSubtype="0" fill="hold" grpId="0" nodeType="afterEffect">
                                  <p:stCondLst>
                                    <p:cond delay="0"/>
                                  </p:stCondLst>
                                  <p:childTnLst>
                                    <p:set>
                                      <p:cBhvr>
                                        <p:cTn id="853" dur="1000">
                                          <p:stCondLst>
                                            <p:cond delay="0"/>
                                          </p:stCondLst>
                                        </p:cTn>
                                        <p:tgtEl>
                                          <p:spTgt spid="283"/>
                                        </p:tgtEl>
                                        <p:attrNameLst>
                                          <p:attrName>style.visibility</p:attrName>
                                        </p:attrNameLst>
                                      </p:cBhvr>
                                      <p:to>
                                        <p:strVal val="visible"/>
                                      </p:to>
                                    </p:set>
                                  </p:childTnLst>
                                </p:cTn>
                              </p:par>
                            </p:childTnLst>
                          </p:cTn>
                        </p:par>
                        <p:par>
                          <p:cTn id="854" fill="hold">
                            <p:stCondLst>
                              <p:cond delay="274500"/>
                            </p:stCondLst>
                            <p:childTnLst>
                              <p:par>
                                <p:cTn id="855" presetID="11" presetClass="entr" presetSubtype="0" fill="hold" grpId="0" nodeType="afterEffect">
                                  <p:stCondLst>
                                    <p:cond delay="0"/>
                                  </p:stCondLst>
                                  <p:childTnLst>
                                    <p:set>
                                      <p:cBhvr>
                                        <p:cTn id="856" dur="1000">
                                          <p:stCondLst>
                                            <p:cond delay="0"/>
                                          </p:stCondLst>
                                        </p:cTn>
                                        <p:tgtEl>
                                          <p:spTgt spid="284"/>
                                        </p:tgtEl>
                                        <p:attrNameLst>
                                          <p:attrName>style.visibility</p:attrName>
                                        </p:attrNameLst>
                                      </p:cBhvr>
                                      <p:to>
                                        <p:strVal val="visible"/>
                                      </p:to>
                                    </p:set>
                                  </p:childTnLst>
                                </p:cTn>
                              </p:par>
                            </p:childTnLst>
                          </p:cTn>
                        </p:par>
                        <p:par>
                          <p:cTn id="857" fill="hold">
                            <p:stCondLst>
                              <p:cond delay="275500"/>
                            </p:stCondLst>
                            <p:childTnLst>
                              <p:par>
                                <p:cTn id="858" presetID="11" presetClass="entr" presetSubtype="0" fill="hold" grpId="0" nodeType="afterEffect">
                                  <p:stCondLst>
                                    <p:cond delay="0"/>
                                  </p:stCondLst>
                                  <p:childTnLst>
                                    <p:set>
                                      <p:cBhvr>
                                        <p:cTn id="859" dur="1000">
                                          <p:stCondLst>
                                            <p:cond delay="0"/>
                                          </p:stCondLst>
                                        </p:cTn>
                                        <p:tgtEl>
                                          <p:spTgt spid="285"/>
                                        </p:tgtEl>
                                        <p:attrNameLst>
                                          <p:attrName>style.visibility</p:attrName>
                                        </p:attrNameLst>
                                      </p:cBhvr>
                                      <p:to>
                                        <p:strVal val="visible"/>
                                      </p:to>
                                    </p:set>
                                  </p:childTnLst>
                                </p:cTn>
                              </p:par>
                            </p:childTnLst>
                          </p:cTn>
                        </p:par>
                        <p:par>
                          <p:cTn id="860" fill="hold">
                            <p:stCondLst>
                              <p:cond delay="276500"/>
                            </p:stCondLst>
                            <p:childTnLst>
                              <p:par>
                                <p:cTn id="861" presetID="11" presetClass="entr" presetSubtype="0" fill="hold" grpId="0" nodeType="afterEffect">
                                  <p:stCondLst>
                                    <p:cond delay="0"/>
                                  </p:stCondLst>
                                  <p:childTnLst>
                                    <p:set>
                                      <p:cBhvr>
                                        <p:cTn id="862" dur="1000">
                                          <p:stCondLst>
                                            <p:cond delay="0"/>
                                          </p:stCondLst>
                                        </p:cTn>
                                        <p:tgtEl>
                                          <p:spTgt spid="286"/>
                                        </p:tgtEl>
                                        <p:attrNameLst>
                                          <p:attrName>style.visibility</p:attrName>
                                        </p:attrNameLst>
                                      </p:cBhvr>
                                      <p:to>
                                        <p:strVal val="visible"/>
                                      </p:to>
                                    </p:set>
                                  </p:childTnLst>
                                </p:cTn>
                              </p:par>
                            </p:childTnLst>
                          </p:cTn>
                        </p:par>
                        <p:par>
                          <p:cTn id="863" fill="hold">
                            <p:stCondLst>
                              <p:cond delay="277500"/>
                            </p:stCondLst>
                            <p:childTnLst>
                              <p:par>
                                <p:cTn id="864" presetID="11" presetClass="entr" presetSubtype="0" fill="hold" grpId="0" nodeType="afterEffect">
                                  <p:stCondLst>
                                    <p:cond delay="0"/>
                                  </p:stCondLst>
                                  <p:childTnLst>
                                    <p:set>
                                      <p:cBhvr>
                                        <p:cTn id="865" dur="1000">
                                          <p:stCondLst>
                                            <p:cond delay="0"/>
                                          </p:stCondLst>
                                        </p:cTn>
                                        <p:tgtEl>
                                          <p:spTgt spid="287"/>
                                        </p:tgtEl>
                                        <p:attrNameLst>
                                          <p:attrName>style.visibility</p:attrName>
                                        </p:attrNameLst>
                                      </p:cBhvr>
                                      <p:to>
                                        <p:strVal val="visible"/>
                                      </p:to>
                                    </p:set>
                                  </p:childTnLst>
                                </p:cTn>
                              </p:par>
                            </p:childTnLst>
                          </p:cTn>
                        </p:par>
                        <p:par>
                          <p:cTn id="866" fill="hold">
                            <p:stCondLst>
                              <p:cond delay="278500"/>
                            </p:stCondLst>
                            <p:childTnLst>
                              <p:par>
                                <p:cTn id="867" presetID="11" presetClass="entr" presetSubtype="0" fill="hold" grpId="0" nodeType="afterEffect">
                                  <p:stCondLst>
                                    <p:cond delay="0"/>
                                  </p:stCondLst>
                                  <p:childTnLst>
                                    <p:set>
                                      <p:cBhvr>
                                        <p:cTn id="868" dur="1000">
                                          <p:stCondLst>
                                            <p:cond delay="0"/>
                                          </p:stCondLst>
                                        </p:cTn>
                                        <p:tgtEl>
                                          <p:spTgt spid="288"/>
                                        </p:tgtEl>
                                        <p:attrNameLst>
                                          <p:attrName>style.visibility</p:attrName>
                                        </p:attrNameLst>
                                      </p:cBhvr>
                                      <p:to>
                                        <p:strVal val="visible"/>
                                      </p:to>
                                    </p:set>
                                  </p:childTnLst>
                                </p:cTn>
                              </p:par>
                            </p:childTnLst>
                          </p:cTn>
                        </p:par>
                        <p:par>
                          <p:cTn id="869" fill="hold">
                            <p:stCondLst>
                              <p:cond delay="279500"/>
                            </p:stCondLst>
                            <p:childTnLst>
                              <p:par>
                                <p:cTn id="870" presetID="11" presetClass="entr" presetSubtype="0" fill="hold" grpId="0" nodeType="afterEffect">
                                  <p:stCondLst>
                                    <p:cond delay="0"/>
                                  </p:stCondLst>
                                  <p:childTnLst>
                                    <p:set>
                                      <p:cBhvr>
                                        <p:cTn id="871" dur="1000">
                                          <p:stCondLst>
                                            <p:cond delay="0"/>
                                          </p:stCondLst>
                                        </p:cTn>
                                        <p:tgtEl>
                                          <p:spTgt spid="289"/>
                                        </p:tgtEl>
                                        <p:attrNameLst>
                                          <p:attrName>style.visibility</p:attrName>
                                        </p:attrNameLst>
                                      </p:cBhvr>
                                      <p:to>
                                        <p:strVal val="visible"/>
                                      </p:to>
                                    </p:set>
                                  </p:childTnLst>
                                </p:cTn>
                              </p:par>
                            </p:childTnLst>
                          </p:cTn>
                        </p:par>
                        <p:par>
                          <p:cTn id="872" fill="hold">
                            <p:stCondLst>
                              <p:cond delay="280500"/>
                            </p:stCondLst>
                            <p:childTnLst>
                              <p:par>
                                <p:cTn id="873" presetID="11" presetClass="entr" presetSubtype="0" fill="hold" grpId="0" nodeType="afterEffect">
                                  <p:stCondLst>
                                    <p:cond delay="0"/>
                                  </p:stCondLst>
                                  <p:childTnLst>
                                    <p:set>
                                      <p:cBhvr>
                                        <p:cTn id="874" dur="1000">
                                          <p:stCondLst>
                                            <p:cond delay="0"/>
                                          </p:stCondLst>
                                        </p:cTn>
                                        <p:tgtEl>
                                          <p:spTgt spid="290"/>
                                        </p:tgtEl>
                                        <p:attrNameLst>
                                          <p:attrName>style.visibility</p:attrName>
                                        </p:attrNameLst>
                                      </p:cBhvr>
                                      <p:to>
                                        <p:strVal val="visible"/>
                                      </p:to>
                                    </p:set>
                                  </p:childTnLst>
                                </p:cTn>
                              </p:par>
                            </p:childTnLst>
                          </p:cTn>
                        </p:par>
                        <p:par>
                          <p:cTn id="875" fill="hold">
                            <p:stCondLst>
                              <p:cond delay="281500"/>
                            </p:stCondLst>
                            <p:childTnLst>
                              <p:par>
                                <p:cTn id="876" presetID="11" presetClass="entr" presetSubtype="0" fill="hold" grpId="0" nodeType="afterEffect">
                                  <p:stCondLst>
                                    <p:cond delay="0"/>
                                  </p:stCondLst>
                                  <p:childTnLst>
                                    <p:set>
                                      <p:cBhvr>
                                        <p:cTn id="877" dur="1000">
                                          <p:stCondLst>
                                            <p:cond delay="0"/>
                                          </p:stCondLst>
                                        </p:cTn>
                                        <p:tgtEl>
                                          <p:spTgt spid="291"/>
                                        </p:tgtEl>
                                        <p:attrNameLst>
                                          <p:attrName>style.visibility</p:attrName>
                                        </p:attrNameLst>
                                      </p:cBhvr>
                                      <p:to>
                                        <p:strVal val="visible"/>
                                      </p:to>
                                    </p:set>
                                  </p:childTnLst>
                                </p:cTn>
                              </p:par>
                            </p:childTnLst>
                          </p:cTn>
                        </p:par>
                        <p:par>
                          <p:cTn id="878" fill="hold">
                            <p:stCondLst>
                              <p:cond delay="282500"/>
                            </p:stCondLst>
                            <p:childTnLst>
                              <p:par>
                                <p:cTn id="879" presetID="11" presetClass="entr" presetSubtype="0" fill="hold" grpId="0" nodeType="afterEffect">
                                  <p:stCondLst>
                                    <p:cond delay="0"/>
                                  </p:stCondLst>
                                  <p:childTnLst>
                                    <p:set>
                                      <p:cBhvr>
                                        <p:cTn id="880" dur="1000">
                                          <p:stCondLst>
                                            <p:cond delay="0"/>
                                          </p:stCondLst>
                                        </p:cTn>
                                        <p:tgtEl>
                                          <p:spTgt spid="292"/>
                                        </p:tgtEl>
                                        <p:attrNameLst>
                                          <p:attrName>style.visibility</p:attrName>
                                        </p:attrNameLst>
                                      </p:cBhvr>
                                      <p:to>
                                        <p:strVal val="visible"/>
                                      </p:to>
                                    </p:set>
                                  </p:childTnLst>
                                </p:cTn>
                              </p:par>
                            </p:childTnLst>
                          </p:cTn>
                        </p:par>
                        <p:par>
                          <p:cTn id="881" fill="hold">
                            <p:stCondLst>
                              <p:cond delay="283500"/>
                            </p:stCondLst>
                            <p:childTnLst>
                              <p:par>
                                <p:cTn id="882" presetID="11" presetClass="entr" presetSubtype="0" fill="hold" grpId="0" nodeType="afterEffect">
                                  <p:stCondLst>
                                    <p:cond delay="0"/>
                                  </p:stCondLst>
                                  <p:childTnLst>
                                    <p:set>
                                      <p:cBhvr>
                                        <p:cTn id="883" dur="1000">
                                          <p:stCondLst>
                                            <p:cond delay="0"/>
                                          </p:stCondLst>
                                        </p:cTn>
                                        <p:tgtEl>
                                          <p:spTgt spid="293"/>
                                        </p:tgtEl>
                                        <p:attrNameLst>
                                          <p:attrName>style.visibility</p:attrName>
                                        </p:attrNameLst>
                                      </p:cBhvr>
                                      <p:to>
                                        <p:strVal val="visible"/>
                                      </p:to>
                                    </p:set>
                                  </p:childTnLst>
                                </p:cTn>
                              </p:par>
                            </p:childTnLst>
                          </p:cTn>
                        </p:par>
                        <p:par>
                          <p:cTn id="884" fill="hold">
                            <p:stCondLst>
                              <p:cond delay="284500"/>
                            </p:stCondLst>
                            <p:childTnLst>
                              <p:par>
                                <p:cTn id="885" presetID="11" presetClass="entr" presetSubtype="0" fill="hold" grpId="0" nodeType="afterEffect">
                                  <p:stCondLst>
                                    <p:cond delay="0"/>
                                  </p:stCondLst>
                                  <p:childTnLst>
                                    <p:set>
                                      <p:cBhvr>
                                        <p:cTn id="886" dur="1000">
                                          <p:stCondLst>
                                            <p:cond delay="0"/>
                                          </p:stCondLst>
                                        </p:cTn>
                                        <p:tgtEl>
                                          <p:spTgt spid="294"/>
                                        </p:tgtEl>
                                        <p:attrNameLst>
                                          <p:attrName>style.visibility</p:attrName>
                                        </p:attrNameLst>
                                      </p:cBhvr>
                                      <p:to>
                                        <p:strVal val="visible"/>
                                      </p:to>
                                    </p:set>
                                  </p:childTnLst>
                                </p:cTn>
                              </p:par>
                            </p:childTnLst>
                          </p:cTn>
                        </p:par>
                        <p:par>
                          <p:cTn id="887" fill="hold">
                            <p:stCondLst>
                              <p:cond delay="285500"/>
                            </p:stCondLst>
                            <p:childTnLst>
                              <p:par>
                                <p:cTn id="888" presetID="11" presetClass="entr" presetSubtype="0" fill="hold" grpId="0" nodeType="afterEffect">
                                  <p:stCondLst>
                                    <p:cond delay="0"/>
                                  </p:stCondLst>
                                  <p:childTnLst>
                                    <p:set>
                                      <p:cBhvr>
                                        <p:cTn id="889" dur="1000">
                                          <p:stCondLst>
                                            <p:cond delay="0"/>
                                          </p:stCondLst>
                                        </p:cTn>
                                        <p:tgtEl>
                                          <p:spTgt spid="295"/>
                                        </p:tgtEl>
                                        <p:attrNameLst>
                                          <p:attrName>style.visibility</p:attrName>
                                        </p:attrNameLst>
                                      </p:cBhvr>
                                      <p:to>
                                        <p:strVal val="visible"/>
                                      </p:to>
                                    </p:set>
                                  </p:childTnLst>
                                </p:cTn>
                              </p:par>
                            </p:childTnLst>
                          </p:cTn>
                        </p:par>
                        <p:par>
                          <p:cTn id="890" fill="hold">
                            <p:stCondLst>
                              <p:cond delay="286500"/>
                            </p:stCondLst>
                            <p:childTnLst>
                              <p:par>
                                <p:cTn id="891" presetID="11" presetClass="entr" presetSubtype="0" fill="hold" grpId="0" nodeType="afterEffect">
                                  <p:stCondLst>
                                    <p:cond delay="0"/>
                                  </p:stCondLst>
                                  <p:childTnLst>
                                    <p:set>
                                      <p:cBhvr>
                                        <p:cTn id="892" dur="1000">
                                          <p:stCondLst>
                                            <p:cond delay="0"/>
                                          </p:stCondLst>
                                        </p:cTn>
                                        <p:tgtEl>
                                          <p:spTgt spid="296"/>
                                        </p:tgtEl>
                                        <p:attrNameLst>
                                          <p:attrName>style.visibility</p:attrName>
                                        </p:attrNameLst>
                                      </p:cBhvr>
                                      <p:to>
                                        <p:strVal val="visible"/>
                                      </p:to>
                                    </p:set>
                                  </p:childTnLst>
                                </p:cTn>
                              </p:par>
                            </p:childTnLst>
                          </p:cTn>
                        </p:par>
                        <p:par>
                          <p:cTn id="893" fill="hold">
                            <p:stCondLst>
                              <p:cond delay="287500"/>
                            </p:stCondLst>
                            <p:childTnLst>
                              <p:par>
                                <p:cTn id="894" presetID="11" presetClass="entr" presetSubtype="0" fill="hold" grpId="0" nodeType="afterEffect">
                                  <p:stCondLst>
                                    <p:cond delay="0"/>
                                  </p:stCondLst>
                                  <p:childTnLst>
                                    <p:set>
                                      <p:cBhvr>
                                        <p:cTn id="895" dur="1000">
                                          <p:stCondLst>
                                            <p:cond delay="0"/>
                                          </p:stCondLst>
                                        </p:cTn>
                                        <p:tgtEl>
                                          <p:spTgt spid="297"/>
                                        </p:tgtEl>
                                        <p:attrNameLst>
                                          <p:attrName>style.visibility</p:attrName>
                                        </p:attrNameLst>
                                      </p:cBhvr>
                                      <p:to>
                                        <p:strVal val="visible"/>
                                      </p:to>
                                    </p:set>
                                  </p:childTnLst>
                                </p:cTn>
                              </p:par>
                            </p:childTnLst>
                          </p:cTn>
                        </p:par>
                        <p:par>
                          <p:cTn id="896" fill="hold">
                            <p:stCondLst>
                              <p:cond delay="288500"/>
                            </p:stCondLst>
                            <p:childTnLst>
                              <p:par>
                                <p:cTn id="897" presetID="11" presetClass="entr" presetSubtype="0" fill="hold" grpId="0" nodeType="afterEffect">
                                  <p:stCondLst>
                                    <p:cond delay="0"/>
                                  </p:stCondLst>
                                  <p:childTnLst>
                                    <p:set>
                                      <p:cBhvr>
                                        <p:cTn id="898" dur="1000">
                                          <p:stCondLst>
                                            <p:cond delay="0"/>
                                          </p:stCondLst>
                                        </p:cTn>
                                        <p:tgtEl>
                                          <p:spTgt spid="298"/>
                                        </p:tgtEl>
                                        <p:attrNameLst>
                                          <p:attrName>style.visibility</p:attrName>
                                        </p:attrNameLst>
                                      </p:cBhvr>
                                      <p:to>
                                        <p:strVal val="visible"/>
                                      </p:to>
                                    </p:set>
                                  </p:childTnLst>
                                </p:cTn>
                              </p:par>
                            </p:childTnLst>
                          </p:cTn>
                        </p:par>
                        <p:par>
                          <p:cTn id="899" fill="hold">
                            <p:stCondLst>
                              <p:cond delay="289500"/>
                            </p:stCondLst>
                            <p:childTnLst>
                              <p:par>
                                <p:cTn id="900" presetID="11" presetClass="entr" presetSubtype="0" fill="hold" grpId="0" nodeType="afterEffect">
                                  <p:stCondLst>
                                    <p:cond delay="0"/>
                                  </p:stCondLst>
                                  <p:childTnLst>
                                    <p:set>
                                      <p:cBhvr>
                                        <p:cTn id="901" dur="1000">
                                          <p:stCondLst>
                                            <p:cond delay="0"/>
                                          </p:stCondLst>
                                        </p:cTn>
                                        <p:tgtEl>
                                          <p:spTgt spid="299"/>
                                        </p:tgtEl>
                                        <p:attrNameLst>
                                          <p:attrName>style.visibility</p:attrName>
                                        </p:attrNameLst>
                                      </p:cBhvr>
                                      <p:to>
                                        <p:strVal val="visible"/>
                                      </p:to>
                                    </p:set>
                                  </p:childTnLst>
                                </p:cTn>
                              </p:par>
                            </p:childTnLst>
                          </p:cTn>
                        </p:par>
                        <p:par>
                          <p:cTn id="902" fill="hold">
                            <p:stCondLst>
                              <p:cond delay="290500"/>
                            </p:stCondLst>
                            <p:childTnLst>
                              <p:par>
                                <p:cTn id="903" presetID="11" presetClass="entr" presetSubtype="0" fill="hold" grpId="0" nodeType="afterEffect">
                                  <p:stCondLst>
                                    <p:cond delay="0"/>
                                  </p:stCondLst>
                                  <p:childTnLst>
                                    <p:set>
                                      <p:cBhvr>
                                        <p:cTn id="904" dur="1000">
                                          <p:stCondLst>
                                            <p:cond delay="0"/>
                                          </p:stCondLst>
                                        </p:cTn>
                                        <p:tgtEl>
                                          <p:spTgt spid="300"/>
                                        </p:tgtEl>
                                        <p:attrNameLst>
                                          <p:attrName>style.visibility</p:attrName>
                                        </p:attrNameLst>
                                      </p:cBhvr>
                                      <p:to>
                                        <p:strVal val="visible"/>
                                      </p:to>
                                    </p:set>
                                  </p:childTnLst>
                                </p:cTn>
                              </p:par>
                            </p:childTnLst>
                          </p:cTn>
                        </p:par>
                        <p:par>
                          <p:cTn id="905" fill="hold">
                            <p:stCondLst>
                              <p:cond delay="291500"/>
                            </p:stCondLst>
                            <p:childTnLst>
                              <p:par>
                                <p:cTn id="906" presetID="11" presetClass="entr" presetSubtype="0" fill="hold" grpId="0" nodeType="afterEffect">
                                  <p:stCondLst>
                                    <p:cond delay="0"/>
                                  </p:stCondLst>
                                  <p:childTnLst>
                                    <p:set>
                                      <p:cBhvr>
                                        <p:cTn id="907" dur="1000">
                                          <p:stCondLst>
                                            <p:cond delay="0"/>
                                          </p:stCondLst>
                                        </p:cTn>
                                        <p:tgtEl>
                                          <p:spTgt spid="301"/>
                                        </p:tgtEl>
                                        <p:attrNameLst>
                                          <p:attrName>style.visibility</p:attrName>
                                        </p:attrNameLst>
                                      </p:cBhvr>
                                      <p:to>
                                        <p:strVal val="visible"/>
                                      </p:to>
                                    </p:set>
                                  </p:childTnLst>
                                </p:cTn>
                              </p:par>
                            </p:childTnLst>
                          </p:cTn>
                        </p:par>
                        <p:par>
                          <p:cTn id="908" fill="hold">
                            <p:stCondLst>
                              <p:cond delay="292500"/>
                            </p:stCondLst>
                            <p:childTnLst>
                              <p:par>
                                <p:cTn id="909" presetID="11" presetClass="entr" presetSubtype="0" fill="hold" grpId="0" nodeType="afterEffect">
                                  <p:stCondLst>
                                    <p:cond delay="0"/>
                                  </p:stCondLst>
                                  <p:childTnLst>
                                    <p:set>
                                      <p:cBhvr>
                                        <p:cTn id="910" dur="1000">
                                          <p:stCondLst>
                                            <p:cond delay="0"/>
                                          </p:stCondLst>
                                        </p:cTn>
                                        <p:tgtEl>
                                          <p:spTgt spid="302"/>
                                        </p:tgtEl>
                                        <p:attrNameLst>
                                          <p:attrName>style.visibility</p:attrName>
                                        </p:attrNameLst>
                                      </p:cBhvr>
                                      <p:to>
                                        <p:strVal val="visible"/>
                                      </p:to>
                                    </p:set>
                                  </p:childTnLst>
                                </p:cTn>
                              </p:par>
                            </p:childTnLst>
                          </p:cTn>
                        </p:par>
                        <p:par>
                          <p:cTn id="911" fill="hold">
                            <p:stCondLst>
                              <p:cond delay="293500"/>
                            </p:stCondLst>
                            <p:childTnLst>
                              <p:par>
                                <p:cTn id="912" presetID="11" presetClass="entr" presetSubtype="0" fill="hold" grpId="0" nodeType="afterEffect">
                                  <p:stCondLst>
                                    <p:cond delay="0"/>
                                  </p:stCondLst>
                                  <p:childTnLst>
                                    <p:set>
                                      <p:cBhvr>
                                        <p:cTn id="913" dur="1000">
                                          <p:stCondLst>
                                            <p:cond delay="0"/>
                                          </p:stCondLst>
                                        </p:cTn>
                                        <p:tgtEl>
                                          <p:spTgt spid="303"/>
                                        </p:tgtEl>
                                        <p:attrNameLst>
                                          <p:attrName>style.visibility</p:attrName>
                                        </p:attrNameLst>
                                      </p:cBhvr>
                                      <p:to>
                                        <p:strVal val="visible"/>
                                      </p:to>
                                    </p:set>
                                  </p:childTnLst>
                                </p:cTn>
                              </p:par>
                            </p:childTnLst>
                          </p:cTn>
                        </p:par>
                        <p:par>
                          <p:cTn id="914" fill="hold">
                            <p:stCondLst>
                              <p:cond delay="294500"/>
                            </p:stCondLst>
                            <p:childTnLst>
                              <p:par>
                                <p:cTn id="915" presetID="11" presetClass="entr" presetSubtype="0" fill="hold" grpId="0" nodeType="afterEffect">
                                  <p:stCondLst>
                                    <p:cond delay="0"/>
                                  </p:stCondLst>
                                  <p:childTnLst>
                                    <p:set>
                                      <p:cBhvr>
                                        <p:cTn id="916" dur="1000">
                                          <p:stCondLst>
                                            <p:cond delay="0"/>
                                          </p:stCondLst>
                                        </p:cTn>
                                        <p:tgtEl>
                                          <p:spTgt spid="304"/>
                                        </p:tgtEl>
                                        <p:attrNameLst>
                                          <p:attrName>style.visibility</p:attrName>
                                        </p:attrNameLst>
                                      </p:cBhvr>
                                      <p:to>
                                        <p:strVal val="visible"/>
                                      </p:to>
                                    </p:set>
                                  </p:childTnLst>
                                </p:cTn>
                              </p:par>
                            </p:childTnLst>
                          </p:cTn>
                        </p:par>
                        <p:par>
                          <p:cTn id="917" fill="hold">
                            <p:stCondLst>
                              <p:cond delay="295500"/>
                            </p:stCondLst>
                            <p:childTnLst>
                              <p:par>
                                <p:cTn id="918" presetID="11" presetClass="entr" presetSubtype="0" fill="hold" grpId="0" nodeType="afterEffect">
                                  <p:stCondLst>
                                    <p:cond delay="0"/>
                                  </p:stCondLst>
                                  <p:childTnLst>
                                    <p:set>
                                      <p:cBhvr>
                                        <p:cTn id="919" dur="1000">
                                          <p:stCondLst>
                                            <p:cond delay="0"/>
                                          </p:stCondLst>
                                        </p:cTn>
                                        <p:tgtEl>
                                          <p:spTgt spid="305"/>
                                        </p:tgtEl>
                                        <p:attrNameLst>
                                          <p:attrName>style.visibility</p:attrName>
                                        </p:attrNameLst>
                                      </p:cBhvr>
                                      <p:to>
                                        <p:strVal val="visible"/>
                                      </p:to>
                                    </p:set>
                                  </p:childTnLst>
                                </p:cTn>
                              </p:par>
                            </p:childTnLst>
                          </p:cTn>
                        </p:par>
                        <p:par>
                          <p:cTn id="920" fill="hold">
                            <p:stCondLst>
                              <p:cond delay="296500"/>
                            </p:stCondLst>
                            <p:childTnLst>
                              <p:par>
                                <p:cTn id="921" presetID="11" presetClass="entr" presetSubtype="0" fill="hold" grpId="0" nodeType="afterEffect">
                                  <p:stCondLst>
                                    <p:cond delay="0"/>
                                  </p:stCondLst>
                                  <p:childTnLst>
                                    <p:set>
                                      <p:cBhvr>
                                        <p:cTn id="922" dur="1000">
                                          <p:stCondLst>
                                            <p:cond delay="0"/>
                                          </p:stCondLst>
                                        </p:cTn>
                                        <p:tgtEl>
                                          <p:spTgt spid="306"/>
                                        </p:tgtEl>
                                        <p:attrNameLst>
                                          <p:attrName>style.visibility</p:attrName>
                                        </p:attrNameLst>
                                      </p:cBhvr>
                                      <p:to>
                                        <p:strVal val="visible"/>
                                      </p:to>
                                    </p:set>
                                  </p:childTnLst>
                                </p:cTn>
                              </p:par>
                            </p:childTnLst>
                          </p:cTn>
                        </p:par>
                        <p:par>
                          <p:cTn id="923" fill="hold">
                            <p:stCondLst>
                              <p:cond delay="297500"/>
                            </p:stCondLst>
                            <p:childTnLst>
                              <p:par>
                                <p:cTn id="924" presetID="11" presetClass="entr" presetSubtype="0" fill="hold" grpId="0" nodeType="afterEffect">
                                  <p:stCondLst>
                                    <p:cond delay="0"/>
                                  </p:stCondLst>
                                  <p:childTnLst>
                                    <p:set>
                                      <p:cBhvr>
                                        <p:cTn id="925" dur="1000">
                                          <p:stCondLst>
                                            <p:cond delay="0"/>
                                          </p:stCondLst>
                                        </p:cTn>
                                        <p:tgtEl>
                                          <p:spTgt spid="307"/>
                                        </p:tgtEl>
                                        <p:attrNameLst>
                                          <p:attrName>style.visibility</p:attrName>
                                        </p:attrNameLst>
                                      </p:cBhvr>
                                      <p:to>
                                        <p:strVal val="visible"/>
                                      </p:to>
                                    </p:set>
                                  </p:childTnLst>
                                </p:cTn>
                              </p:par>
                            </p:childTnLst>
                          </p:cTn>
                        </p:par>
                        <p:par>
                          <p:cTn id="926" fill="hold">
                            <p:stCondLst>
                              <p:cond delay="298500"/>
                            </p:stCondLst>
                            <p:childTnLst>
                              <p:par>
                                <p:cTn id="927" presetID="11" presetClass="entr" presetSubtype="0" fill="hold" grpId="0" nodeType="afterEffect">
                                  <p:stCondLst>
                                    <p:cond delay="0"/>
                                  </p:stCondLst>
                                  <p:childTnLst>
                                    <p:set>
                                      <p:cBhvr>
                                        <p:cTn id="928"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2" name="click.wav"/>
                                        </p:tgtEl>
                                      </p:cMediaNode>
                                    </p:audio>
                                  </p:subTnLst>
                                </p:cTn>
                              </p:par>
                            </p:childTnLst>
                          </p:cTn>
                        </p:par>
                        <p:par>
                          <p:cTn id="929" fill="hold">
                            <p:stCondLst>
                              <p:cond delay="299500"/>
                            </p:stCondLst>
                            <p:childTnLst>
                              <p:par>
                                <p:cTn id="930" presetID="11" presetClass="entr" presetSubtype="0" fill="hold" grpId="0" nodeType="afterEffect">
                                  <p:stCondLst>
                                    <p:cond delay="0"/>
                                  </p:stCondLst>
                                  <p:childTnLst>
                                    <p:set>
                                      <p:cBhvr>
                                        <p:cTn id="931"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click.wav"/>
                                        </p:tgtEl>
                                      </p:cMediaNode>
                                    </p:audio>
                                  </p:subTnLst>
                                </p:cTn>
                              </p:par>
                            </p:childTnLst>
                          </p:cTn>
                        </p:par>
                        <p:par>
                          <p:cTn id="932" fill="hold">
                            <p:stCondLst>
                              <p:cond delay="300500"/>
                            </p:stCondLst>
                            <p:childTnLst>
                              <p:par>
                                <p:cTn id="933" presetID="11" presetClass="entr" presetSubtype="0" fill="hold" grpId="0" nodeType="afterEffect">
                                  <p:stCondLst>
                                    <p:cond delay="0"/>
                                  </p:stCondLst>
                                  <p:childTnLst>
                                    <p:set>
                                      <p:cBhvr>
                                        <p:cTn id="934"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33"/>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311"/>
                  </p:tgtEl>
                </p:cond>
              </p:nextCondLst>
            </p:seq>
          </p:childTnLst>
        </p:cTn>
      </p:par>
    </p:tnLst>
    <p:bldLst>
      <p:bldP spid="2" grpId="0"/>
      <p:bldP spid="4" grpId="0" animBg="1"/>
      <p:bldP spid="5" grpId="0"/>
      <p:bldP spid="6" grpId="0"/>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58"/>
            <a:ext cx="9004300" cy="6851342"/>
          </a:xfrm>
          <a:prstGeom prst="rect">
            <a:avLst/>
          </a:prstGeom>
        </p:spPr>
      </p:pic>
      <p:sp>
        <p:nvSpPr>
          <p:cNvPr id="4" name="Rectangle 3">
            <a:hlinkClick r:id="rId3" action="ppaction://hlinksldjump"/>
          </p:cNvPr>
          <p:cNvSpPr/>
          <p:nvPr/>
        </p:nvSpPr>
        <p:spPr>
          <a:xfrm>
            <a:off x="402772" y="478392"/>
            <a:ext cx="4696616" cy="523220"/>
          </a:xfrm>
          <a:prstGeom prst="rect">
            <a:avLst/>
          </a:prstGeom>
          <a:solidFill>
            <a:srgbClr val="00206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000">
                  <a:solidFill>
                    <a:srgbClr val="ED7D31">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Palatino Linotype" pitchFamily="18" charset="0"/>
                <a:ea typeface="+mn-ea"/>
                <a:cs typeface="+mn-cs"/>
              </a:rPr>
              <a:t>BÔNG HỒNG TẶNG CÔ</a:t>
            </a:r>
          </a:p>
        </p:txBody>
      </p:sp>
      <p:pic>
        <p:nvPicPr>
          <p:cNvPr id="6"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3545390" y="5292510"/>
            <a:ext cx="2286778" cy="887364"/>
          </a:xfrm>
          <a:prstGeom prst="rect">
            <a:avLst/>
          </a:prstGeom>
        </p:spPr>
      </p:pic>
    </p:spTree>
    <p:extLst>
      <p:ext uri="{BB962C8B-B14F-4D97-AF65-F5344CB8AC3E}">
        <p14:creationId xmlns:p14="http://schemas.microsoft.com/office/powerpoint/2010/main" val="2217870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304800"/>
            <a:ext cx="53340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LUẬT CHƠI</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40872" y="1202742"/>
            <a:ext cx="8262256"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tặng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tặng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5">
            <a:extLst>
              <a:ext uri="{FF2B5EF4-FFF2-40B4-BE49-F238E27FC236}">
                <a16:creationId xmlns:a16="http://schemas.microsoft.com/office/drawing/2014/main" id="{3BE3BC45-9A4E-419F-81BC-E143F9F5F674}"/>
              </a:ext>
            </a:extLst>
          </p:cNvPr>
          <p:cNvPicPr>
            <a:picLocks noChangeAspect="1"/>
          </p:cNvPicPr>
          <p:nvPr/>
        </p:nvPicPr>
        <p:blipFill>
          <a:blip r:embed="rId2"/>
          <a:stretch>
            <a:fillRect/>
          </a:stretch>
        </p:blipFill>
        <p:spPr>
          <a:xfrm>
            <a:off x="0" y="4889726"/>
            <a:ext cx="9144000" cy="2085975"/>
          </a:xfrm>
          <a:prstGeom prst="rect">
            <a:avLst/>
          </a:prstGeom>
        </p:spPr>
      </p:pic>
      <p:pic>
        <p:nvPicPr>
          <p:cNvPr id="7" name="Picture 6">
            <a:extLst>
              <a:ext uri="{FF2B5EF4-FFF2-40B4-BE49-F238E27FC236}">
                <a16:creationId xmlns:a16="http://schemas.microsoft.com/office/drawing/2014/main" id="{31AC48DC-7C14-4C90-8937-DF447AE65771}"/>
              </a:ext>
            </a:extLst>
          </p:cNvPr>
          <p:cNvPicPr>
            <a:picLocks noChangeAspect="1"/>
          </p:cNvPicPr>
          <p:nvPr/>
        </p:nvPicPr>
        <p:blipFill>
          <a:blip r:embed="rId3"/>
          <a:stretch>
            <a:fillRect/>
          </a:stretch>
        </p:blipFill>
        <p:spPr>
          <a:xfrm>
            <a:off x="174171" y="71674"/>
            <a:ext cx="1109168" cy="1051026"/>
          </a:xfrm>
          <a:prstGeom prst="rect">
            <a:avLst/>
          </a:prstGeom>
        </p:spPr>
      </p:pic>
      <p:pic>
        <p:nvPicPr>
          <p:cNvPr id="8" name="Picture 7">
            <a:extLst>
              <a:ext uri="{FF2B5EF4-FFF2-40B4-BE49-F238E27FC236}">
                <a16:creationId xmlns:a16="http://schemas.microsoft.com/office/drawing/2014/main" id="{0907DD92-4194-439A-84CF-8A1B3A701A0B}"/>
              </a:ext>
            </a:extLst>
          </p:cNvPr>
          <p:cNvPicPr>
            <a:picLocks noChangeAspect="1" noChangeArrowheads="1" noCrop="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7454288" y="241453"/>
            <a:ext cx="1436324" cy="78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C38DAF5-FA5C-4AE8-9472-9C288AD65E8F}"/>
              </a:ext>
            </a:extLst>
          </p:cNvPr>
          <p:cNvPicPr>
            <a:picLocks noChangeAspect="1"/>
          </p:cNvPicPr>
          <p:nvPr/>
        </p:nvPicPr>
        <p:blipFill rotWithShape="1">
          <a:blip r:embed="rId5">
            <a:extLst>
              <a:ext uri="{28A0092B-C50C-407E-A947-70E740481C1C}">
                <a14:useLocalDpi xmlns:a14="http://schemas.microsoft.com/office/drawing/2010/main" val="0"/>
              </a:ext>
            </a:extLst>
          </a:blip>
          <a:srcRect b="24227"/>
          <a:stretch/>
        </p:blipFill>
        <p:spPr>
          <a:xfrm>
            <a:off x="0" y="900063"/>
            <a:ext cx="9241971" cy="608856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0" y="72748"/>
            <a:ext cx="1572964" cy="827315"/>
          </a:xfrm>
          <a:prstGeom prst="rect">
            <a:avLst/>
          </a:prstGeom>
        </p:spPr>
      </p:pic>
      <p:sp>
        <p:nvSpPr>
          <p:cNvPr id="3" name="TextBox 2"/>
          <p:cNvSpPr txBox="1"/>
          <p:nvPr/>
        </p:nvSpPr>
        <p:spPr>
          <a:xfrm>
            <a:off x="2134723" y="807471"/>
            <a:ext cx="4984534" cy="523220"/>
          </a:xfrm>
          <a:prstGeom prst="rect">
            <a:avLst/>
          </a:prstGeom>
          <a:solidFill>
            <a:srgbClr val="002060"/>
          </a:solidFill>
        </p:spPr>
        <p:txBody>
          <a:bodyPr wrap="square" rtlCol="0">
            <a:spAutoFit/>
          </a:bodyPr>
          <a:lstStyle/>
          <a:p>
            <a:r>
              <a:rPr lang="en-US" sz="2400" dirty="0" err="1">
                <a:solidFill>
                  <a:srgbClr val="FFFF00"/>
                </a:solidFill>
              </a:rPr>
              <a:t>Câu</a:t>
            </a:r>
            <a:r>
              <a:rPr lang="en-US" sz="2400" dirty="0">
                <a:solidFill>
                  <a:srgbClr val="FFFF00"/>
                </a:solidFill>
              </a:rPr>
              <a:t> 1. </a:t>
            </a:r>
            <a:r>
              <a:rPr lang="vi-VN" sz="2400" dirty="0">
                <a:solidFill>
                  <a:srgbClr val="FFFF00"/>
                </a:solidFill>
              </a:rPr>
              <a:t>Chương trình máy </a:t>
            </a:r>
            <a:r>
              <a:rPr lang="vi-VN" sz="2800" dirty="0">
                <a:solidFill>
                  <a:srgbClr val="FFFF00"/>
                </a:solidFill>
                <a:latin typeface="+mj-lt"/>
              </a:rPr>
              <a:t>tính</a:t>
            </a:r>
            <a:r>
              <a:rPr lang="vi-VN" sz="2400" dirty="0">
                <a:solidFill>
                  <a:srgbClr val="FFFF00"/>
                </a:solidFill>
              </a:rPr>
              <a:t> là</a:t>
            </a:r>
          </a:p>
        </p:txBody>
      </p:sp>
      <p:sp>
        <p:nvSpPr>
          <p:cNvPr id="10" name="A"/>
          <p:cNvSpPr/>
          <p:nvPr/>
        </p:nvSpPr>
        <p:spPr>
          <a:xfrm>
            <a:off x="197066" y="1451293"/>
            <a:ext cx="8870734" cy="136978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ln w="0"/>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lvl="1"/>
            <a:endParaRPr lang="en-US" sz="2800" dirty="0">
              <a:latin typeface="Times New Roman" panose="02020603050405020304" pitchFamily="18" charset="0"/>
              <a:cs typeface="Times New Roman" panose="02020603050405020304" pitchFamily="18" charset="0"/>
            </a:endParaRPr>
          </a:p>
          <a:p>
            <a:pPr marL="971550" lvl="1" indent="-514350">
              <a:buAutoNum type="alphaUcPeriod"/>
            </a:pPr>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ột tập hợp các lệnh viết bằng ngôn ngữ lập trình, </a:t>
            </a:r>
            <a:endParaRPr lang="en-US" sz="2800" dirty="0">
              <a:latin typeface="Times New Roman" panose="02020603050405020304" pitchFamily="18" charset="0"/>
              <a:cs typeface="Times New Roman" panose="02020603050405020304" pitchFamily="18" charset="0"/>
            </a:endParaRPr>
          </a:p>
          <a:p>
            <a:pPr lvl="1"/>
            <a:r>
              <a:rPr lang="vi-VN" sz="2800" dirty="0">
                <a:latin typeface="Times New Roman" panose="02020603050405020304" pitchFamily="18" charset="0"/>
                <a:cs typeface="Times New Roman" panose="02020603050405020304" pitchFamily="18" charset="0"/>
              </a:rPr>
              <a:t>thể hiện theo các bước của thuật toán để máy tinh “hiểu” và thực hiện.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
        <p:nvSpPr>
          <p:cNvPr id="11" name="B"/>
          <p:cNvSpPr/>
          <p:nvPr/>
        </p:nvSpPr>
        <p:spPr>
          <a:xfrm>
            <a:off x="213294" y="2974334"/>
            <a:ext cx="8854506" cy="120541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800" dirty="0">
                <a:latin typeface="Times New Roman" panose="02020603050405020304" pitchFamily="18" charset="0"/>
                <a:cs typeface="Times New Roman" panose="02020603050405020304" pitchFamily="18" charset="0"/>
              </a:rPr>
              <a:t>B. M</a:t>
            </a:r>
            <a:r>
              <a:rPr lang="vi-VN" sz="2800" dirty="0">
                <a:latin typeface="Times New Roman" panose="02020603050405020304" pitchFamily="18" charset="0"/>
                <a:cs typeface="Times New Roman" panose="02020603050405020304" pitchFamily="18" charset="0"/>
              </a:rPr>
              <a:t>ột bản hướng dẫn cho người sử dụng biết thực hiện công việc nào đó</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a:off x="1630901" y="83106"/>
            <a:ext cx="720312" cy="705823"/>
          </a:xfrm>
          <a:prstGeom prst="rect">
            <a:avLst/>
          </a:prstGeom>
        </p:spPr>
      </p:pic>
      <p:sp>
        <p:nvSpPr>
          <p:cNvPr id="15" name="Rounded Rectangle 23"/>
          <p:cNvSpPr/>
          <p:nvPr/>
        </p:nvSpPr>
        <p:spPr>
          <a:xfrm>
            <a:off x="6204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6204654" y="9284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6204654" y="10280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6204654" y="931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6204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6204654" y="9798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6204654" y="88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6204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6204654" y="58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6204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6204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6723" y="91117"/>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a:extLst>
              <a:ext uri="{FF2B5EF4-FFF2-40B4-BE49-F238E27FC236}">
                <a16:creationId xmlns:a16="http://schemas.microsoft.com/office/drawing/2014/main" id="{A5313378-C1A6-441A-BF2F-13C55D0F5F29}"/>
              </a:ext>
            </a:extLst>
          </p:cNvPr>
          <p:cNvSpPr/>
          <p:nvPr/>
        </p:nvSpPr>
        <p:spPr>
          <a:xfrm>
            <a:off x="197065" y="4332512"/>
            <a:ext cx="8854505" cy="126274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800" dirty="0">
                <a:latin typeface="Times New Roman" panose="02020603050405020304" pitchFamily="18" charset="0"/>
                <a:cs typeface="Times New Roman" panose="02020603050405020304" pitchFamily="18" charset="0"/>
              </a:rPr>
              <a:t>C. H</a:t>
            </a:r>
            <a:r>
              <a:rPr lang="vi-VN" sz="2800" dirty="0">
                <a:latin typeface="Times New Roman" panose="02020603050405020304" pitchFamily="18" charset="0"/>
                <a:cs typeface="Times New Roman" panose="02020603050405020304" pitchFamily="18" charset="0"/>
              </a:rPr>
              <a:t>ình vẽ sơ đồ khối thuật toán để cho máy tinh biết cách giải quyết một công việc</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8" name="B">
            <a:extLst>
              <a:ext uri="{FF2B5EF4-FFF2-40B4-BE49-F238E27FC236}">
                <a16:creationId xmlns:a16="http://schemas.microsoft.com/office/drawing/2014/main" id="{ED679BAF-8272-4154-99FC-6C34EB6F10B0}"/>
              </a:ext>
            </a:extLst>
          </p:cNvPr>
          <p:cNvSpPr/>
          <p:nvPr/>
        </p:nvSpPr>
        <p:spPr>
          <a:xfrm>
            <a:off x="213294" y="5731679"/>
            <a:ext cx="8838276" cy="99231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800" dirty="0">
                <a:latin typeface="Times New Roman" panose="02020603050405020304" pitchFamily="18" charset="0"/>
                <a:cs typeface="Times New Roman" panose="02020603050405020304" pitchFamily="18" charset="0"/>
              </a:rPr>
              <a:t>D. C</a:t>
            </a:r>
            <a:r>
              <a:rPr lang="vi-VN" sz="2800" dirty="0">
                <a:latin typeface="Times New Roman" panose="02020603050405020304" pitchFamily="18" charset="0"/>
                <a:cs typeface="Times New Roman" panose="02020603050405020304" pitchFamily="18" charset="0"/>
              </a:rPr>
              <a:t>hương trinh trên ti vi về máy tính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412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8"/>
                                        </p:tgtEl>
                                      </p:cBhvr>
                                    </p:animEffect>
                                    <p:animScale>
                                      <p:cBhvr>
                                        <p:cTn id="76" dur="250" autoRev="1" fill="hold"/>
                                        <p:tgtEl>
                                          <p:spTgt spid="28"/>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bldLst>
      <p:bldP spid="10" grpId="0" animBg="1"/>
      <p:bldP spid="10" grpId="1" animBg="1"/>
      <p:bldP spid="11" grpId="0" animBg="1"/>
      <p:bldP spid="11"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C3DF0AF-9D5D-4E8B-AB47-9E1EA7DC9EB9}"/>
              </a:ext>
            </a:extLst>
          </p:cNvPr>
          <p:cNvPicPr>
            <a:picLocks noChangeAspect="1"/>
          </p:cNvPicPr>
          <p:nvPr/>
        </p:nvPicPr>
        <p:blipFill rotWithShape="1">
          <a:blip r:embed="rId4">
            <a:extLst>
              <a:ext uri="{28A0092B-C50C-407E-A947-70E740481C1C}">
                <a14:useLocalDpi xmlns:a14="http://schemas.microsoft.com/office/drawing/2010/main" val="0"/>
              </a:ext>
            </a:extLst>
          </a:blip>
          <a:srcRect b="24227"/>
          <a:stretch/>
        </p:blipFill>
        <p:spPr>
          <a:xfrm>
            <a:off x="0" y="900063"/>
            <a:ext cx="9144000" cy="5196468"/>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0" y="72748"/>
            <a:ext cx="1572964" cy="827315"/>
          </a:xfrm>
          <a:prstGeom prst="rect">
            <a:avLst/>
          </a:prstGeom>
        </p:spPr>
      </p:pic>
      <p:sp>
        <p:nvSpPr>
          <p:cNvPr id="10" name="A"/>
          <p:cNvSpPr/>
          <p:nvPr/>
        </p:nvSpPr>
        <p:spPr>
          <a:xfrm flipH="1">
            <a:off x="4709367" y="3031670"/>
            <a:ext cx="4136364"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11" name="B"/>
          <p:cNvSpPr/>
          <p:nvPr/>
        </p:nvSpPr>
        <p:spPr>
          <a:xfrm>
            <a:off x="289086" y="3031670"/>
            <a:ext cx="4136364"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1</a:t>
            </a:r>
            <a:endParaRPr lang="vi-VN" sz="2800" dirty="0">
              <a:latin typeface="Times New Roman" panose="02020603050405020304" pitchFamily="18" charset="0"/>
              <a:cs typeface="Times New Roman" panose="02020603050405020304" pitchFamily="18" charset="0"/>
            </a:endParaRPr>
          </a:p>
        </p:txBody>
      </p:sp>
      <p:sp>
        <p:nvSpPr>
          <p:cNvPr id="13" name="D"/>
          <p:cNvSpPr/>
          <p:nvPr/>
        </p:nvSpPr>
        <p:spPr>
          <a:xfrm flipH="1">
            <a:off x="4713469" y="4196441"/>
            <a:ext cx="4132262"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Ngôn ngữ chuyên ngành</a:t>
            </a:r>
          </a:p>
        </p:txBody>
      </p:sp>
      <p:pic>
        <p:nvPicPr>
          <p:cNvPr id="14" name="Picture 13">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2346" b="100000" l="0" r="95690"/>
                    </a14:imgEffect>
                  </a14:imgLayer>
                </a14:imgProps>
              </a:ext>
            </a:extLst>
          </a:blip>
          <a:stretch>
            <a:fillRect/>
          </a:stretch>
        </p:blipFill>
        <p:spPr>
          <a:xfrm>
            <a:off x="1630901" y="83106"/>
            <a:ext cx="720312" cy="705823"/>
          </a:xfrm>
          <a:prstGeom prst="rect">
            <a:avLst/>
          </a:prstGeom>
        </p:spPr>
      </p:pic>
      <p:sp>
        <p:nvSpPr>
          <p:cNvPr id="15" name="Rounded Rectangle 23"/>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3962197" y="1310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3962197" y="1410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3962197" y="131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3962197" y="1361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3962197" y="12623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3962197" y="9634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6"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4797" y="78668"/>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p:cNvSpPr/>
          <p:nvPr/>
        </p:nvSpPr>
        <p:spPr>
          <a:xfrm>
            <a:off x="289086" y="4196441"/>
            <a:ext cx="4136364"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Ngôn ngữ tự nhiên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B93D436-30B7-4BF2-8CFB-30245810BBC2}"/>
              </a:ext>
            </a:extLst>
          </p:cNvPr>
          <p:cNvSpPr txBox="1"/>
          <p:nvPr/>
        </p:nvSpPr>
        <p:spPr>
          <a:xfrm>
            <a:off x="289086" y="1255837"/>
            <a:ext cx="8556645" cy="1077218"/>
          </a:xfrm>
          <a:prstGeom prst="rect">
            <a:avLst/>
          </a:prstGeom>
          <a:solidFill>
            <a:srgbClr val="002060"/>
          </a:solid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2: </a:t>
            </a:r>
            <a:r>
              <a:rPr lang="en-US" sz="3200" dirty="0" err="1">
                <a:solidFill>
                  <a:srgbClr val="FFFF00"/>
                </a:solidFill>
                <a:latin typeface="Times New Roman" panose="02020603050405020304" pitchFamily="18" charset="0"/>
                <a:cs typeface="Times New Roman" panose="02020603050405020304" pitchFamily="18" charset="0"/>
              </a:rPr>
              <a:t>Để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viết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chương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máy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tính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người</a:t>
            </a:r>
            <a:endParaRPr lang="en-US" sz="3200" dirty="0">
              <a:solidFill>
                <a:srgbClr val="FFFF00"/>
              </a:solidFill>
              <a:latin typeface="Times New Roman" panose="02020603050405020304" pitchFamily="18" charset="0"/>
              <a:cs typeface="Times New Roman" panose="02020603050405020304" pitchFamily="18" charset="0"/>
            </a:endParaRPr>
          </a:p>
          <a:p>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lập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sử</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dụng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ngôn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ngữ</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a:t>
            </a:r>
            <a:endParaRPr lang="vi-VN"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52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1" presetClass="entr" presetSubtype="0" fill="hold" grpId="0" nodeType="afterEffect">
                                  <p:stCondLst>
                                    <p:cond delay="0"/>
                                  </p:stCondLst>
                                  <p:childTnLst>
                                    <p:set>
                                      <p:cBhvr>
                                        <p:cTn id="40" dur="1000">
                                          <p:stCondLst>
                                            <p:cond delay="0"/>
                                          </p:stCondLst>
                                        </p:cTn>
                                        <p:tgtEl>
                                          <p:spTgt spid="15"/>
                                        </p:tgtEl>
                                        <p:attrNameLst>
                                          <p:attrName>style.visibility</p:attrName>
                                        </p:attrNameLst>
                                      </p:cBhvr>
                                      <p:to>
                                        <p:strVal val="visible"/>
                                      </p:to>
                                    </p:set>
                                  </p:childTnLst>
                                </p:cTn>
                              </p:par>
                            </p:childTnLst>
                          </p:cTn>
                        </p:par>
                        <p:par>
                          <p:cTn id="41" fill="hold">
                            <p:stCondLst>
                              <p:cond delay="1000"/>
                            </p:stCondLst>
                            <p:childTnLst>
                              <p:par>
                                <p:cTn id="42" presetID="11" presetClass="entr" presetSubtype="0" fill="hold" grpId="0" nodeType="afterEffect">
                                  <p:stCondLst>
                                    <p:cond delay="0"/>
                                  </p:stCondLst>
                                  <p:childTnLst>
                                    <p:set>
                                      <p:cBhvr>
                                        <p:cTn id="43" dur="1000">
                                          <p:stCondLst>
                                            <p:cond delay="0"/>
                                          </p:stCondLst>
                                        </p:cTn>
                                        <p:tgtEl>
                                          <p:spTgt spid="16"/>
                                        </p:tgtEl>
                                        <p:attrNameLst>
                                          <p:attrName>style.visibility</p:attrName>
                                        </p:attrNameLst>
                                      </p:cBhvr>
                                      <p:to>
                                        <p:strVal val="visible"/>
                                      </p:to>
                                    </p:set>
                                  </p:childTnLst>
                                </p:cTn>
                              </p:par>
                            </p:childTnLst>
                          </p:cTn>
                        </p:par>
                        <p:par>
                          <p:cTn id="44" fill="hold">
                            <p:stCondLst>
                              <p:cond delay="2000"/>
                            </p:stCondLst>
                            <p:childTnLst>
                              <p:par>
                                <p:cTn id="45" presetID="11" presetClass="entr" presetSubtype="0" fill="hold" grpId="0" nodeType="afterEffect">
                                  <p:stCondLst>
                                    <p:cond delay="0"/>
                                  </p:stCondLst>
                                  <p:childTnLst>
                                    <p:set>
                                      <p:cBhvr>
                                        <p:cTn id="46" dur="1000">
                                          <p:stCondLst>
                                            <p:cond delay="0"/>
                                          </p:stCondLst>
                                        </p:cTn>
                                        <p:tgtEl>
                                          <p:spTgt spid="17"/>
                                        </p:tgtEl>
                                        <p:attrNameLst>
                                          <p:attrName>style.visibility</p:attrName>
                                        </p:attrNameLst>
                                      </p:cBhvr>
                                      <p:to>
                                        <p:strVal val="visible"/>
                                      </p:to>
                                    </p:set>
                                  </p:childTnLst>
                                </p:cTn>
                              </p:par>
                            </p:childTnLst>
                          </p:cTn>
                        </p:par>
                        <p:par>
                          <p:cTn id="47" fill="hold">
                            <p:stCondLst>
                              <p:cond delay="3000"/>
                            </p:stCondLst>
                            <p:childTnLst>
                              <p:par>
                                <p:cTn id="48" presetID="11" presetClass="entr" presetSubtype="0" fill="hold" grpId="0" nodeType="afterEffect">
                                  <p:stCondLst>
                                    <p:cond delay="0"/>
                                  </p:stCondLst>
                                  <p:childTnLst>
                                    <p:set>
                                      <p:cBhvr>
                                        <p:cTn id="49" dur="1000">
                                          <p:stCondLst>
                                            <p:cond delay="0"/>
                                          </p:stCondLst>
                                        </p:cTn>
                                        <p:tgtEl>
                                          <p:spTgt spid="18"/>
                                        </p:tgtEl>
                                        <p:attrNameLst>
                                          <p:attrName>style.visibility</p:attrName>
                                        </p:attrNameLst>
                                      </p:cBhvr>
                                      <p:to>
                                        <p:strVal val="visible"/>
                                      </p:to>
                                    </p:set>
                                  </p:childTnLst>
                                </p:cTn>
                              </p:par>
                            </p:childTnLst>
                          </p:cTn>
                        </p:par>
                        <p:par>
                          <p:cTn id="50" fill="hold">
                            <p:stCondLst>
                              <p:cond delay="4000"/>
                            </p:stCondLst>
                            <p:childTnLst>
                              <p:par>
                                <p:cTn id="51" presetID="11" presetClass="entr" presetSubtype="0" fill="hold" grpId="0" nodeType="afterEffect">
                                  <p:stCondLst>
                                    <p:cond delay="0"/>
                                  </p:stCondLst>
                                  <p:childTnLst>
                                    <p:set>
                                      <p:cBhvr>
                                        <p:cTn id="52" dur="1000">
                                          <p:stCondLst>
                                            <p:cond delay="0"/>
                                          </p:stCondLst>
                                        </p:cTn>
                                        <p:tgtEl>
                                          <p:spTgt spid="19"/>
                                        </p:tgtEl>
                                        <p:attrNameLst>
                                          <p:attrName>style.visibility</p:attrName>
                                        </p:attrNameLst>
                                      </p:cBhvr>
                                      <p:to>
                                        <p:strVal val="visible"/>
                                      </p:to>
                                    </p:set>
                                  </p:childTnLst>
                                </p:cTn>
                              </p:par>
                            </p:childTnLst>
                          </p:cTn>
                        </p:par>
                        <p:par>
                          <p:cTn id="53" fill="hold">
                            <p:stCondLst>
                              <p:cond delay="5000"/>
                            </p:stCondLst>
                            <p:childTnLst>
                              <p:par>
                                <p:cTn id="54" presetID="11" presetClass="entr" presetSubtype="0" fill="hold" grpId="0" nodeType="afterEffect">
                                  <p:stCondLst>
                                    <p:cond delay="0"/>
                                  </p:stCondLst>
                                  <p:childTnLst>
                                    <p:set>
                                      <p:cBhvr>
                                        <p:cTn id="55" dur="1000">
                                          <p:stCondLst>
                                            <p:cond delay="0"/>
                                          </p:stCondLst>
                                        </p:cTn>
                                        <p:tgtEl>
                                          <p:spTgt spid="20"/>
                                        </p:tgtEl>
                                        <p:attrNameLst>
                                          <p:attrName>style.visibility</p:attrName>
                                        </p:attrNameLst>
                                      </p:cBhvr>
                                      <p:to>
                                        <p:strVal val="visible"/>
                                      </p:to>
                                    </p:set>
                                  </p:childTnLst>
                                </p:cTn>
                              </p:par>
                            </p:childTnLst>
                          </p:cTn>
                        </p:par>
                        <p:par>
                          <p:cTn id="56" fill="hold">
                            <p:stCondLst>
                              <p:cond delay="6000"/>
                            </p:stCondLst>
                            <p:childTnLst>
                              <p:par>
                                <p:cTn id="57" presetID="11" presetClass="entr" presetSubtype="0" fill="hold" grpId="0" nodeType="afterEffect">
                                  <p:stCondLst>
                                    <p:cond delay="0"/>
                                  </p:stCondLst>
                                  <p:childTnLst>
                                    <p:set>
                                      <p:cBhvr>
                                        <p:cTn id="58" dur="1000">
                                          <p:stCondLst>
                                            <p:cond delay="0"/>
                                          </p:stCondLst>
                                        </p:cTn>
                                        <p:tgtEl>
                                          <p:spTgt spid="21"/>
                                        </p:tgtEl>
                                        <p:attrNameLst>
                                          <p:attrName>style.visibility</p:attrName>
                                        </p:attrNameLst>
                                      </p:cBhvr>
                                      <p:to>
                                        <p:strVal val="visible"/>
                                      </p:to>
                                    </p:set>
                                  </p:childTnLst>
                                </p:cTn>
                              </p:par>
                            </p:childTnLst>
                          </p:cTn>
                        </p:par>
                        <p:par>
                          <p:cTn id="59" fill="hold">
                            <p:stCondLst>
                              <p:cond delay="7000"/>
                            </p:stCondLst>
                            <p:childTnLst>
                              <p:par>
                                <p:cTn id="60" presetID="11" presetClass="entr" presetSubtype="0" fill="hold" grpId="0" nodeType="afterEffect">
                                  <p:stCondLst>
                                    <p:cond delay="0"/>
                                  </p:stCondLst>
                                  <p:childTnLst>
                                    <p:set>
                                      <p:cBhvr>
                                        <p:cTn id="61" dur="1000">
                                          <p:stCondLst>
                                            <p:cond delay="0"/>
                                          </p:stCondLst>
                                        </p:cTn>
                                        <p:tgtEl>
                                          <p:spTgt spid="22"/>
                                        </p:tgtEl>
                                        <p:attrNameLst>
                                          <p:attrName>style.visibility</p:attrName>
                                        </p:attrNameLst>
                                      </p:cBhvr>
                                      <p:to>
                                        <p:strVal val="visible"/>
                                      </p:to>
                                    </p:set>
                                  </p:childTnLst>
                                </p:cTn>
                              </p:par>
                            </p:childTnLst>
                          </p:cTn>
                        </p:par>
                        <p:par>
                          <p:cTn id="62" fill="hold">
                            <p:stCondLst>
                              <p:cond delay="8000"/>
                            </p:stCondLst>
                            <p:childTnLst>
                              <p:par>
                                <p:cTn id="63" presetID="11" presetClass="entr" presetSubtype="0" fill="hold" grpId="0" nodeType="afterEffect">
                                  <p:stCondLst>
                                    <p:cond delay="0"/>
                                  </p:stCondLst>
                                  <p:childTnLst>
                                    <p:set>
                                      <p:cBhvr>
                                        <p:cTn id="64" dur="1000">
                                          <p:stCondLst>
                                            <p:cond delay="0"/>
                                          </p:stCondLst>
                                        </p:cTn>
                                        <p:tgtEl>
                                          <p:spTgt spid="23"/>
                                        </p:tgtEl>
                                        <p:attrNameLst>
                                          <p:attrName>style.visibility</p:attrName>
                                        </p:attrNameLst>
                                      </p:cBhvr>
                                      <p:to>
                                        <p:strVal val="visible"/>
                                      </p:to>
                                    </p:set>
                                  </p:childTnLst>
                                </p:cTn>
                              </p:par>
                            </p:childTnLst>
                          </p:cTn>
                        </p:par>
                        <p:par>
                          <p:cTn id="65" fill="hold">
                            <p:stCondLst>
                              <p:cond delay="9000"/>
                            </p:stCondLst>
                            <p:childTnLst>
                              <p:par>
                                <p:cTn id="66" presetID="11" presetClass="entr" presetSubtype="0" fill="hold" grpId="0" nodeType="afterEffect">
                                  <p:stCondLst>
                                    <p:cond delay="0"/>
                                  </p:stCondLst>
                                  <p:childTnLst>
                                    <p:set>
                                      <p:cBhvr>
                                        <p:cTn id="67" dur="1000">
                                          <p:stCondLst>
                                            <p:cond delay="0"/>
                                          </p:stCondLst>
                                        </p:cTn>
                                        <p:tgtEl>
                                          <p:spTgt spid="24"/>
                                        </p:tgtEl>
                                        <p:attrNameLst>
                                          <p:attrName>style.visibility</p:attrName>
                                        </p:attrNameLst>
                                      </p:cBhvr>
                                      <p:to>
                                        <p:strVal val="visible"/>
                                      </p:to>
                                    </p:set>
                                  </p:childTnLst>
                                </p:cTn>
                              </p:par>
                            </p:childTnLst>
                          </p:cTn>
                        </p:par>
                        <p:par>
                          <p:cTn id="68" fill="hold">
                            <p:stCondLst>
                              <p:cond delay="10000"/>
                            </p:stCondLst>
                            <p:childTnLst>
                              <p:par>
                                <p:cTn id="69" presetID="11" presetClass="entr" presetSubtype="0" fill="hold" grpId="0" nodeType="afterEffect">
                                  <p:stCondLst>
                                    <p:cond delay="0"/>
                                  </p:stCondLst>
                                  <p:childTnLst>
                                    <p:set>
                                      <p:cBhvr>
                                        <p:cTn id="70"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7"/>
                                        </p:tgtEl>
                                      </p:cBhvr>
                                    </p:animEffect>
                                    <p:animScale>
                                      <p:cBhvr>
                                        <p:cTn id="76" dur="250" autoRev="1" fill="hold"/>
                                        <p:tgtEl>
                                          <p:spTgt spid="27"/>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7"/>
                  </p:tgtEl>
                </p:cond>
              </p:nextCondLst>
            </p:seq>
          </p:childTnLst>
        </p:cTn>
      </p:par>
    </p:tnLst>
    <p:bldLst>
      <p:bldP spid="10" grpId="0" animBg="1"/>
      <p:bldP spid="10" grpId="1" animBg="1"/>
      <p:bldP spid="11" grpId="0" animBg="1"/>
      <p:bldP spid="11" grpId="1" animBg="1"/>
      <p:bldP spid="13" grpId="0" animBg="1"/>
      <p:bldP spid="13"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4D35F52-11B1-4B3A-8C48-EEC570ADC26C}"/>
              </a:ext>
            </a:extLst>
          </p:cNvPr>
          <p:cNvPicPr>
            <a:picLocks noChangeAspect="1"/>
          </p:cNvPicPr>
          <p:nvPr/>
        </p:nvPicPr>
        <p:blipFill rotWithShape="1">
          <a:blip r:embed="rId4">
            <a:extLst>
              <a:ext uri="{28A0092B-C50C-407E-A947-70E740481C1C}">
                <a14:useLocalDpi xmlns:a14="http://schemas.microsoft.com/office/drawing/2010/main" val="0"/>
              </a:ext>
            </a:extLst>
          </a:blip>
          <a:srcRect b="24227"/>
          <a:stretch/>
        </p:blipFill>
        <p:spPr>
          <a:xfrm>
            <a:off x="0" y="1139548"/>
            <a:ext cx="9144000" cy="5196468"/>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0" y="72748"/>
            <a:ext cx="1572964" cy="827315"/>
          </a:xfrm>
          <a:prstGeom prst="rect">
            <a:avLst/>
          </a:prstGeom>
        </p:spPr>
      </p:pic>
      <p:sp>
        <p:nvSpPr>
          <p:cNvPr id="10" name="A"/>
          <p:cNvSpPr/>
          <p:nvPr/>
        </p:nvSpPr>
        <p:spPr>
          <a:xfrm>
            <a:off x="255976" y="4637533"/>
            <a:ext cx="4136364"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B. Scratch </a:t>
            </a:r>
            <a:endParaRPr lang="vi-VN" sz="2800" dirty="0">
              <a:latin typeface="Times New Roman" panose="02020603050405020304" pitchFamily="18" charset="0"/>
              <a:cs typeface="Times New Roman" panose="02020603050405020304" pitchFamily="18" charset="0"/>
            </a:endParaRPr>
          </a:p>
        </p:txBody>
      </p:sp>
      <p:sp>
        <p:nvSpPr>
          <p:cNvPr id="12" name="C"/>
          <p:cNvSpPr/>
          <p:nvPr/>
        </p:nvSpPr>
        <p:spPr>
          <a:xfrm>
            <a:off x="234881" y="3427494"/>
            <a:ext cx="4132262"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 Word </a:t>
            </a:r>
            <a:endParaRPr lang="vi-VN" sz="2800" dirty="0">
              <a:latin typeface="Times New Roman" panose="02020603050405020304" pitchFamily="18" charset="0"/>
              <a:cs typeface="Times New Roman" panose="02020603050405020304" pitchFamily="18" charset="0"/>
            </a:endParaRPr>
          </a:p>
        </p:txBody>
      </p:sp>
      <p:sp>
        <p:nvSpPr>
          <p:cNvPr id="13" name="D"/>
          <p:cNvSpPr/>
          <p:nvPr/>
        </p:nvSpPr>
        <p:spPr>
          <a:xfrm flipH="1">
            <a:off x="4667622" y="3423246"/>
            <a:ext cx="4132262"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VMndow</a:t>
            </a:r>
            <a:r>
              <a:rPr lang="en-US" sz="2400" dirty="0">
                <a:latin typeface="Times New Roman" panose="02020603050405020304" pitchFamily="18" charset="0"/>
                <a:cs typeface="Times New Roman" panose="02020603050405020304" pitchFamily="18" charset="0"/>
              </a:rPr>
              <a:t> Explorer</a:t>
            </a:r>
            <a:endParaRPr lang="vi-VN" sz="2400" dirty="0">
              <a:latin typeface="Times New Roman" panose="02020603050405020304" pitchFamily="18" charset="0"/>
              <a:cs typeface="Times New Roman" panose="02020603050405020304" pitchFamily="18" charset="0"/>
            </a:endParaRPr>
          </a:p>
        </p:txBody>
      </p:sp>
      <p:pic>
        <p:nvPicPr>
          <p:cNvPr id="14" name="Picture 13">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2346" b="100000" l="0" r="95690"/>
                    </a14:imgEffect>
                  </a14:imgLayer>
                </a14:imgProps>
              </a:ext>
            </a:extLst>
          </a:blip>
          <a:stretch>
            <a:fillRect/>
          </a:stretch>
        </p:blipFill>
        <p:spPr>
          <a:xfrm>
            <a:off x="1630901" y="83106"/>
            <a:ext cx="720312" cy="705823"/>
          </a:xfrm>
          <a:prstGeom prst="rect">
            <a:avLst/>
          </a:prstGeom>
        </p:spPr>
      </p:pic>
      <p:sp>
        <p:nvSpPr>
          <p:cNvPr id="15" name="Rounded Rectangle 23"/>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3962197" y="1310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3962197" y="1410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3962197" y="131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3962197" y="1361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3962197" y="12623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3962197" y="9634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6"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4797" y="78668"/>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D"/>
          <p:cNvSpPr/>
          <p:nvPr/>
        </p:nvSpPr>
        <p:spPr>
          <a:xfrm flipH="1">
            <a:off x="4667622" y="4633285"/>
            <a:ext cx="4132262"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 PowerPoint </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A89D07C-BECB-4D98-90A4-884D1FA2FE9F}"/>
              </a:ext>
            </a:extLst>
          </p:cNvPr>
          <p:cNvSpPr txBox="1"/>
          <p:nvPr/>
        </p:nvSpPr>
        <p:spPr>
          <a:xfrm>
            <a:off x="234880" y="1425807"/>
            <a:ext cx="8658749" cy="1077218"/>
          </a:xfrm>
          <a:prstGeom prst="rect">
            <a:avLst/>
          </a:prstGeom>
          <a:solidFill>
            <a:srgbClr val="002060"/>
          </a:solid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3:</a:t>
            </a:r>
            <a:r>
              <a:rPr lang="en-US" sz="3200" dirty="0">
                <a:solidFill>
                  <a:srgbClr val="FFFF00"/>
                </a:solidFill>
                <a:latin typeface="Times New Roman" panose="02020603050405020304" pitchFamily="18" charset="0"/>
                <a:cs typeface="Times New Roman" panose="02020603050405020304" pitchFamily="18" charset="0"/>
              </a:rPr>
              <a:t>Trong </a:t>
            </a:r>
            <a:r>
              <a:rPr lang="en-US" sz="3200" dirty="0" err="1">
                <a:solidFill>
                  <a:srgbClr val="FFFF00"/>
                </a:solidFill>
                <a:latin typeface="Times New Roman" panose="02020603050405020304" pitchFamily="18" charset="0"/>
                <a:cs typeface="Times New Roman" panose="02020603050405020304" pitchFamily="18" charset="0"/>
              </a:rPr>
              <a:t>các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sau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đây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một</a:t>
            </a:r>
            <a:endParaRPr lang="en-US" sz="3200" dirty="0">
              <a:solidFill>
                <a:srgbClr val="FFFF00"/>
              </a:solidFill>
              <a:latin typeface="Times New Roman" panose="02020603050405020304" pitchFamily="18" charset="0"/>
              <a:cs typeface="Times New Roman" panose="02020603050405020304" pitchFamily="18" charset="0"/>
            </a:endParaRPr>
          </a:p>
          <a:p>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ngôn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ngữ</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lập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trình</a:t>
            </a:r>
            <a:r>
              <a:rPr lang="en-US" sz="3200" dirty="0">
                <a:solidFill>
                  <a:srgbClr val="FFFF00"/>
                </a:solidFill>
                <a:latin typeface="Times New Roman" panose="02020603050405020304" pitchFamily="18" charset="0"/>
                <a:cs typeface="Times New Roman" panose="02020603050405020304" pitchFamily="18" charset="0"/>
              </a:rPr>
              <a:t>?</a:t>
            </a:r>
            <a:endParaRPr lang="vi-VN"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457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1" presetClass="entr" presetSubtype="0" fill="hold" grpId="0" nodeType="afterEffect">
                                  <p:stCondLst>
                                    <p:cond delay="0"/>
                                  </p:stCondLst>
                                  <p:childTnLst>
                                    <p:set>
                                      <p:cBhvr>
                                        <p:cTn id="40" dur="1000">
                                          <p:stCondLst>
                                            <p:cond delay="0"/>
                                          </p:stCondLst>
                                        </p:cTn>
                                        <p:tgtEl>
                                          <p:spTgt spid="15"/>
                                        </p:tgtEl>
                                        <p:attrNameLst>
                                          <p:attrName>style.visibility</p:attrName>
                                        </p:attrNameLst>
                                      </p:cBhvr>
                                      <p:to>
                                        <p:strVal val="visible"/>
                                      </p:to>
                                    </p:set>
                                  </p:childTnLst>
                                </p:cTn>
                              </p:par>
                            </p:childTnLst>
                          </p:cTn>
                        </p:par>
                        <p:par>
                          <p:cTn id="41" fill="hold">
                            <p:stCondLst>
                              <p:cond delay="1000"/>
                            </p:stCondLst>
                            <p:childTnLst>
                              <p:par>
                                <p:cTn id="42" presetID="11" presetClass="entr" presetSubtype="0" fill="hold" grpId="0" nodeType="afterEffect">
                                  <p:stCondLst>
                                    <p:cond delay="0"/>
                                  </p:stCondLst>
                                  <p:childTnLst>
                                    <p:set>
                                      <p:cBhvr>
                                        <p:cTn id="43" dur="1000">
                                          <p:stCondLst>
                                            <p:cond delay="0"/>
                                          </p:stCondLst>
                                        </p:cTn>
                                        <p:tgtEl>
                                          <p:spTgt spid="16"/>
                                        </p:tgtEl>
                                        <p:attrNameLst>
                                          <p:attrName>style.visibility</p:attrName>
                                        </p:attrNameLst>
                                      </p:cBhvr>
                                      <p:to>
                                        <p:strVal val="visible"/>
                                      </p:to>
                                    </p:set>
                                  </p:childTnLst>
                                </p:cTn>
                              </p:par>
                            </p:childTnLst>
                          </p:cTn>
                        </p:par>
                        <p:par>
                          <p:cTn id="44" fill="hold">
                            <p:stCondLst>
                              <p:cond delay="2000"/>
                            </p:stCondLst>
                            <p:childTnLst>
                              <p:par>
                                <p:cTn id="45" presetID="11" presetClass="entr" presetSubtype="0" fill="hold" grpId="0" nodeType="afterEffect">
                                  <p:stCondLst>
                                    <p:cond delay="0"/>
                                  </p:stCondLst>
                                  <p:childTnLst>
                                    <p:set>
                                      <p:cBhvr>
                                        <p:cTn id="46" dur="1000">
                                          <p:stCondLst>
                                            <p:cond delay="0"/>
                                          </p:stCondLst>
                                        </p:cTn>
                                        <p:tgtEl>
                                          <p:spTgt spid="17"/>
                                        </p:tgtEl>
                                        <p:attrNameLst>
                                          <p:attrName>style.visibility</p:attrName>
                                        </p:attrNameLst>
                                      </p:cBhvr>
                                      <p:to>
                                        <p:strVal val="visible"/>
                                      </p:to>
                                    </p:set>
                                  </p:childTnLst>
                                </p:cTn>
                              </p:par>
                            </p:childTnLst>
                          </p:cTn>
                        </p:par>
                        <p:par>
                          <p:cTn id="47" fill="hold">
                            <p:stCondLst>
                              <p:cond delay="3000"/>
                            </p:stCondLst>
                            <p:childTnLst>
                              <p:par>
                                <p:cTn id="48" presetID="11" presetClass="entr" presetSubtype="0" fill="hold" grpId="0" nodeType="afterEffect">
                                  <p:stCondLst>
                                    <p:cond delay="0"/>
                                  </p:stCondLst>
                                  <p:childTnLst>
                                    <p:set>
                                      <p:cBhvr>
                                        <p:cTn id="49" dur="1000">
                                          <p:stCondLst>
                                            <p:cond delay="0"/>
                                          </p:stCondLst>
                                        </p:cTn>
                                        <p:tgtEl>
                                          <p:spTgt spid="18"/>
                                        </p:tgtEl>
                                        <p:attrNameLst>
                                          <p:attrName>style.visibility</p:attrName>
                                        </p:attrNameLst>
                                      </p:cBhvr>
                                      <p:to>
                                        <p:strVal val="visible"/>
                                      </p:to>
                                    </p:set>
                                  </p:childTnLst>
                                </p:cTn>
                              </p:par>
                            </p:childTnLst>
                          </p:cTn>
                        </p:par>
                        <p:par>
                          <p:cTn id="50" fill="hold">
                            <p:stCondLst>
                              <p:cond delay="4000"/>
                            </p:stCondLst>
                            <p:childTnLst>
                              <p:par>
                                <p:cTn id="51" presetID="11" presetClass="entr" presetSubtype="0" fill="hold" grpId="0" nodeType="afterEffect">
                                  <p:stCondLst>
                                    <p:cond delay="0"/>
                                  </p:stCondLst>
                                  <p:childTnLst>
                                    <p:set>
                                      <p:cBhvr>
                                        <p:cTn id="52" dur="1000">
                                          <p:stCondLst>
                                            <p:cond delay="0"/>
                                          </p:stCondLst>
                                        </p:cTn>
                                        <p:tgtEl>
                                          <p:spTgt spid="19"/>
                                        </p:tgtEl>
                                        <p:attrNameLst>
                                          <p:attrName>style.visibility</p:attrName>
                                        </p:attrNameLst>
                                      </p:cBhvr>
                                      <p:to>
                                        <p:strVal val="visible"/>
                                      </p:to>
                                    </p:set>
                                  </p:childTnLst>
                                </p:cTn>
                              </p:par>
                            </p:childTnLst>
                          </p:cTn>
                        </p:par>
                        <p:par>
                          <p:cTn id="53" fill="hold">
                            <p:stCondLst>
                              <p:cond delay="5000"/>
                            </p:stCondLst>
                            <p:childTnLst>
                              <p:par>
                                <p:cTn id="54" presetID="11" presetClass="entr" presetSubtype="0" fill="hold" grpId="0" nodeType="afterEffect">
                                  <p:stCondLst>
                                    <p:cond delay="0"/>
                                  </p:stCondLst>
                                  <p:childTnLst>
                                    <p:set>
                                      <p:cBhvr>
                                        <p:cTn id="55" dur="1000">
                                          <p:stCondLst>
                                            <p:cond delay="0"/>
                                          </p:stCondLst>
                                        </p:cTn>
                                        <p:tgtEl>
                                          <p:spTgt spid="20"/>
                                        </p:tgtEl>
                                        <p:attrNameLst>
                                          <p:attrName>style.visibility</p:attrName>
                                        </p:attrNameLst>
                                      </p:cBhvr>
                                      <p:to>
                                        <p:strVal val="visible"/>
                                      </p:to>
                                    </p:set>
                                  </p:childTnLst>
                                </p:cTn>
                              </p:par>
                            </p:childTnLst>
                          </p:cTn>
                        </p:par>
                        <p:par>
                          <p:cTn id="56" fill="hold">
                            <p:stCondLst>
                              <p:cond delay="6000"/>
                            </p:stCondLst>
                            <p:childTnLst>
                              <p:par>
                                <p:cTn id="57" presetID="11" presetClass="entr" presetSubtype="0" fill="hold" grpId="0" nodeType="afterEffect">
                                  <p:stCondLst>
                                    <p:cond delay="0"/>
                                  </p:stCondLst>
                                  <p:childTnLst>
                                    <p:set>
                                      <p:cBhvr>
                                        <p:cTn id="58" dur="1000">
                                          <p:stCondLst>
                                            <p:cond delay="0"/>
                                          </p:stCondLst>
                                        </p:cTn>
                                        <p:tgtEl>
                                          <p:spTgt spid="21"/>
                                        </p:tgtEl>
                                        <p:attrNameLst>
                                          <p:attrName>style.visibility</p:attrName>
                                        </p:attrNameLst>
                                      </p:cBhvr>
                                      <p:to>
                                        <p:strVal val="visible"/>
                                      </p:to>
                                    </p:set>
                                  </p:childTnLst>
                                </p:cTn>
                              </p:par>
                            </p:childTnLst>
                          </p:cTn>
                        </p:par>
                        <p:par>
                          <p:cTn id="59" fill="hold">
                            <p:stCondLst>
                              <p:cond delay="7000"/>
                            </p:stCondLst>
                            <p:childTnLst>
                              <p:par>
                                <p:cTn id="60" presetID="11" presetClass="entr" presetSubtype="0" fill="hold" grpId="0" nodeType="afterEffect">
                                  <p:stCondLst>
                                    <p:cond delay="0"/>
                                  </p:stCondLst>
                                  <p:childTnLst>
                                    <p:set>
                                      <p:cBhvr>
                                        <p:cTn id="61" dur="1000">
                                          <p:stCondLst>
                                            <p:cond delay="0"/>
                                          </p:stCondLst>
                                        </p:cTn>
                                        <p:tgtEl>
                                          <p:spTgt spid="22"/>
                                        </p:tgtEl>
                                        <p:attrNameLst>
                                          <p:attrName>style.visibility</p:attrName>
                                        </p:attrNameLst>
                                      </p:cBhvr>
                                      <p:to>
                                        <p:strVal val="visible"/>
                                      </p:to>
                                    </p:set>
                                  </p:childTnLst>
                                </p:cTn>
                              </p:par>
                            </p:childTnLst>
                          </p:cTn>
                        </p:par>
                        <p:par>
                          <p:cTn id="62" fill="hold">
                            <p:stCondLst>
                              <p:cond delay="8000"/>
                            </p:stCondLst>
                            <p:childTnLst>
                              <p:par>
                                <p:cTn id="63" presetID="11" presetClass="entr" presetSubtype="0" fill="hold" grpId="0" nodeType="afterEffect">
                                  <p:stCondLst>
                                    <p:cond delay="0"/>
                                  </p:stCondLst>
                                  <p:childTnLst>
                                    <p:set>
                                      <p:cBhvr>
                                        <p:cTn id="64" dur="1000">
                                          <p:stCondLst>
                                            <p:cond delay="0"/>
                                          </p:stCondLst>
                                        </p:cTn>
                                        <p:tgtEl>
                                          <p:spTgt spid="23"/>
                                        </p:tgtEl>
                                        <p:attrNameLst>
                                          <p:attrName>style.visibility</p:attrName>
                                        </p:attrNameLst>
                                      </p:cBhvr>
                                      <p:to>
                                        <p:strVal val="visible"/>
                                      </p:to>
                                    </p:set>
                                  </p:childTnLst>
                                </p:cTn>
                              </p:par>
                            </p:childTnLst>
                          </p:cTn>
                        </p:par>
                        <p:par>
                          <p:cTn id="65" fill="hold">
                            <p:stCondLst>
                              <p:cond delay="9000"/>
                            </p:stCondLst>
                            <p:childTnLst>
                              <p:par>
                                <p:cTn id="66" presetID="11" presetClass="entr" presetSubtype="0" fill="hold" grpId="0" nodeType="afterEffect">
                                  <p:stCondLst>
                                    <p:cond delay="0"/>
                                  </p:stCondLst>
                                  <p:childTnLst>
                                    <p:set>
                                      <p:cBhvr>
                                        <p:cTn id="67" dur="1000">
                                          <p:stCondLst>
                                            <p:cond delay="0"/>
                                          </p:stCondLst>
                                        </p:cTn>
                                        <p:tgtEl>
                                          <p:spTgt spid="24"/>
                                        </p:tgtEl>
                                        <p:attrNameLst>
                                          <p:attrName>style.visibility</p:attrName>
                                        </p:attrNameLst>
                                      </p:cBhvr>
                                      <p:to>
                                        <p:strVal val="visible"/>
                                      </p:to>
                                    </p:set>
                                  </p:childTnLst>
                                </p:cTn>
                              </p:par>
                            </p:childTnLst>
                          </p:cTn>
                        </p:par>
                        <p:par>
                          <p:cTn id="68" fill="hold">
                            <p:stCondLst>
                              <p:cond delay="10000"/>
                            </p:stCondLst>
                            <p:childTnLst>
                              <p:par>
                                <p:cTn id="69" presetID="11" presetClass="entr" presetSubtype="0" fill="hold" grpId="0" nodeType="afterEffect">
                                  <p:stCondLst>
                                    <p:cond delay="0"/>
                                  </p:stCondLst>
                                  <p:childTnLst>
                                    <p:set>
                                      <p:cBhvr>
                                        <p:cTn id="70"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7"/>
                                        </p:tgtEl>
                                      </p:cBhvr>
                                    </p:animEffect>
                                    <p:animScale>
                                      <p:cBhvr>
                                        <p:cTn id="76" dur="250" autoRev="1" fill="hold"/>
                                        <p:tgtEl>
                                          <p:spTgt spid="27"/>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7"/>
                  </p:tgtEl>
                </p:cond>
              </p:nextCondLst>
            </p:seq>
          </p:childTnLst>
        </p:cTn>
      </p:par>
    </p:tnLst>
    <p:bldLst>
      <p:bldP spid="10" grpId="0" animBg="1"/>
      <p:bldP spid="10" grpId="1" animBg="1"/>
      <p:bldP spid="12" grpId="0" animBg="1"/>
      <p:bldP spid="12" grpId="1" animBg="1"/>
      <p:bldP spid="13" grpId="0" animBg="1"/>
      <p:bldP spid="13"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B141D4B-180A-4E83-8E0B-D4C368C78B01}"/>
              </a:ext>
            </a:extLst>
          </p:cNvPr>
          <p:cNvPicPr>
            <a:picLocks noChangeAspect="1"/>
          </p:cNvPicPr>
          <p:nvPr/>
        </p:nvPicPr>
        <p:blipFill rotWithShape="1">
          <a:blip r:embed="rId4">
            <a:extLst>
              <a:ext uri="{28A0092B-C50C-407E-A947-70E740481C1C}">
                <a14:useLocalDpi xmlns:a14="http://schemas.microsoft.com/office/drawing/2010/main" val="0"/>
              </a:ext>
            </a:extLst>
          </a:blip>
          <a:srcRect b="24227"/>
          <a:stretch/>
        </p:blipFill>
        <p:spPr>
          <a:xfrm>
            <a:off x="0" y="900062"/>
            <a:ext cx="9144000" cy="6045024"/>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0" y="72748"/>
            <a:ext cx="1572964" cy="82731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12956" y="1648437"/>
                <a:ext cx="8118088"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Câu 3: </a:t>
                </a:r>
                <a14:m>
                  <m:oMath xmlns:m="http://schemas.openxmlformats.org/officeDocument/2006/math">
                    <m:r>
                      <a:rPr lang="en-US" sz="2400" b="1" i="1" smtClean="0">
                        <a:solidFill>
                          <a:schemeClr val="bg1"/>
                        </a:solidFill>
                        <a:latin typeface="Cambria Math" panose="02040503050406030204" pitchFamily="18" charset="0"/>
                        <a:cs typeface="Times New Roman" panose="02020603050405020304" pitchFamily="18" charset="0"/>
                      </a:rPr>
                      <m:t>Ư</m:t>
                    </m:r>
                    <m:r>
                      <a:rPr lang="en-US" sz="2400" b="1" i="1" smtClean="0">
                        <a:solidFill>
                          <a:schemeClr val="bg1"/>
                        </a:solidFill>
                        <a:latin typeface="Cambria Math" panose="02040503050406030204" pitchFamily="18" charset="0"/>
                        <a:cs typeface="Times New Roman" panose="02020603050405020304" pitchFamily="18" charset="0"/>
                      </a:rPr>
                      <m:t>𝑪𝑳𝑵</m:t>
                    </m:r>
                    <m:r>
                      <a:rPr lang="en-US" sz="2400" b="1" i="1" smtClean="0">
                        <a:solidFill>
                          <a:schemeClr val="bg1"/>
                        </a:solidFill>
                        <a:latin typeface="Cambria Math" panose="02040503050406030204" pitchFamily="18" charset="0"/>
                        <a:cs typeface="Times New Roman" panose="02020603050405020304" pitchFamily="18" charset="0"/>
                      </a:rPr>
                      <m:t>(</m:t>
                    </m:r>
                    <m:r>
                      <a:rPr lang="en-US" sz="2400" b="1" i="1" smtClean="0">
                        <a:solidFill>
                          <a:schemeClr val="bg1"/>
                        </a:solidFill>
                        <a:latin typeface="Cambria Math" panose="02040503050406030204" pitchFamily="18" charset="0"/>
                        <a:cs typeface="Times New Roman" panose="02020603050405020304" pitchFamily="18" charset="0"/>
                      </a:rPr>
                      <m:t>𝟔𝟎</m:t>
                    </m:r>
                    <m:r>
                      <a:rPr lang="en-US" sz="2400" b="1" i="1" smtClean="0">
                        <a:solidFill>
                          <a:schemeClr val="bg1"/>
                        </a:solidFill>
                        <a:latin typeface="Cambria Math" panose="02040503050406030204" pitchFamily="18" charset="0"/>
                        <a:cs typeface="Times New Roman" panose="02020603050405020304" pitchFamily="18" charset="0"/>
                      </a:rPr>
                      <m:t>;</m:t>
                    </m:r>
                    <m:r>
                      <a:rPr lang="en-US" sz="2400" b="1" i="1" smtClean="0">
                        <a:solidFill>
                          <a:schemeClr val="bg1"/>
                        </a:solidFill>
                        <a:latin typeface="Cambria Math" panose="02040503050406030204" pitchFamily="18" charset="0"/>
                        <a:cs typeface="Times New Roman" panose="02020603050405020304" pitchFamily="18" charset="0"/>
                      </a:rPr>
                      <m:t>𝟏𝟖𝟎</m:t>
                    </m:r>
                    <m:r>
                      <a:rPr lang="en-US" sz="2400" b="1" i="1" smtClean="0">
                        <a:solidFill>
                          <a:schemeClr val="bg1"/>
                        </a:solidFill>
                        <a:latin typeface="Cambria Math" panose="02040503050406030204" pitchFamily="18" charset="0"/>
                        <a:cs typeface="Times New Roman" panose="02020603050405020304" pitchFamily="18" charset="0"/>
                      </a:rPr>
                      <m:t>)=</m:t>
                    </m:r>
                  </m:oMath>
                </a14:m>
                <a:endParaRPr lang="vi-VN" sz="2400" b="1">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12956" y="1648437"/>
                <a:ext cx="8118088" cy="461665"/>
              </a:xfrm>
              <a:prstGeom prst="rect">
                <a:avLst/>
              </a:prstGeom>
              <a:blipFill rotWithShape="0">
                <a:blip r:embed="rId6"/>
                <a:stretch>
                  <a:fillRect t="-10526" b="-28947"/>
                </a:stretch>
              </a:blipFill>
            </p:spPr>
            <p:txBody>
              <a:bodyPr/>
              <a:lstStyle/>
              <a:p>
                <a:r>
                  <a:rPr lang="en-US">
                    <a:noFill/>
                  </a:rPr>
                  <a:t> </a:t>
                </a:r>
              </a:p>
            </p:txBody>
          </p:sp>
        </mc:Fallback>
      </mc:AlternateContent>
      <p:sp>
        <p:nvSpPr>
          <p:cNvPr id="10" name="A"/>
          <p:cNvSpPr/>
          <p:nvPr/>
        </p:nvSpPr>
        <p:spPr>
          <a:xfrm flipH="1">
            <a:off x="4714842" y="4149380"/>
            <a:ext cx="4356117" cy="83703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C.Cấu</a:t>
            </a:r>
            <a:r>
              <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rẽ</a:t>
            </a:r>
            <a:r>
              <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nhánh</a:t>
            </a:r>
            <a:r>
              <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endPar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endParaRPr lang="vi-VN" sz="2600" dirty="0">
              <a:latin typeface="Times New Roman" panose="02020603050405020304" pitchFamily="18" charset="0"/>
              <a:cs typeface="Times New Roman" panose="02020603050405020304" pitchFamily="18" charset="0"/>
            </a:endParaRPr>
          </a:p>
        </p:txBody>
      </p:sp>
      <p:sp>
        <p:nvSpPr>
          <p:cNvPr id="11" name="B"/>
          <p:cNvSpPr/>
          <p:nvPr/>
        </p:nvSpPr>
        <p:spPr>
          <a:xfrm>
            <a:off x="249457" y="5315600"/>
            <a:ext cx="4356117" cy="83703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B.</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12" name="C"/>
          <p:cNvSpPr/>
          <p:nvPr/>
        </p:nvSpPr>
        <p:spPr>
          <a:xfrm>
            <a:off x="249457" y="4105560"/>
            <a:ext cx="4356117" cy="83847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457200" lvl="0" indent="-457200" algn="just" eaLnBrk="0" fontAlgn="base" hangingPunct="0">
              <a:spcBef>
                <a:spcPct val="0"/>
              </a:spcBef>
              <a:spcAft>
                <a:spcPct val="0"/>
              </a:spcAft>
              <a:buFont typeface="+mj-lt"/>
              <a:buAutoNum type="alphaUcPeriod"/>
              <a:tabLst>
                <a:tab pos="190500" algn="l"/>
              </a:tabLst>
            </a:pP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rẽ</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nhánh</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3" name="D"/>
          <p:cNvSpPr/>
          <p:nvPr/>
        </p:nvSpPr>
        <p:spPr>
          <a:xfrm flipH="1">
            <a:off x="4684960" y="5357972"/>
            <a:ext cx="4459039" cy="83703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a:off x="1630901" y="83106"/>
            <a:ext cx="720312" cy="705823"/>
          </a:xfrm>
          <a:prstGeom prst="rect">
            <a:avLst/>
          </a:prstGeom>
        </p:spPr>
      </p:pic>
      <p:sp>
        <p:nvSpPr>
          <p:cNvPr id="15" name="Rounded Rectangle 23"/>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00:10</a:t>
            </a:r>
          </a:p>
        </p:txBody>
      </p:sp>
      <p:sp>
        <p:nvSpPr>
          <p:cNvPr id="16" name="Rounded Rectangle 24"/>
          <p:cNvSpPr/>
          <p:nvPr/>
        </p:nvSpPr>
        <p:spPr>
          <a:xfrm>
            <a:off x="3962197" y="1310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00:09</a:t>
            </a:r>
          </a:p>
        </p:txBody>
      </p:sp>
      <p:sp>
        <p:nvSpPr>
          <p:cNvPr id="17" name="Rounded Rectangle 25"/>
          <p:cNvSpPr/>
          <p:nvPr/>
        </p:nvSpPr>
        <p:spPr>
          <a:xfrm>
            <a:off x="3962197" y="1410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00:08</a:t>
            </a:r>
          </a:p>
        </p:txBody>
      </p:sp>
      <p:sp>
        <p:nvSpPr>
          <p:cNvPr id="18" name="Rounded Rectangle 26"/>
          <p:cNvSpPr/>
          <p:nvPr/>
        </p:nvSpPr>
        <p:spPr>
          <a:xfrm>
            <a:off x="3962197" y="131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00:07</a:t>
            </a:r>
          </a:p>
        </p:txBody>
      </p:sp>
      <p:sp>
        <p:nvSpPr>
          <p:cNvPr id="19" name="Rounded Rectangle 27"/>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00:06</a:t>
            </a:r>
          </a:p>
        </p:txBody>
      </p:sp>
      <p:sp>
        <p:nvSpPr>
          <p:cNvPr id="20" name="Rounded Rectangle 28"/>
          <p:cNvSpPr/>
          <p:nvPr/>
        </p:nvSpPr>
        <p:spPr>
          <a:xfrm>
            <a:off x="3962197" y="1361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00:05</a:t>
            </a:r>
          </a:p>
        </p:txBody>
      </p:sp>
      <p:sp>
        <p:nvSpPr>
          <p:cNvPr id="21" name="Rounded Rectangle 29"/>
          <p:cNvSpPr/>
          <p:nvPr/>
        </p:nvSpPr>
        <p:spPr>
          <a:xfrm>
            <a:off x="3962197" y="12623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00:04</a:t>
            </a:r>
          </a:p>
        </p:txBody>
      </p:sp>
      <p:sp>
        <p:nvSpPr>
          <p:cNvPr id="22" name="Rounded Rectangle 30"/>
          <p:cNvSpPr/>
          <p:nvPr/>
        </p:nvSpPr>
        <p:spPr>
          <a:xfrm>
            <a:off x="3962197" y="1162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00:03</a:t>
            </a:r>
          </a:p>
        </p:txBody>
      </p:sp>
      <p:sp>
        <p:nvSpPr>
          <p:cNvPr id="23" name="Rounded Rectangle 31"/>
          <p:cNvSpPr/>
          <p:nvPr/>
        </p:nvSpPr>
        <p:spPr>
          <a:xfrm>
            <a:off x="3962197" y="9634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00:02</a:t>
            </a:r>
          </a:p>
        </p:txBody>
      </p:sp>
      <p:sp>
        <p:nvSpPr>
          <p:cNvPr id="24" name="Rounded Rectangle 32"/>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00:01</a:t>
            </a:r>
          </a:p>
        </p:txBody>
      </p:sp>
      <p:sp>
        <p:nvSpPr>
          <p:cNvPr id="25" name="Rounded Rectangle 33"/>
          <p:cNvSpPr/>
          <p:nvPr/>
        </p:nvSpPr>
        <p:spPr>
          <a:xfrm>
            <a:off x="3962197" y="1063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4797" y="78668"/>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E987F04-F965-4D37-BDFB-AF8D1A9C149A}"/>
              </a:ext>
            </a:extLst>
          </p:cNvPr>
          <p:cNvSpPr txBox="1"/>
          <p:nvPr/>
        </p:nvSpPr>
        <p:spPr>
          <a:xfrm>
            <a:off x="152198" y="1252731"/>
            <a:ext cx="8654138" cy="1138773"/>
          </a:xfrm>
          <a:prstGeom prst="rect">
            <a:avLst/>
          </a:prstGeom>
          <a:solidFill>
            <a:srgbClr val="002060"/>
          </a:solid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4: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Scratch</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20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hiện</a:t>
            </a:r>
            <a:endPar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FFFF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51371DA1-5D10-48D2-9B83-25C9701C94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2900" y="2611302"/>
            <a:ext cx="1697345" cy="119785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A6BB8D95-1FD6-42BA-9F66-8E01537D0EB6}"/>
              </a:ext>
            </a:extLst>
          </p:cNvPr>
          <p:cNvSpPr txBox="1">
            <a:spLocks noChangeArrowheads="1"/>
          </p:cNvSpPr>
          <p:nvPr/>
        </p:nvSpPr>
        <p:spPr bwMode="auto">
          <a:xfrm>
            <a:off x="7176552" y="3840490"/>
            <a:ext cx="9312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1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B68B13D2-5FEF-431D-BEA1-D55C7CDB5743}"/>
              </a:ext>
            </a:extLst>
          </p:cNvPr>
          <p:cNvSpPr>
            <a:spLocks noChangeArrowheads="1"/>
          </p:cNvSpPr>
          <p:nvPr/>
        </p:nvSpPr>
        <p:spPr bwMode="auto">
          <a:xfrm>
            <a:off x="206829" y="1643623"/>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9250" algn="l"/>
              </a:tabLst>
              <a:defRPr>
                <a:solidFill>
                  <a:schemeClr val="tx1"/>
                </a:solidFill>
                <a:latin typeface="Arial" panose="020B0604020202020204" pitchFamily="34" charset="0"/>
              </a:defRPr>
            </a:lvl1pPr>
            <a:lvl2pPr eaLnBrk="0" fontAlgn="base" hangingPunct="0">
              <a:spcBef>
                <a:spcPct val="0"/>
              </a:spcBef>
              <a:spcAft>
                <a:spcPct val="0"/>
              </a:spcAft>
              <a:tabLst>
                <a:tab pos="349250" algn="l"/>
              </a:tabLst>
              <a:defRPr>
                <a:solidFill>
                  <a:schemeClr val="tx1"/>
                </a:solidFill>
                <a:latin typeface="Arial" panose="020B0604020202020204" pitchFamily="34" charset="0"/>
              </a:defRPr>
            </a:lvl2pPr>
            <a:lvl3pPr eaLnBrk="0" fontAlgn="base" hangingPunct="0">
              <a:spcBef>
                <a:spcPct val="0"/>
              </a:spcBef>
              <a:spcAft>
                <a:spcPct val="0"/>
              </a:spcAft>
              <a:tabLst>
                <a:tab pos="349250" algn="l"/>
              </a:tabLst>
              <a:defRPr>
                <a:solidFill>
                  <a:schemeClr val="tx1"/>
                </a:solidFill>
                <a:latin typeface="Arial" panose="020B0604020202020204" pitchFamily="34" charset="0"/>
              </a:defRPr>
            </a:lvl3pPr>
            <a:lvl4pPr eaLnBrk="0" fontAlgn="base" hangingPunct="0">
              <a:spcBef>
                <a:spcPct val="0"/>
              </a:spcBef>
              <a:spcAft>
                <a:spcPct val="0"/>
              </a:spcAft>
              <a:tabLst>
                <a:tab pos="349250" algn="l"/>
              </a:tabLst>
              <a:defRPr>
                <a:solidFill>
                  <a:schemeClr val="tx1"/>
                </a:solidFill>
                <a:latin typeface="Arial" panose="020B0604020202020204" pitchFamily="34" charset="0"/>
              </a:defRPr>
            </a:lvl4pPr>
            <a:lvl5pPr eaLnBrk="0" fontAlgn="base" hangingPunct="0">
              <a:spcBef>
                <a:spcPct val="0"/>
              </a:spcBef>
              <a:spcAft>
                <a:spcPct val="0"/>
              </a:spcAft>
              <a:tabLst>
                <a:tab pos="349250" algn="l"/>
              </a:tabLst>
              <a:defRPr>
                <a:solidFill>
                  <a:schemeClr val="tx1"/>
                </a:solidFill>
                <a:latin typeface="Arial" panose="020B0604020202020204" pitchFamily="34" charset="0"/>
              </a:defRPr>
            </a:lvl5pPr>
            <a:lvl6pPr eaLnBrk="0" fontAlgn="base" hangingPunct="0">
              <a:spcBef>
                <a:spcPct val="0"/>
              </a:spcBef>
              <a:spcAft>
                <a:spcPct val="0"/>
              </a:spcAft>
              <a:tabLst>
                <a:tab pos="349250" algn="l"/>
              </a:tabLst>
              <a:defRPr>
                <a:solidFill>
                  <a:schemeClr val="tx1"/>
                </a:solidFill>
                <a:latin typeface="Arial" panose="020B0604020202020204" pitchFamily="34" charset="0"/>
              </a:defRPr>
            </a:lvl6pPr>
            <a:lvl7pPr eaLnBrk="0" fontAlgn="base" hangingPunct="0">
              <a:spcBef>
                <a:spcPct val="0"/>
              </a:spcBef>
              <a:spcAft>
                <a:spcPct val="0"/>
              </a:spcAft>
              <a:tabLst>
                <a:tab pos="349250" algn="l"/>
              </a:tabLst>
              <a:defRPr>
                <a:solidFill>
                  <a:schemeClr val="tx1"/>
                </a:solidFill>
                <a:latin typeface="Arial" panose="020B0604020202020204" pitchFamily="34" charset="0"/>
              </a:defRPr>
            </a:lvl7pPr>
            <a:lvl8pPr eaLnBrk="0" fontAlgn="base" hangingPunct="0">
              <a:spcBef>
                <a:spcPct val="0"/>
              </a:spcBef>
              <a:spcAft>
                <a:spcPct val="0"/>
              </a:spcAft>
              <a:tabLst>
                <a:tab pos="349250" algn="l"/>
              </a:tabLst>
              <a:defRPr>
                <a:solidFill>
                  <a:schemeClr val="tx1"/>
                </a:solidFill>
                <a:latin typeface="Arial" panose="020B0604020202020204" pitchFamily="34" charset="0"/>
              </a:defRPr>
            </a:lvl8pPr>
            <a:lvl9pPr eaLnBrk="0" fontAlgn="base" hangingPunct="0">
              <a:spcBef>
                <a:spcPct val="0"/>
              </a:spcBef>
              <a:spcAft>
                <a:spcPct val="0"/>
              </a:spcAft>
              <a:tabLst>
                <a:tab pos="349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925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327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13"/>
                                        </p:tgtEl>
                                      </p:cBhvr>
                                    </p:animEffect>
                                    <p:animScale>
                                      <p:cBhvr>
                                        <p:cTn id="41" dur="250" autoRev="1" fill="hold"/>
                                        <p:tgtEl>
                                          <p:spTgt spid="13"/>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1" presetClass="entr" presetSubtype="0" fill="hold" grpId="0" nodeType="afterEffect">
                                  <p:stCondLst>
                                    <p:cond delay="0"/>
                                  </p:stCondLst>
                                  <p:childTnLst>
                                    <p:set>
                                      <p:cBhvr>
                                        <p:cTn id="46" dur="1000">
                                          <p:stCondLst>
                                            <p:cond delay="0"/>
                                          </p:stCondLst>
                                        </p:cTn>
                                        <p:tgtEl>
                                          <p:spTgt spid="15"/>
                                        </p:tgtEl>
                                        <p:attrNameLst>
                                          <p:attrName>style.visibility</p:attrName>
                                        </p:attrNameLst>
                                      </p:cBhvr>
                                      <p:to>
                                        <p:strVal val="visible"/>
                                      </p:to>
                                    </p:set>
                                  </p:childTnLst>
                                </p:cTn>
                              </p:par>
                            </p:childTnLst>
                          </p:cTn>
                        </p:par>
                        <p:par>
                          <p:cTn id="47" fill="hold">
                            <p:stCondLst>
                              <p:cond delay="1000"/>
                            </p:stCondLst>
                            <p:childTnLst>
                              <p:par>
                                <p:cTn id="48" presetID="11" presetClass="entr" presetSubtype="0" fill="hold" grpId="0" nodeType="afterEffect">
                                  <p:stCondLst>
                                    <p:cond delay="0"/>
                                  </p:stCondLst>
                                  <p:childTnLst>
                                    <p:set>
                                      <p:cBhvr>
                                        <p:cTn id="49" dur="1000">
                                          <p:stCondLst>
                                            <p:cond delay="0"/>
                                          </p:stCondLst>
                                        </p:cTn>
                                        <p:tgtEl>
                                          <p:spTgt spid="16"/>
                                        </p:tgtEl>
                                        <p:attrNameLst>
                                          <p:attrName>style.visibility</p:attrName>
                                        </p:attrNameLst>
                                      </p:cBhvr>
                                      <p:to>
                                        <p:strVal val="visible"/>
                                      </p:to>
                                    </p:set>
                                  </p:childTnLst>
                                </p:cTn>
                              </p:par>
                            </p:childTnLst>
                          </p:cTn>
                        </p:par>
                        <p:par>
                          <p:cTn id="50" fill="hold">
                            <p:stCondLst>
                              <p:cond delay="2000"/>
                            </p:stCondLst>
                            <p:childTnLst>
                              <p:par>
                                <p:cTn id="51" presetID="11" presetClass="entr" presetSubtype="0" fill="hold" grpId="0" nodeType="afterEffect">
                                  <p:stCondLst>
                                    <p:cond delay="0"/>
                                  </p:stCondLst>
                                  <p:childTnLst>
                                    <p:set>
                                      <p:cBhvr>
                                        <p:cTn id="52" dur="1000">
                                          <p:stCondLst>
                                            <p:cond delay="0"/>
                                          </p:stCondLst>
                                        </p:cTn>
                                        <p:tgtEl>
                                          <p:spTgt spid="17"/>
                                        </p:tgtEl>
                                        <p:attrNameLst>
                                          <p:attrName>style.visibility</p:attrName>
                                        </p:attrNameLst>
                                      </p:cBhvr>
                                      <p:to>
                                        <p:strVal val="visible"/>
                                      </p:to>
                                    </p:set>
                                  </p:childTnLst>
                                </p:cTn>
                              </p:par>
                            </p:childTnLst>
                          </p:cTn>
                        </p:par>
                        <p:par>
                          <p:cTn id="53" fill="hold">
                            <p:stCondLst>
                              <p:cond delay="3000"/>
                            </p:stCondLst>
                            <p:childTnLst>
                              <p:par>
                                <p:cTn id="54" presetID="11" presetClass="entr" presetSubtype="0" fill="hold" grpId="0" nodeType="afterEffect">
                                  <p:stCondLst>
                                    <p:cond delay="0"/>
                                  </p:stCondLst>
                                  <p:childTnLst>
                                    <p:set>
                                      <p:cBhvr>
                                        <p:cTn id="55" dur="1000">
                                          <p:stCondLst>
                                            <p:cond delay="0"/>
                                          </p:stCondLst>
                                        </p:cTn>
                                        <p:tgtEl>
                                          <p:spTgt spid="18"/>
                                        </p:tgtEl>
                                        <p:attrNameLst>
                                          <p:attrName>style.visibility</p:attrName>
                                        </p:attrNameLst>
                                      </p:cBhvr>
                                      <p:to>
                                        <p:strVal val="visible"/>
                                      </p:to>
                                    </p:set>
                                  </p:childTnLst>
                                </p:cTn>
                              </p:par>
                            </p:childTnLst>
                          </p:cTn>
                        </p:par>
                        <p:par>
                          <p:cTn id="56" fill="hold">
                            <p:stCondLst>
                              <p:cond delay="4000"/>
                            </p:stCondLst>
                            <p:childTnLst>
                              <p:par>
                                <p:cTn id="57" presetID="11" presetClass="entr" presetSubtype="0" fill="hold" grpId="0" nodeType="afterEffect">
                                  <p:stCondLst>
                                    <p:cond delay="0"/>
                                  </p:stCondLst>
                                  <p:childTnLst>
                                    <p:set>
                                      <p:cBhvr>
                                        <p:cTn id="58" dur="1000">
                                          <p:stCondLst>
                                            <p:cond delay="0"/>
                                          </p:stCondLst>
                                        </p:cTn>
                                        <p:tgtEl>
                                          <p:spTgt spid="19"/>
                                        </p:tgtEl>
                                        <p:attrNameLst>
                                          <p:attrName>style.visibility</p:attrName>
                                        </p:attrNameLst>
                                      </p:cBhvr>
                                      <p:to>
                                        <p:strVal val="visible"/>
                                      </p:to>
                                    </p:set>
                                  </p:childTnLst>
                                </p:cTn>
                              </p:par>
                            </p:childTnLst>
                          </p:cTn>
                        </p:par>
                        <p:par>
                          <p:cTn id="59" fill="hold">
                            <p:stCondLst>
                              <p:cond delay="5000"/>
                            </p:stCondLst>
                            <p:childTnLst>
                              <p:par>
                                <p:cTn id="60" presetID="11" presetClass="entr" presetSubtype="0" fill="hold" grpId="0" nodeType="afterEffect">
                                  <p:stCondLst>
                                    <p:cond delay="0"/>
                                  </p:stCondLst>
                                  <p:childTnLst>
                                    <p:set>
                                      <p:cBhvr>
                                        <p:cTn id="61" dur="1000">
                                          <p:stCondLst>
                                            <p:cond delay="0"/>
                                          </p:stCondLst>
                                        </p:cTn>
                                        <p:tgtEl>
                                          <p:spTgt spid="20"/>
                                        </p:tgtEl>
                                        <p:attrNameLst>
                                          <p:attrName>style.visibility</p:attrName>
                                        </p:attrNameLst>
                                      </p:cBhvr>
                                      <p:to>
                                        <p:strVal val="visible"/>
                                      </p:to>
                                    </p:set>
                                  </p:childTnLst>
                                </p:cTn>
                              </p:par>
                            </p:childTnLst>
                          </p:cTn>
                        </p:par>
                        <p:par>
                          <p:cTn id="62" fill="hold">
                            <p:stCondLst>
                              <p:cond delay="6000"/>
                            </p:stCondLst>
                            <p:childTnLst>
                              <p:par>
                                <p:cTn id="63" presetID="11" presetClass="entr" presetSubtype="0" fill="hold" grpId="0" nodeType="afterEffect">
                                  <p:stCondLst>
                                    <p:cond delay="0"/>
                                  </p:stCondLst>
                                  <p:childTnLst>
                                    <p:set>
                                      <p:cBhvr>
                                        <p:cTn id="64" dur="1000">
                                          <p:stCondLst>
                                            <p:cond delay="0"/>
                                          </p:stCondLst>
                                        </p:cTn>
                                        <p:tgtEl>
                                          <p:spTgt spid="21"/>
                                        </p:tgtEl>
                                        <p:attrNameLst>
                                          <p:attrName>style.visibility</p:attrName>
                                        </p:attrNameLst>
                                      </p:cBhvr>
                                      <p:to>
                                        <p:strVal val="visible"/>
                                      </p:to>
                                    </p:set>
                                  </p:childTnLst>
                                </p:cTn>
                              </p:par>
                            </p:childTnLst>
                          </p:cTn>
                        </p:par>
                        <p:par>
                          <p:cTn id="65" fill="hold">
                            <p:stCondLst>
                              <p:cond delay="7000"/>
                            </p:stCondLst>
                            <p:childTnLst>
                              <p:par>
                                <p:cTn id="66" presetID="11" presetClass="entr" presetSubtype="0" fill="hold" grpId="0" nodeType="afterEffect">
                                  <p:stCondLst>
                                    <p:cond delay="0"/>
                                  </p:stCondLst>
                                  <p:childTnLst>
                                    <p:set>
                                      <p:cBhvr>
                                        <p:cTn id="67" dur="1000">
                                          <p:stCondLst>
                                            <p:cond delay="0"/>
                                          </p:stCondLst>
                                        </p:cTn>
                                        <p:tgtEl>
                                          <p:spTgt spid="22"/>
                                        </p:tgtEl>
                                        <p:attrNameLst>
                                          <p:attrName>style.visibility</p:attrName>
                                        </p:attrNameLst>
                                      </p:cBhvr>
                                      <p:to>
                                        <p:strVal val="visible"/>
                                      </p:to>
                                    </p:set>
                                  </p:childTnLst>
                                </p:cTn>
                              </p:par>
                            </p:childTnLst>
                          </p:cTn>
                        </p:par>
                        <p:par>
                          <p:cTn id="68" fill="hold">
                            <p:stCondLst>
                              <p:cond delay="8000"/>
                            </p:stCondLst>
                            <p:childTnLst>
                              <p:par>
                                <p:cTn id="69" presetID="11" presetClass="entr" presetSubtype="0" fill="hold" grpId="0" nodeType="after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par>
                          <p:cTn id="71" fill="hold">
                            <p:stCondLst>
                              <p:cond delay="9000"/>
                            </p:stCondLst>
                            <p:childTnLst>
                              <p:par>
                                <p:cTn id="72" presetID="11" presetClass="entr" presetSubtype="0" fill="hold" grpId="0" nodeType="afterEffect">
                                  <p:stCondLst>
                                    <p:cond delay="0"/>
                                  </p:stCondLst>
                                  <p:childTnLst>
                                    <p:set>
                                      <p:cBhvr>
                                        <p:cTn id="73" dur="1000">
                                          <p:stCondLst>
                                            <p:cond delay="0"/>
                                          </p:stCondLst>
                                        </p:cTn>
                                        <p:tgtEl>
                                          <p:spTgt spid="24"/>
                                        </p:tgtEl>
                                        <p:attrNameLst>
                                          <p:attrName>style.visibility</p:attrName>
                                        </p:attrNameLst>
                                      </p:cBhvr>
                                      <p:to>
                                        <p:strVal val="visible"/>
                                      </p:to>
                                    </p:set>
                                  </p:childTnLst>
                                </p:cTn>
                              </p:par>
                            </p:childTnLst>
                          </p:cTn>
                        </p:par>
                        <p:par>
                          <p:cTn id="74" fill="hold">
                            <p:stCondLst>
                              <p:cond delay="10000"/>
                            </p:stCondLst>
                            <p:childTnLst>
                              <p:par>
                                <p:cTn id="75" presetID="11" presetClass="entr" presetSubtype="0" fill="hold" grpId="0" nodeType="afterEffect">
                                  <p:stCondLst>
                                    <p:cond delay="0"/>
                                  </p:stCondLst>
                                  <p:childTnLst>
                                    <p:set>
                                      <p:cBhvr>
                                        <p:cTn id="76"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3" y="857249"/>
            <a:ext cx="9127352" cy="51435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78119" y="3199214"/>
            <a:ext cx="2126041" cy="1931523"/>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046">
                <a:defRPr/>
              </a:pP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046">
                <a:defRPr/>
              </a:pPr>
              <a:r>
                <a:rPr lang="en-US" altLang="zh-CN" sz="14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1" name="组合 10"/>
          <p:cNvGrpSpPr/>
          <p:nvPr/>
        </p:nvGrpSpPr>
        <p:grpSpPr>
          <a:xfrm>
            <a:off x="6271020" y="3040546"/>
            <a:ext cx="2245504" cy="2055689"/>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914046">
                <a:defRPr/>
              </a:pPr>
              <a:endParaRPr lang="zh-CN" altLang="en-US" sz="14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046">
                <a:defRPr/>
              </a:pPr>
              <a:r>
                <a:rPr lang="en-US" altLang="zh-CN" sz="1499"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4" name="组合 13"/>
          <p:cNvGrpSpPr/>
          <p:nvPr/>
        </p:nvGrpSpPr>
        <p:grpSpPr>
          <a:xfrm>
            <a:off x="3266552" y="3185502"/>
            <a:ext cx="2182125" cy="197960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046">
                <a:defRPr/>
              </a:pP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046">
                <a:defRPr/>
              </a:pPr>
              <a:r>
                <a:rPr lang="en-US" altLang="zh-CN" sz="14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3" name="TextBox 2"/>
          <p:cNvSpPr txBox="1"/>
          <p:nvPr/>
        </p:nvSpPr>
        <p:spPr>
          <a:xfrm>
            <a:off x="1042337" y="909500"/>
            <a:ext cx="1588897" cy="523092"/>
          </a:xfrm>
          <a:prstGeom prst="rect">
            <a:avLst/>
          </a:prstGeom>
          <a:noFill/>
        </p:spPr>
        <p:txBody>
          <a:bodyPr wrap="none" rtlCol="0">
            <a:spAutoFit/>
          </a:bodyPr>
          <a:lstStyle/>
          <a:p>
            <a:pPr defTabSz="914046">
              <a:defRPr/>
            </a:pPr>
            <a:r>
              <a:rPr lang="en-US" sz="2799" i="1" dirty="0" err="1">
                <a:solidFill>
                  <a:srgbClr val="FF0000"/>
                </a:solidFill>
                <a:latin typeface="Times New Roman" panose="02020603050405020304" pitchFamily="18" charset="0"/>
                <a:cs typeface="Times New Roman" panose="02020603050405020304" pitchFamily="18" charset="0"/>
              </a:rPr>
              <a:t>Chú</a:t>
            </a:r>
            <a:r>
              <a:rPr lang="en-US" sz="2799" i="1" dirty="0">
                <a:solidFill>
                  <a:srgbClr val="FF0000"/>
                </a:solidFill>
                <a:latin typeface="Times New Roman" panose="02020603050405020304" pitchFamily="18" charset="0"/>
                <a:cs typeface="Times New Roman" panose="02020603050405020304" pitchFamily="18" charset="0"/>
              </a:rPr>
              <a:t> </a:t>
            </a:r>
            <a:r>
              <a:rPr lang="en-US" sz="2799" i="1" dirty="0" err="1">
                <a:solidFill>
                  <a:srgbClr val="FF0000"/>
                </a:solidFill>
                <a:latin typeface="Times New Roman" panose="02020603050405020304" pitchFamily="18" charset="0"/>
                <a:cs typeface="Times New Roman" panose="02020603050405020304" pitchFamily="18" charset="0"/>
              </a:rPr>
              <a:t>thích</a:t>
            </a:r>
            <a:endParaRPr lang="en-US" sz="2799" i="1" dirty="0">
              <a:solidFill>
                <a:srgbClr val="FF0000"/>
              </a:solidFill>
              <a:latin typeface="Times New Roman" panose="02020603050405020304" pitchFamily="18" charset="0"/>
              <a:cs typeface="Times New Roman" panose="02020603050405020304" pitchFamily="18" charset="0"/>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34" y="2507947"/>
            <a:ext cx="2637567" cy="231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84" y="3164850"/>
            <a:ext cx="1999201"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5332" y="2789484"/>
            <a:ext cx="1926071" cy="1926071"/>
          </a:xfrm>
          <a:prstGeom prst="rect">
            <a:avLst/>
          </a:prstGeom>
        </p:spPr>
      </p:pic>
      <p:sp>
        <p:nvSpPr>
          <p:cNvPr id="7" name="Cloud Callout 6"/>
          <p:cNvSpPr/>
          <p:nvPr/>
        </p:nvSpPr>
        <p:spPr>
          <a:xfrm>
            <a:off x="785141" y="1389845"/>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latin typeface="Times New Roman" panose="02020603050405020304" pitchFamily="18" charset="0"/>
                <a:cs typeface="Times New Roman" panose="02020603050405020304" pitchFamily="18" charset="0"/>
              </a:rPr>
              <a:t>Hoạt</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động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cá</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nhân</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3676517" y="1318227"/>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latin typeface="Times New Roman" panose="02020603050405020304" pitchFamily="18" charset="0"/>
                <a:cs typeface="Times New Roman" panose="02020603050405020304" pitchFamily="18" charset="0"/>
              </a:rPr>
              <a:t>Hoạt</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động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cặp</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đôi</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6517382" y="1389852"/>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latin typeface="Times New Roman" panose="02020603050405020304" pitchFamily="18" charset="0"/>
                <a:cs typeface="Times New Roman" panose="02020603050405020304" pitchFamily="18" charset="0"/>
              </a:rPr>
              <a:t>Hoạt</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động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nhóm</a:t>
            </a:r>
            <a:endParaRPr lang="en-US" sz="2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96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2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randombar(horizont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2BA58C-FBC6-4B24-B0F7-634C48DC3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8915400" cy="7132320"/>
          </a:xfrm>
          <a:prstGeom prst="rect">
            <a:avLst/>
          </a:prstGeom>
        </p:spPr>
      </p:pic>
      <p:sp>
        <p:nvSpPr>
          <p:cNvPr id="2" name="Title 1"/>
          <p:cNvSpPr>
            <a:spLocks noGrp="1"/>
          </p:cNvSpPr>
          <p:nvPr>
            <p:ph type="title"/>
          </p:nvPr>
        </p:nvSpPr>
        <p:spPr>
          <a:xfrm>
            <a:off x="628650" y="209405"/>
            <a:ext cx="7886700" cy="693005"/>
          </a:xfrm>
          <a:solidFill>
            <a:srgbClr val="002060"/>
          </a:solidFill>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TỔNG KẾT BÀI HỌC</a:t>
            </a:r>
          </a:p>
        </p:txBody>
      </p:sp>
      <p:pic>
        <p:nvPicPr>
          <p:cNvPr id="5" name="Picture 10" descr="Cover">
            <a:extLst>
              <a:ext uri="{FF2B5EF4-FFF2-40B4-BE49-F238E27FC236}">
                <a16:creationId xmlns:a16="http://schemas.microsoft.com/office/drawing/2014/main" id="{AACD6550-D1EF-49B5-9DB9-460097843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5719752"/>
            <a:ext cx="2644775" cy="75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over">
            <a:extLst>
              <a:ext uri="{FF2B5EF4-FFF2-40B4-BE49-F238E27FC236}">
                <a16:creationId xmlns:a16="http://schemas.microsoft.com/office/drawing/2014/main" id="{A37F8EC0-65CE-443C-9F28-381963FE6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206171"/>
            <a:ext cx="4110038" cy="3051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over">
            <a:extLst>
              <a:ext uri="{FF2B5EF4-FFF2-40B4-BE49-F238E27FC236}">
                <a16:creationId xmlns:a16="http://schemas.microsoft.com/office/drawing/2014/main" id="{9132F1C8-60AC-4D2B-9EC4-40DC3F6B8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228" y="3371340"/>
            <a:ext cx="4029755" cy="844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ver">
            <a:extLst>
              <a:ext uri="{FF2B5EF4-FFF2-40B4-BE49-F238E27FC236}">
                <a16:creationId xmlns:a16="http://schemas.microsoft.com/office/drawing/2014/main" id="{DEC604B0-E047-4174-B9D7-90AC24B9C0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3313106"/>
            <a:ext cx="4359729" cy="6944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ver">
            <a:extLst>
              <a:ext uri="{FF2B5EF4-FFF2-40B4-BE49-F238E27FC236}">
                <a16:creationId xmlns:a16="http://schemas.microsoft.com/office/drawing/2014/main" id="{9BDADC08-B879-4053-9E1A-89AD175245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688" y="1235067"/>
            <a:ext cx="3862387" cy="1243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over">
            <a:extLst>
              <a:ext uri="{FF2B5EF4-FFF2-40B4-BE49-F238E27FC236}">
                <a16:creationId xmlns:a16="http://schemas.microsoft.com/office/drawing/2014/main" id="{948656F9-A128-4467-B4DE-E14595CE07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25" y="1457475"/>
            <a:ext cx="3806825" cy="24368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ver">
            <a:extLst>
              <a:ext uri="{FF2B5EF4-FFF2-40B4-BE49-F238E27FC236}">
                <a16:creationId xmlns:a16="http://schemas.microsoft.com/office/drawing/2014/main" id="{61EFF873-4115-444B-937A-922AD06FA4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787642"/>
            <a:ext cx="218281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1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1650" y="1943100"/>
            <a:ext cx="5657850" cy="29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760" eaLnBrk="1" fontAlgn="base" hangingPunct="1">
              <a:spcBef>
                <a:spcPct val="50000"/>
              </a:spcBef>
              <a:spcAft>
                <a:spcPct val="0"/>
              </a:spcAft>
            </a:pPr>
            <a:endParaRPr lang="vi-VN" sz="1349"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1" y="1707358"/>
            <a:ext cx="800100"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38" y="1671638"/>
            <a:ext cx="762000"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1722560" y="1486457"/>
            <a:ext cx="5543550" cy="7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0" fontAlgn="base">
              <a:lnSpc>
                <a:spcPct val="115000"/>
              </a:lnSpc>
              <a:spcBef>
                <a:spcPct val="0"/>
              </a:spcBef>
              <a:spcAft>
                <a:spcPct val="0"/>
              </a:spcAft>
            </a:pPr>
            <a:r>
              <a:rPr lang="nl-NL" sz="4000" b="1" dirty="0">
                <a:solidFill>
                  <a:srgbClr val="000000"/>
                </a:solidFill>
                <a:latin typeface="Times New Roman" pitchFamily="18" charset="0"/>
                <a:ea typeface="Calibri" pitchFamily="34" charset="0"/>
                <a:cs typeface="Times New Roman" pitchFamily="18" charset="0"/>
              </a:rPr>
              <a:t>Hướng dẫn về nhà</a:t>
            </a:r>
            <a:endParaRPr lang="en-US" sz="4000" dirty="0">
              <a:solidFill>
                <a:srgbClr val="000000"/>
              </a:solidFill>
              <a:latin typeface="Times New Roman" pitchFamily="18" charset="0"/>
              <a:ea typeface="Calibri" pitchFamily="34" charset="0"/>
              <a:cs typeface="Times New Roman" pitchFamily="18" charset="0"/>
            </a:endParaRPr>
          </a:p>
        </p:txBody>
      </p:sp>
      <p:sp>
        <p:nvSpPr>
          <p:cNvPr id="3" name="Rectangle 2"/>
          <p:cNvSpPr/>
          <p:nvPr/>
        </p:nvSpPr>
        <p:spPr>
          <a:xfrm>
            <a:off x="968829" y="2354174"/>
            <a:ext cx="7238999" cy="3777957"/>
          </a:xfrm>
          <a:prstGeom prst="rect">
            <a:avLst/>
          </a:prstGeom>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Scratch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chu vi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m,n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pPr>
              <a:spcBef>
                <a:spcPts val="300"/>
              </a:spcBef>
              <a:spcAft>
                <a:spcPts val="300"/>
              </a:spcAft>
            </a:pPr>
            <a:endParaRPr lang="en-US" sz="2800" dirty="0">
              <a:solidFill>
                <a:srgbClr val="3333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5295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17" y="927731"/>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p:blipFill>
        <p:spPr>
          <a:xfrm>
            <a:off x="2595906" y="4107754"/>
            <a:ext cx="3952188" cy="1892996"/>
          </a:xfrm>
          <a:prstGeom prst="rect">
            <a:avLst/>
          </a:prstGeom>
        </p:spPr>
      </p:pic>
      <p:sp>
        <p:nvSpPr>
          <p:cNvPr id="5" name="标题 1"/>
          <p:cNvSpPr txBox="1"/>
          <p:nvPr/>
        </p:nvSpPr>
        <p:spPr>
          <a:xfrm>
            <a:off x="764062" y="2248185"/>
            <a:ext cx="7822910"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defTabSz="731044">
              <a:lnSpc>
                <a:spcPct val="130000"/>
              </a:lnSpc>
            </a:pPr>
            <a:endParaRPr lang="zh-CN" altLang="en-US" sz="4950" kern="2000" dirty="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cs typeface="+mn-ea"/>
            </a:endParaRPr>
          </a:p>
        </p:txBody>
      </p:sp>
      <p:sp>
        <p:nvSpPr>
          <p:cNvPr id="6" name="WordArt 26"/>
          <p:cNvSpPr>
            <a:spLocks noChangeArrowheads="1" noChangeShapeType="1" noTextEdit="1"/>
          </p:cNvSpPr>
          <p:nvPr/>
        </p:nvSpPr>
        <p:spPr bwMode="auto">
          <a:xfrm>
            <a:off x="2157785" y="1769716"/>
            <a:ext cx="5486400" cy="2571750"/>
          </a:xfrm>
          <a:prstGeom prst="rect">
            <a:avLst/>
          </a:prstGeom>
        </p:spPr>
        <p:txBody>
          <a:bodyPr wrap="none" fromWordArt="1">
            <a:prstTxWarp prst="textWave1">
              <a:avLst>
                <a:gd name="adj1" fmla="val 13005"/>
                <a:gd name="adj2" fmla="val 0"/>
              </a:avLst>
            </a:prstTxWarp>
          </a:bodyPr>
          <a:lstStyle/>
          <a:p>
            <a:pPr algn="ctr"/>
            <a:r>
              <a:rPr lang="en-US" sz="2700" kern="10" dirty="0">
                <a:ln w="9525">
                  <a:solidFill>
                    <a:srgbClr val="000099"/>
                  </a:solidFill>
                  <a:round/>
                  <a:headEnd/>
                  <a:tailEnd/>
                </a:ln>
                <a:solidFill>
                  <a:schemeClr val="bg2"/>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Goodbye</a:t>
            </a:r>
          </a:p>
        </p:txBody>
      </p:sp>
    </p:spTree>
    <p:extLst>
      <p:ext uri="{BB962C8B-B14F-4D97-AF65-F5344CB8AC3E}">
        <p14:creationId xmlns:p14="http://schemas.microsoft.com/office/powerpoint/2010/main" val="13639094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7">
            <a:extLst>
              <a:ext uri="{FF2B5EF4-FFF2-40B4-BE49-F238E27FC236}">
                <a16:creationId xmlns:a16="http://schemas.microsoft.com/office/drawing/2014/main" id="{5BBC1BDA-C8DA-4816-97BF-C5925D4C9A73}"/>
              </a:ext>
            </a:extLst>
          </p:cNvPr>
          <p:cNvSpPr txBox="1">
            <a:spLocks noChangeArrowheads="1"/>
          </p:cNvSpPr>
          <p:nvPr/>
        </p:nvSpPr>
        <p:spPr bwMode="auto">
          <a:xfrm>
            <a:off x="643988" y="0"/>
            <a:ext cx="471267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sz="2585" b="1">
              <a:latin typeface="Times New Roman" panose="02020603050405020304" pitchFamily="18" charset="0"/>
              <a:cs typeface="Times New Roman" panose="02020603050405020304" pitchFamily="18" charset="0"/>
            </a:endParaRPr>
          </a:p>
        </p:txBody>
      </p:sp>
      <p:pic>
        <p:nvPicPr>
          <p:cNvPr id="11267" name="Picture 8" descr="divide">
            <a:extLst>
              <a:ext uri="{FF2B5EF4-FFF2-40B4-BE49-F238E27FC236}">
                <a16:creationId xmlns:a16="http://schemas.microsoft.com/office/drawing/2014/main" id="{513A6F92-E035-4EA8-93AD-AF3E190DFA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9144000"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E59F8D84-86B9-4424-A0CD-54DFF9268AE6}"/>
              </a:ext>
            </a:extLst>
          </p:cNvPr>
          <p:cNvSpPr txBox="1">
            <a:spLocks noChangeArrowheads="1"/>
          </p:cNvSpPr>
          <p:nvPr/>
        </p:nvSpPr>
        <p:spPr bwMode="auto">
          <a:xfrm>
            <a:off x="391551" y="258020"/>
            <a:ext cx="8240820" cy="37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9" tIns="44209" rIns="88419" bIns="44209"/>
          <a:lstStyle>
            <a:lvl1pPr marL="360363" indent="-360363"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cs typeface="+mn-cs"/>
              </a:defRPr>
            </a:lvl2pPr>
            <a:lvl3pPr marL="1196975" indent="-239713" algn="l" defTabSz="957263" rtl="0" eaLnBrk="0" fontAlgn="base" hangingPunct="0">
              <a:spcBef>
                <a:spcPct val="20000"/>
              </a:spcBef>
              <a:spcAft>
                <a:spcPct val="0"/>
              </a:spcAft>
              <a:buChar char="•"/>
              <a:defRPr sz="2500">
                <a:solidFill>
                  <a:schemeClr val="tx1"/>
                </a:solidFill>
                <a:latin typeface="+mn-lt"/>
                <a:cs typeface="+mn-cs"/>
              </a:defRPr>
            </a:lvl3pPr>
            <a:lvl4pPr marL="1676400" indent="-239713" algn="l" defTabSz="957263" rtl="0" eaLnBrk="0" fontAlgn="base" hangingPunct="0">
              <a:spcBef>
                <a:spcPct val="20000"/>
              </a:spcBef>
              <a:spcAft>
                <a:spcPct val="0"/>
              </a:spcAft>
              <a:buChar char="–"/>
              <a:defRPr sz="2100">
                <a:solidFill>
                  <a:schemeClr val="tx1"/>
                </a:solidFill>
                <a:latin typeface="+mn-lt"/>
                <a:cs typeface="+mn-cs"/>
              </a:defRPr>
            </a:lvl4pPr>
            <a:lvl5pPr marL="2154238" indent="-239713" algn="l" defTabSz="957263" rtl="0" eaLnBrk="0" fontAlgn="base" hangingPunct="0">
              <a:spcBef>
                <a:spcPct val="20000"/>
              </a:spcBef>
              <a:spcAft>
                <a:spcPct val="0"/>
              </a:spcAft>
              <a:buChar char="»"/>
              <a:defRPr sz="21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Tx/>
              <a:buNone/>
              <a:defRPr/>
            </a:pPr>
            <a:endParaRPr lang="en-US" altLang="en-US" sz="3139" kern="0" dirty="0">
              <a:latin typeface="Times New Roman" panose="02020603050405020304" pitchFamily="18" charset="0"/>
              <a:cs typeface="Times New Roman" panose="02020603050405020304" pitchFamily="18" charset="0"/>
            </a:endParaRPr>
          </a:p>
          <a:p>
            <a:pPr algn="ctr">
              <a:lnSpc>
                <a:spcPct val="90000"/>
              </a:lnSpc>
              <a:buFontTx/>
              <a:buNone/>
              <a:defRPr/>
            </a:pPr>
            <a:r>
              <a:rPr lang="en-US" altLang="en-US" sz="3200" b="1" u="sng" kern="0" dirty="0">
                <a:latin typeface="Times New Roman" panose="02020603050405020304" pitchFamily="18" charset="0"/>
                <a:cs typeface="Times New Roman" panose="02020603050405020304" pitchFamily="18" charset="0"/>
              </a:rPr>
              <a:t>BÀI 17</a:t>
            </a:r>
            <a:r>
              <a:rPr lang="en-US" altLang="en-US" sz="3200" b="1" kern="0" dirty="0">
                <a:solidFill>
                  <a:srgbClr val="FF0000"/>
                </a:solidFill>
                <a:latin typeface="Times New Roman" panose="02020603050405020304" pitchFamily="18" charset="0"/>
                <a:cs typeface="Times New Roman" panose="02020603050405020304" pitchFamily="18" charset="0"/>
              </a:rPr>
              <a:t>. </a:t>
            </a:r>
            <a:r>
              <a:rPr lang="en-US" altLang="en-US" sz="3600" b="1" kern="0" dirty="0">
                <a:solidFill>
                  <a:srgbClr val="FF0000"/>
                </a:solidFill>
                <a:latin typeface="Times New Roman" panose="02020603050405020304" pitchFamily="18" charset="0"/>
                <a:cs typeface="Times New Roman" panose="02020603050405020304" pitchFamily="18" charset="0"/>
              </a:rPr>
              <a:t>CH</a:t>
            </a:r>
            <a:r>
              <a:rPr lang="vi-VN" altLang="en-US" sz="3600" b="1" kern="0" dirty="0">
                <a:solidFill>
                  <a:srgbClr val="FF0000"/>
                </a:solidFill>
                <a:latin typeface="Times New Roman" panose="02020603050405020304" pitchFamily="18" charset="0"/>
                <a:cs typeface="Times New Roman" panose="02020603050405020304" pitchFamily="18" charset="0"/>
              </a:rPr>
              <a:t>Ư</a:t>
            </a:r>
            <a:r>
              <a:rPr lang="en-US" altLang="en-US" sz="3600" b="1" kern="0" dirty="0">
                <a:solidFill>
                  <a:srgbClr val="FF0000"/>
                </a:solidFill>
                <a:latin typeface="Times New Roman" panose="02020603050405020304" pitchFamily="18" charset="0"/>
                <a:cs typeface="Times New Roman" panose="02020603050405020304" pitchFamily="18" charset="0"/>
              </a:rPr>
              <a:t>ƠNG TRÌNH MÁY TÍNH (T1)</a:t>
            </a:r>
          </a:p>
          <a:p>
            <a:pPr lvl="1">
              <a:lnSpc>
                <a:spcPct val="90000"/>
              </a:lnSpc>
              <a:buFont typeface="Tahoma" panose="020B0604030504040204" pitchFamily="34" charset="0"/>
              <a:buNone/>
              <a:defRPr/>
            </a:pPr>
            <a:endParaRPr lang="en-US" altLang="en-US" sz="3323" b="1" kern="0" dirty="0">
              <a:latin typeface="Times New Roman" panose="02020603050405020304" pitchFamily="18" charset="0"/>
              <a:cs typeface="Times New Roman" panose="02020603050405020304" pitchFamily="18" charset="0"/>
            </a:endParaRPr>
          </a:p>
        </p:txBody>
      </p:sp>
      <p:sp>
        <p:nvSpPr>
          <p:cNvPr id="2" name="Rectangle 3">
            <a:extLst>
              <a:ext uri="{FF2B5EF4-FFF2-40B4-BE49-F238E27FC236}">
                <a16:creationId xmlns:a16="http://schemas.microsoft.com/office/drawing/2014/main" id="{A8EF8473-1C84-1B21-985B-60B19B949957}"/>
              </a:ext>
            </a:extLst>
          </p:cNvPr>
          <p:cNvSpPr>
            <a:spLocks noChangeArrowheads="1"/>
          </p:cNvSpPr>
          <p:nvPr/>
        </p:nvSpPr>
        <p:spPr bwMode="auto">
          <a:xfrm>
            <a:off x="2468880" y="2545080"/>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pt-BR" sz="2800" b="1" dirty="0">
                <a:solidFill>
                  <a:srgbClr val="FF0000"/>
                </a:solidFill>
                <a:latin typeface="Times New Roman" pitchFamily="18" charset="0"/>
                <a:cs typeface="Times New Roman" pitchFamily="18" charset="0"/>
              </a:rPr>
              <a:t>Trò chơi "</a:t>
            </a:r>
            <a:r>
              <a:rPr lang="pt-BR" sz="2800" b="1" i="1" dirty="0">
                <a:solidFill>
                  <a:srgbClr val="FF0000"/>
                </a:solidFill>
                <a:latin typeface="Times New Roman" pitchFamily="18" charset="0"/>
                <a:cs typeface="Times New Roman" pitchFamily="18" charset="0"/>
              </a:rPr>
              <a:t>Làm theo chỉ dẫn</a:t>
            </a:r>
            <a:r>
              <a:rPr lang="pt-BR"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486B57-7077-43F4-B751-4D729A3B0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49" y="-204553"/>
            <a:ext cx="9990495" cy="7062553"/>
          </a:xfrm>
          <a:prstGeom prst="rect">
            <a:avLst/>
          </a:prstGeom>
        </p:spPr>
      </p:pic>
      <p:sp>
        <p:nvSpPr>
          <p:cNvPr id="11" name="TextBox 10">
            <a:extLst>
              <a:ext uri="{FF2B5EF4-FFF2-40B4-BE49-F238E27FC236}">
                <a16:creationId xmlns:a16="http://schemas.microsoft.com/office/drawing/2014/main" id="{925926B6-99FE-4D23-A517-5A45D759D106}"/>
              </a:ext>
            </a:extLst>
          </p:cNvPr>
          <p:cNvSpPr txBox="1"/>
          <p:nvPr/>
        </p:nvSpPr>
        <p:spPr>
          <a:xfrm>
            <a:off x="1057686" y="573780"/>
            <a:ext cx="7364294" cy="480131"/>
          </a:xfrm>
          <a:prstGeom prst="rect">
            <a:avLst/>
          </a:prstGeom>
          <a:solidFill>
            <a:srgbClr val="002060"/>
          </a:solidFill>
        </p:spPr>
        <p:txBody>
          <a:bodyPr wrap="square" rtlCol="0">
            <a:spAutoFit/>
          </a:bodyPr>
          <a:lstStyle/>
          <a:p>
            <a:pPr algn="ctr">
              <a:lnSpc>
                <a:spcPct val="90000"/>
              </a:lnSpc>
              <a:buFontTx/>
              <a:buNone/>
              <a:defRPr/>
            </a:pPr>
            <a:r>
              <a:rPr lang="en-US" altLang="en-US" sz="2400" b="1" u="sng" kern="0" dirty="0">
                <a:solidFill>
                  <a:srgbClr val="FF0000"/>
                </a:solidFill>
                <a:latin typeface="Times New Roman" panose="02020603050405020304" pitchFamily="18" charset="0"/>
                <a:cs typeface="Times New Roman" panose="02020603050405020304" pitchFamily="18" charset="0"/>
              </a:rPr>
              <a:t>BÀI 17</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800" b="1" kern="0" dirty="0">
                <a:solidFill>
                  <a:srgbClr val="FF0000"/>
                </a:solidFill>
                <a:latin typeface="Times New Roman" panose="02020603050405020304" pitchFamily="18" charset="0"/>
                <a:cs typeface="Times New Roman" panose="02020603050405020304" pitchFamily="18" charset="0"/>
              </a:rPr>
              <a:t>CH</a:t>
            </a:r>
            <a:r>
              <a:rPr lang="vi-VN" altLang="en-US" sz="2800" b="1" kern="0" dirty="0">
                <a:solidFill>
                  <a:srgbClr val="FF0000"/>
                </a:solidFill>
                <a:latin typeface="Times New Roman" panose="02020603050405020304" pitchFamily="18" charset="0"/>
                <a:cs typeface="Times New Roman" panose="02020603050405020304" pitchFamily="18" charset="0"/>
              </a:rPr>
              <a:t>Ư</a:t>
            </a:r>
            <a:r>
              <a:rPr lang="en-US" altLang="en-US" sz="2800" b="1" kern="0" dirty="0">
                <a:solidFill>
                  <a:srgbClr val="FF0000"/>
                </a:solidFill>
                <a:latin typeface="Times New Roman" panose="02020603050405020304" pitchFamily="18" charset="0"/>
                <a:cs typeface="Times New Roman" panose="02020603050405020304" pitchFamily="18" charset="0"/>
              </a:rPr>
              <a:t>ƠNG TRÌNH MÁY TÍNH (T1)</a:t>
            </a:r>
          </a:p>
        </p:txBody>
      </p:sp>
      <p:sp>
        <p:nvSpPr>
          <p:cNvPr id="12" name="TextBox 11">
            <a:extLst>
              <a:ext uri="{FF2B5EF4-FFF2-40B4-BE49-F238E27FC236}">
                <a16:creationId xmlns:a16="http://schemas.microsoft.com/office/drawing/2014/main" id="{D824359B-92E4-4F1E-948D-799E119EB85E}"/>
              </a:ext>
            </a:extLst>
          </p:cNvPr>
          <p:cNvSpPr txBox="1"/>
          <p:nvPr/>
        </p:nvSpPr>
        <p:spPr>
          <a:xfrm>
            <a:off x="722020" y="1441710"/>
            <a:ext cx="467948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Ch</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02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D63BC-43B5-461F-A718-F29BF61EB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5" y="-137155"/>
            <a:ext cx="8909507" cy="7127605"/>
          </a:xfrm>
          <a:prstGeom prst="rect">
            <a:avLst/>
          </a:prstGeom>
        </p:spPr>
      </p:pic>
      <p:sp>
        <p:nvSpPr>
          <p:cNvPr id="6" name="Rounded Rectangle 5"/>
          <p:cNvSpPr/>
          <p:nvPr/>
        </p:nvSpPr>
        <p:spPr>
          <a:xfrm>
            <a:off x="231248" y="145474"/>
            <a:ext cx="8798447" cy="8043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446315" y="307562"/>
            <a:ext cx="7936131" cy="535531"/>
          </a:xfrm>
          <a:prstGeom prst="rect">
            <a:avLst/>
          </a:prstGeom>
          <a:noFill/>
        </p:spPr>
        <p:txBody>
          <a:bodyPr wrap="square" rtlCol="0">
            <a:spAutoFit/>
          </a:bodyPr>
          <a:lstStyle/>
          <a:p>
            <a:pPr algn="ctr">
              <a:lnSpc>
                <a:spcPct val="90000"/>
              </a:lnSpc>
              <a:buFontTx/>
              <a:buNone/>
              <a:defRPr/>
            </a:pPr>
            <a:r>
              <a:rPr lang="en-US" altLang="en-US" sz="2800" b="1" u="sng" kern="0" dirty="0">
                <a:solidFill>
                  <a:srgbClr val="FF0000"/>
                </a:solidFill>
                <a:latin typeface="Times New Roman" panose="02020603050405020304" pitchFamily="18" charset="0"/>
                <a:cs typeface="Times New Roman" panose="02020603050405020304" pitchFamily="18" charset="0"/>
              </a:rPr>
              <a:t>BÀI 17</a:t>
            </a:r>
            <a:r>
              <a:rPr lang="en-US" altLang="en-US" sz="2800" b="1" kern="0" dirty="0">
                <a:solidFill>
                  <a:srgbClr val="FF0000"/>
                </a:solidFill>
                <a:latin typeface="Times New Roman" panose="02020603050405020304" pitchFamily="18" charset="0"/>
                <a:cs typeface="Times New Roman" panose="02020603050405020304" pitchFamily="18" charset="0"/>
              </a:rPr>
              <a:t>. </a:t>
            </a:r>
            <a:r>
              <a:rPr lang="en-US" altLang="en-US" sz="3200" b="1" kern="0" dirty="0">
                <a:solidFill>
                  <a:srgbClr val="FF0000"/>
                </a:solidFill>
                <a:latin typeface="Times New Roman" panose="02020603050405020304" pitchFamily="18" charset="0"/>
                <a:cs typeface="Times New Roman" panose="02020603050405020304" pitchFamily="18" charset="0"/>
              </a:rPr>
              <a:t>CH</a:t>
            </a:r>
            <a:r>
              <a:rPr lang="vi-VN" altLang="en-US" sz="3200" b="1" kern="0" dirty="0">
                <a:solidFill>
                  <a:srgbClr val="FF0000"/>
                </a:solidFill>
                <a:latin typeface="Times New Roman" panose="02020603050405020304" pitchFamily="18" charset="0"/>
                <a:cs typeface="Times New Roman" panose="02020603050405020304" pitchFamily="18" charset="0"/>
              </a:rPr>
              <a:t>Ư</a:t>
            </a:r>
            <a:r>
              <a:rPr lang="en-US" altLang="en-US" sz="3200" b="1" kern="0" dirty="0">
                <a:solidFill>
                  <a:srgbClr val="FF0000"/>
                </a:solidFill>
                <a:latin typeface="Times New Roman" panose="02020603050405020304" pitchFamily="18" charset="0"/>
                <a:cs typeface="Times New Roman" panose="02020603050405020304" pitchFamily="18" charset="0"/>
              </a:rPr>
              <a:t>ƠNG TRÌNH MÁY TÍNH (T1)</a:t>
            </a:r>
          </a:p>
        </p:txBody>
      </p:sp>
      <p:sp>
        <p:nvSpPr>
          <p:cNvPr id="2" name="TextBox 1">
            <a:extLst>
              <a:ext uri="{FF2B5EF4-FFF2-40B4-BE49-F238E27FC236}">
                <a16:creationId xmlns:a16="http://schemas.microsoft.com/office/drawing/2014/main" id="{4D891342-CB57-474D-A7F8-56D77AFDAF58}"/>
              </a:ext>
            </a:extLst>
          </p:cNvPr>
          <p:cNvSpPr txBox="1"/>
          <p:nvPr/>
        </p:nvSpPr>
        <p:spPr>
          <a:xfrm>
            <a:off x="231248" y="1230086"/>
            <a:ext cx="467948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Ch</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C85A9F-C3D5-449B-88AA-E72015682813}"/>
              </a:ext>
            </a:extLst>
          </p:cNvPr>
          <p:cNvSpPr>
            <a:spLocks noChangeArrowheads="1"/>
          </p:cNvSpPr>
          <p:nvPr/>
        </p:nvSpPr>
        <p:spPr bwMode="auto">
          <a:xfrm>
            <a:off x="506191" y="1807315"/>
            <a:ext cx="8637809"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180975" algn="l"/>
                <a:tab pos="1711325" algn="l"/>
                <a:tab pos="3330575" algn="l"/>
                <a:tab pos="4951413" algn="l"/>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pt-BR"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Máy tính thức hiện công việc theo chương trình.</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747DC46-DD55-4502-B585-86DBBD70AEA8}"/>
              </a:ext>
            </a:extLst>
          </p:cNvPr>
          <p:cNvSpPr>
            <a:spLocks noChangeArrowheads="1"/>
          </p:cNvSpPr>
          <p:nvPr/>
        </p:nvSpPr>
        <p:spPr bwMode="auto">
          <a:xfrm>
            <a:off x="506191" y="4228665"/>
            <a:ext cx="8353741" cy="14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Chương trình dựa trên các dữ liệu đầu vào, tiến hành các bước xử lí để trả lại </a:t>
            </a:r>
            <a:endParaRPr kumimoji="0" lang="pt-B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B0803E0-65FF-4A7E-9ACC-FE1743D774D2}"/>
              </a:ext>
            </a:extLst>
          </p:cNvPr>
          <p:cNvSpPr/>
          <p:nvPr/>
        </p:nvSpPr>
        <p:spPr>
          <a:xfrm>
            <a:off x="506191" y="2681391"/>
            <a:ext cx="8242679" cy="1481175"/>
          </a:xfrm>
          <a:prstGeom prst="rect">
            <a:avLst/>
          </a:prstGeom>
        </p:spPr>
        <p:txBody>
          <a:bodyPr wrap="square">
            <a:spAutoFit/>
          </a:bodyPr>
          <a:lstStyle/>
          <a:p>
            <a:pPr lvl="0" algn="just" eaLnBrk="0" fontAlgn="base" hangingPunct="0">
              <a:lnSpc>
                <a:spcPct val="150000"/>
              </a:lnSpc>
              <a:spcBef>
                <a:spcPct val="0"/>
              </a:spcBef>
              <a:spcAft>
                <a:spcPct val="0"/>
              </a:spcAft>
              <a:tabLst>
                <a:tab pos="180975" algn="l"/>
                <a:tab pos="1711325" algn="l"/>
                <a:tab pos="3330575" algn="l"/>
                <a:tab pos="4951413" algn="l"/>
              </a:tabLst>
            </a:pPr>
            <a:r>
              <a:rPr lang="pt-BR"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Chương trình là mô tả thuật toán để máy tính "hiểu" và thực hiện được.</a:t>
            </a:r>
            <a:endParaRPr lang="pt-BR"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50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1DF681-5476-4788-82BD-D0A892F55AEB}"/>
              </a:ext>
            </a:extLst>
          </p:cNvPr>
          <p:cNvSpPr/>
          <p:nvPr/>
        </p:nvSpPr>
        <p:spPr>
          <a:xfrm>
            <a:off x="628651" y="386443"/>
            <a:ext cx="8058150"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MỘT SỐ NGÔN NGỮ LẬP TRÌNH</a:t>
            </a:r>
          </a:p>
        </p:txBody>
      </p:sp>
      <p:sp>
        <p:nvSpPr>
          <p:cNvPr id="5" name="Rectangle 4">
            <a:extLst>
              <a:ext uri="{FF2B5EF4-FFF2-40B4-BE49-F238E27FC236}">
                <a16:creationId xmlns:a16="http://schemas.microsoft.com/office/drawing/2014/main" id="{52A9A055-B0F2-4AA8-8CF3-17E6BBA4FC5C}"/>
              </a:ext>
            </a:extLst>
          </p:cNvPr>
          <p:cNvSpPr/>
          <p:nvPr/>
        </p:nvSpPr>
        <p:spPr>
          <a:xfrm>
            <a:off x="241852" y="1379771"/>
            <a:ext cx="8660296" cy="2677656"/>
          </a:xfrm>
          <a:prstGeom prst="rect">
            <a:avLst/>
          </a:prstGeom>
        </p:spPr>
        <p:txBody>
          <a:bodyPr wrap="square">
            <a:spAutoFit/>
          </a:bodyPr>
          <a:lstStyle/>
          <a:p>
            <a:pPr algn="just" fontAlgn="base"/>
            <a:r>
              <a:rPr lang="vi-VN" sz="2800" b="1" dirty="0">
                <a:solidFill>
                  <a:srgbClr val="EA1E30"/>
                </a:solidFill>
                <a:latin typeface="+mj-lt"/>
              </a:rPr>
              <a:t>Python</a:t>
            </a:r>
            <a:r>
              <a:rPr lang="en-US" sz="2800" b="1" dirty="0">
                <a:solidFill>
                  <a:srgbClr val="EA1E30"/>
                </a:solidFill>
                <a:latin typeface="+mj-lt"/>
              </a:rPr>
              <a:t>: </a:t>
            </a:r>
            <a:r>
              <a:rPr lang="vi-VN" sz="2800" b="1" dirty="0">
                <a:solidFill>
                  <a:srgbClr val="EA1E30"/>
                </a:solidFill>
                <a:latin typeface="+mj-lt"/>
              </a:rPr>
              <a:t> </a:t>
            </a:r>
            <a:r>
              <a:rPr lang="vi-VN" sz="2800" dirty="0">
                <a:latin typeface="+mj-lt"/>
              </a:rPr>
              <a:t>Python là ngôn ngữ thân thiện với người dùng, tất cả các cú pháp đều rõ ràng, trực quan. Ngôn ngữ này thậm chí còn được đánh giá là tương đồng với tiếng Anh, không khó để làm quen nếu bạn là người mới. Tuy nhiên, Python cũng là ngôn ngữ nổi tiếng về sự chặt chẽ, nhanh, mạnh và có mặt ở mọi hệ điều hành.</a:t>
            </a:r>
            <a:endParaRPr lang="vi-VN" sz="2800" b="0" i="0" dirty="0">
              <a:solidFill>
                <a:srgbClr val="EA1E30"/>
              </a:solidFill>
              <a:effectLst/>
              <a:latin typeface="+mj-lt"/>
            </a:endParaRPr>
          </a:p>
        </p:txBody>
      </p:sp>
      <p:pic>
        <p:nvPicPr>
          <p:cNvPr id="1028" name="Picture 4" descr="Ngôn ngữ lập trình Python | MFEDE">
            <a:extLst>
              <a:ext uri="{FF2B5EF4-FFF2-40B4-BE49-F238E27FC236}">
                <a16:creationId xmlns:a16="http://schemas.microsoft.com/office/drawing/2014/main" id="{1D85C6D8-E8BC-4CE2-A2CC-1BC400820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20" y="4827928"/>
            <a:ext cx="3578847" cy="100681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Python 3.9.6 - Ngôn ngữ lập trình cơ bản - Download.com.vn">
            <a:extLst>
              <a:ext uri="{FF2B5EF4-FFF2-40B4-BE49-F238E27FC236}">
                <a16:creationId xmlns:a16="http://schemas.microsoft.com/office/drawing/2014/main" id="{9D9427B2-0CDE-4C70-A7F8-380C94E56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143" y="3733243"/>
            <a:ext cx="4312843" cy="285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14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9B5BFD-C54C-4B80-8B40-E097B0C7D102}"/>
              </a:ext>
            </a:extLst>
          </p:cNvPr>
          <p:cNvSpPr/>
          <p:nvPr/>
        </p:nvSpPr>
        <p:spPr>
          <a:xfrm>
            <a:off x="628651" y="386443"/>
            <a:ext cx="8058150"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MỘT SỐ NGÔN NGỮ LẬP TRÌNH</a:t>
            </a:r>
          </a:p>
        </p:txBody>
      </p:sp>
      <p:sp>
        <p:nvSpPr>
          <p:cNvPr id="5" name="Rectangle 4">
            <a:extLst>
              <a:ext uri="{FF2B5EF4-FFF2-40B4-BE49-F238E27FC236}">
                <a16:creationId xmlns:a16="http://schemas.microsoft.com/office/drawing/2014/main" id="{F8E0E75E-A4CF-445E-9CF3-2020130F0374}"/>
              </a:ext>
            </a:extLst>
          </p:cNvPr>
          <p:cNvSpPr/>
          <p:nvPr/>
        </p:nvSpPr>
        <p:spPr>
          <a:xfrm>
            <a:off x="301723" y="1362927"/>
            <a:ext cx="8540554" cy="1815882"/>
          </a:xfrm>
          <a:prstGeom prst="rect">
            <a:avLst/>
          </a:prstGeom>
        </p:spPr>
        <p:txBody>
          <a:bodyPr wrap="square">
            <a:spAutoFit/>
          </a:bodyPr>
          <a:lstStyle/>
          <a:p>
            <a:pPr algn="just" fontAlgn="base"/>
            <a:r>
              <a:rPr lang="en-US" sz="2800" b="1" dirty="0">
                <a:solidFill>
                  <a:srgbClr val="EA1E30"/>
                </a:solidFill>
                <a:latin typeface="Times New Roman" panose="02020603050405020304" pitchFamily="18" charset="0"/>
                <a:cs typeface="Times New Roman" panose="02020603050405020304" pitchFamily="18" charset="0"/>
              </a:rPr>
              <a:t>Java: </a:t>
            </a:r>
            <a:r>
              <a:rPr lang="vi-VN" sz="2800" dirty="0">
                <a:latin typeface="Times New Roman" panose="02020603050405020304" pitchFamily="18" charset="0"/>
                <a:cs typeface="Times New Roman" panose="02020603050405020304" pitchFamily="18" charset="0"/>
              </a:rPr>
              <a:t>Học Java rất dễ dàng mà lại không mất bất kì chi phí nào. Cộng đồng người dùng hùng mạnh cả về số lượng và chất lượng. Bạn sẽ không bao giờ có cảm giác mình bị bỏ rơi.</a:t>
            </a:r>
            <a:r>
              <a:rPr lang="en-US" sz="2800" b="1" dirty="0">
                <a:solidFill>
                  <a:srgbClr val="EA1E30"/>
                </a:solidFill>
                <a:latin typeface="Times New Roman" panose="02020603050405020304" pitchFamily="18" charset="0"/>
                <a:cs typeface="Times New Roman" panose="02020603050405020304" pitchFamily="18" charset="0"/>
              </a:rPr>
              <a:t> </a:t>
            </a:r>
            <a:endParaRPr lang="en-US" sz="2800" b="0" i="0" dirty="0">
              <a:solidFill>
                <a:srgbClr val="EA1E30"/>
              </a:solidFill>
              <a:effectLst/>
              <a:latin typeface="Times New Roman" panose="02020603050405020304" pitchFamily="18" charset="0"/>
              <a:cs typeface="Times New Roman" panose="02020603050405020304" pitchFamily="18" charset="0"/>
            </a:endParaRPr>
          </a:p>
        </p:txBody>
      </p:sp>
      <p:pic>
        <p:nvPicPr>
          <p:cNvPr id="2050" name="Picture 2" descr="Học lập trình Java từ đâu và như thế nào? | TopDev">
            <a:extLst>
              <a:ext uri="{FF2B5EF4-FFF2-40B4-BE49-F238E27FC236}">
                <a16:creationId xmlns:a16="http://schemas.microsoft.com/office/drawing/2014/main" id="{FB4CFACA-FC27-446C-9D33-7F1B42A9FE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0871" y="3178810"/>
            <a:ext cx="5271406" cy="3491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va là gì? - Tự học lập trình Java online - VietTuts">
            <a:extLst>
              <a:ext uri="{FF2B5EF4-FFF2-40B4-BE49-F238E27FC236}">
                <a16:creationId xmlns:a16="http://schemas.microsoft.com/office/drawing/2014/main" id="{8281E65D-3ABE-4A27-86EA-5770786E7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8" y="3178809"/>
            <a:ext cx="2549978" cy="166208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10 Lý do để học ngôn ngữ lập trình Java và tại sao Java là tốt -  ViecLamIT.CareerBuilder.vn">
            <a:extLst>
              <a:ext uri="{FF2B5EF4-FFF2-40B4-BE49-F238E27FC236}">
                <a16:creationId xmlns:a16="http://schemas.microsoft.com/office/drawing/2014/main" id="{0D973C5D-E838-4B2F-B9FC-7ED7FA1E36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5008514"/>
            <a:ext cx="2582636" cy="166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1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D2ACDD-8300-46D7-939E-9A4903F28BF1}"/>
              </a:ext>
            </a:extLst>
          </p:cNvPr>
          <p:cNvSpPr/>
          <p:nvPr/>
        </p:nvSpPr>
        <p:spPr>
          <a:xfrm>
            <a:off x="628651" y="386443"/>
            <a:ext cx="8058150"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MỘT SỐ NGÔN NGỮ LẬP TRÌNH</a:t>
            </a:r>
          </a:p>
        </p:txBody>
      </p:sp>
      <p:pic>
        <p:nvPicPr>
          <p:cNvPr id="3076" name="Picture 4" descr="NHỮNG NGÔN NGỮ LẬP TRÌNH QUAN TRỌNG CỦA THỜI ĐẠI INTERNET OF THINGS">
            <a:extLst>
              <a:ext uri="{FF2B5EF4-FFF2-40B4-BE49-F238E27FC236}">
                <a16:creationId xmlns:a16="http://schemas.microsoft.com/office/drawing/2014/main" id="{FFD366AD-6D4B-4220-9156-2D6A4AB30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3" y="3429000"/>
            <a:ext cx="2971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822655-3AEF-4863-AE96-0C6FD15C1EB7}"/>
              </a:ext>
            </a:extLst>
          </p:cNvPr>
          <p:cNvPicPr>
            <a:picLocks noChangeAspect="1"/>
          </p:cNvPicPr>
          <p:nvPr/>
        </p:nvPicPr>
        <p:blipFill rotWithShape="1">
          <a:blip r:embed="rId3"/>
          <a:srcRect r="38452"/>
          <a:stretch/>
        </p:blipFill>
        <p:spPr>
          <a:xfrm>
            <a:off x="4256316" y="2830775"/>
            <a:ext cx="4234543" cy="3870061"/>
          </a:xfrm>
          <a:prstGeom prst="rect">
            <a:avLst/>
          </a:prstGeom>
          <a:ln w="28575">
            <a:solidFill>
              <a:schemeClr val="accent1"/>
            </a:solidFill>
          </a:ln>
        </p:spPr>
      </p:pic>
      <p:sp>
        <p:nvSpPr>
          <p:cNvPr id="8" name="Rectangle 7">
            <a:extLst>
              <a:ext uri="{FF2B5EF4-FFF2-40B4-BE49-F238E27FC236}">
                <a16:creationId xmlns:a16="http://schemas.microsoft.com/office/drawing/2014/main" id="{359EBE10-BC34-42D4-BEBC-9BC41F8510C8}"/>
              </a:ext>
            </a:extLst>
          </p:cNvPr>
          <p:cNvSpPr/>
          <p:nvPr/>
        </p:nvSpPr>
        <p:spPr>
          <a:xfrm>
            <a:off x="320416" y="1465891"/>
            <a:ext cx="8540553" cy="954107"/>
          </a:xfrm>
          <a:prstGeom prst="rect">
            <a:avLst/>
          </a:prstGeom>
        </p:spPr>
        <p:txBody>
          <a:bodyPr wrap="square">
            <a:spAutoFit/>
          </a:bodyPr>
          <a:lstStyle/>
          <a:p>
            <a:pPr fontAlgn="base"/>
            <a:r>
              <a:rPr lang="en-US" sz="2800" b="1" dirty="0">
                <a:solidFill>
                  <a:srgbClr val="EA1E30"/>
                </a:solidFill>
                <a:latin typeface="Times New Roman" panose="02020603050405020304" pitchFamily="18" charset="0"/>
                <a:cs typeface="Times New Roman" panose="02020603050405020304" pitchFamily="18" charset="0"/>
              </a:rPr>
              <a:t>C/C++ : </a:t>
            </a:r>
            <a:r>
              <a:rPr lang="en-US" sz="2800" dirty="0">
                <a:latin typeface="Times New Roman" panose="02020603050405020304" pitchFamily="18" charset="0"/>
                <a:cs typeface="Times New Roman" panose="02020603050405020304" pitchFamily="18" charset="0"/>
              </a:rPr>
              <a:t>Ra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1970, C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a:t>
            </a:r>
            <a:endParaRPr lang="en-US" sz="2800" b="0" i="0" dirty="0">
              <a:solidFill>
                <a:srgbClr val="EA1E30"/>
              </a:soli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514B7E9-D512-4A18-B3C1-E2E7234E60B0}"/>
              </a:ext>
            </a:extLst>
          </p:cNvPr>
          <p:cNvPicPr>
            <a:picLocks noChangeAspect="1"/>
          </p:cNvPicPr>
          <p:nvPr/>
        </p:nvPicPr>
        <p:blipFill rotWithShape="1">
          <a:blip r:embed="rId4"/>
          <a:srcRect l="5542" t="58124" r="87382" b="28249"/>
          <a:stretch/>
        </p:blipFill>
        <p:spPr>
          <a:xfrm>
            <a:off x="794658" y="5061857"/>
            <a:ext cx="2090056" cy="1533525"/>
          </a:xfrm>
          <a:prstGeom prst="rect">
            <a:avLst/>
          </a:prstGeom>
        </p:spPr>
      </p:pic>
    </p:spTree>
    <p:extLst>
      <p:ext uri="{BB962C8B-B14F-4D97-AF65-F5344CB8AC3E}">
        <p14:creationId xmlns:p14="http://schemas.microsoft.com/office/powerpoint/2010/main" val="340358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6548" y="4738614"/>
            <a:ext cx="2830903" cy="646331"/>
          </a:xfrm>
          <a:prstGeom prst="rect">
            <a:avLst/>
          </a:prstGeom>
          <a:solidFill>
            <a:srgbClr val="002060"/>
          </a:solidFill>
        </p:spPr>
        <p:txBody>
          <a:bodyPr wrap="none" lIns="91440" tIns="45720" rIns="91440" bIns="45720">
            <a:spAutoFit/>
          </a:bodyPr>
          <a:lstStyle/>
          <a:p>
            <a:pPr algn="ctr"/>
            <a:r>
              <a:rPr lang="en-US" sz="3600" b="1" i="0"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US" sz="3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7170" name="Picture 2" descr="Cậu Bé Và Cô Gái đọc Những Cuốn Sách-vector Misc-miễn Phí Vector Miễn Phí  Tải Về"/>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54636" y="264278"/>
            <a:ext cx="5377536" cy="4479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20BC6F-95BC-4DC8-BEE6-C498F428BDD8}"/>
              </a:ext>
            </a:extLst>
          </p:cNvPr>
          <p:cNvPicPr>
            <a:picLocks noChangeAspect="1"/>
          </p:cNvPicPr>
          <p:nvPr/>
        </p:nvPicPr>
        <p:blipFill>
          <a:blip r:embed="rId3"/>
          <a:stretch>
            <a:fillRect/>
          </a:stretch>
        </p:blipFill>
        <p:spPr>
          <a:xfrm>
            <a:off x="0" y="5384945"/>
            <a:ext cx="9144000" cy="1335024"/>
          </a:xfrm>
          <a:prstGeom prst="rect">
            <a:avLst/>
          </a:prstGeom>
        </p:spPr>
      </p:pic>
    </p:spTree>
    <p:extLst>
      <p:ext uri="{BB962C8B-B14F-4D97-AF65-F5344CB8AC3E}">
        <p14:creationId xmlns:p14="http://schemas.microsoft.com/office/powerpoint/2010/main" val="408695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1967</TotalTime>
  <Words>1201</Words>
  <Application>Microsoft Office PowerPoint</Application>
  <PresentationFormat>On-screen Show (4:3)</PresentationFormat>
  <Paragraphs>444</Paragraphs>
  <Slides>22</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Cambria Math</vt:lpstr>
      <vt:lpstr>Palatino Linotype</vt:lpstr>
      <vt:lpstr>Tahoma</vt:lpstr>
      <vt:lpstr>Times New Roman</vt:lpstr>
      <vt:lpstr>Verdana</vt:lpstr>
      <vt:lpstr>迷你简菱心</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trình Scratch tính tổng hai số a và b</vt:lpstr>
      <vt:lpstr>PowerPoint Presentation</vt:lpstr>
      <vt:lpstr>PowerPoint Presentation</vt:lpstr>
      <vt:lpstr>Mô tả chương trình tính chu vi hình chữ nhật (chiều dài là m, chiều rộng là n) </vt:lpstr>
      <vt:lpstr>PowerPoint Presentation</vt:lpstr>
      <vt:lpstr>PowerPoint Presentation</vt:lpstr>
      <vt:lpstr>PowerPoint Presentation</vt:lpstr>
      <vt:lpstr>PowerPoint Presentation</vt:lpstr>
      <vt:lpstr>PowerPoint Presentation</vt:lpstr>
      <vt:lpstr>PowerPoint Presentation</vt:lpstr>
      <vt:lpstr>TỔNG KẾT BÀI HỌC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206</cp:revision>
  <dcterms:created xsi:type="dcterms:W3CDTF">2021-01-16T16:01:50Z</dcterms:created>
  <dcterms:modified xsi:type="dcterms:W3CDTF">2023-03-05T13:08:05Z</dcterms:modified>
</cp:coreProperties>
</file>