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30"/>
  </p:notesMasterIdLst>
  <p:sldIdLst>
    <p:sldId id="311" r:id="rId3"/>
    <p:sldId id="346" r:id="rId4"/>
    <p:sldId id="350" r:id="rId5"/>
    <p:sldId id="367" r:id="rId6"/>
    <p:sldId id="354" r:id="rId7"/>
    <p:sldId id="355" r:id="rId8"/>
    <p:sldId id="356" r:id="rId9"/>
    <p:sldId id="357" r:id="rId10"/>
    <p:sldId id="368" r:id="rId11"/>
    <p:sldId id="369" r:id="rId12"/>
    <p:sldId id="370" r:id="rId13"/>
    <p:sldId id="371" r:id="rId14"/>
    <p:sldId id="358" r:id="rId15"/>
    <p:sldId id="359" r:id="rId16"/>
    <p:sldId id="360" r:id="rId17"/>
    <p:sldId id="361" r:id="rId18"/>
    <p:sldId id="362" r:id="rId19"/>
    <p:sldId id="363" r:id="rId20"/>
    <p:sldId id="348" r:id="rId21"/>
    <p:sldId id="364" r:id="rId22"/>
    <p:sldId id="365" r:id="rId23"/>
    <p:sldId id="366" r:id="rId24"/>
    <p:sldId id="375" r:id="rId25"/>
    <p:sldId id="376" r:id="rId26"/>
    <p:sldId id="374" r:id="rId27"/>
    <p:sldId id="341" r:id="rId28"/>
    <p:sldId id="342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AD6"/>
    <a:srgbClr val="FF0000"/>
    <a:srgbClr val="000066"/>
    <a:srgbClr val="F8FFB1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390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2023/3/6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194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12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2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68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152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08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429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355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537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355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53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2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85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319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00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6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0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32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2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5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2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09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6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6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40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6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5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5019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1564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544718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4336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0123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326372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92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91281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58210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95088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6779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832" r:id="rId3"/>
    <p:sldLayoutId id="2147483829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23" r:id="rId3"/>
    <p:sldLayoutId id="2147483822" r:id="rId4"/>
    <p:sldLayoutId id="2147483821" r:id="rId5"/>
    <p:sldLayoutId id="2147483820" r:id="rId6"/>
    <p:sldLayoutId id="2147483819" r:id="rId7"/>
    <p:sldLayoutId id="2147483818" r:id="rId8"/>
    <p:sldLayoutId id="2147483817" r:id="rId9"/>
    <p:sldLayoutId id="2147483816" r:id="rId10"/>
    <p:sldLayoutId id="2147483815" r:id="rId11"/>
    <p:sldLayoutId id="2147483814" r:id="rId12"/>
    <p:sldLayoutId id="2147483813" r:id="rId13"/>
    <p:sldLayoutId id="2147483812" r:id="rId14"/>
    <p:sldLayoutId id="214748380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808" r:id="rId21"/>
    <p:sldLayoutId id="2147483804" r:id="rId22"/>
    <p:sldLayoutId id="2147483798" r:id="rId23"/>
    <p:sldLayoutId id="2147483790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831" r:id="rId30"/>
    <p:sldLayoutId id="2147483830" r:id="rId31"/>
    <p:sldLayoutId id="2147483828" r:id="rId32"/>
    <p:sldLayoutId id="2147483827" r:id="rId33"/>
    <p:sldLayoutId id="2147483826" r:id="rId34"/>
    <p:sldLayoutId id="2147483825" r:id="rId35"/>
    <p:sldLayoutId id="2147483824" r:id="rId36"/>
    <p:sldLayoutId id="2147483811" r:id="rId37"/>
    <p:sldLayoutId id="2147483810" r:id="rId38"/>
    <p:sldLayoutId id="2147483809" r:id="rId39"/>
    <p:sldLayoutId id="2147483807" r:id="rId40"/>
    <p:sldLayoutId id="2147483803" r:id="rId41"/>
    <p:sldLayoutId id="2147483802" r:id="rId42"/>
    <p:sldLayoutId id="2147483801" r:id="rId43"/>
    <p:sldLayoutId id="2147483799" r:id="rId44"/>
    <p:sldLayoutId id="2147483797" r:id="rId45"/>
    <p:sldLayoutId id="2147483796" r:id="rId46"/>
    <p:sldLayoutId id="2147483795" r:id="rId47"/>
    <p:sldLayoutId id="2147483794" r:id="rId48"/>
    <p:sldLayoutId id="2147483793" r:id="rId49"/>
    <p:sldLayoutId id="2147483789" r:id="rId50"/>
    <p:sldLayoutId id="2147483788" r:id="rId51"/>
    <p:sldLayoutId id="2147483787" r:id="rId52"/>
    <p:sldLayoutId id="2147483708" r:id="rId53"/>
    <p:sldLayoutId id="2147483662" r:id="rId54"/>
    <p:sldLayoutId id="2147483663" r:id="rId55"/>
    <p:sldLayoutId id="2147483664" r:id="rId56"/>
    <p:sldLayoutId id="2147483665" r:id="rId57"/>
    <p:sldLayoutId id="2147483791" r:id="rId58"/>
    <p:sldLayoutId id="2147483805" r:id="rId59"/>
    <p:sldLayoutId id="2147483800" r:id="rId60"/>
    <p:sldLayoutId id="2147483792" r:id="rId6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facebook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faceboo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hyperlink" Target="http://www.faceboo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2217629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</a:t>
            </a:r>
            <a:r>
              <a:rPr lang="en-US" sz="2101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7A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2" y="1150093"/>
            <a:ext cx="5651767" cy="37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04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50" name="Content Placeholder 4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9" y="1180005"/>
            <a:ext cx="6844420" cy="40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0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1" y="1130515"/>
            <a:ext cx="7006557" cy="421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371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8" name="Picture 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5" y="700336"/>
            <a:ext cx="7391395" cy="3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693" y="432220"/>
            <a:ext cx="76331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www.facebook.com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Facebook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facebook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744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0" y="954360"/>
            <a:ext cx="7150889" cy="32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6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88" y="463313"/>
            <a:ext cx="68948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facebook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7" y="1593345"/>
            <a:ext cx="5843182" cy="38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6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488" y="463313"/>
            <a:ext cx="732110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6" y="1903044"/>
            <a:ext cx="7155708" cy="36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41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488" y="463313"/>
            <a:ext cx="76335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" name="Picture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" y="1929551"/>
            <a:ext cx="7506888" cy="36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9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2705218" y="2973125"/>
            <a:ext cx="2249826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6" y="2664924"/>
            <a:ext cx="1917843" cy="1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10502346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51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85" y="2507198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1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27884" y="580373"/>
            <a:ext cx="6287198" cy="33957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Facebook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2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7"/>
            <a:ext cx="6689954" cy="3930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1+2: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Lotus)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27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6"/>
            <a:ext cx="6869974" cy="3086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3+4: 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1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23828" y="295057"/>
            <a:ext cx="7308812" cy="3930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1,2):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06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7"/>
            <a:ext cx="7013990" cy="3513798"/>
          </a:xfrm>
          <a:prstGeom prst="roundRect">
            <a:avLst>
              <a:gd name="adj" fmla="val 151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3,4):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3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844352"/>
            <a:ext cx="3250657" cy="8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53" y="1683325"/>
            <a:ext cx="1020291" cy="60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9" y="1650570"/>
            <a:ext cx="232171" cy="8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5" y="1673801"/>
            <a:ext cx="1189885" cy="7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79" y="2267045"/>
            <a:ext cx="1287698" cy="63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23" y="2283497"/>
            <a:ext cx="1260084" cy="5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43" y="2283496"/>
            <a:ext cx="1576730" cy="6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76" y="3224441"/>
            <a:ext cx="1743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1" y="2861849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09" y="3246743"/>
            <a:ext cx="16573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5" y="3215841"/>
            <a:ext cx="1666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44" y="2889895"/>
            <a:ext cx="82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19" y="2884152"/>
            <a:ext cx="790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07804" y="154269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3015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6195" y="1671779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524" y="0"/>
            <a:ext cx="8172908" cy="1458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9912" y="1458057"/>
            <a:ext cx="7250480" cy="1048279"/>
            <a:chOff x="849912" y="1389183"/>
            <a:chExt cx="7250480" cy="1048279"/>
          </a:xfrm>
        </p:grpSpPr>
        <p:grpSp>
          <p:nvGrpSpPr>
            <p:cNvPr id="4" name="Group 3"/>
            <p:cNvGrpSpPr/>
            <p:nvPr/>
          </p:nvGrpSpPr>
          <p:grpSpPr>
            <a:xfrm>
              <a:off x="849912" y="1866289"/>
              <a:ext cx="642783" cy="571173"/>
              <a:chOff x="1" y="1423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32" name="Chevron 31"/>
              <p:cNvSpPr/>
              <p:nvPr/>
            </p:nvSpPr>
            <p:spPr>
              <a:xfrm rot="5400000">
                <a:off x="-164836" y="166260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4"/>
              <p:cNvSpPr txBox="1"/>
              <p:nvPr/>
            </p:nvSpPr>
            <p:spPr>
              <a:xfrm>
                <a:off x="1" y="92865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solidFill>
                      <a:srgbClr val="FF0000"/>
                    </a:solidFill>
                    <a:latin typeface="Cambria" pitchFamily="18" charset="0"/>
                  </a:rPr>
                  <a:t>1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567472" y="1389183"/>
              <a:ext cx="6532920" cy="991771"/>
              <a:chOff x="769236" y="-291859"/>
              <a:chExt cx="7436275" cy="1035946"/>
            </a:xfrm>
            <a:scene3d>
              <a:camera prst="orthographicFront"/>
              <a:lightRig rig="flat" dir="t"/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4130228" y="-333119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6"/>
              <p:cNvSpPr txBox="1"/>
              <p:nvPr/>
            </p:nvSpPr>
            <p:spPr>
              <a:xfrm>
                <a:off x="769237" y="-291859"/>
                <a:ext cx="7436274" cy="10010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xã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Kênh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trao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internet. (</a:t>
                </a:r>
                <a:r>
                  <a:rPr lang="en-US" sz="29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9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</a:t>
                </a:r>
                <a:endParaRPr lang="en-US" sz="2900" b="1" kern="1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4870" y="2627744"/>
            <a:ext cx="7304946" cy="738764"/>
            <a:chOff x="874870" y="2627744"/>
            <a:chExt cx="7304946" cy="738764"/>
          </a:xfrm>
        </p:grpSpPr>
        <p:grpSp>
          <p:nvGrpSpPr>
            <p:cNvPr id="8" name="Group 7"/>
            <p:cNvGrpSpPr/>
            <p:nvPr/>
          </p:nvGrpSpPr>
          <p:grpSpPr>
            <a:xfrm>
              <a:off x="874870" y="2729343"/>
              <a:ext cx="642783" cy="637165"/>
              <a:chOff x="1" y="1965144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164836" y="2129981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12"/>
              <p:cNvSpPr txBox="1"/>
              <p:nvPr/>
            </p:nvSpPr>
            <p:spPr>
              <a:xfrm>
                <a:off x="1" y="2332185"/>
                <a:ext cx="769236" cy="3296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solidFill>
                      <a:srgbClr val="FF0000"/>
                    </a:solidFill>
                    <a:latin typeface="Cambria" pitchFamily="18" charset="0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61849" y="2627744"/>
              <a:ext cx="6617967" cy="730319"/>
              <a:chOff x="769236" y="1862713"/>
              <a:chExt cx="7526605" cy="816724"/>
            </a:xfrm>
            <a:scene3d>
              <a:camera prst="orthographicFront"/>
              <a:lightRig rig="flat" dir="t"/>
            </a:scene3d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4130228" y="-139584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4"/>
              <p:cNvSpPr txBox="1"/>
              <p:nvPr/>
            </p:nvSpPr>
            <p:spPr>
              <a:xfrm>
                <a:off x="775630" y="1862713"/>
                <a:ext cx="7520211" cy="6445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Thực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hành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Sử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dụng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mạng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xã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hội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Tiết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2)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524" y="0"/>
            <a:ext cx="8172908" cy="1458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49912" y="1543166"/>
            <a:ext cx="7250480" cy="894296"/>
            <a:chOff x="849912" y="1543166"/>
            <a:chExt cx="7250480" cy="894296"/>
          </a:xfrm>
        </p:grpSpPr>
        <p:grpSp>
          <p:nvGrpSpPr>
            <p:cNvPr id="4" name="Group 3"/>
            <p:cNvGrpSpPr/>
            <p:nvPr/>
          </p:nvGrpSpPr>
          <p:grpSpPr>
            <a:xfrm>
              <a:off x="849912" y="1866289"/>
              <a:ext cx="642783" cy="571173"/>
              <a:chOff x="1" y="1423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32" name="Chevron 31"/>
              <p:cNvSpPr/>
              <p:nvPr/>
            </p:nvSpPr>
            <p:spPr>
              <a:xfrm rot="5400000">
                <a:off x="-164836" y="166260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4"/>
              <p:cNvSpPr txBox="1"/>
              <p:nvPr/>
            </p:nvSpPr>
            <p:spPr>
              <a:xfrm>
                <a:off x="1" y="386041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92695" y="1543166"/>
              <a:ext cx="6607697" cy="837788"/>
              <a:chOff x="684119" y="-131017"/>
              <a:chExt cx="7521392" cy="875104"/>
            </a:xfrm>
            <a:scene3d>
              <a:camera prst="orthographicFront"/>
              <a:lightRig rig="flat" dir="t"/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4130228" y="-333119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6"/>
              <p:cNvSpPr txBox="1"/>
              <p:nvPr/>
            </p:nvSpPr>
            <p:spPr>
              <a:xfrm>
                <a:off x="684119" y="-131017"/>
                <a:ext cx="7486524" cy="840235"/>
              </a:xfrm>
              <a:prstGeom prst="rect">
                <a:avLst/>
              </a:prstGeom>
              <a:solidFill>
                <a:schemeClr val="bg1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Thực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hành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: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Sử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dụng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mạng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xã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hội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(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Tiết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2)</a:t>
                </a:r>
                <a:endPara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4870" y="2627744"/>
            <a:ext cx="7304946" cy="738764"/>
            <a:chOff x="874870" y="2627744"/>
            <a:chExt cx="7304946" cy="738764"/>
          </a:xfrm>
        </p:grpSpPr>
        <p:grpSp>
          <p:nvGrpSpPr>
            <p:cNvPr id="8" name="Group 7"/>
            <p:cNvGrpSpPr/>
            <p:nvPr/>
          </p:nvGrpSpPr>
          <p:grpSpPr>
            <a:xfrm>
              <a:off x="874870" y="2729343"/>
              <a:ext cx="642783" cy="637165"/>
              <a:chOff x="1" y="1965144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164836" y="2129981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12"/>
              <p:cNvSpPr txBox="1"/>
              <p:nvPr/>
            </p:nvSpPr>
            <p:spPr>
              <a:xfrm>
                <a:off x="1" y="2349762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61849" y="2627744"/>
              <a:ext cx="6617967" cy="730319"/>
              <a:chOff x="769236" y="1862713"/>
              <a:chExt cx="7526605" cy="816724"/>
            </a:xfrm>
            <a:scene3d>
              <a:camera prst="orthographicFront"/>
              <a:lightRig rig="flat" dir="t"/>
            </a:scene3d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4130228" y="-139584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4"/>
              <p:cNvSpPr txBox="1"/>
              <p:nvPr/>
            </p:nvSpPr>
            <p:spPr>
              <a:xfrm>
                <a:off x="775630" y="1862713"/>
                <a:ext cx="7520211" cy="6445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tập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63588" y="3589216"/>
            <a:ext cx="7236804" cy="653945"/>
            <a:chOff x="863588" y="3589216"/>
            <a:chExt cx="7236804" cy="653945"/>
          </a:xfrm>
        </p:grpSpPr>
        <p:grpSp>
          <p:nvGrpSpPr>
            <p:cNvPr id="10" name="Group 9"/>
            <p:cNvGrpSpPr/>
            <p:nvPr/>
          </p:nvGrpSpPr>
          <p:grpSpPr>
            <a:xfrm>
              <a:off x="863588" y="3645918"/>
              <a:ext cx="642783" cy="597242"/>
              <a:chOff x="1" y="2947005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0" name="Chevron 19"/>
              <p:cNvSpPr/>
              <p:nvPr/>
            </p:nvSpPr>
            <p:spPr>
              <a:xfrm rot="5400000">
                <a:off x="-164836" y="3111842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vron 16"/>
              <p:cNvSpPr txBox="1"/>
              <p:nvPr/>
            </p:nvSpPr>
            <p:spPr>
              <a:xfrm>
                <a:off x="1" y="3331623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HĐ3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77148" y="3589216"/>
              <a:ext cx="6523244" cy="653945"/>
              <a:chOff x="769236" y="2947006"/>
              <a:chExt cx="7436275" cy="714291"/>
            </a:xfrm>
            <a:scene3d>
              <a:camera prst="orthographicFront"/>
              <a:lightRig rig="flat" dir="t"/>
            </a:scene3d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4130228" y="-41398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 Same Side Corner Rectangle 18"/>
              <p:cNvSpPr txBox="1"/>
              <p:nvPr/>
            </p:nvSpPr>
            <p:spPr>
              <a:xfrm>
                <a:off x="769237" y="2981873"/>
                <a:ext cx="7401406" cy="5379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Vận</a:t>
                </a:r>
                <a:r>
                  <a:rPr lang="en-US" sz="29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 </a:t>
                </a:r>
                <a:r>
                  <a:rPr lang="en-US" sz="29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dụng</a:t>
                </a:r>
                <a:endParaRPr lang="en-US" sz="29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3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10502346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6" y="317165"/>
            <a:ext cx="3534299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706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2705218" y="2973125"/>
            <a:ext cx="2249826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6" y="2664924"/>
            <a:ext cx="1917843" cy="1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2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9170" y="124272"/>
            <a:ext cx="8541322" cy="44709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15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40136" y="975387"/>
            <a:ext cx="8005032" cy="42319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a) Tạo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Facebook: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www.facebook.com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85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47579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Bước</a:t>
            </a:r>
            <a:r>
              <a:rPr lang="en-US" sz="2000" b="1" dirty="0"/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www.facebook.com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" y="999250"/>
            <a:ext cx="5977047" cy="44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59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4" y="1332099"/>
            <a:ext cx="5981781" cy="433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292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1422245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1407</Words>
  <Application>Microsoft Office PowerPoint</Application>
  <PresentationFormat>Custom</PresentationFormat>
  <Paragraphs>383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PC</cp:lastModifiedBy>
  <cp:revision>468</cp:revision>
  <dcterms:created xsi:type="dcterms:W3CDTF">2017-04-06T01:11:23Z</dcterms:created>
  <dcterms:modified xsi:type="dcterms:W3CDTF">2023-03-05T22:44:32Z</dcterms:modified>
</cp:coreProperties>
</file>