
<file path=[Content_Types].xml><?xml version="1.0" encoding="utf-8"?>
<Types xmlns="http://schemas.openxmlformats.org/package/2006/content-types">
  <Default Extension="asf" ContentType="video/x-ms-as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Lst>
  <p:notesMasterIdLst>
    <p:notesMasterId r:id="rId40"/>
  </p:notesMasterIdLst>
  <p:sldIdLst>
    <p:sldId id="312" r:id="rId3"/>
    <p:sldId id="256" r:id="rId4"/>
    <p:sldId id="331" r:id="rId5"/>
    <p:sldId id="333" r:id="rId6"/>
    <p:sldId id="257" r:id="rId7"/>
    <p:sldId id="258" r:id="rId8"/>
    <p:sldId id="337" r:id="rId9"/>
    <p:sldId id="356" r:id="rId10"/>
    <p:sldId id="313" r:id="rId11"/>
    <p:sldId id="335" r:id="rId12"/>
    <p:sldId id="336" r:id="rId13"/>
    <p:sldId id="339" r:id="rId14"/>
    <p:sldId id="338" r:id="rId15"/>
    <p:sldId id="354" r:id="rId16"/>
    <p:sldId id="341" r:id="rId17"/>
    <p:sldId id="342" r:id="rId18"/>
    <p:sldId id="329" r:id="rId19"/>
    <p:sldId id="260" r:id="rId20"/>
    <p:sldId id="352" r:id="rId21"/>
    <p:sldId id="343" r:id="rId22"/>
    <p:sldId id="344" r:id="rId23"/>
    <p:sldId id="272" r:id="rId24"/>
    <p:sldId id="273" r:id="rId25"/>
    <p:sldId id="271" r:id="rId26"/>
    <p:sldId id="283" r:id="rId27"/>
    <p:sldId id="274" r:id="rId28"/>
    <p:sldId id="284" r:id="rId29"/>
    <p:sldId id="285" r:id="rId30"/>
    <p:sldId id="286" r:id="rId31"/>
    <p:sldId id="348" r:id="rId32"/>
    <p:sldId id="288" r:id="rId33"/>
    <p:sldId id="289" r:id="rId34"/>
    <p:sldId id="290" r:id="rId35"/>
    <p:sldId id="351" r:id="rId36"/>
    <p:sldId id="350" r:id="rId37"/>
    <p:sldId id="268" r:id="rId38"/>
    <p:sldId id="291" r:id="rId39"/>
  </p:sldIdLst>
  <p:sldSz cx="9144000" cy="5143500" type="screen16x9"/>
  <p:notesSz cx="6858000" cy="9144000"/>
  <p:embeddedFontLst>
    <p:embeddedFont>
      <p:font typeface="Montserrat Black" panose="00000A00000000000000" pitchFamily="2" charset="0"/>
      <p:bold r:id="rId41"/>
      <p:boldItalic r:id="rId42"/>
    </p:embeddedFont>
    <p:embeddedFont>
      <p:font typeface="Roboto Condensed Light" panose="02000000000000000000" pitchFamily="2" charset="0"/>
      <p:regular r:id="rId43"/>
      <p:italic r:id="rId44"/>
    </p:embeddedFont>
    <p:embeddedFont>
      <p:font typeface="UVN Bach Tuyet Nang" panose="02090907080705020403" pitchFamily="18" charset="0"/>
      <p:regular r:id="rId45"/>
      <p:italic r:id="rId46"/>
    </p:embeddedFont>
  </p:embeddedFontLst>
  <p:custDataLst>
    <p:tags r:id="rId47"/>
  </p:custDataLst>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pos="2880">
          <p15:clr>
            <a:srgbClr val="A4A3A4"/>
          </p15:clr>
        </p15:guide>
        <p15:guide id="2"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a:srgbClr val="FFFFFF"/>
    <a:srgbClr val="B1EAED"/>
    <a:srgbClr val="FF6600"/>
    <a:srgbClr val="FFFF00"/>
    <a:srgbClr val="FFFF43"/>
    <a:srgbClr val="FFFF99"/>
    <a:srgbClr val="F9A5C5"/>
    <a:srgbClr val="CC8B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FF806C-8DB5-4B05-B145-C0186D72975C}" v="873" dt="2022-06-23T14:53:15.902"/>
  </p1510:revLst>
</p1510:revInfo>
</file>

<file path=ppt/tableStyles.xml><?xml version="1.0" encoding="utf-8"?>
<a:tblStyleLst xmlns:a="http://schemas.openxmlformats.org/drawingml/2006/main" def="{0EEDF6F6-8246-4A8B-BB80-019AF9EC912B}">
  <a:tblStyle styleId="{0EEDF6F6-8246-4A8B-BB80-019AF9EC912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321" autoAdjust="0"/>
  </p:normalViewPr>
  <p:slideViewPr>
    <p:cSldViewPr snapToGrid="0">
      <p:cViewPr varScale="1">
        <p:scale>
          <a:sx n="99" d="100"/>
          <a:sy n="99" d="100"/>
        </p:scale>
        <p:origin x="492" y="72"/>
      </p:cViewPr>
      <p:guideLst>
        <p:guide pos="2880"/>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2.fntdata"/><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4.fntdata"/><Relationship Id="rId52"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3.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ễn  Quý Anh" userId="830a3873-0d22-4412-8f18-04afdeee9cc0" providerId="ADAL" clId="{86FF806C-8DB5-4B05-B145-C0186D72975C}"/>
    <pc:docChg chg="undo custSel addSld delSld modSld sldOrd delMainMaster">
      <pc:chgData name="Nguyễn  Quý Anh" userId="830a3873-0d22-4412-8f18-04afdeee9cc0" providerId="ADAL" clId="{86FF806C-8DB5-4B05-B145-C0186D72975C}" dt="2022-06-23T14:53:15.902" v="2531" actId="1076"/>
      <pc:docMkLst>
        <pc:docMk/>
      </pc:docMkLst>
      <pc:sldChg chg="addSp delSp modSp mod modClrScheme modAnim chgLayout">
        <pc:chgData name="Nguyễn  Quý Anh" userId="830a3873-0d22-4412-8f18-04afdeee9cc0" providerId="ADAL" clId="{86FF806C-8DB5-4B05-B145-C0186D72975C}" dt="2022-06-23T13:26:29.227" v="2040" actId="255"/>
        <pc:sldMkLst>
          <pc:docMk/>
          <pc:sldMk cId="0" sldId="256"/>
        </pc:sldMkLst>
        <pc:spChg chg="mod">
          <ac:chgData name="Nguyễn  Quý Anh" userId="830a3873-0d22-4412-8f18-04afdeee9cc0" providerId="ADAL" clId="{86FF806C-8DB5-4B05-B145-C0186D72975C}" dt="2022-06-23T13:26:29.227" v="2040" actId="255"/>
          <ac:spMkLst>
            <pc:docMk/>
            <pc:sldMk cId="0" sldId="256"/>
            <ac:spMk id="4" creationId="{CC8C4185-4387-44F9-9F16-4DB97E863D74}"/>
          </ac:spMkLst>
        </pc:spChg>
        <pc:spChg chg="add del mod ord">
          <ac:chgData name="Nguyễn  Quý Anh" userId="830a3873-0d22-4412-8f18-04afdeee9cc0" providerId="ADAL" clId="{86FF806C-8DB5-4B05-B145-C0186D72975C}" dt="2022-06-23T13:19:34.542" v="1924" actId="700"/>
          <ac:spMkLst>
            <pc:docMk/>
            <pc:sldMk cId="0" sldId="256"/>
            <ac:spMk id="10" creationId="{356F195F-26C9-63AA-6C07-497358606C87}"/>
          </ac:spMkLst>
        </pc:spChg>
        <pc:spChg chg="mod">
          <ac:chgData name="Nguyễn  Quý Anh" userId="830a3873-0d22-4412-8f18-04afdeee9cc0" providerId="ADAL" clId="{86FF806C-8DB5-4B05-B145-C0186D72975C}" dt="2022-06-23T13:18:11.575" v="1909" actId="1076"/>
          <ac:spMkLst>
            <pc:docMk/>
            <pc:sldMk cId="0" sldId="256"/>
            <ac:spMk id="30722" creationId="{00000000-0000-0000-0000-000000000000}"/>
          </ac:spMkLst>
        </pc:spChg>
        <pc:spChg chg="add del">
          <ac:chgData name="Nguyễn  Quý Anh" userId="830a3873-0d22-4412-8f18-04afdeee9cc0" providerId="ADAL" clId="{86FF806C-8DB5-4B05-B145-C0186D72975C}" dt="2022-06-23T08:40:46.174" v="58" actId="478"/>
          <ac:spMkLst>
            <pc:docMk/>
            <pc:sldMk cId="0" sldId="256"/>
            <ac:spMk id="30735" creationId="{00000000-0000-0000-0000-000000000000}"/>
          </ac:spMkLst>
        </pc:spChg>
        <pc:spChg chg="add del">
          <ac:chgData name="Nguyễn  Quý Anh" userId="830a3873-0d22-4412-8f18-04afdeee9cc0" providerId="ADAL" clId="{86FF806C-8DB5-4B05-B145-C0186D72975C}" dt="2022-06-23T08:40:45.747" v="56" actId="478"/>
          <ac:spMkLst>
            <pc:docMk/>
            <pc:sldMk cId="0" sldId="256"/>
            <ac:spMk id="30736" creationId="{00000000-0000-0000-0000-000000000000}"/>
          </ac:spMkLst>
        </pc:spChg>
        <pc:spChg chg="add del">
          <ac:chgData name="Nguyễn  Quý Anh" userId="830a3873-0d22-4412-8f18-04afdeee9cc0" providerId="ADAL" clId="{86FF806C-8DB5-4B05-B145-C0186D72975C}" dt="2022-06-23T08:40:45.341" v="54" actId="478"/>
          <ac:spMkLst>
            <pc:docMk/>
            <pc:sldMk cId="0" sldId="256"/>
            <ac:spMk id="30762" creationId="{00000000-0000-0000-0000-000000000000}"/>
          </ac:spMkLst>
        </pc:spChg>
        <pc:spChg chg="add del">
          <ac:chgData name="Nguyễn  Quý Anh" userId="830a3873-0d22-4412-8f18-04afdeee9cc0" providerId="ADAL" clId="{86FF806C-8DB5-4B05-B145-C0186D72975C}" dt="2022-06-23T08:40:45.575" v="55" actId="478"/>
          <ac:spMkLst>
            <pc:docMk/>
            <pc:sldMk cId="0" sldId="256"/>
            <ac:spMk id="30809" creationId="{00000000-0000-0000-0000-000000000000}"/>
          </ac:spMkLst>
        </pc:spChg>
        <pc:spChg chg="mod">
          <ac:chgData name="Nguyễn  Quý Anh" userId="830a3873-0d22-4412-8f18-04afdeee9cc0" providerId="ADAL" clId="{86FF806C-8DB5-4B05-B145-C0186D72975C}" dt="2022-06-23T13:21:01.279" v="1944" actId="1076"/>
          <ac:spMkLst>
            <pc:docMk/>
            <pc:sldMk cId="0" sldId="256"/>
            <ac:spMk id="30810" creationId="{00000000-0000-0000-0000-000000000000}"/>
          </ac:spMkLst>
        </pc:spChg>
        <pc:spChg chg="add del mod ord">
          <ac:chgData name="Nguyễn  Quý Anh" userId="830a3873-0d22-4412-8f18-04afdeee9cc0" providerId="ADAL" clId="{86FF806C-8DB5-4B05-B145-C0186D72975C}" dt="2022-06-23T13:20:05.223" v="1929" actId="1076"/>
          <ac:spMkLst>
            <pc:docMk/>
            <pc:sldMk cId="0" sldId="256"/>
            <ac:spMk id="30817" creationId="{00000000-0000-0000-0000-000000000000}"/>
          </ac:spMkLst>
        </pc:spChg>
        <pc:spChg chg="mod">
          <ac:chgData name="Nguyễn  Quý Anh" userId="830a3873-0d22-4412-8f18-04afdeee9cc0" providerId="ADAL" clId="{86FF806C-8DB5-4B05-B145-C0186D72975C}" dt="2022-06-23T13:18:31.734" v="1912" actId="1076"/>
          <ac:spMkLst>
            <pc:docMk/>
            <pc:sldMk cId="0" sldId="256"/>
            <ac:spMk id="30867" creationId="{00000000-0000-0000-0000-000000000000}"/>
          </ac:spMkLst>
        </pc:spChg>
        <pc:spChg chg="mod">
          <ac:chgData name="Nguyễn  Quý Anh" userId="830a3873-0d22-4412-8f18-04afdeee9cc0" providerId="ADAL" clId="{86FF806C-8DB5-4B05-B145-C0186D72975C}" dt="2022-06-23T13:18:31.734" v="1912" actId="1076"/>
          <ac:spMkLst>
            <pc:docMk/>
            <pc:sldMk cId="0" sldId="256"/>
            <ac:spMk id="30869" creationId="{00000000-0000-0000-0000-000000000000}"/>
          </ac:spMkLst>
        </pc:spChg>
        <pc:spChg chg="mod">
          <ac:chgData name="Nguyễn  Quý Anh" userId="830a3873-0d22-4412-8f18-04afdeee9cc0" providerId="ADAL" clId="{86FF806C-8DB5-4B05-B145-C0186D72975C}" dt="2022-06-23T13:18:31.734" v="1912" actId="1076"/>
          <ac:spMkLst>
            <pc:docMk/>
            <pc:sldMk cId="0" sldId="256"/>
            <ac:spMk id="30870" creationId="{00000000-0000-0000-0000-000000000000}"/>
          </ac:spMkLst>
        </pc:spChg>
        <pc:spChg chg="mod">
          <ac:chgData name="Nguyễn  Quý Anh" userId="830a3873-0d22-4412-8f18-04afdeee9cc0" providerId="ADAL" clId="{86FF806C-8DB5-4B05-B145-C0186D72975C}" dt="2022-06-23T13:18:31.734" v="1912" actId="1076"/>
          <ac:spMkLst>
            <pc:docMk/>
            <pc:sldMk cId="0" sldId="256"/>
            <ac:spMk id="30871" creationId="{00000000-0000-0000-0000-000000000000}"/>
          </ac:spMkLst>
        </pc:spChg>
        <pc:spChg chg="mod">
          <ac:chgData name="Nguyễn  Quý Anh" userId="830a3873-0d22-4412-8f18-04afdeee9cc0" providerId="ADAL" clId="{86FF806C-8DB5-4B05-B145-C0186D72975C}" dt="2022-06-23T13:18:31.734" v="1912" actId="1076"/>
          <ac:spMkLst>
            <pc:docMk/>
            <pc:sldMk cId="0" sldId="256"/>
            <ac:spMk id="30872" creationId="{00000000-0000-0000-0000-000000000000}"/>
          </ac:spMkLst>
        </pc:spChg>
        <pc:grpChg chg="add del mod">
          <ac:chgData name="Nguyễn  Quý Anh" userId="830a3873-0d22-4412-8f18-04afdeee9cc0" providerId="ADAL" clId="{86FF806C-8DB5-4B05-B145-C0186D72975C}" dt="2022-06-23T13:20:57.704" v="1943" actId="1036"/>
          <ac:grpSpMkLst>
            <pc:docMk/>
            <pc:sldMk cId="0" sldId="256"/>
            <ac:grpSpMk id="2" creationId="{27100A99-E119-4FA6-A6BD-FD4FFDC84C83}"/>
          </ac:grpSpMkLst>
        </pc:grpChg>
        <pc:grpChg chg="mod">
          <ac:chgData name="Nguyễn  Quý Anh" userId="830a3873-0d22-4412-8f18-04afdeee9cc0" providerId="ADAL" clId="{86FF806C-8DB5-4B05-B145-C0186D72975C}" dt="2022-06-23T13:18:31.734" v="1912" actId="1076"/>
          <ac:grpSpMkLst>
            <pc:docMk/>
            <pc:sldMk cId="0" sldId="256"/>
            <ac:grpSpMk id="1069" creationId="{00000000-0000-0000-0000-000000000000}"/>
          </ac:grpSpMkLst>
        </pc:grpChg>
        <pc:grpChg chg="add del">
          <ac:chgData name="Nguyễn  Quý Anh" userId="830a3873-0d22-4412-8f18-04afdeee9cc0" providerId="ADAL" clId="{86FF806C-8DB5-4B05-B145-C0186D72975C}" dt="2022-06-23T08:40:45.955" v="57" actId="478"/>
          <ac:grpSpMkLst>
            <pc:docMk/>
            <pc:sldMk cId="0" sldId="256"/>
            <ac:grpSpMk id="1085" creationId="{00000000-0000-0000-0000-000000000000}"/>
          </ac:grpSpMkLst>
        </pc:grpChg>
        <pc:grpChg chg="add del">
          <ac:chgData name="Nguyễn  Quý Anh" userId="830a3873-0d22-4412-8f18-04afdeee9cc0" providerId="ADAL" clId="{86FF806C-8DB5-4B05-B145-C0186D72975C}" dt="2022-06-23T08:40:47.674" v="61" actId="478"/>
          <ac:grpSpMkLst>
            <pc:docMk/>
            <pc:sldMk cId="0" sldId="256"/>
            <ac:grpSpMk id="1115" creationId="{00000000-0000-0000-0000-000000000000}"/>
          </ac:grpSpMkLst>
        </pc:grpChg>
        <pc:grpChg chg="add del">
          <ac:chgData name="Nguyễn  Quý Anh" userId="830a3873-0d22-4412-8f18-04afdeee9cc0" providerId="ADAL" clId="{86FF806C-8DB5-4B05-B145-C0186D72975C}" dt="2022-06-23T08:40:48.127" v="62" actId="478"/>
          <ac:grpSpMkLst>
            <pc:docMk/>
            <pc:sldMk cId="0" sldId="256"/>
            <ac:grpSpMk id="1222" creationId="{00000000-0000-0000-0000-000000000000}"/>
          </ac:grpSpMkLst>
        </pc:grpChg>
        <pc:grpChg chg="add del">
          <ac:chgData name="Nguyễn  Quý Anh" userId="830a3873-0d22-4412-8f18-04afdeee9cc0" providerId="ADAL" clId="{86FF806C-8DB5-4B05-B145-C0186D72975C}" dt="2022-06-23T08:40:47.143" v="60" actId="478"/>
          <ac:grpSpMkLst>
            <pc:docMk/>
            <pc:sldMk cId="0" sldId="256"/>
            <ac:grpSpMk id="1239" creationId="{00000000-0000-0000-0000-000000000000}"/>
          </ac:grpSpMkLst>
        </pc:grpChg>
        <pc:grpChg chg="del">
          <ac:chgData name="Nguyễn  Quý Anh" userId="830a3873-0d22-4412-8f18-04afdeee9cc0" providerId="ADAL" clId="{86FF806C-8DB5-4B05-B145-C0186D72975C}" dt="2022-06-23T08:41:13.195" v="82" actId="478"/>
          <ac:grpSpMkLst>
            <pc:docMk/>
            <pc:sldMk cId="0" sldId="256"/>
            <ac:grpSpMk id="30727" creationId="{00000000-0000-0000-0000-000000000000}"/>
          </ac:grpSpMkLst>
        </pc:grpChg>
        <pc:grpChg chg="add del">
          <ac:chgData name="Nguyễn  Quý Anh" userId="830a3873-0d22-4412-8f18-04afdeee9cc0" providerId="ADAL" clId="{86FF806C-8DB5-4B05-B145-C0186D72975C}" dt="2022-06-23T08:40:48.628" v="63" actId="478"/>
          <ac:grpSpMkLst>
            <pc:docMk/>
            <pc:sldMk cId="0" sldId="256"/>
            <ac:grpSpMk id="30730" creationId="{00000000-0000-0000-0000-000000000000}"/>
          </ac:grpSpMkLst>
        </pc:grpChg>
        <pc:grpChg chg="del">
          <ac:chgData name="Nguyễn  Quý Anh" userId="830a3873-0d22-4412-8f18-04afdeee9cc0" providerId="ADAL" clId="{86FF806C-8DB5-4B05-B145-C0186D72975C}" dt="2022-06-23T08:40:31.055" v="43" actId="478"/>
          <ac:grpSpMkLst>
            <pc:docMk/>
            <pc:sldMk cId="0" sldId="256"/>
            <ac:grpSpMk id="30731" creationId="{00000000-0000-0000-0000-000000000000}"/>
          </ac:grpSpMkLst>
        </pc:grpChg>
        <pc:grpChg chg="mod">
          <ac:chgData name="Nguyễn  Quý Anh" userId="830a3873-0d22-4412-8f18-04afdeee9cc0" providerId="ADAL" clId="{86FF806C-8DB5-4B05-B145-C0186D72975C}" dt="2022-06-23T13:18:31.734" v="1912" actId="1076"/>
          <ac:grpSpMkLst>
            <pc:docMk/>
            <pc:sldMk cId="0" sldId="256"/>
            <ac:grpSpMk id="30868" creationId="{00000000-0000-0000-0000-000000000000}"/>
          </ac:grpSpMkLst>
        </pc:grpChg>
        <pc:graphicFrameChg chg="add del mod">
          <ac:chgData name="Nguyễn  Quý Anh" userId="830a3873-0d22-4412-8f18-04afdeee9cc0" providerId="ADAL" clId="{86FF806C-8DB5-4B05-B145-C0186D72975C}" dt="2022-06-23T08:41:26.991" v="85"/>
          <ac:graphicFrameMkLst>
            <pc:docMk/>
            <pc:sldMk cId="0" sldId="256"/>
            <ac:graphicFrameMk id="10" creationId="{BBA08240-C55D-80C9-2778-80F020C9A14B}"/>
          </ac:graphicFrameMkLst>
        </pc:graphicFrameChg>
      </pc:sldChg>
      <pc:sldChg chg="addSp delSp modSp mod modClrScheme delAnim modAnim chgLayout">
        <pc:chgData name="Nguyễn  Quý Anh" userId="830a3873-0d22-4412-8f18-04afdeee9cc0" providerId="ADAL" clId="{86FF806C-8DB5-4B05-B145-C0186D72975C}" dt="2022-06-23T09:58:05.145" v="1233" actId="20577"/>
        <pc:sldMkLst>
          <pc:docMk/>
          <pc:sldMk cId="0" sldId="257"/>
        </pc:sldMkLst>
        <pc:spChg chg="add del mod ord">
          <ac:chgData name="Nguyễn  Quý Anh" userId="830a3873-0d22-4412-8f18-04afdeee9cc0" providerId="ADAL" clId="{86FF806C-8DB5-4B05-B145-C0186D72975C}" dt="2022-06-23T09:21:12.750" v="826" actId="700"/>
          <ac:spMkLst>
            <pc:docMk/>
            <pc:sldMk cId="0" sldId="257"/>
            <ac:spMk id="4" creationId="{DA1F8CE6-0EE8-3DFA-C48E-F4B68B2AB7FF}"/>
          </ac:spMkLst>
        </pc:spChg>
        <pc:spChg chg="del">
          <ac:chgData name="Nguyễn  Quý Anh" userId="830a3873-0d22-4412-8f18-04afdeee9cc0" providerId="ADAL" clId="{86FF806C-8DB5-4B05-B145-C0186D72975C}" dt="2022-06-23T09:18:44.124" v="813" actId="478"/>
          <ac:spMkLst>
            <pc:docMk/>
            <pc:sldMk cId="0" sldId="257"/>
            <ac:spMk id="5" creationId="{B38C97C6-BC8C-4399-8223-C24AE71D94F9}"/>
          </ac:spMkLst>
        </pc:spChg>
        <pc:spChg chg="mod">
          <ac:chgData name="Nguyễn  Quý Anh" userId="830a3873-0d22-4412-8f18-04afdeee9cc0" providerId="ADAL" clId="{86FF806C-8DB5-4B05-B145-C0186D72975C}" dt="2022-06-23T09:31:48.982" v="994" actId="34136"/>
          <ac:spMkLst>
            <pc:docMk/>
            <pc:sldMk cId="0" sldId="257"/>
            <ac:spMk id="6" creationId="{9922CBF0-870B-4BA3-88F4-7A81ABF8BD81}"/>
          </ac:spMkLst>
        </pc:spChg>
        <pc:spChg chg="add del mod ord">
          <ac:chgData name="Nguyễn  Quý Anh" userId="830a3873-0d22-4412-8f18-04afdeee9cc0" providerId="ADAL" clId="{86FF806C-8DB5-4B05-B145-C0186D72975C}" dt="2022-06-23T09:21:12.750" v="826" actId="700"/>
          <ac:spMkLst>
            <pc:docMk/>
            <pc:sldMk cId="0" sldId="257"/>
            <ac:spMk id="7" creationId="{0001BD62-A97A-DD6A-DCFA-7B7BC5AC1D9E}"/>
          </ac:spMkLst>
        </pc:spChg>
        <pc:spChg chg="add mod">
          <ac:chgData name="Nguyễn  Quý Anh" userId="830a3873-0d22-4412-8f18-04afdeee9cc0" providerId="ADAL" clId="{86FF806C-8DB5-4B05-B145-C0186D72975C}" dt="2022-06-23T09:49:22.041" v="1165" actId="1076"/>
          <ac:spMkLst>
            <pc:docMk/>
            <pc:sldMk cId="0" sldId="257"/>
            <ac:spMk id="7" creationId="{2D87591E-5296-C9B6-F844-E61C37A37498}"/>
          </ac:spMkLst>
        </pc:spChg>
        <pc:spChg chg="mod">
          <ac:chgData name="Nguyễn  Quý Anh" userId="830a3873-0d22-4412-8f18-04afdeee9cc0" providerId="ADAL" clId="{86FF806C-8DB5-4B05-B145-C0186D72975C}" dt="2022-06-23T09:58:05.145" v="1233" actId="20577"/>
          <ac:spMkLst>
            <pc:docMk/>
            <pc:sldMk cId="0" sldId="257"/>
            <ac:spMk id="9" creationId="{D86C8B5E-7B57-4EF8-A28D-46D28CC5B74F}"/>
          </ac:spMkLst>
        </pc:spChg>
        <pc:spChg chg="add del mod ord">
          <ac:chgData name="Nguyễn  Quý Anh" userId="830a3873-0d22-4412-8f18-04afdeee9cc0" providerId="ADAL" clId="{86FF806C-8DB5-4B05-B145-C0186D72975C}" dt="2022-06-23T09:21:12.750" v="826" actId="700"/>
          <ac:spMkLst>
            <pc:docMk/>
            <pc:sldMk cId="0" sldId="257"/>
            <ac:spMk id="11" creationId="{978C7E75-3305-DE20-76AC-F9A62AE62439}"/>
          </ac:spMkLst>
        </pc:spChg>
        <pc:spChg chg="add del mod ord">
          <ac:chgData name="Nguyễn  Quý Anh" userId="830a3873-0d22-4412-8f18-04afdeee9cc0" providerId="ADAL" clId="{86FF806C-8DB5-4B05-B145-C0186D72975C}" dt="2022-06-23T09:21:12.750" v="826" actId="700"/>
          <ac:spMkLst>
            <pc:docMk/>
            <pc:sldMk cId="0" sldId="257"/>
            <ac:spMk id="12" creationId="{B7A5536C-1F62-79FB-CF05-22EF60C1E997}"/>
          </ac:spMkLst>
        </pc:spChg>
        <pc:spChg chg="add del mod ord">
          <ac:chgData name="Nguyễn  Quý Anh" userId="830a3873-0d22-4412-8f18-04afdeee9cc0" providerId="ADAL" clId="{86FF806C-8DB5-4B05-B145-C0186D72975C}" dt="2022-06-23T09:21:12.750" v="826" actId="700"/>
          <ac:spMkLst>
            <pc:docMk/>
            <pc:sldMk cId="0" sldId="257"/>
            <ac:spMk id="13" creationId="{31AE3E27-2FE2-D5CF-C9AB-9D9A8713F021}"/>
          </ac:spMkLst>
        </pc:spChg>
        <pc:spChg chg="add del mod ord">
          <ac:chgData name="Nguyễn  Quý Anh" userId="830a3873-0d22-4412-8f18-04afdeee9cc0" providerId="ADAL" clId="{86FF806C-8DB5-4B05-B145-C0186D72975C}" dt="2022-06-23T09:21:12.750" v="826" actId="700"/>
          <ac:spMkLst>
            <pc:docMk/>
            <pc:sldMk cId="0" sldId="257"/>
            <ac:spMk id="14" creationId="{F712E340-FE1F-2CA6-BA0B-4FFBE88929E9}"/>
          </ac:spMkLst>
        </pc:spChg>
        <pc:spChg chg="add del mod ord">
          <ac:chgData name="Nguyễn  Quý Anh" userId="830a3873-0d22-4412-8f18-04afdeee9cc0" providerId="ADAL" clId="{86FF806C-8DB5-4B05-B145-C0186D72975C}" dt="2022-06-23T09:21:12.750" v="826" actId="700"/>
          <ac:spMkLst>
            <pc:docMk/>
            <pc:sldMk cId="0" sldId="257"/>
            <ac:spMk id="15" creationId="{57F0B931-3F9A-A898-12C6-9319D1CFB6A9}"/>
          </ac:spMkLst>
        </pc:spChg>
        <pc:spChg chg="add del mod ord">
          <ac:chgData name="Nguyễn  Quý Anh" userId="830a3873-0d22-4412-8f18-04afdeee9cc0" providerId="ADAL" clId="{86FF806C-8DB5-4B05-B145-C0186D72975C}" dt="2022-06-23T09:21:12.750" v="826" actId="700"/>
          <ac:spMkLst>
            <pc:docMk/>
            <pc:sldMk cId="0" sldId="257"/>
            <ac:spMk id="16" creationId="{ADCBA8E9-2586-3599-4990-848AA40A1145}"/>
          </ac:spMkLst>
        </pc:spChg>
        <pc:spChg chg="add del mod ord">
          <ac:chgData name="Nguyễn  Quý Anh" userId="830a3873-0d22-4412-8f18-04afdeee9cc0" providerId="ADAL" clId="{86FF806C-8DB5-4B05-B145-C0186D72975C}" dt="2022-06-23T09:21:12.750" v="826" actId="700"/>
          <ac:spMkLst>
            <pc:docMk/>
            <pc:sldMk cId="0" sldId="257"/>
            <ac:spMk id="17" creationId="{E4026E8F-DB4A-B754-DD44-5267691D97B3}"/>
          </ac:spMkLst>
        </pc:spChg>
        <pc:spChg chg="add del mod ord">
          <ac:chgData name="Nguyễn  Quý Anh" userId="830a3873-0d22-4412-8f18-04afdeee9cc0" providerId="ADAL" clId="{86FF806C-8DB5-4B05-B145-C0186D72975C}" dt="2022-06-23T09:21:12.750" v="826" actId="700"/>
          <ac:spMkLst>
            <pc:docMk/>
            <pc:sldMk cId="0" sldId="257"/>
            <ac:spMk id="18" creationId="{CE654C15-321E-D738-85FE-4CB4E8758CBD}"/>
          </ac:spMkLst>
        </pc:spChg>
        <pc:spChg chg="add del mod ord">
          <ac:chgData name="Nguyễn  Quý Anh" userId="830a3873-0d22-4412-8f18-04afdeee9cc0" providerId="ADAL" clId="{86FF806C-8DB5-4B05-B145-C0186D72975C}" dt="2022-06-23T09:21:12.750" v="826" actId="700"/>
          <ac:spMkLst>
            <pc:docMk/>
            <pc:sldMk cId="0" sldId="257"/>
            <ac:spMk id="19" creationId="{4D62DCA9-082B-67B3-F8EF-6C57AF2DF3BD}"/>
          </ac:spMkLst>
        </pc:spChg>
        <pc:spChg chg="add del mod ord">
          <ac:chgData name="Nguyễn  Quý Anh" userId="830a3873-0d22-4412-8f18-04afdeee9cc0" providerId="ADAL" clId="{86FF806C-8DB5-4B05-B145-C0186D72975C}" dt="2022-06-23T09:21:12.750" v="826" actId="700"/>
          <ac:spMkLst>
            <pc:docMk/>
            <pc:sldMk cId="0" sldId="257"/>
            <ac:spMk id="20" creationId="{52DC84EC-5EFC-2A53-3143-AA6CC1CCA0A1}"/>
          </ac:spMkLst>
        </pc:spChg>
        <pc:spChg chg="add del mod ord">
          <ac:chgData name="Nguyễn  Quý Anh" userId="830a3873-0d22-4412-8f18-04afdeee9cc0" providerId="ADAL" clId="{86FF806C-8DB5-4B05-B145-C0186D72975C}" dt="2022-06-23T09:21:12.750" v="826" actId="700"/>
          <ac:spMkLst>
            <pc:docMk/>
            <pc:sldMk cId="0" sldId="257"/>
            <ac:spMk id="21" creationId="{E4B81786-8385-F979-B57A-69E4F059FD60}"/>
          </ac:spMkLst>
        </pc:spChg>
        <pc:spChg chg="add del mod">
          <ac:chgData name="Nguyễn  Quý Anh" userId="830a3873-0d22-4412-8f18-04afdeee9cc0" providerId="ADAL" clId="{86FF806C-8DB5-4B05-B145-C0186D72975C}" dt="2022-06-23T09:25:31.722" v="893" actId="478"/>
          <ac:spMkLst>
            <pc:docMk/>
            <pc:sldMk cId="0" sldId="257"/>
            <ac:spMk id="23" creationId="{F58DA6B8-29D9-3FC8-D971-7253FEE103BC}"/>
          </ac:spMkLst>
        </pc:spChg>
        <pc:spChg chg="add mod">
          <ac:chgData name="Nguyễn  Quý Anh" userId="830a3873-0d22-4412-8f18-04afdeee9cc0" providerId="ADAL" clId="{86FF806C-8DB5-4B05-B145-C0186D72975C}" dt="2022-06-23T09:49:24.350" v="1166" actId="1076"/>
          <ac:spMkLst>
            <pc:docMk/>
            <pc:sldMk cId="0" sldId="257"/>
            <ac:spMk id="25" creationId="{8DD9BFB1-A2BF-BF09-12A8-3CEC9E4C0C35}"/>
          </ac:spMkLst>
        </pc:spChg>
        <pc:spChg chg="del">
          <ac:chgData name="Nguyễn  Quý Anh" userId="830a3873-0d22-4412-8f18-04afdeee9cc0" providerId="ADAL" clId="{86FF806C-8DB5-4B05-B145-C0186D72975C}" dt="2022-06-23T09:00:16.564" v="537" actId="478"/>
          <ac:spMkLst>
            <pc:docMk/>
            <pc:sldMk cId="0" sldId="257"/>
            <ac:spMk id="35842" creationId="{00000000-0000-0000-0000-000000000000}"/>
          </ac:spMkLst>
        </pc:spChg>
        <pc:graphicFrameChg chg="add del mod">
          <ac:chgData name="Nguyễn  Quý Anh" userId="830a3873-0d22-4412-8f18-04afdeee9cc0" providerId="ADAL" clId="{86FF806C-8DB5-4B05-B145-C0186D72975C}" dt="2022-06-23T08:59:53.233" v="530"/>
          <ac:graphicFrameMkLst>
            <pc:docMk/>
            <pc:sldMk cId="0" sldId="257"/>
            <ac:graphicFrameMk id="2" creationId="{0F6B874C-CFC4-19B2-03C5-FB9A666ACDF4}"/>
          </ac:graphicFrameMkLst>
        </pc:graphicFrameChg>
        <pc:graphicFrameChg chg="add del mod">
          <ac:chgData name="Nguyễn  Quý Anh" userId="830a3873-0d22-4412-8f18-04afdeee9cc0" providerId="ADAL" clId="{86FF806C-8DB5-4B05-B145-C0186D72975C}" dt="2022-06-23T09:17:43.629" v="797"/>
          <ac:graphicFrameMkLst>
            <pc:docMk/>
            <pc:sldMk cId="0" sldId="257"/>
            <ac:graphicFrameMk id="3" creationId="{1A12F6B2-1F82-4C91-9751-9EBC7C653C93}"/>
          </ac:graphicFrameMkLst>
        </pc:graphicFrameChg>
        <pc:graphicFrameChg chg="add del mod">
          <ac:chgData name="Nguyễn  Quý Anh" userId="830a3873-0d22-4412-8f18-04afdeee9cc0" providerId="ADAL" clId="{86FF806C-8DB5-4B05-B145-C0186D72975C}" dt="2022-06-23T09:21:42.667" v="844"/>
          <ac:graphicFrameMkLst>
            <pc:docMk/>
            <pc:sldMk cId="0" sldId="257"/>
            <ac:graphicFrameMk id="22" creationId="{4014326D-D2A3-C1ED-FDF5-E8632E60CE68}"/>
          </ac:graphicFrameMkLst>
        </pc:graphicFrameChg>
        <pc:picChg chg="del">
          <ac:chgData name="Nguyễn  Quý Anh" userId="830a3873-0d22-4412-8f18-04afdeee9cc0" providerId="ADAL" clId="{86FF806C-8DB5-4B05-B145-C0186D72975C}" dt="2022-06-23T09:18:46.451" v="814" actId="478"/>
          <ac:picMkLst>
            <pc:docMk/>
            <pc:sldMk cId="0" sldId="257"/>
            <ac:picMk id="8" creationId="{00000000-0000-0000-0000-000000000000}"/>
          </ac:picMkLst>
        </pc:picChg>
        <pc:picChg chg="add mod">
          <ac:chgData name="Nguyễn  Quý Anh" userId="830a3873-0d22-4412-8f18-04afdeee9cc0" providerId="ADAL" clId="{86FF806C-8DB5-4B05-B145-C0186D72975C}" dt="2022-06-23T09:57:17.984" v="1232" actId="1076"/>
          <ac:picMkLst>
            <pc:docMk/>
            <pc:sldMk cId="0" sldId="257"/>
            <ac:picMk id="10" creationId="{54A728DE-E08C-6ACE-7ED9-B10087E15E67}"/>
          </ac:picMkLst>
        </pc:picChg>
      </pc:sldChg>
      <pc:sldChg chg="addSp delSp modSp mod modClrScheme delAnim modAnim chgLayout">
        <pc:chgData name="Nguyễn  Quý Anh" userId="830a3873-0d22-4412-8f18-04afdeee9cc0" providerId="ADAL" clId="{86FF806C-8DB5-4B05-B145-C0186D72975C}" dt="2022-06-23T09:41:17.838" v="1104"/>
        <pc:sldMkLst>
          <pc:docMk/>
          <pc:sldMk cId="0" sldId="258"/>
        </pc:sldMkLst>
        <pc:spChg chg="add del mod ord">
          <ac:chgData name="Nguyễn  Quý Anh" userId="830a3873-0d22-4412-8f18-04afdeee9cc0" providerId="ADAL" clId="{86FF806C-8DB5-4B05-B145-C0186D72975C}" dt="2022-06-23T09:26:49.127" v="909" actId="700"/>
          <ac:spMkLst>
            <pc:docMk/>
            <pc:sldMk cId="0" sldId="258"/>
            <ac:spMk id="3" creationId="{E41C01AC-2690-B2EB-3CEF-9755B87396A7}"/>
          </ac:spMkLst>
        </pc:spChg>
        <pc:spChg chg="add del mod ord">
          <ac:chgData name="Nguyễn  Quý Anh" userId="830a3873-0d22-4412-8f18-04afdeee9cc0" providerId="ADAL" clId="{86FF806C-8DB5-4B05-B145-C0186D72975C}" dt="2022-06-23T09:26:49.127" v="909" actId="700"/>
          <ac:spMkLst>
            <pc:docMk/>
            <pc:sldMk cId="0" sldId="258"/>
            <ac:spMk id="4" creationId="{5930BF4E-143C-748F-434A-E4AB60B88B29}"/>
          </ac:spMkLst>
        </pc:spChg>
        <pc:spChg chg="del">
          <ac:chgData name="Nguyễn  Quý Anh" userId="830a3873-0d22-4412-8f18-04afdeee9cc0" providerId="ADAL" clId="{86FF806C-8DB5-4B05-B145-C0186D72975C}" dt="2022-06-23T09:19:55.715" v="817" actId="478"/>
          <ac:spMkLst>
            <pc:docMk/>
            <pc:sldMk cId="0" sldId="258"/>
            <ac:spMk id="27" creationId="{1CD5EBAC-4B79-4170-AF4E-B9928097B3AA}"/>
          </ac:spMkLst>
        </pc:spChg>
        <pc:spChg chg="del">
          <ac:chgData name="Nguyễn  Quý Anh" userId="830a3873-0d22-4412-8f18-04afdeee9cc0" providerId="ADAL" clId="{86FF806C-8DB5-4B05-B145-C0186D72975C}" dt="2022-06-23T09:19:58.026" v="818" actId="478"/>
          <ac:spMkLst>
            <pc:docMk/>
            <pc:sldMk cId="0" sldId="258"/>
            <ac:spMk id="28" creationId="{A5130194-C778-47A0-B51B-2C866FDECC62}"/>
          </ac:spMkLst>
        </pc:spChg>
        <pc:spChg chg="del">
          <ac:chgData name="Nguyễn  Quý Anh" userId="830a3873-0d22-4412-8f18-04afdeee9cc0" providerId="ADAL" clId="{86FF806C-8DB5-4B05-B145-C0186D72975C}" dt="2022-06-23T09:19:53.678" v="816" actId="478"/>
          <ac:spMkLst>
            <pc:docMk/>
            <pc:sldMk cId="0" sldId="258"/>
            <ac:spMk id="29" creationId="{505D150D-F5CD-429C-9802-C7B2E86BFD5A}"/>
          </ac:spMkLst>
        </pc:spChg>
        <pc:spChg chg="add mod">
          <ac:chgData name="Nguyễn  Quý Anh" userId="830a3873-0d22-4412-8f18-04afdeee9cc0" providerId="ADAL" clId="{86FF806C-8DB5-4B05-B145-C0186D72975C}" dt="2022-06-23T09:40:44.808" v="1100" actId="122"/>
          <ac:spMkLst>
            <pc:docMk/>
            <pc:sldMk cId="0" sldId="258"/>
            <ac:spMk id="30" creationId="{65447ECB-4508-D486-B5E1-9C3890872DCF}"/>
          </ac:spMkLst>
        </pc:spChg>
        <pc:spChg chg="add mod">
          <ac:chgData name="Nguyễn  Quý Anh" userId="830a3873-0d22-4412-8f18-04afdeee9cc0" providerId="ADAL" clId="{86FF806C-8DB5-4B05-B145-C0186D72975C}" dt="2022-06-23T09:26:23.127" v="906" actId="1076"/>
          <ac:spMkLst>
            <pc:docMk/>
            <pc:sldMk cId="0" sldId="258"/>
            <ac:spMk id="31" creationId="{7A083EB6-0A4A-3B09-0C61-F3C9FECCEA0B}"/>
          </ac:spMkLst>
        </pc:spChg>
        <pc:spChg chg="add mod">
          <ac:chgData name="Nguyễn  Quý Anh" userId="830a3873-0d22-4412-8f18-04afdeee9cc0" providerId="ADAL" clId="{86FF806C-8DB5-4B05-B145-C0186D72975C}" dt="2022-06-23T09:26:27.796" v="907" actId="1076"/>
          <ac:spMkLst>
            <pc:docMk/>
            <pc:sldMk cId="0" sldId="258"/>
            <ac:spMk id="32" creationId="{399C235D-0477-4B25-A628-CBD373EEAE3D}"/>
          </ac:spMkLst>
        </pc:spChg>
        <pc:spChg chg="add mod">
          <ac:chgData name="Nguyễn  Quý Anh" userId="830a3873-0d22-4412-8f18-04afdeee9cc0" providerId="ADAL" clId="{86FF806C-8DB5-4B05-B145-C0186D72975C}" dt="2022-06-23T09:27:41.321" v="921" actId="1076"/>
          <ac:spMkLst>
            <pc:docMk/>
            <pc:sldMk cId="0" sldId="258"/>
            <ac:spMk id="35" creationId="{4FEAFEC0-EF34-A150-3F41-6AA85C34A183}"/>
          </ac:spMkLst>
        </pc:spChg>
        <pc:spChg chg="add mod">
          <ac:chgData name="Nguyễn  Quý Anh" userId="830a3873-0d22-4412-8f18-04afdeee9cc0" providerId="ADAL" clId="{86FF806C-8DB5-4B05-B145-C0186D72975C}" dt="2022-06-23T09:28:43.645" v="935" actId="2711"/>
          <ac:spMkLst>
            <pc:docMk/>
            <pc:sldMk cId="0" sldId="258"/>
            <ac:spMk id="36" creationId="{2AAF6697-9CB2-630E-8A24-E16428895D75}"/>
          </ac:spMkLst>
        </pc:spChg>
        <pc:spChg chg="del mod ord">
          <ac:chgData name="Nguyễn  Quý Anh" userId="830a3873-0d22-4412-8f18-04afdeee9cc0" providerId="ADAL" clId="{86FF806C-8DB5-4B05-B145-C0186D72975C}" dt="2022-06-23T09:25:38.709" v="895" actId="478"/>
          <ac:spMkLst>
            <pc:docMk/>
            <pc:sldMk cId="0" sldId="258"/>
            <ac:spMk id="1173" creationId="{00000000-0000-0000-0000-000000000000}"/>
          </ac:spMkLst>
        </pc:spChg>
        <pc:grpChg chg="del">
          <ac:chgData name="Nguyễn  Quý Anh" userId="830a3873-0d22-4412-8f18-04afdeee9cc0" providerId="ADAL" clId="{86FF806C-8DB5-4B05-B145-C0186D72975C}" dt="2022-06-23T09:20:06.896" v="820" actId="478"/>
          <ac:grpSpMkLst>
            <pc:docMk/>
            <pc:sldMk cId="0" sldId="258"/>
            <ac:grpSpMk id="37891" creationId="{00000000-0000-0000-0000-000000000000}"/>
          </ac:grpSpMkLst>
        </pc:grpChg>
        <pc:graphicFrameChg chg="add del mod">
          <ac:chgData name="Nguyễn  Quý Anh" userId="830a3873-0d22-4412-8f18-04afdeee9cc0" providerId="ADAL" clId="{86FF806C-8DB5-4B05-B145-C0186D72975C}" dt="2022-06-23T09:24:42.090" v="884"/>
          <ac:graphicFrameMkLst>
            <pc:docMk/>
            <pc:sldMk cId="0" sldId="258"/>
            <ac:graphicFrameMk id="2" creationId="{9837CE90-08F1-13F6-F531-704BFF05A14B}"/>
          </ac:graphicFrameMkLst>
        </pc:graphicFrameChg>
        <pc:graphicFrameChg chg="add del mod">
          <ac:chgData name="Nguyễn  Quý Anh" userId="830a3873-0d22-4412-8f18-04afdeee9cc0" providerId="ADAL" clId="{86FF806C-8DB5-4B05-B145-C0186D72975C}" dt="2022-06-23T09:27:17.415" v="916"/>
          <ac:graphicFrameMkLst>
            <pc:docMk/>
            <pc:sldMk cId="0" sldId="258"/>
            <ac:graphicFrameMk id="5" creationId="{1DB17273-EC0D-F106-40E9-9F00D493A88D}"/>
          </ac:graphicFrameMkLst>
        </pc:graphicFrameChg>
        <pc:graphicFrameChg chg="add del mod">
          <ac:chgData name="Nguyễn  Quý Anh" userId="830a3873-0d22-4412-8f18-04afdeee9cc0" providerId="ADAL" clId="{86FF806C-8DB5-4B05-B145-C0186D72975C}" dt="2022-06-23T09:27:54.666" v="925"/>
          <ac:graphicFrameMkLst>
            <pc:docMk/>
            <pc:sldMk cId="0" sldId="258"/>
            <ac:graphicFrameMk id="6" creationId="{2BD66F49-7C06-097A-B2DB-7422CF123BC0}"/>
          </ac:graphicFrameMkLst>
        </pc:graphicFrameChg>
        <pc:picChg chg="add del">
          <ac:chgData name="Nguyễn  Quý Anh" userId="830a3873-0d22-4412-8f18-04afdeee9cc0" providerId="ADAL" clId="{86FF806C-8DB5-4B05-B145-C0186D72975C}" dt="2022-06-23T09:40:36.342" v="1086" actId="22"/>
          <ac:picMkLst>
            <pc:docMk/>
            <pc:sldMk cId="0" sldId="258"/>
            <ac:picMk id="3" creationId="{7A4F46EE-E789-D94C-445A-546344A6BBC2}"/>
          </ac:picMkLst>
        </pc:picChg>
        <pc:picChg chg="del">
          <ac:chgData name="Nguyễn  Quý Anh" userId="830a3873-0d22-4412-8f18-04afdeee9cc0" providerId="ADAL" clId="{86FF806C-8DB5-4B05-B145-C0186D72975C}" dt="2022-06-23T09:19:48.717" v="815" actId="478"/>
          <ac:picMkLst>
            <pc:docMk/>
            <pc:sldMk cId="0" sldId="258"/>
            <ac:picMk id="33" creationId="{00000000-0000-0000-0000-000000000000}"/>
          </ac:picMkLst>
        </pc:picChg>
      </pc:sldChg>
      <pc:sldChg chg="addSp delSp modSp mod modClrScheme addAnim delAnim modAnim chgLayout">
        <pc:chgData name="Nguyễn  Quý Anh" userId="830a3873-0d22-4412-8f18-04afdeee9cc0" providerId="ADAL" clId="{86FF806C-8DB5-4B05-B145-C0186D72975C}" dt="2022-06-23T13:23:08.137" v="1952" actId="14100"/>
        <pc:sldMkLst>
          <pc:docMk/>
          <pc:sldMk cId="0" sldId="259"/>
        </pc:sldMkLst>
        <pc:spChg chg="mod">
          <ac:chgData name="Nguyễn  Quý Anh" userId="830a3873-0d22-4412-8f18-04afdeee9cc0" providerId="ADAL" clId="{86FF806C-8DB5-4B05-B145-C0186D72975C}" dt="2022-06-23T13:22:13.512" v="1946" actId="34135"/>
          <ac:spMkLst>
            <pc:docMk/>
            <pc:sldMk cId="0" sldId="259"/>
            <ac:spMk id="2" creationId="{AF0D4A42-750D-45AE-9241-F24A5FF0B779}"/>
          </ac:spMkLst>
        </pc:spChg>
        <pc:spChg chg="add del mod">
          <ac:chgData name="Nguyễn  Quý Anh" userId="830a3873-0d22-4412-8f18-04afdeee9cc0" providerId="ADAL" clId="{86FF806C-8DB5-4B05-B145-C0186D72975C}" dt="2022-06-23T13:21:47.026" v="1945" actId="14100"/>
          <ac:spMkLst>
            <pc:docMk/>
            <pc:sldMk cId="0" sldId="259"/>
            <ac:spMk id="3" creationId="{DBEBF2F5-A006-4780-8569-E479232FD882}"/>
          </ac:spMkLst>
        </pc:spChg>
        <pc:spChg chg="del mod">
          <ac:chgData name="Nguyễn  Quý Anh" userId="830a3873-0d22-4412-8f18-04afdeee9cc0" providerId="ADAL" clId="{86FF806C-8DB5-4B05-B145-C0186D72975C}" dt="2022-06-23T08:46:34.662" v="128" actId="478"/>
          <ac:spMkLst>
            <pc:docMk/>
            <pc:sldMk cId="0" sldId="259"/>
            <ac:spMk id="4" creationId="{8B728654-EA9A-4CFF-B6B6-C67F5B316052}"/>
          </ac:spMkLst>
        </pc:spChg>
        <pc:spChg chg="add del mod ord">
          <ac:chgData name="Nguyễn  Quý Anh" userId="830a3873-0d22-4412-8f18-04afdeee9cc0" providerId="ADAL" clId="{86FF806C-8DB5-4B05-B145-C0186D72975C}" dt="2022-06-23T08:46:46.061" v="130" actId="700"/>
          <ac:spMkLst>
            <pc:docMk/>
            <pc:sldMk cId="0" sldId="259"/>
            <ac:spMk id="6" creationId="{8A03290F-5BBE-C69C-5D1F-788A10E3DDCE}"/>
          </ac:spMkLst>
        </pc:spChg>
        <pc:spChg chg="del mod">
          <ac:chgData name="Nguyễn  Quý Anh" userId="830a3873-0d22-4412-8f18-04afdeee9cc0" providerId="ADAL" clId="{86FF806C-8DB5-4B05-B145-C0186D72975C}" dt="2022-06-23T08:47:11.931" v="135" actId="478"/>
          <ac:spMkLst>
            <pc:docMk/>
            <pc:sldMk cId="0" sldId="259"/>
            <ac:spMk id="7" creationId="{DF72A747-93F4-41F4-AFE9-C23693C659B3}"/>
          </ac:spMkLst>
        </pc:spChg>
        <pc:spChg chg="add del mod ord">
          <ac:chgData name="Nguyễn  Quý Anh" userId="830a3873-0d22-4412-8f18-04afdeee9cc0" providerId="ADAL" clId="{86FF806C-8DB5-4B05-B145-C0186D72975C}" dt="2022-06-23T08:46:46.061" v="130" actId="700"/>
          <ac:spMkLst>
            <pc:docMk/>
            <pc:sldMk cId="0" sldId="259"/>
            <ac:spMk id="8" creationId="{F248463D-EE55-C44B-A0D5-0C81AFCAC01D}"/>
          </ac:spMkLst>
        </pc:spChg>
        <pc:spChg chg="add del mod ord">
          <ac:chgData name="Nguyễn  Quý Anh" userId="830a3873-0d22-4412-8f18-04afdeee9cc0" providerId="ADAL" clId="{86FF806C-8DB5-4B05-B145-C0186D72975C}" dt="2022-06-23T08:47:06.292" v="134" actId="700"/>
          <ac:spMkLst>
            <pc:docMk/>
            <pc:sldMk cId="0" sldId="259"/>
            <ac:spMk id="9" creationId="{1E77BC34-CA90-84E1-2FEC-0481692EA388}"/>
          </ac:spMkLst>
        </pc:spChg>
        <pc:spChg chg="add del mod ord">
          <ac:chgData name="Nguyễn  Quý Anh" userId="830a3873-0d22-4412-8f18-04afdeee9cc0" providerId="ADAL" clId="{86FF806C-8DB5-4B05-B145-C0186D72975C}" dt="2022-06-23T08:47:06.292" v="134" actId="700"/>
          <ac:spMkLst>
            <pc:docMk/>
            <pc:sldMk cId="0" sldId="259"/>
            <ac:spMk id="10" creationId="{F4026DD7-4864-4E55-82BB-5E34AFF0839E}"/>
          </ac:spMkLst>
        </pc:spChg>
        <pc:spChg chg="add del mod ord">
          <ac:chgData name="Nguyễn  Quý Anh" userId="830a3873-0d22-4412-8f18-04afdeee9cc0" providerId="ADAL" clId="{86FF806C-8DB5-4B05-B145-C0186D72975C}" dt="2022-06-23T08:47:06.292" v="134" actId="700"/>
          <ac:spMkLst>
            <pc:docMk/>
            <pc:sldMk cId="0" sldId="259"/>
            <ac:spMk id="11" creationId="{11E2CF81-8D82-F7D1-C2BA-AAE45EB2C76B}"/>
          </ac:spMkLst>
        </pc:spChg>
        <pc:spChg chg="add mod">
          <ac:chgData name="Nguyễn  Quý Anh" userId="830a3873-0d22-4412-8f18-04afdeee9cc0" providerId="ADAL" clId="{86FF806C-8DB5-4B05-B145-C0186D72975C}" dt="2022-06-23T13:23:08.137" v="1952" actId="14100"/>
          <ac:spMkLst>
            <pc:docMk/>
            <pc:sldMk cId="0" sldId="259"/>
            <ac:spMk id="12" creationId="{F2924AE1-86FF-128B-E383-E6FF8316273F}"/>
          </ac:spMkLst>
        </pc:spChg>
        <pc:spChg chg="add mod">
          <ac:chgData name="Nguyễn  Quý Anh" userId="830a3873-0d22-4412-8f18-04afdeee9cc0" providerId="ADAL" clId="{86FF806C-8DB5-4B05-B145-C0186D72975C}" dt="2022-06-23T13:23:05.024" v="1951" actId="14100"/>
          <ac:spMkLst>
            <pc:docMk/>
            <pc:sldMk cId="0" sldId="259"/>
            <ac:spMk id="15" creationId="{47C3D0C4-CB9E-57F1-D863-2F8FC4692D66}"/>
          </ac:spMkLst>
        </pc:spChg>
        <pc:graphicFrameChg chg="add del mod">
          <ac:chgData name="Nguyễn  Quý Anh" userId="830a3873-0d22-4412-8f18-04afdeee9cc0" providerId="ADAL" clId="{86FF806C-8DB5-4B05-B145-C0186D72975C}" dt="2022-06-23T08:44:08.182" v="100"/>
          <ac:graphicFrameMkLst>
            <pc:docMk/>
            <pc:sldMk cId="0" sldId="259"/>
            <ac:graphicFrameMk id="5" creationId="{012749B0-D2F7-4506-9F6C-519FCACBDC34}"/>
          </ac:graphicFrameMkLst>
        </pc:graphicFrameChg>
        <pc:graphicFrameChg chg="add del mod">
          <ac:chgData name="Nguyễn  Quý Anh" userId="830a3873-0d22-4412-8f18-04afdeee9cc0" providerId="ADAL" clId="{86FF806C-8DB5-4B05-B145-C0186D72975C}" dt="2022-06-23T08:47:33.346" v="141"/>
          <ac:graphicFrameMkLst>
            <pc:docMk/>
            <pc:sldMk cId="0" sldId="259"/>
            <ac:graphicFrameMk id="13" creationId="{1B94C86C-7102-47F4-162A-36613D3EE739}"/>
          </ac:graphicFrameMkLst>
        </pc:graphicFrameChg>
        <pc:graphicFrameChg chg="add del mod">
          <ac:chgData name="Nguyễn  Quý Anh" userId="830a3873-0d22-4412-8f18-04afdeee9cc0" providerId="ADAL" clId="{86FF806C-8DB5-4B05-B145-C0186D72975C}" dt="2022-06-23T08:48:24.242" v="168"/>
          <ac:graphicFrameMkLst>
            <pc:docMk/>
            <pc:sldMk cId="0" sldId="259"/>
            <ac:graphicFrameMk id="14" creationId="{8419A3F1-A647-3C33-74ED-8408ECA498C6}"/>
          </ac:graphicFrameMkLst>
        </pc:graphicFrameChg>
      </pc:sldChg>
      <pc:sldChg chg="addSp delSp modSp mod modClrScheme delAnim modAnim chgLayout">
        <pc:chgData name="Nguyễn  Quý Anh" userId="830a3873-0d22-4412-8f18-04afdeee9cc0" providerId="ADAL" clId="{86FF806C-8DB5-4B05-B145-C0186D72975C}" dt="2022-06-23T13:55:54.600" v="2248"/>
        <pc:sldMkLst>
          <pc:docMk/>
          <pc:sldMk cId="0" sldId="260"/>
        </pc:sldMkLst>
        <pc:spChg chg="del">
          <ac:chgData name="Nguyễn  Quý Anh" userId="830a3873-0d22-4412-8f18-04afdeee9cc0" providerId="ADAL" clId="{86FF806C-8DB5-4B05-B145-C0186D72975C}" dt="2022-06-23T13:45:05.792" v="2125" actId="478"/>
          <ac:spMkLst>
            <pc:docMk/>
            <pc:sldMk cId="0" sldId="260"/>
            <ac:spMk id="2" creationId="{786D0816-D7F1-4D60-8F45-CB91D771BED8}"/>
          </ac:spMkLst>
        </pc:spChg>
        <pc:spChg chg="add del mod">
          <ac:chgData name="Nguyễn  Quý Anh" userId="830a3873-0d22-4412-8f18-04afdeee9cc0" providerId="ADAL" clId="{86FF806C-8DB5-4B05-B145-C0186D72975C}" dt="2022-06-23T13:45:24.490" v="2131" actId="478"/>
          <ac:spMkLst>
            <pc:docMk/>
            <pc:sldMk cId="0" sldId="260"/>
            <ac:spMk id="3" creationId="{902F46D6-6D83-B613-0DCC-DBC3F7AA375C}"/>
          </ac:spMkLst>
        </pc:spChg>
        <pc:spChg chg="add del mod">
          <ac:chgData name="Nguyễn  Quý Anh" userId="830a3873-0d22-4412-8f18-04afdeee9cc0" providerId="ADAL" clId="{86FF806C-8DB5-4B05-B145-C0186D72975C}" dt="2022-06-23T13:45:28.210" v="2132" actId="478"/>
          <ac:spMkLst>
            <pc:docMk/>
            <pc:sldMk cId="0" sldId="260"/>
            <ac:spMk id="4" creationId="{5008968A-D94C-739C-7A52-AD5C8D2AD8A5}"/>
          </ac:spMkLst>
        </pc:spChg>
        <pc:spChg chg="add mod">
          <ac:chgData name="Nguyễn  Quý Anh" userId="830a3873-0d22-4412-8f18-04afdeee9cc0" providerId="ADAL" clId="{86FF806C-8DB5-4B05-B145-C0186D72975C}" dt="2022-06-23T13:46:01.570" v="2138"/>
          <ac:spMkLst>
            <pc:docMk/>
            <pc:sldMk cId="0" sldId="260"/>
            <ac:spMk id="9" creationId="{D695636B-13F4-EDA2-0547-6EE00183F7D6}"/>
          </ac:spMkLst>
        </pc:spChg>
        <pc:spChg chg="add mod">
          <ac:chgData name="Nguyễn  Quý Anh" userId="830a3873-0d22-4412-8f18-04afdeee9cc0" providerId="ADAL" clId="{86FF806C-8DB5-4B05-B145-C0186D72975C}" dt="2022-06-23T13:55:03.918" v="2241" actId="14100"/>
          <ac:spMkLst>
            <pc:docMk/>
            <pc:sldMk cId="0" sldId="260"/>
            <ac:spMk id="14" creationId="{BE84EE87-F423-528F-4169-FA5665C155F3}"/>
          </ac:spMkLst>
        </pc:spChg>
        <pc:spChg chg="add mod">
          <ac:chgData name="Nguyễn  Quý Anh" userId="830a3873-0d22-4412-8f18-04afdeee9cc0" providerId="ADAL" clId="{86FF806C-8DB5-4B05-B145-C0186D72975C}" dt="2022-06-23T13:55:13.776" v="2244" actId="1076"/>
          <ac:spMkLst>
            <pc:docMk/>
            <pc:sldMk cId="0" sldId="260"/>
            <ac:spMk id="16" creationId="{EC32B6E1-D590-26C0-87C0-F3F6B312EFCC}"/>
          </ac:spMkLst>
        </pc:spChg>
        <pc:spChg chg="add mod">
          <ac:chgData name="Nguyễn  Quý Anh" userId="830a3873-0d22-4412-8f18-04afdeee9cc0" providerId="ADAL" clId="{86FF806C-8DB5-4B05-B145-C0186D72975C}" dt="2022-06-23T13:55:18.454" v="2245" actId="1076"/>
          <ac:spMkLst>
            <pc:docMk/>
            <pc:sldMk cId="0" sldId="260"/>
            <ac:spMk id="19" creationId="{5BC7351B-530A-BAE6-80CE-E3C123802C40}"/>
          </ac:spMkLst>
        </pc:spChg>
        <pc:spChg chg="add mod">
          <ac:chgData name="Nguyễn  Quý Anh" userId="830a3873-0d22-4412-8f18-04afdeee9cc0" providerId="ADAL" clId="{86FF806C-8DB5-4B05-B145-C0186D72975C}" dt="2022-06-23T13:55:29.909" v="2247" actId="255"/>
          <ac:spMkLst>
            <pc:docMk/>
            <pc:sldMk cId="0" sldId="260"/>
            <ac:spMk id="22" creationId="{CF82F3BF-1E51-2A69-3309-5FC59AB7CC8D}"/>
          </ac:spMkLst>
        </pc:spChg>
        <pc:graphicFrameChg chg="add del mod modGraphic">
          <ac:chgData name="Nguyễn  Quý Anh" userId="830a3873-0d22-4412-8f18-04afdeee9cc0" providerId="ADAL" clId="{86FF806C-8DB5-4B05-B145-C0186D72975C}" dt="2022-06-23T13:48:29.206" v="2169" actId="478"/>
          <ac:graphicFrameMkLst>
            <pc:docMk/>
            <pc:sldMk cId="0" sldId="260"/>
            <ac:graphicFrameMk id="5" creationId="{0E704102-E233-2208-9F76-80AA46096613}"/>
          </ac:graphicFrameMkLst>
        </pc:graphicFrameChg>
        <pc:graphicFrameChg chg="add del mod">
          <ac:chgData name="Nguyễn  Quý Anh" userId="830a3873-0d22-4412-8f18-04afdeee9cc0" providerId="ADAL" clId="{86FF806C-8DB5-4B05-B145-C0186D72975C}" dt="2022-06-23T13:46:24.270" v="2141"/>
          <ac:graphicFrameMkLst>
            <pc:docMk/>
            <pc:sldMk cId="0" sldId="260"/>
            <ac:graphicFrameMk id="6" creationId="{874B3701-D053-ABE6-470E-7439B9E75506}"/>
          </ac:graphicFrameMkLst>
        </pc:graphicFrameChg>
        <pc:graphicFrameChg chg="add del mod">
          <ac:chgData name="Nguyễn  Quý Anh" userId="830a3873-0d22-4412-8f18-04afdeee9cc0" providerId="ADAL" clId="{86FF806C-8DB5-4B05-B145-C0186D72975C}" dt="2022-06-23T13:46:37.253" v="2146"/>
          <ac:graphicFrameMkLst>
            <pc:docMk/>
            <pc:sldMk cId="0" sldId="260"/>
            <ac:graphicFrameMk id="7" creationId="{DF2EAB78-2BA4-386F-B412-C9C0C5BB4D56}"/>
          </ac:graphicFrameMkLst>
        </pc:graphicFrameChg>
        <pc:graphicFrameChg chg="add del mod">
          <ac:chgData name="Nguyễn  Quý Anh" userId="830a3873-0d22-4412-8f18-04afdeee9cc0" providerId="ADAL" clId="{86FF806C-8DB5-4B05-B145-C0186D72975C}" dt="2022-06-23T13:48:21.152" v="2164"/>
          <ac:graphicFrameMkLst>
            <pc:docMk/>
            <pc:sldMk cId="0" sldId="260"/>
            <ac:graphicFrameMk id="8" creationId="{441C0F75-AD3C-6F97-1FD4-629773451260}"/>
          </ac:graphicFrameMkLst>
        </pc:graphicFrameChg>
        <pc:graphicFrameChg chg="add del mod">
          <ac:chgData name="Nguyễn  Quý Anh" userId="830a3873-0d22-4412-8f18-04afdeee9cc0" providerId="ADAL" clId="{86FF806C-8DB5-4B05-B145-C0186D72975C}" dt="2022-06-23T13:52:15.269" v="2212"/>
          <ac:graphicFrameMkLst>
            <pc:docMk/>
            <pc:sldMk cId="0" sldId="260"/>
            <ac:graphicFrameMk id="12" creationId="{53B07DB8-2459-D838-428F-5C474933D0C4}"/>
          </ac:graphicFrameMkLst>
        </pc:graphicFrameChg>
        <pc:graphicFrameChg chg="add del mod">
          <ac:chgData name="Nguyễn  Quý Anh" userId="830a3873-0d22-4412-8f18-04afdeee9cc0" providerId="ADAL" clId="{86FF806C-8DB5-4B05-B145-C0186D72975C}" dt="2022-06-23T13:52:52.334" v="2221"/>
          <ac:graphicFrameMkLst>
            <pc:docMk/>
            <pc:sldMk cId="0" sldId="260"/>
            <ac:graphicFrameMk id="15" creationId="{200A51FF-E80D-1608-E270-3BE359B87C32}"/>
          </ac:graphicFrameMkLst>
        </pc:graphicFrameChg>
        <pc:picChg chg="del">
          <ac:chgData name="Nguyễn  Quý Anh" userId="830a3873-0d22-4412-8f18-04afdeee9cc0" providerId="ADAL" clId="{86FF806C-8DB5-4B05-B145-C0186D72975C}" dt="2022-06-23T13:45:09.122" v="2127" actId="478"/>
          <ac:picMkLst>
            <pc:docMk/>
            <pc:sldMk cId="0" sldId="260"/>
            <ac:picMk id="46083" creationId="{00000000-0000-0000-0000-000000000000}"/>
          </ac:picMkLst>
        </pc:picChg>
        <pc:picChg chg="del">
          <ac:chgData name="Nguyễn  Quý Anh" userId="830a3873-0d22-4412-8f18-04afdeee9cc0" providerId="ADAL" clId="{86FF806C-8DB5-4B05-B145-C0186D72975C}" dt="2022-06-23T13:45:08.413" v="2126" actId="478"/>
          <ac:picMkLst>
            <pc:docMk/>
            <pc:sldMk cId="0" sldId="260"/>
            <ac:picMk id="46084" creationId="{00000000-0000-0000-0000-000000000000}"/>
          </ac:picMkLst>
        </pc:picChg>
        <pc:picChg chg="del">
          <ac:chgData name="Nguyễn  Quý Anh" userId="830a3873-0d22-4412-8f18-04afdeee9cc0" providerId="ADAL" clId="{86FF806C-8DB5-4B05-B145-C0186D72975C}" dt="2022-06-23T13:45:09.826" v="2128" actId="478"/>
          <ac:picMkLst>
            <pc:docMk/>
            <pc:sldMk cId="0" sldId="260"/>
            <ac:picMk id="46085" creationId="{00000000-0000-0000-0000-000000000000}"/>
          </ac:picMkLst>
        </pc:picChg>
      </pc:sldChg>
      <pc:sldChg chg="del">
        <pc:chgData name="Nguyễn  Quý Anh" userId="830a3873-0d22-4412-8f18-04afdeee9cc0" providerId="ADAL" clId="{86FF806C-8DB5-4B05-B145-C0186D72975C}" dt="2022-06-23T13:57:00.122" v="2249" actId="2696"/>
        <pc:sldMkLst>
          <pc:docMk/>
          <pc:sldMk cId="0" sldId="261"/>
        </pc:sldMkLst>
      </pc:sldChg>
      <pc:sldChg chg="del">
        <pc:chgData name="Nguyễn  Quý Anh" userId="830a3873-0d22-4412-8f18-04afdeee9cc0" providerId="ADAL" clId="{86FF806C-8DB5-4B05-B145-C0186D72975C}" dt="2022-06-23T14:50:03.632" v="2447" actId="47"/>
        <pc:sldMkLst>
          <pc:docMk/>
          <pc:sldMk cId="0" sldId="265"/>
        </pc:sldMkLst>
      </pc:sldChg>
      <pc:sldChg chg="del">
        <pc:chgData name="Nguyễn  Quý Anh" userId="830a3873-0d22-4412-8f18-04afdeee9cc0" providerId="ADAL" clId="{86FF806C-8DB5-4B05-B145-C0186D72975C}" dt="2022-06-23T14:00:06.325" v="2277" actId="47"/>
        <pc:sldMkLst>
          <pc:docMk/>
          <pc:sldMk cId="0" sldId="267"/>
        </pc:sldMkLst>
      </pc:sldChg>
      <pc:sldChg chg="del">
        <pc:chgData name="Nguyễn  Quý Anh" userId="830a3873-0d22-4412-8f18-04afdeee9cc0" providerId="ADAL" clId="{86FF806C-8DB5-4B05-B145-C0186D72975C}" dt="2022-06-23T14:50:05.960" v="2448" actId="47"/>
        <pc:sldMkLst>
          <pc:docMk/>
          <pc:sldMk cId="0" sldId="268"/>
        </pc:sldMkLst>
      </pc:sldChg>
      <pc:sldChg chg="add del">
        <pc:chgData name="Nguyễn  Quý Anh" userId="830a3873-0d22-4412-8f18-04afdeee9cc0" providerId="ADAL" clId="{86FF806C-8DB5-4B05-B145-C0186D72975C}" dt="2022-06-23T14:25:45.185" v="2445"/>
        <pc:sldMkLst>
          <pc:docMk/>
          <pc:sldMk cId="3294629655" sldId="270"/>
        </pc:sldMkLst>
      </pc:sldChg>
      <pc:sldChg chg="add del">
        <pc:chgData name="Nguyễn  Quý Anh" userId="830a3873-0d22-4412-8f18-04afdeee9cc0" providerId="ADAL" clId="{86FF806C-8DB5-4B05-B145-C0186D72975C}" dt="2022-06-23T14:25:45.185" v="2445"/>
        <pc:sldMkLst>
          <pc:docMk/>
          <pc:sldMk cId="3599089212" sldId="271"/>
        </pc:sldMkLst>
      </pc:sldChg>
      <pc:sldChg chg="add del">
        <pc:chgData name="Nguyễn  Quý Anh" userId="830a3873-0d22-4412-8f18-04afdeee9cc0" providerId="ADAL" clId="{86FF806C-8DB5-4B05-B145-C0186D72975C}" dt="2022-06-23T14:25:45.185" v="2445"/>
        <pc:sldMkLst>
          <pc:docMk/>
          <pc:sldMk cId="2591227239" sldId="272"/>
        </pc:sldMkLst>
      </pc:sldChg>
      <pc:sldChg chg="add del">
        <pc:chgData name="Nguyễn  Quý Anh" userId="830a3873-0d22-4412-8f18-04afdeee9cc0" providerId="ADAL" clId="{86FF806C-8DB5-4B05-B145-C0186D72975C}" dt="2022-06-23T14:25:45.185" v="2445"/>
        <pc:sldMkLst>
          <pc:docMk/>
          <pc:sldMk cId="3184632911" sldId="273"/>
        </pc:sldMkLst>
      </pc:sldChg>
      <pc:sldChg chg="add del setBg">
        <pc:chgData name="Nguyễn  Quý Anh" userId="830a3873-0d22-4412-8f18-04afdeee9cc0" providerId="ADAL" clId="{86FF806C-8DB5-4B05-B145-C0186D72975C}" dt="2022-06-23T14:25:45.185" v="2445"/>
        <pc:sldMkLst>
          <pc:docMk/>
          <pc:sldMk cId="3686456660" sldId="274"/>
        </pc:sldMkLst>
      </pc:sldChg>
      <pc:sldChg chg="add del">
        <pc:chgData name="Nguyễn  Quý Anh" userId="830a3873-0d22-4412-8f18-04afdeee9cc0" providerId="ADAL" clId="{86FF806C-8DB5-4B05-B145-C0186D72975C}" dt="2022-06-23T14:25:45.185" v="2445"/>
        <pc:sldMkLst>
          <pc:docMk/>
          <pc:sldMk cId="1732075296" sldId="283"/>
        </pc:sldMkLst>
      </pc:sldChg>
      <pc:sldChg chg="add del">
        <pc:chgData name="Nguyễn  Quý Anh" userId="830a3873-0d22-4412-8f18-04afdeee9cc0" providerId="ADAL" clId="{86FF806C-8DB5-4B05-B145-C0186D72975C}" dt="2022-06-23T14:25:45.185" v="2445"/>
        <pc:sldMkLst>
          <pc:docMk/>
          <pc:sldMk cId="2257517027" sldId="284"/>
        </pc:sldMkLst>
      </pc:sldChg>
      <pc:sldChg chg="add del">
        <pc:chgData name="Nguyễn  Quý Anh" userId="830a3873-0d22-4412-8f18-04afdeee9cc0" providerId="ADAL" clId="{86FF806C-8DB5-4B05-B145-C0186D72975C}" dt="2022-06-23T14:25:45.185" v="2445"/>
        <pc:sldMkLst>
          <pc:docMk/>
          <pc:sldMk cId="3616736767" sldId="285"/>
        </pc:sldMkLst>
      </pc:sldChg>
      <pc:sldChg chg="add del">
        <pc:chgData name="Nguyễn  Quý Anh" userId="830a3873-0d22-4412-8f18-04afdeee9cc0" providerId="ADAL" clId="{86FF806C-8DB5-4B05-B145-C0186D72975C}" dt="2022-06-23T14:25:45.185" v="2445"/>
        <pc:sldMkLst>
          <pc:docMk/>
          <pc:sldMk cId="2229540418" sldId="286"/>
        </pc:sldMkLst>
      </pc:sldChg>
      <pc:sldChg chg="add ord">
        <pc:chgData name="Nguyễn  Quý Anh" userId="830a3873-0d22-4412-8f18-04afdeee9cc0" providerId="ADAL" clId="{86FF806C-8DB5-4B05-B145-C0186D72975C}" dt="2022-06-23T08:49:18.741" v="180"/>
        <pc:sldMkLst>
          <pc:docMk/>
          <pc:sldMk cId="0" sldId="287"/>
        </pc:sldMkLst>
      </pc:sldChg>
      <pc:sldChg chg="add del">
        <pc:chgData name="Nguyễn  Quý Anh" userId="830a3873-0d22-4412-8f18-04afdeee9cc0" providerId="ADAL" clId="{86FF806C-8DB5-4B05-B145-C0186D72975C}" dt="2022-06-23T14:25:45.185" v="2445"/>
        <pc:sldMkLst>
          <pc:docMk/>
          <pc:sldMk cId="305938627" sldId="288"/>
        </pc:sldMkLst>
      </pc:sldChg>
      <pc:sldChg chg="add del">
        <pc:chgData name="Nguyễn  Quý Anh" userId="830a3873-0d22-4412-8f18-04afdeee9cc0" providerId="ADAL" clId="{86FF806C-8DB5-4B05-B145-C0186D72975C}" dt="2022-06-23T14:25:45.185" v="2445"/>
        <pc:sldMkLst>
          <pc:docMk/>
          <pc:sldMk cId="1686026816" sldId="289"/>
        </pc:sldMkLst>
      </pc:sldChg>
      <pc:sldChg chg="add del">
        <pc:chgData name="Nguyễn  Quý Anh" userId="830a3873-0d22-4412-8f18-04afdeee9cc0" providerId="ADAL" clId="{86FF806C-8DB5-4B05-B145-C0186D72975C}" dt="2022-06-23T14:25:45.185" v="2445"/>
        <pc:sldMkLst>
          <pc:docMk/>
          <pc:sldMk cId="109633667" sldId="290"/>
        </pc:sldMkLst>
      </pc:sldChg>
      <pc:sldChg chg="modSp add mod chgLayout">
        <pc:chgData name="Nguyễn  Quý Anh" userId="830a3873-0d22-4412-8f18-04afdeee9cc0" providerId="ADAL" clId="{86FF806C-8DB5-4B05-B145-C0186D72975C}" dt="2022-06-23T14:53:15.902" v="2531" actId="1076"/>
        <pc:sldMkLst>
          <pc:docMk/>
          <pc:sldMk cId="2301118051" sldId="291"/>
        </pc:sldMkLst>
        <pc:spChg chg="mod ord">
          <ac:chgData name="Nguyễn  Quý Anh" userId="830a3873-0d22-4412-8f18-04afdeee9cc0" providerId="ADAL" clId="{86FF806C-8DB5-4B05-B145-C0186D72975C}" dt="2022-06-23T14:52:29.677" v="2515" actId="20577"/>
          <ac:spMkLst>
            <pc:docMk/>
            <pc:sldMk cId="2301118051" sldId="291"/>
            <ac:spMk id="2" creationId="{5E1A4C0D-7FD6-758D-4815-36DD1CDFC6CD}"/>
          </ac:spMkLst>
        </pc:spChg>
        <pc:spChg chg="mod">
          <ac:chgData name="Nguyễn  Quý Anh" userId="830a3873-0d22-4412-8f18-04afdeee9cc0" providerId="ADAL" clId="{86FF806C-8DB5-4B05-B145-C0186D72975C}" dt="2022-06-23T14:53:04.810" v="2528" actId="207"/>
          <ac:spMkLst>
            <pc:docMk/>
            <pc:sldMk cId="2301118051" sldId="291"/>
            <ac:spMk id="8" creationId="{D9FAB1A7-4F7E-A54E-9372-886C7A1F6882}"/>
          </ac:spMkLst>
        </pc:spChg>
        <pc:spChg chg="mod">
          <ac:chgData name="Nguyễn  Quý Anh" userId="830a3873-0d22-4412-8f18-04afdeee9cc0" providerId="ADAL" clId="{86FF806C-8DB5-4B05-B145-C0186D72975C}" dt="2022-06-23T14:52:59.667" v="2527" actId="207"/>
          <ac:spMkLst>
            <pc:docMk/>
            <pc:sldMk cId="2301118051" sldId="291"/>
            <ac:spMk id="9" creationId="{9F459614-3223-9F41-2E40-BAFA33BFD38A}"/>
          </ac:spMkLst>
        </pc:spChg>
        <pc:picChg chg="mod">
          <ac:chgData name="Nguyễn  Quý Anh" userId="830a3873-0d22-4412-8f18-04afdeee9cc0" providerId="ADAL" clId="{86FF806C-8DB5-4B05-B145-C0186D72975C}" dt="2022-06-23T14:53:15.902" v="2531" actId="1076"/>
          <ac:picMkLst>
            <pc:docMk/>
            <pc:sldMk cId="2301118051" sldId="291"/>
            <ac:picMk id="1025" creationId="{82CB6ABF-F8FC-714E-8904-57C016D02420}"/>
          </ac:picMkLst>
        </pc:picChg>
      </pc:sldChg>
      <pc:sldChg chg="modSp del">
        <pc:chgData name="Nguyễn  Quý Anh" userId="830a3873-0d22-4412-8f18-04afdeee9cc0" providerId="ADAL" clId="{86FF806C-8DB5-4B05-B145-C0186D72975C}" dt="2022-06-23T10:16:31.837" v="1470" actId="47"/>
        <pc:sldMkLst>
          <pc:docMk/>
          <pc:sldMk cId="0" sldId="309"/>
        </pc:sldMkLst>
        <pc:spChg chg="mod">
          <ac:chgData name="Nguyễn  Quý Anh" userId="830a3873-0d22-4412-8f18-04afdeee9cc0" providerId="ADAL" clId="{86FF806C-8DB5-4B05-B145-C0186D72975C}" dt="2022-06-23T09:47:45.141" v="1147" actId="20577"/>
          <ac:spMkLst>
            <pc:docMk/>
            <pc:sldMk cId="0" sldId="309"/>
            <ac:spMk id="42004" creationId="{00000000-0000-0000-0000-000000000000}"/>
          </ac:spMkLst>
        </pc:spChg>
      </pc:sldChg>
      <pc:sldChg chg="addSp delSp modSp mod">
        <pc:chgData name="Nguyễn  Quý Anh" userId="830a3873-0d22-4412-8f18-04afdeee9cc0" providerId="ADAL" clId="{86FF806C-8DB5-4B05-B145-C0186D72975C}" dt="2022-06-23T13:16:27.269" v="1818" actId="1076"/>
        <pc:sldMkLst>
          <pc:docMk/>
          <pc:sldMk cId="0" sldId="312"/>
        </pc:sldMkLst>
        <pc:spChg chg="mod">
          <ac:chgData name="Nguyễn  Quý Anh" userId="830a3873-0d22-4412-8f18-04afdeee9cc0" providerId="ADAL" clId="{86FF806C-8DB5-4B05-B145-C0186D72975C}" dt="2022-06-23T08:39:22.009" v="5" actId="20577"/>
          <ac:spMkLst>
            <pc:docMk/>
            <pc:sldMk cId="0" sldId="312"/>
            <ac:spMk id="6" creationId="{65CBEC54-12D2-4914-BC02-00C712ECEC3C}"/>
          </ac:spMkLst>
        </pc:spChg>
        <pc:spChg chg="mod">
          <ac:chgData name="Nguyễn  Quý Anh" userId="830a3873-0d22-4412-8f18-04afdeee9cc0" providerId="ADAL" clId="{86FF806C-8DB5-4B05-B145-C0186D72975C}" dt="2022-06-23T13:16:21.157" v="1817" actId="120"/>
          <ac:spMkLst>
            <pc:docMk/>
            <pc:sldMk cId="0" sldId="312"/>
            <ac:spMk id="7" creationId="{88E476A8-7671-4217-A0FD-F78CD9AA763D}"/>
          </ac:spMkLst>
        </pc:spChg>
        <pc:spChg chg="add del mod">
          <ac:chgData name="Nguyễn  Quý Anh" userId="830a3873-0d22-4412-8f18-04afdeee9cc0" providerId="ADAL" clId="{86FF806C-8DB5-4B05-B145-C0186D72975C}" dt="2022-06-23T13:16:18.660" v="1816" actId="120"/>
          <ac:spMkLst>
            <pc:docMk/>
            <pc:sldMk cId="0" sldId="312"/>
            <ac:spMk id="10" creationId="{5261FEE5-56FB-4251-A0B9-EB80E90CCC02}"/>
          </ac:spMkLst>
        </pc:spChg>
        <pc:picChg chg="mod">
          <ac:chgData name="Nguyễn  Quý Anh" userId="830a3873-0d22-4412-8f18-04afdeee9cc0" providerId="ADAL" clId="{86FF806C-8DB5-4B05-B145-C0186D72975C}" dt="2022-06-23T13:16:27.269" v="1818" actId="1076"/>
          <ac:picMkLst>
            <pc:docMk/>
            <pc:sldMk cId="0" sldId="312"/>
            <ac:picMk id="28681" creationId="{00000000-0000-0000-0000-000000000000}"/>
          </ac:picMkLst>
        </pc:picChg>
      </pc:sldChg>
      <pc:sldChg chg="addSp delSp modSp mod delAnim modAnim">
        <pc:chgData name="Nguyễn  Quý Anh" userId="830a3873-0d22-4412-8f18-04afdeee9cc0" providerId="ADAL" clId="{86FF806C-8DB5-4B05-B145-C0186D72975C}" dt="2022-06-23T13:28:23.076" v="2048" actId="123"/>
        <pc:sldMkLst>
          <pc:docMk/>
          <pc:sldMk cId="0" sldId="313"/>
        </pc:sldMkLst>
        <pc:spChg chg="del mod">
          <ac:chgData name="Nguyễn  Quý Anh" userId="830a3873-0d22-4412-8f18-04afdeee9cc0" providerId="ADAL" clId="{86FF806C-8DB5-4B05-B145-C0186D72975C}" dt="2022-06-23T09:37:24.849" v="1051" actId="478"/>
          <ac:spMkLst>
            <pc:docMk/>
            <pc:sldMk cId="0" sldId="313"/>
            <ac:spMk id="4" creationId="{DF58A33B-EAF5-4734-931B-B376A745236D}"/>
          </ac:spMkLst>
        </pc:spChg>
        <pc:spChg chg="del mod">
          <ac:chgData name="Nguyễn  Quý Anh" userId="830a3873-0d22-4412-8f18-04afdeee9cc0" providerId="ADAL" clId="{86FF806C-8DB5-4B05-B145-C0186D72975C}" dt="2022-06-23T09:34:05.634" v="1011" actId="478"/>
          <ac:spMkLst>
            <pc:docMk/>
            <pc:sldMk cId="0" sldId="313"/>
            <ac:spMk id="5" creationId="{4E70EDF7-6EF5-41A3-9414-4891B8D1A452}"/>
          </ac:spMkLst>
        </pc:spChg>
        <pc:spChg chg="add mod">
          <ac:chgData name="Nguyễn  Quý Anh" userId="830a3873-0d22-4412-8f18-04afdeee9cc0" providerId="ADAL" clId="{86FF806C-8DB5-4B05-B145-C0186D72975C}" dt="2022-06-23T09:38:51.419" v="1076" actId="34135"/>
          <ac:spMkLst>
            <pc:docMk/>
            <pc:sldMk cId="0" sldId="313"/>
            <ac:spMk id="6" creationId="{DD1F7FD7-71E1-318A-5E4F-4450E0F11332}"/>
          </ac:spMkLst>
        </pc:spChg>
        <pc:spChg chg="add mod">
          <ac:chgData name="Nguyễn  Quý Anh" userId="830a3873-0d22-4412-8f18-04afdeee9cc0" providerId="ADAL" clId="{86FF806C-8DB5-4B05-B145-C0186D72975C}" dt="2022-06-23T13:28:23.076" v="2048" actId="123"/>
          <ac:spMkLst>
            <pc:docMk/>
            <pc:sldMk cId="0" sldId="313"/>
            <ac:spMk id="7" creationId="{4A10363B-2F11-829C-B3BB-102D8CCEE895}"/>
          </ac:spMkLst>
        </pc:spChg>
        <pc:spChg chg="del mod">
          <ac:chgData name="Nguyễn  Quý Anh" userId="830a3873-0d22-4412-8f18-04afdeee9cc0" providerId="ADAL" clId="{86FF806C-8DB5-4B05-B145-C0186D72975C}" dt="2022-06-23T09:45:06.114" v="1107" actId="478"/>
          <ac:spMkLst>
            <pc:docMk/>
            <pc:sldMk cId="0" sldId="313"/>
            <ac:spMk id="8" creationId="{D18F9CF2-85B0-4F55-8A71-1A1021AD4A40}"/>
          </ac:spMkLst>
        </pc:spChg>
        <pc:spChg chg="add mod">
          <ac:chgData name="Nguyễn  Quý Anh" userId="830a3873-0d22-4412-8f18-04afdeee9cc0" providerId="ADAL" clId="{86FF806C-8DB5-4B05-B145-C0186D72975C}" dt="2022-06-23T13:28:20.748" v="2047" actId="123"/>
          <ac:spMkLst>
            <pc:docMk/>
            <pc:sldMk cId="0" sldId="313"/>
            <ac:spMk id="11" creationId="{2DFD6A1F-BB80-5A97-FA55-AA7CA9CA878A}"/>
          </ac:spMkLst>
        </pc:spChg>
        <pc:graphicFrameChg chg="add del mod">
          <ac:chgData name="Nguyễn  Quý Anh" userId="830a3873-0d22-4412-8f18-04afdeee9cc0" providerId="ADAL" clId="{86FF806C-8DB5-4B05-B145-C0186D72975C}" dt="2022-06-23T09:35:06.610" v="1018"/>
          <ac:graphicFrameMkLst>
            <pc:docMk/>
            <pc:sldMk cId="0" sldId="313"/>
            <ac:graphicFrameMk id="2" creationId="{6F512847-77DF-16CB-1446-27D76BE4C1F6}"/>
          </ac:graphicFrameMkLst>
        </pc:graphicFrameChg>
        <pc:graphicFrameChg chg="add del mod">
          <ac:chgData name="Nguyễn  Quý Anh" userId="830a3873-0d22-4412-8f18-04afdeee9cc0" providerId="ADAL" clId="{86FF806C-8DB5-4B05-B145-C0186D72975C}" dt="2022-06-23T09:36:11.654" v="1034"/>
          <ac:graphicFrameMkLst>
            <pc:docMk/>
            <pc:sldMk cId="0" sldId="313"/>
            <ac:graphicFrameMk id="3" creationId="{5A94D21B-7560-27C4-C61C-E82C33D5BB64}"/>
          </ac:graphicFrameMkLst>
        </pc:graphicFrameChg>
        <pc:picChg chg="del">
          <ac:chgData name="Nguyễn  Quý Anh" userId="830a3873-0d22-4412-8f18-04afdeee9cc0" providerId="ADAL" clId="{86FF806C-8DB5-4B05-B145-C0186D72975C}" dt="2022-06-23T09:36:28.115" v="1039" actId="478"/>
          <ac:picMkLst>
            <pc:docMk/>
            <pc:sldMk cId="0" sldId="313"/>
            <ac:picMk id="10" creationId="{00000000-0000-0000-0000-000000000000}"/>
          </ac:picMkLst>
        </pc:picChg>
      </pc:sldChg>
      <pc:sldChg chg="del">
        <pc:chgData name="Nguyễn  Quý Anh" userId="830a3873-0d22-4412-8f18-04afdeee9cc0" providerId="ADAL" clId="{86FF806C-8DB5-4B05-B145-C0186D72975C}" dt="2022-06-23T13:57:39.199" v="2253" actId="2696"/>
        <pc:sldMkLst>
          <pc:docMk/>
          <pc:sldMk cId="0" sldId="314"/>
        </pc:sldMkLst>
      </pc:sldChg>
      <pc:sldChg chg="del">
        <pc:chgData name="Nguyễn  Quý Anh" userId="830a3873-0d22-4412-8f18-04afdeee9cc0" providerId="ADAL" clId="{86FF806C-8DB5-4B05-B145-C0186D72975C}" dt="2022-06-23T14:49:53.864" v="2446" actId="2696"/>
        <pc:sldMkLst>
          <pc:docMk/>
          <pc:sldMk cId="0" sldId="315"/>
        </pc:sldMkLst>
      </pc:sldChg>
      <pc:sldChg chg="del">
        <pc:chgData name="Nguyễn  Quý Anh" userId="830a3873-0d22-4412-8f18-04afdeee9cc0" providerId="ADAL" clId="{86FF806C-8DB5-4B05-B145-C0186D72975C}" dt="2022-06-23T14:25:14.627" v="2443" actId="2696"/>
        <pc:sldMkLst>
          <pc:docMk/>
          <pc:sldMk cId="0" sldId="317"/>
        </pc:sldMkLst>
      </pc:sldChg>
      <pc:sldChg chg="del">
        <pc:chgData name="Nguyễn  Quý Anh" userId="830a3873-0d22-4412-8f18-04afdeee9cc0" providerId="ADAL" clId="{86FF806C-8DB5-4B05-B145-C0186D72975C}" dt="2022-06-23T14:25:14.627" v="2443" actId="2696"/>
        <pc:sldMkLst>
          <pc:docMk/>
          <pc:sldMk cId="0" sldId="318"/>
        </pc:sldMkLst>
      </pc:sldChg>
      <pc:sldChg chg="del">
        <pc:chgData name="Nguyễn  Quý Anh" userId="830a3873-0d22-4412-8f18-04afdeee9cc0" providerId="ADAL" clId="{86FF806C-8DB5-4B05-B145-C0186D72975C}" dt="2022-06-23T14:25:14.627" v="2443" actId="2696"/>
        <pc:sldMkLst>
          <pc:docMk/>
          <pc:sldMk cId="0" sldId="319"/>
        </pc:sldMkLst>
      </pc:sldChg>
      <pc:sldChg chg="del">
        <pc:chgData name="Nguyễn  Quý Anh" userId="830a3873-0d22-4412-8f18-04afdeee9cc0" providerId="ADAL" clId="{86FF806C-8DB5-4B05-B145-C0186D72975C}" dt="2022-06-23T14:25:14.627" v="2443" actId="2696"/>
        <pc:sldMkLst>
          <pc:docMk/>
          <pc:sldMk cId="0" sldId="320"/>
        </pc:sldMkLst>
      </pc:sldChg>
      <pc:sldChg chg="del">
        <pc:chgData name="Nguyễn  Quý Anh" userId="830a3873-0d22-4412-8f18-04afdeee9cc0" providerId="ADAL" clId="{86FF806C-8DB5-4B05-B145-C0186D72975C}" dt="2022-06-23T14:25:14.627" v="2443" actId="2696"/>
        <pc:sldMkLst>
          <pc:docMk/>
          <pc:sldMk cId="0" sldId="321"/>
        </pc:sldMkLst>
      </pc:sldChg>
      <pc:sldChg chg="del">
        <pc:chgData name="Nguyễn  Quý Anh" userId="830a3873-0d22-4412-8f18-04afdeee9cc0" providerId="ADAL" clId="{86FF806C-8DB5-4B05-B145-C0186D72975C}" dt="2022-06-23T14:25:14.627" v="2443" actId="2696"/>
        <pc:sldMkLst>
          <pc:docMk/>
          <pc:sldMk cId="0" sldId="322"/>
        </pc:sldMkLst>
      </pc:sldChg>
      <pc:sldChg chg="del">
        <pc:chgData name="Nguyễn  Quý Anh" userId="830a3873-0d22-4412-8f18-04afdeee9cc0" providerId="ADAL" clId="{86FF806C-8DB5-4B05-B145-C0186D72975C}" dt="2022-06-23T13:57:35.287" v="2252" actId="2696"/>
        <pc:sldMkLst>
          <pc:docMk/>
          <pc:sldMk cId="0" sldId="323"/>
        </pc:sldMkLst>
      </pc:sldChg>
      <pc:sldChg chg="del">
        <pc:chgData name="Nguyễn  Quý Anh" userId="830a3873-0d22-4412-8f18-04afdeee9cc0" providerId="ADAL" clId="{86FF806C-8DB5-4B05-B145-C0186D72975C}" dt="2022-06-23T13:57:31.962" v="2251" actId="2696"/>
        <pc:sldMkLst>
          <pc:docMk/>
          <pc:sldMk cId="0" sldId="324"/>
        </pc:sldMkLst>
      </pc:sldChg>
      <pc:sldChg chg="del">
        <pc:chgData name="Nguyễn  Quý Anh" userId="830a3873-0d22-4412-8f18-04afdeee9cc0" providerId="ADAL" clId="{86FF806C-8DB5-4B05-B145-C0186D72975C}" dt="2022-06-23T13:57:54.565" v="2255" actId="47"/>
        <pc:sldMkLst>
          <pc:docMk/>
          <pc:sldMk cId="0" sldId="325"/>
        </pc:sldMkLst>
      </pc:sldChg>
      <pc:sldChg chg="del">
        <pc:chgData name="Nguyễn  Quý Anh" userId="830a3873-0d22-4412-8f18-04afdeee9cc0" providerId="ADAL" clId="{86FF806C-8DB5-4B05-B145-C0186D72975C}" dt="2022-06-23T13:57:28.541" v="2250" actId="2696"/>
        <pc:sldMkLst>
          <pc:docMk/>
          <pc:sldMk cId="0" sldId="326"/>
        </pc:sldMkLst>
      </pc:sldChg>
      <pc:sldChg chg="addSp delSp modSp del mod">
        <pc:chgData name="Nguyễn  Quý Anh" userId="830a3873-0d22-4412-8f18-04afdeee9cc0" providerId="ADAL" clId="{86FF806C-8DB5-4B05-B145-C0186D72975C}" dt="2022-06-23T08:58:26.646" v="524" actId="2696"/>
        <pc:sldMkLst>
          <pc:docMk/>
          <pc:sldMk cId="0" sldId="327"/>
        </pc:sldMkLst>
        <pc:spChg chg="mod">
          <ac:chgData name="Nguyễn  Quý Anh" userId="830a3873-0d22-4412-8f18-04afdeee9cc0" providerId="ADAL" clId="{86FF806C-8DB5-4B05-B145-C0186D72975C}" dt="2022-06-23T08:54:22.770" v="401" actId="1076"/>
          <ac:spMkLst>
            <pc:docMk/>
            <pc:sldMk cId="0" sldId="327"/>
            <ac:spMk id="4" creationId="{E5FFD937-59C2-41E0-BDB8-668847536A41}"/>
          </ac:spMkLst>
        </pc:spChg>
        <pc:spChg chg="add del">
          <ac:chgData name="Nguyễn  Quý Anh" userId="830a3873-0d22-4412-8f18-04afdeee9cc0" providerId="ADAL" clId="{86FF806C-8DB5-4B05-B145-C0186D72975C}" dt="2022-06-23T08:57:41.679" v="512"/>
          <ac:spMkLst>
            <pc:docMk/>
            <pc:sldMk cId="0" sldId="327"/>
            <ac:spMk id="22" creationId="{A4948C20-3032-501E-817E-FF9539AD30CA}"/>
          </ac:spMkLst>
        </pc:spChg>
        <pc:spChg chg="mod">
          <ac:chgData name="Nguyễn  Quý Anh" userId="830a3873-0d22-4412-8f18-04afdeee9cc0" providerId="ADAL" clId="{86FF806C-8DB5-4B05-B145-C0186D72975C}" dt="2022-06-23T08:53:52.497" v="391" actId="1076"/>
          <ac:spMkLst>
            <pc:docMk/>
            <pc:sldMk cId="0" sldId="327"/>
            <ac:spMk id="49" creationId="{00000000-0000-0000-0000-000000000000}"/>
          </ac:spMkLst>
        </pc:spChg>
        <pc:spChg chg="mod">
          <ac:chgData name="Nguyễn  Quý Anh" userId="830a3873-0d22-4412-8f18-04afdeee9cc0" providerId="ADAL" clId="{86FF806C-8DB5-4B05-B145-C0186D72975C}" dt="2022-06-23T08:53:54.776" v="392" actId="1076"/>
          <ac:spMkLst>
            <pc:docMk/>
            <pc:sldMk cId="0" sldId="327"/>
            <ac:spMk id="50" creationId="{00000000-0000-0000-0000-000000000000}"/>
          </ac:spMkLst>
        </pc:spChg>
        <pc:spChg chg="mod">
          <ac:chgData name="Nguyễn  Quý Anh" userId="830a3873-0d22-4412-8f18-04afdeee9cc0" providerId="ADAL" clId="{86FF806C-8DB5-4B05-B145-C0186D72975C}" dt="2022-06-23T08:57:48.039" v="518" actId="1076"/>
          <ac:spMkLst>
            <pc:docMk/>
            <pc:sldMk cId="0" sldId="327"/>
            <ac:spMk id="34825" creationId="{00000000-0000-0000-0000-000000000000}"/>
          </ac:spMkLst>
        </pc:spChg>
        <pc:spChg chg="mod">
          <ac:chgData name="Nguyễn  Quý Anh" userId="830a3873-0d22-4412-8f18-04afdeee9cc0" providerId="ADAL" clId="{86FF806C-8DB5-4B05-B145-C0186D72975C}" dt="2022-06-23T08:57:48.039" v="518" actId="1076"/>
          <ac:spMkLst>
            <pc:docMk/>
            <pc:sldMk cId="0" sldId="327"/>
            <ac:spMk id="34826" creationId="{00000000-0000-0000-0000-000000000000}"/>
          </ac:spMkLst>
        </pc:spChg>
        <pc:spChg chg="mod">
          <ac:chgData name="Nguyễn  Quý Anh" userId="830a3873-0d22-4412-8f18-04afdeee9cc0" providerId="ADAL" clId="{86FF806C-8DB5-4B05-B145-C0186D72975C}" dt="2022-06-23T08:56:54.920" v="488" actId="1076"/>
          <ac:spMkLst>
            <pc:docMk/>
            <pc:sldMk cId="0" sldId="327"/>
            <ac:spMk id="34827" creationId="{00000000-0000-0000-0000-000000000000}"/>
          </ac:spMkLst>
        </pc:spChg>
        <pc:spChg chg="mod">
          <ac:chgData name="Nguyễn  Quý Anh" userId="830a3873-0d22-4412-8f18-04afdeee9cc0" providerId="ADAL" clId="{86FF806C-8DB5-4B05-B145-C0186D72975C}" dt="2022-06-23T08:56:54.920" v="488" actId="1076"/>
          <ac:spMkLst>
            <pc:docMk/>
            <pc:sldMk cId="0" sldId="327"/>
            <ac:spMk id="34828" creationId="{00000000-0000-0000-0000-000000000000}"/>
          </ac:spMkLst>
        </pc:spChg>
        <pc:spChg chg="mod">
          <ac:chgData name="Nguyễn  Quý Anh" userId="830a3873-0d22-4412-8f18-04afdeee9cc0" providerId="ADAL" clId="{86FF806C-8DB5-4B05-B145-C0186D72975C}" dt="2022-06-23T08:57:14.564" v="497" actId="255"/>
          <ac:spMkLst>
            <pc:docMk/>
            <pc:sldMk cId="0" sldId="327"/>
            <ac:spMk id="34829" creationId="{00000000-0000-0000-0000-000000000000}"/>
          </ac:spMkLst>
        </pc:spChg>
        <pc:spChg chg="del mod">
          <ac:chgData name="Nguyễn  Quý Anh" userId="830a3873-0d22-4412-8f18-04afdeee9cc0" providerId="ADAL" clId="{86FF806C-8DB5-4B05-B145-C0186D72975C}" dt="2022-06-23T08:56:16.215" v="438" actId="478"/>
          <ac:spMkLst>
            <pc:docMk/>
            <pc:sldMk cId="0" sldId="327"/>
            <ac:spMk id="34830" creationId="{00000000-0000-0000-0000-000000000000}"/>
          </ac:spMkLst>
        </pc:spChg>
        <pc:spChg chg="mod">
          <ac:chgData name="Nguyễn  Quý Anh" userId="830a3873-0d22-4412-8f18-04afdeee9cc0" providerId="ADAL" clId="{86FF806C-8DB5-4B05-B145-C0186D72975C}" dt="2022-06-23T08:58:13.628" v="522" actId="1076"/>
          <ac:spMkLst>
            <pc:docMk/>
            <pc:sldMk cId="0" sldId="327"/>
            <ac:spMk id="34831" creationId="{00000000-0000-0000-0000-000000000000}"/>
          </ac:spMkLst>
        </pc:spChg>
        <pc:spChg chg="mod">
          <ac:chgData name="Nguyễn  Quý Anh" userId="830a3873-0d22-4412-8f18-04afdeee9cc0" providerId="ADAL" clId="{86FF806C-8DB5-4B05-B145-C0186D72975C}" dt="2022-06-23T08:58:13.628" v="522" actId="1076"/>
          <ac:spMkLst>
            <pc:docMk/>
            <pc:sldMk cId="0" sldId="327"/>
            <ac:spMk id="34832" creationId="{00000000-0000-0000-0000-000000000000}"/>
          </ac:spMkLst>
        </pc:spChg>
        <pc:spChg chg="mod">
          <ac:chgData name="Nguyễn  Quý Anh" userId="830a3873-0d22-4412-8f18-04afdeee9cc0" providerId="ADAL" clId="{86FF806C-8DB5-4B05-B145-C0186D72975C}" dt="2022-06-23T08:58:22.036" v="523" actId="20577"/>
          <ac:spMkLst>
            <pc:docMk/>
            <pc:sldMk cId="0" sldId="327"/>
            <ac:spMk id="34833" creationId="{00000000-0000-0000-0000-000000000000}"/>
          </ac:spMkLst>
        </pc:spChg>
        <pc:spChg chg="add del mod">
          <ac:chgData name="Nguyễn  Quý Anh" userId="830a3873-0d22-4412-8f18-04afdeee9cc0" providerId="ADAL" clId="{86FF806C-8DB5-4B05-B145-C0186D72975C}" dt="2022-06-23T08:57:22.301" v="502" actId="478"/>
          <ac:spMkLst>
            <pc:docMk/>
            <pc:sldMk cId="0" sldId="327"/>
            <ac:spMk id="34834" creationId="{00000000-0000-0000-0000-000000000000}"/>
          </ac:spMkLst>
        </pc:spChg>
        <pc:grpChg chg="mod">
          <ac:chgData name="Nguyễn  Quý Anh" userId="830a3873-0d22-4412-8f18-04afdeee9cc0" providerId="ADAL" clId="{86FF806C-8DB5-4B05-B145-C0186D72975C}" dt="2022-06-23T08:56:54.920" v="488" actId="1076"/>
          <ac:grpSpMkLst>
            <pc:docMk/>
            <pc:sldMk cId="0" sldId="327"/>
            <ac:grpSpMk id="62" creationId="{00000000-0000-0000-0000-000000000000}"/>
          </ac:grpSpMkLst>
        </pc:grpChg>
        <pc:grpChg chg="mod">
          <ac:chgData name="Nguyễn  Quý Anh" userId="830a3873-0d22-4412-8f18-04afdeee9cc0" providerId="ADAL" clId="{86FF806C-8DB5-4B05-B145-C0186D72975C}" dt="2022-06-23T08:58:13.628" v="522" actId="1076"/>
          <ac:grpSpMkLst>
            <pc:docMk/>
            <pc:sldMk cId="0" sldId="327"/>
            <ac:grpSpMk id="63" creationId="{00000000-0000-0000-0000-000000000000}"/>
          </ac:grpSpMkLst>
        </pc:grpChg>
        <pc:grpChg chg="mod">
          <ac:chgData name="Nguyễn  Quý Anh" userId="830a3873-0d22-4412-8f18-04afdeee9cc0" providerId="ADAL" clId="{86FF806C-8DB5-4B05-B145-C0186D72975C}" dt="2022-06-23T08:57:48.039" v="518" actId="1076"/>
          <ac:grpSpMkLst>
            <pc:docMk/>
            <pc:sldMk cId="0" sldId="327"/>
            <ac:grpSpMk id="64" creationId="{00000000-0000-0000-0000-000000000000}"/>
          </ac:grpSpMkLst>
        </pc:grpChg>
        <pc:graphicFrameChg chg="add del mod">
          <ac:chgData name="Nguyễn  Quý Anh" userId="830a3873-0d22-4412-8f18-04afdeee9cc0" providerId="ADAL" clId="{86FF806C-8DB5-4B05-B145-C0186D72975C}" dt="2022-06-23T08:56:57.240" v="491"/>
          <ac:graphicFrameMkLst>
            <pc:docMk/>
            <pc:sldMk cId="0" sldId="327"/>
            <ac:graphicFrameMk id="2" creationId="{8DAD9832-9713-179B-5539-54126587DCD2}"/>
          </ac:graphicFrameMkLst>
        </pc:graphicFrameChg>
        <pc:graphicFrameChg chg="add del mod">
          <ac:chgData name="Nguyễn  Quý Anh" userId="830a3873-0d22-4412-8f18-04afdeee9cc0" providerId="ADAL" clId="{86FF806C-8DB5-4B05-B145-C0186D72975C}" dt="2022-06-23T08:57:41.679" v="512"/>
          <ac:graphicFrameMkLst>
            <pc:docMk/>
            <pc:sldMk cId="0" sldId="327"/>
            <ac:graphicFrameMk id="3" creationId="{4D9FDFC7-14A6-7090-D1CD-FA73864003BB}"/>
          </ac:graphicFrameMkLst>
        </pc:graphicFrameChg>
        <pc:graphicFrameChg chg="add del mod">
          <ac:chgData name="Nguyễn  Quý Anh" userId="830a3873-0d22-4412-8f18-04afdeee9cc0" providerId="ADAL" clId="{86FF806C-8DB5-4B05-B145-C0186D72975C}" dt="2022-06-23T08:57:43.984" v="515"/>
          <ac:graphicFrameMkLst>
            <pc:docMk/>
            <pc:sldMk cId="0" sldId="327"/>
            <ac:graphicFrameMk id="6" creationId="{4FF0668E-9CCA-73E4-1459-5C504F8EC2B2}"/>
          </ac:graphicFrameMkLst>
        </pc:graphicFrameChg>
        <pc:picChg chg="mod">
          <ac:chgData name="Nguyễn  Quý Anh" userId="830a3873-0d22-4412-8f18-04afdeee9cc0" providerId="ADAL" clId="{86FF806C-8DB5-4B05-B145-C0186D72975C}" dt="2022-06-23T08:57:48.039" v="518" actId="1076"/>
          <ac:picMkLst>
            <pc:docMk/>
            <pc:sldMk cId="0" sldId="327"/>
            <ac:picMk id="59" creationId="{D5A99C0C-5AD2-4989-AC00-8CD23B038A5F}"/>
          </ac:picMkLst>
        </pc:picChg>
      </pc:sldChg>
      <pc:sldChg chg="del">
        <pc:chgData name="Nguyễn  Quý Anh" userId="830a3873-0d22-4412-8f18-04afdeee9cc0" providerId="ADAL" clId="{86FF806C-8DB5-4B05-B145-C0186D72975C}" dt="2022-06-23T14:25:14.627" v="2443" actId="2696"/>
        <pc:sldMkLst>
          <pc:docMk/>
          <pc:sldMk cId="0" sldId="328"/>
        </pc:sldMkLst>
      </pc:sldChg>
      <pc:sldChg chg="addSp delSp modSp mod modAnim">
        <pc:chgData name="Nguyễn  Quý Anh" userId="830a3873-0d22-4412-8f18-04afdeee9cc0" providerId="ADAL" clId="{86FF806C-8DB5-4B05-B145-C0186D72975C}" dt="2022-06-23T13:44:18.809" v="2124"/>
        <pc:sldMkLst>
          <pc:docMk/>
          <pc:sldMk cId="0" sldId="329"/>
        </pc:sldMkLst>
        <pc:spChg chg="add mod">
          <ac:chgData name="Nguyễn  Quý Anh" userId="830a3873-0d22-4412-8f18-04afdeee9cc0" providerId="ADAL" clId="{86FF806C-8DB5-4B05-B145-C0186D72975C}" dt="2022-06-23T13:43:52.766" v="2117" actId="1076"/>
          <ac:spMkLst>
            <pc:docMk/>
            <pc:sldMk cId="0" sldId="329"/>
            <ac:spMk id="8" creationId="{1043C47C-4176-8080-4059-B2737FE0F14D}"/>
          </ac:spMkLst>
        </pc:spChg>
        <pc:spChg chg="mod">
          <ac:chgData name="Nguyễn  Quý Anh" userId="830a3873-0d22-4412-8f18-04afdeee9cc0" providerId="ADAL" clId="{86FF806C-8DB5-4B05-B145-C0186D72975C}" dt="2022-06-23T13:43:32.532" v="2116" actId="207"/>
          <ac:spMkLst>
            <pc:docMk/>
            <pc:sldMk cId="0" sldId="329"/>
            <ac:spMk id="121" creationId="{0AA49A63-D6A2-409B-B824-B2D2019FD1D0}"/>
          </ac:spMkLst>
        </pc:spChg>
        <pc:graphicFrameChg chg="add del mod">
          <ac:chgData name="Nguyễn  Quý Anh" userId="830a3873-0d22-4412-8f18-04afdeee9cc0" providerId="ADAL" clId="{86FF806C-8DB5-4B05-B145-C0186D72975C}" dt="2022-06-23T13:35:40.157" v="2060"/>
          <ac:graphicFrameMkLst>
            <pc:docMk/>
            <pc:sldMk cId="0" sldId="329"/>
            <ac:graphicFrameMk id="2" creationId="{E7D8E9FF-06DB-0959-A9A2-EA676B3E5EC1}"/>
          </ac:graphicFrameMkLst>
        </pc:graphicFrameChg>
        <pc:graphicFrameChg chg="add del mod">
          <ac:chgData name="Nguyễn  Quý Anh" userId="830a3873-0d22-4412-8f18-04afdeee9cc0" providerId="ADAL" clId="{86FF806C-8DB5-4B05-B145-C0186D72975C}" dt="2022-06-23T13:39:33.753" v="2088"/>
          <ac:graphicFrameMkLst>
            <pc:docMk/>
            <pc:sldMk cId="0" sldId="329"/>
            <ac:graphicFrameMk id="3" creationId="{3B0FC488-91C0-A485-4C03-84202A9EA4E5}"/>
          </ac:graphicFrameMkLst>
        </pc:graphicFrameChg>
        <pc:graphicFrameChg chg="del">
          <ac:chgData name="Nguyễn  Quý Anh" userId="830a3873-0d22-4412-8f18-04afdeee9cc0" providerId="ADAL" clId="{86FF806C-8DB5-4B05-B145-C0186D72975C}" dt="2022-06-23T13:37:20.232" v="2072" actId="478"/>
          <ac:graphicFrameMkLst>
            <pc:docMk/>
            <pc:sldMk cId="0" sldId="329"/>
            <ac:graphicFrameMk id="219" creationId="{00000000-0000-0000-0000-000000000000}"/>
          </ac:graphicFrameMkLst>
        </pc:graphicFrameChg>
        <pc:picChg chg="add mod">
          <ac:chgData name="Nguyễn  Quý Anh" userId="830a3873-0d22-4412-8f18-04afdeee9cc0" providerId="ADAL" clId="{86FF806C-8DB5-4B05-B145-C0186D72975C}" dt="2022-06-23T13:38:38.090" v="2084" actId="1076"/>
          <ac:picMkLst>
            <pc:docMk/>
            <pc:sldMk cId="0" sldId="329"/>
            <ac:picMk id="5" creationId="{9410265A-3553-B578-124E-9951BA122C2A}"/>
          </ac:picMkLst>
        </pc:picChg>
        <pc:picChg chg="add mod modCrop">
          <ac:chgData name="Nguyễn  Quý Anh" userId="830a3873-0d22-4412-8f18-04afdeee9cc0" providerId="ADAL" clId="{86FF806C-8DB5-4B05-B145-C0186D72975C}" dt="2022-06-23T13:42:35.301" v="2114" actId="732"/>
          <ac:picMkLst>
            <pc:docMk/>
            <pc:sldMk cId="0" sldId="329"/>
            <ac:picMk id="6" creationId="{34B07B22-2B1F-85C1-1F9E-7AE51F7D64B9}"/>
          </ac:picMkLst>
        </pc:picChg>
      </pc:sldChg>
      <pc:sldChg chg="addSp delSp modSp new mod ord modAnim">
        <pc:chgData name="Nguyễn  Quý Anh" userId="830a3873-0d22-4412-8f18-04afdeee9cc0" providerId="ADAL" clId="{86FF806C-8DB5-4B05-B145-C0186D72975C}" dt="2022-06-23T13:37:37.613" v="2074" actId="14100"/>
        <pc:sldMkLst>
          <pc:docMk/>
          <pc:sldMk cId="2172962858" sldId="331"/>
        </pc:sldMkLst>
        <pc:spChg chg="mod">
          <ac:chgData name="Nguyễn  Quý Anh" userId="830a3873-0d22-4412-8f18-04afdeee9cc0" providerId="ADAL" clId="{86FF806C-8DB5-4B05-B145-C0186D72975C}" dt="2022-06-23T13:23:50.912" v="1953" actId="1076"/>
          <ac:spMkLst>
            <pc:docMk/>
            <pc:sldMk cId="2172962858" sldId="331"/>
            <ac:spMk id="2" creationId="{97773B1E-8706-0401-FFA0-439EFC9ACC04}"/>
          </ac:spMkLst>
        </pc:spChg>
        <pc:spChg chg="mod">
          <ac:chgData name="Nguyễn  Quý Anh" userId="830a3873-0d22-4412-8f18-04afdeee9cc0" providerId="ADAL" clId="{86FF806C-8DB5-4B05-B145-C0186D72975C}" dt="2022-06-23T13:23:57.032" v="1955" actId="1076"/>
          <ac:spMkLst>
            <pc:docMk/>
            <pc:sldMk cId="2172962858" sldId="331"/>
            <ac:spMk id="3" creationId="{C63E7B07-8180-D66F-940A-7117DAFD92C8}"/>
          </ac:spMkLst>
        </pc:spChg>
        <pc:graphicFrameChg chg="add mod modGraphic">
          <ac:chgData name="Nguyễn  Quý Anh" userId="830a3873-0d22-4412-8f18-04afdeee9cc0" providerId="ADAL" clId="{86FF806C-8DB5-4B05-B145-C0186D72975C}" dt="2022-06-23T13:23:59.996" v="1956" actId="1076"/>
          <ac:graphicFrameMkLst>
            <pc:docMk/>
            <pc:sldMk cId="2172962858" sldId="331"/>
            <ac:graphicFrameMk id="4" creationId="{1878E665-0819-281C-7C37-91563418C59C}"/>
          </ac:graphicFrameMkLst>
        </pc:graphicFrameChg>
        <pc:graphicFrameChg chg="add del mod">
          <ac:chgData name="Nguyễn  Quý Anh" userId="830a3873-0d22-4412-8f18-04afdeee9cc0" providerId="ADAL" clId="{86FF806C-8DB5-4B05-B145-C0186D72975C}" dt="2022-06-23T09:05:43.289" v="611"/>
          <ac:graphicFrameMkLst>
            <pc:docMk/>
            <pc:sldMk cId="2172962858" sldId="331"/>
            <ac:graphicFrameMk id="6" creationId="{D7979471-42DA-373B-F38C-EBD8BBCC1593}"/>
          </ac:graphicFrameMkLst>
        </pc:graphicFrameChg>
        <pc:picChg chg="add mod">
          <ac:chgData name="Nguyễn  Quý Anh" userId="830a3873-0d22-4412-8f18-04afdeee9cc0" providerId="ADAL" clId="{86FF806C-8DB5-4B05-B145-C0186D72975C}" dt="2022-06-23T13:37:37.613" v="2074" actId="14100"/>
          <ac:picMkLst>
            <pc:docMk/>
            <pc:sldMk cId="2172962858" sldId="331"/>
            <ac:picMk id="5" creationId="{8BAFB80C-011D-434D-3291-A8FB0EFCF158}"/>
          </ac:picMkLst>
        </pc:picChg>
      </pc:sldChg>
      <pc:sldChg chg="new del">
        <pc:chgData name="Nguyễn  Quý Anh" userId="830a3873-0d22-4412-8f18-04afdeee9cc0" providerId="ADAL" clId="{86FF806C-8DB5-4B05-B145-C0186D72975C}" dt="2022-06-23T09:09:18.353" v="681" actId="47"/>
        <pc:sldMkLst>
          <pc:docMk/>
          <pc:sldMk cId="2229971272" sldId="332"/>
        </pc:sldMkLst>
      </pc:sldChg>
      <pc:sldChg chg="addSp delSp modSp add mod modClrScheme delAnim chgLayout">
        <pc:chgData name="Nguyễn  Quý Anh" userId="830a3873-0d22-4412-8f18-04afdeee9cc0" providerId="ADAL" clId="{86FF806C-8DB5-4B05-B145-C0186D72975C}" dt="2022-06-23T13:25:17.936" v="2039" actId="123"/>
        <pc:sldMkLst>
          <pc:docMk/>
          <pc:sldMk cId="1670873267" sldId="333"/>
        </pc:sldMkLst>
        <pc:spChg chg="del mod">
          <ac:chgData name="Nguyễn  Quý Anh" userId="830a3873-0d22-4412-8f18-04afdeee9cc0" providerId="ADAL" clId="{86FF806C-8DB5-4B05-B145-C0186D72975C}" dt="2022-06-23T09:11:54.430" v="728" actId="478"/>
          <ac:spMkLst>
            <pc:docMk/>
            <pc:sldMk cId="1670873267" sldId="333"/>
            <ac:spMk id="2" creationId="{97773B1E-8706-0401-FFA0-439EFC9ACC04}"/>
          </ac:spMkLst>
        </pc:spChg>
        <pc:spChg chg="del mod">
          <ac:chgData name="Nguyễn  Quý Anh" userId="830a3873-0d22-4412-8f18-04afdeee9cc0" providerId="ADAL" clId="{86FF806C-8DB5-4B05-B145-C0186D72975C}" dt="2022-06-23T09:10:11.886" v="707" actId="478"/>
          <ac:spMkLst>
            <pc:docMk/>
            <pc:sldMk cId="1670873267" sldId="333"/>
            <ac:spMk id="3" creationId="{C63E7B07-8180-D66F-940A-7117DAFD92C8}"/>
          </ac:spMkLst>
        </pc:spChg>
        <pc:spChg chg="add mod">
          <ac:chgData name="Nguyễn  Quý Anh" userId="830a3873-0d22-4412-8f18-04afdeee9cc0" providerId="ADAL" clId="{86FF806C-8DB5-4B05-B145-C0186D72975C}" dt="2022-06-23T13:25:02.449" v="2037" actId="1037"/>
          <ac:spMkLst>
            <pc:docMk/>
            <pc:sldMk cId="1670873267" sldId="333"/>
            <ac:spMk id="6" creationId="{7782AA83-5F91-C863-5D30-25E07BB14D7D}"/>
          </ac:spMkLst>
        </pc:spChg>
        <pc:spChg chg="add del mod">
          <ac:chgData name="Nguyễn  Quý Anh" userId="830a3873-0d22-4412-8f18-04afdeee9cc0" providerId="ADAL" clId="{86FF806C-8DB5-4B05-B145-C0186D72975C}" dt="2022-06-23T09:10:15.040" v="708" actId="478"/>
          <ac:spMkLst>
            <pc:docMk/>
            <pc:sldMk cId="1670873267" sldId="333"/>
            <ac:spMk id="7" creationId="{D77A7E2C-4D3C-D9D4-9FD9-C57905BA3796}"/>
          </ac:spMkLst>
        </pc:spChg>
        <pc:spChg chg="add del mod">
          <ac:chgData name="Nguyễn  Quý Anh" userId="830a3873-0d22-4412-8f18-04afdeee9cc0" providerId="ADAL" clId="{86FF806C-8DB5-4B05-B145-C0186D72975C}" dt="2022-06-23T09:12:02.562" v="730" actId="478"/>
          <ac:spMkLst>
            <pc:docMk/>
            <pc:sldMk cId="1670873267" sldId="333"/>
            <ac:spMk id="10" creationId="{66F446FE-789D-C336-0C12-B59325843D7C}"/>
          </ac:spMkLst>
        </pc:spChg>
        <pc:graphicFrameChg chg="mod modGraphic">
          <ac:chgData name="Nguyễn  Quý Anh" userId="830a3873-0d22-4412-8f18-04afdeee9cc0" providerId="ADAL" clId="{86FF806C-8DB5-4B05-B145-C0186D72975C}" dt="2022-06-23T13:25:17.936" v="2039" actId="123"/>
          <ac:graphicFrameMkLst>
            <pc:docMk/>
            <pc:sldMk cId="1670873267" sldId="333"/>
            <ac:graphicFrameMk id="4" creationId="{1878E665-0819-281C-7C37-91563418C59C}"/>
          </ac:graphicFrameMkLst>
        </pc:graphicFrameChg>
        <pc:graphicFrameChg chg="add del mod">
          <ac:chgData name="Nguyễn  Quý Anh" userId="830a3873-0d22-4412-8f18-04afdeee9cc0" providerId="ADAL" clId="{86FF806C-8DB5-4B05-B145-C0186D72975C}" dt="2022-06-23T09:10:43.676" v="716"/>
          <ac:graphicFrameMkLst>
            <pc:docMk/>
            <pc:sldMk cId="1670873267" sldId="333"/>
            <ac:graphicFrameMk id="8" creationId="{5602B0DF-FADA-5A14-6F26-64BC206CE20B}"/>
          </ac:graphicFrameMkLst>
        </pc:graphicFrameChg>
        <pc:graphicFrameChg chg="add del mod">
          <ac:chgData name="Nguyễn  Quý Anh" userId="830a3873-0d22-4412-8f18-04afdeee9cc0" providerId="ADAL" clId="{86FF806C-8DB5-4B05-B145-C0186D72975C}" dt="2022-06-23T09:11:07.659" v="721"/>
          <ac:graphicFrameMkLst>
            <pc:docMk/>
            <pc:sldMk cId="1670873267" sldId="333"/>
            <ac:graphicFrameMk id="9" creationId="{F1230115-D682-1226-1C7F-FB0913E15736}"/>
          </ac:graphicFrameMkLst>
        </pc:graphicFrameChg>
        <pc:picChg chg="del">
          <ac:chgData name="Nguyễn  Quý Anh" userId="830a3873-0d22-4412-8f18-04afdeee9cc0" providerId="ADAL" clId="{86FF806C-8DB5-4B05-B145-C0186D72975C}" dt="2022-06-23T09:09:22.159" v="682" actId="478"/>
          <ac:picMkLst>
            <pc:docMk/>
            <pc:sldMk cId="1670873267" sldId="333"/>
            <ac:picMk id="5" creationId="{8BAFB80C-011D-434D-3291-A8FB0EFCF158}"/>
          </ac:picMkLst>
        </pc:picChg>
      </pc:sldChg>
      <pc:sldChg chg="addSp delSp modSp new del mod ord">
        <pc:chgData name="Nguyễn  Quý Anh" userId="830a3873-0d22-4412-8f18-04afdeee9cc0" providerId="ADAL" clId="{86FF806C-8DB5-4B05-B145-C0186D72975C}" dt="2022-06-23T09:56:44.282" v="1192" actId="47"/>
        <pc:sldMkLst>
          <pc:docMk/>
          <pc:sldMk cId="2078606053" sldId="334"/>
        </pc:sldMkLst>
        <pc:spChg chg="del">
          <ac:chgData name="Nguyễn  Quý Anh" userId="830a3873-0d22-4412-8f18-04afdeee9cc0" providerId="ADAL" clId="{86FF806C-8DB5-4B05-B145-C0186D72975C}" dt="2022-06-23T09:53:25.062" v="1171" actId="478"/>
          <ac:spMkLst>
            <pc:docMk/>
            <pc:sldMk cId="2078606053" sldId="334"/>
            <ac:spMk id="2" creationId="{A78E3E85-9BDA-99E6-7740-5DAE2BDDE6CF}"/>
          </ac:spMkLst>
        </pc:spChg>
        <pc:spChg chg="del">
          <ac:chgData name="Nguyễn  Quý Anh" userId="830a3873-0d22-4412-8f18-04afdeee9cc0" providerId="ADAL" clId="{86FF806C-8DB5-4B05-B145-C0186D72975C}" dt="2022-06-23T09:53:23.015" v="1170" actId="478"/>
          <ac:spMkLst>
            <pc:docMk/>
            <pc:sldMk cId="2078606053" sldId="334"/>
            <ac:spMk id="3" creationId="{E09A8996-34ED-5745-1D26-F0357E234F90}"/>
          </ac:spMkLst>
        </pc:spChg>
        <pc:spChg chg="del">
          <ac:chgData name="Nguyễn  Quý Anh" userId="830a3873-0d22-4412-8f18-04afdeee9cc0" providerId="ADAL" clId="{86FF806C-8DB5-4B05-B145-C0186D72975C}" dt="2022-06-23T09:53:26.450" v="1172" actId="478"/>
          <ac:spMkLst>
            <pc:docMk/>
            <pc:sldMk cId="2078606053" sldId="334"/>
            <ac:spMk id="4" creationId="{3BBC6033-5117-E9F9-62C1-CFED44D0F12A}"/>
          </ac:spMkLst>
        </pc:spChg>
        <pc:spChg chg="add mod">
          <ac:chgData name="Nguyễn  Quý Anh" userId="830a3873-0d22-4412-8f18-04afdeee9cc0" providerId="ADAL" clId="{86FF806C-8DB5-4B05-B145-C0186D72975C}" dt="2022-06-23T09:54:20.533" v="1190" actId="1076"/>
          <ac:spMkLst>
            <pc:docMk/>
            <pc:sldMk cId="2078606053" sldId="334"/>
            <ac:spMk id="7" creationId="{481FD3C2-D4F1-C484-8DD1-0F8F57E02032}"/>
          </ac:spMkLst>
        </pc:spChg>
        <pc:graphicFrameChg chg="add del mod">
          <ac:chgData name="Nguyễn  Quý Anh" userId="830a3873-0d22-4412-8f18-04afdeee9cc0" providerId="ADAL" clId="{86FF806C-8DB5-4B05-B145-C0186D72975C}" dt="2022-06-23T09:53:27.520" v="1175"/>
          <ac:graphicFrameMkLst>
            <pc:docMk/>
            <pc:sldMk cId="2078606053" sldId="334"/>
            <ac:graphicFrameMk id="5" creationId="{F15D61BB-C217-45D6-D84D-338E5AF9FB9F}"/>
          </ac:graphicFrameMkLst>
        </pc:graphicFrameChg>
      </pc:sldChg>
      <pc:sldChg chg="modSp add mod">
        <pc:chgData name="Nguyễn  Quý Anh" userId="830a3873-0d22-4412-8f18-04afdeee9cc0" providerId="ADAL" clId="{86FF806C-8DB5-4B05-B145-C0186D72975C}" dt="2022-06-23T10:07:50.508" v="1397" actId="20577"/>
        <pc:sldMkLst>
          <pc:docMk/>
          <pc:sldMk cId="2401824452" sldId="335"/>
        </pc:sldMkLst>
        <pc:spChg chg="mod">
          <ac:chgData name="Nguyễn  Quý Anh" userId="830a3873-0d22-4412-8f18-04afdeee9cc0" providerId="ADAL" clId="{86FF806C-8DB5-4B05-B145-C0186D72975C}" dt="2022-06-23T09:58:24.505" v="1235" actId="20577"/>
          <ac:spMkLst>
            <pc:docMk/>
            <pc:sldMk cId="2401824452" sldId="335"/>
            <ac:spMk id="6" creationId="{9922CBF0-870B-4BA3-88F4-7A81ABF8BD81}"/>
          </ac:spMkLst>
        </pc:spChg>
        <pc:spChg chg="mod">
          <ac:chgData name="Nguyễn  Quý Anh" userId="830a3873-0d22-4412-8f18-04afdeee9cc0" providerId="ADAL" clId="{86FF806C-8DB5-4B05-B145-C0186D72975C}" dt="2022-06-23T09:59:51.835" v="1298" actId="20577"/>
          <ac:spMkLst>
            <pc:docMk/>
            <pc:sldMk cId="2401824452" sldId="335"/>
            <ac:spMk id="7" creationId="{2D87591E-5296-C9B6-F844-E61C37A37498}"/>
          </ac:spMkLst>
        </pc:spChg>
        <pc:spChg chg="mod">
          <ac:chgData name="Nguyễn  Quý Anh" userId="830a3873-0d22-4412-8f18-04afdeee9cc0" providerId="ADAL" clId="{86FF806C-8DB5-4B05-B145-C0186D72975C}" dt="2022-06-23T09:58:31.763" v="1263" actId="20577"/>
          <ac:spMkLst>
            <pc:docMk/>
            <pc:sldMk cId="2401824452" sldId="335"/>
            <ac:spMk id="9" creationId="{D86C8B5E-7B57-4EF8-A28D-46D28CC5B74F}"/>
          </ac:spMkLst>
        </pc:spChg>
        <pc:spChg chg="mod">
          <ac:chgData name="Nguyễn  Quý Anh" userId="830a3873-0d22-4412-8f18-04afdeee9cc0" providerId="ADAL" clId="{86FF806C-8DB5-4B05-B145-C0186D72975C}" dt="2022-06-23T10:07:50.508" v="1397" actId="20577"/>
          <ac:spMkLst>
            <pc:docMk/>
            <pc:sldMk cId="2401824452" sldId="335"/>
            <ac:spMk id="25" creationId="{8DD9BFB1-A2BF-BF09-12A8-3CEC9E4C0C35}"/>
          </ac:spMkLst>
        </pc:spChg>
        <pc:picChg chg="mod">
          <ac:chgData name="Nguyễn  Quý Anh" userId="830a3873-0d22-4412-8f18-04afdeee9cc0" providerId="ADAL" clId="{86FF806C-8DB5-4B05-B145-C0186D72975C}" dt="2022-06-23T09:58:34.467" v="1264" actId="1076"/>
          <ac:picMkLst>
            <pc:docMk/>
            <pc:sldMk cId="2401824452" sldId="335"/>
            <ac:picMk id="10" creationId="{54A728DE-E08C-6ACE-7ED9-B10087E15E67}"/>
          </ac:picMkLst>
        </pc:picChg>
      </pc:sldChg>
      <pc:sldChg chg="addSp delSp modSp add mod">
        <pc:chgData name="Nguyễn  Quý Anh" userId="830a3873-0d22-4412-8f18-04afdeee9cc0" providerId="ADAL" clId="{86FF806C-8DB5-4B05-B145-C0186D72975C}" dt="2022-06-23T10:02:26.511" v="1338" actId="123"/>
        <pc:sldMkLst>
          <pc:docMk/>
          <pc:sldMk cId="2202140514" sldId="336"/>
        </pc:sldMkLst>
        <pc:spChg chg="mod">
          <ac:chgData name="Nguyễn  Quý Anh" userId="830a3873-0d22-4412-8f18-04afdeee9cc0" providerId="ADAL" clId="{86FF806C-8DB5-4B05-B145-C0186D72975C}" dt="2022-06-23T10:02:14.750" v="1334" actId="14100"/>
          <ac:spMkLst>
            <pc:docMk/>
            <pc:sldMk cId="2202140514" sldId="336"/>
            <ac:spMk id="31" creationId="{7A083EB6-0A4A-3B09-0C61-F3C9FECCEA0B}"/>
          </ac:spMkLst>
        </pc:spChg>
        <pc:spChg chg="mod">
          <ac:chgData name="Nguyễn  Quý Anh" userId="830a3873-0d22-4412-8f18-04afdeee9cc0" providerId="ADAL" clId="{86FF806C-8DB5-4B05-B145-C0186D72975C}" dt="2022-06-23T10:02:12.359" v="1333" actId="14100"/>
          <ac:spMkLst>
            <pc:docMk/>
            <pc:sldMk cId="2202140514" sldId="336"/>
            <ac:spMk id="32" creationId="{399C235D-0477-4B25-A628-CBD373EEAE3D}"/>
          </ac:spMkLst>
        </pc:spChg>
        <pc:spChg chg="mod">
          <ac:chgData name="Nguyễn  Quý Anh" userId="830a3873-0d22-4412-8f18-04afdeee9cc0" providerId="ADAL" clId="{86FF806C-8DB5-4B05-B145-C0186D72975C}" dt="2022-06-23T10:02:19.684" v="1336" actId="123"/>
          <ac:spMkLst>
            <pc:docMk/>
            <pc:sldMk cId="2202140514" sldId="336"/>
            <ac:spMk id="35" creationId="{4FEAFEC0-EF34-A150-3F41-6AA85C34A183}"/>
          </ac:spMkLst>
        </pc:spChg>
        <pc:spChg chg="mod">
          <ac:chgData name="Nguyễn  Quý Anh" userId="830a3873-0d22-4412-8f18-04afdeee9cc0" providerId="ADAL" clId="{86FF806C-8DB5-4B05-B145-C0186D72975C}" dt="2022-06-23T10:02:26.511" v="1338" actId="123"/>
          <ac:spMkLst>
            <pc:docMk/>
            <pc:sldMk cId="2202140514" sldId="336"/>
            <ac:spMk id="36" creationId="{2AAF6697-9CB2-630E-8A24-E16428895D75}"/>
          </ac:spMkLst>
        </pc:spChg>
        <pc:graphicFrameChg chg="add del mod">
          <ac:chgData name="Nguyễn  Quý Anh" userId="830a3873-0d22-4412-8f18-04afdeee9cc0" providerId="ADAL" clId="{86FF806C-8DB5-4B05-B145-C0186D72975C}" dt="2022-06-23T10:00:22.642" v="1302"/>
          <ac:graphicFrameMkLst>
            <pc:docMk/>
            <pc:sldMk cId="2202140514" sldId="336"/>
            <ac:graphicFrameMk id="2" creationId="{F4398EFE-A9F0-6C35-29CD-0BEA77F0D64A}"/>
          </ac:graphicFrameMkLst>
        </pc:graphicFrameChg>
        <pc:graphicFrameChg chg="add del mod">
          <ac:chgData name="Nguyễn  Quý Anh" userId="830a3873-0d22-4412-8f18-04afdeee9cc0" providerId="ADAL" clId="{86FF806C-8DB5-4B05-B145-C0186D72975C}" dt="2022-06-23T10:00:46.981" v="1308"/>
          <ac:graphicFrameMkLst>
            <pc:docMk/>
            <pc:sldMk cId="2202140514" sldId="336"/>
            <ac:graphicFrameMk id="3" creationId="{8DF57A30-9C76-9277-EF1A-64285CFA4C56}"/>
          </ac:graphicFrameMkLst>
        </pc:graphicFrameChg>
        <pc:graphicFrameChg chg="add del mod">
          <ac:chgData name="Nguyễn  Quý Anh" userId="830a3873-0d22-4412-8f18-04afdeee9cc0" providerId="ADAL" clId="{86FF806C-8DB5-4B05-B145-C0186D72975C}" dt="2022-06-23T10:01:09.936" v="1315"/>
          <ac:graphicFrameMkLst>
            <pc:docMk/>
            <pc:sldMk cId="2202140514" sldId="336"/>
            <ac:graphicFrameMk id="4" creationId="{C23A7378-4BF8-57FB-3B9B-B0455233C6D3}"/>
          </ac:graphicFrameMkLst>
        </pc:graphicFrameChg>
        <pc:graphicFrameChg chg="add del mod">
          <ac:chgData name="Nguyễn  Quý Anh" userId="830a3873-0d22-4412-8f18-04afdeee9cc0" providerId="ADAL" clId="{86FF806C-8DB5-4B05-B145-C0186D72975C}" dt="2022-06-23T10:01:36.606" v="1323"/>
          <ac:graphicFrameMkLst>
            <pc:docMk/>
            <pc:sldMk cId="2202140514" sldId="336"/>
            <ac:graphicFrameMk id="5" creationId="{EF6D0D6A-E84A-ADAD-2BCC-3695266841C8}"/>
          </ac:graphicFrameMkLst>
        </pc:graphicFrameChg>
      </pc:sldChg>
      <pc:sldChg chg="addSp delSp modSp mod">
        <pc:chgData name="Nguyễn  Quý Anh" userId="830a3873-0d22-4412-8f18-04afdeee9cc0" providerId="ADAL" clId="{86FF806C-8DB5-4B05-B145-C0186D72975C}" dt="2022-06-23T13:28:04.254" v="2046" actId="123"/>
        <pc:sldMkLst>
          <pc:docMk/>
          <pc:sldMk cId="925798531" sldId="337"/>
        </pc:sldMkLst>
        <pc:spChg chg="mod">
          <ac:chgData name="Nguyễn  Quý Anh" userId="830a3873-0d22-4412-8f18-04afdeee9cc0" providerId="ADAL" clId="{86FF806C-8DB5-4B05-B145-C0186D72975C}" dt="2022-06-23T10:07:16.930" v="1394" actId="34135"/>
          <ac:spMkLst>
            <pc:docMk/>
            <pc:sldMk cId="925798531" sldId="337"/>
            <ac:spMk id="30" creationId="{65447ECB-4508-D486-B5E1-9C3890872DCF}"/>
          </ac:spMkLst>
        </pc:spChg>
        <pc:spChg chg="mod">
          <ac:chgData name="Nguyễn  Quý Anh" userId="830a3873-0d22-4412-8f18-04afdeee9cc0" providerId="ADAL" clId="{86FF806C-8DB5-4B05-B145-C0186D72975C}" dt="2022-06-23T13:28:01.502" v="2045" actId="123"/>
          <ac:spMkLst>
            <pc:docMk/>
            <pc:sldMk cId="925798531" sldId="337"/>
            <ac:spMk id="31" creationId="{7A083EB6-0A4A-3B09-0C61-F3C9FECCEA0B}"/>
          </ac:spMkLst>
        </pc:spChg>
        <pc:spChg chg="mod">
          <ac:chgData name="Nguyễn  Quý Anh" userId="830a3873-0d22-4412-8f18-04afdeee9cc0" providerId="ADAL" clId="{86FF806C-8DB5-4B05-B145-C0186D72975C}" dt="2022-06-23T13:28:04.254" v="2046" actId="123"/>
          <ac:spMkLst>
            <pc:docMk/>
            <pc:sldMk cId="925798531" sldId="337"/>
            <ac:spMk id="32" creationId="{399C235D-0477-4B25-A628-CBD373EEAE3D}"/>
          </ac:spMkLst>
        </pc:spChg>
        <pc:spChg chg="mod">
          <ac:chgData name="Nguyễn  Quý Anh" userId="830a3873-0d22-4412-8f18-04afdeee9cc0" providerId="ADAL" clId="{86FF806C-8DB5-4B05-B145-C0186D72975C}" dt="2022-06-23T10:06:03.922" v="1384" actId="1076"/>
          <ac:spMkLst>
            <pc:docMk/>
            <pc:sldMk cId="925798531" sldId="337"/>
            <ac:spMk id="35" creationId="{4FEAFEC0-EF34-A150-3F41-6AA85C34A183}"/>
          </ac:spMkLst>
        </pc:spChg>
        <pc:spChg chg="mod">
          <ac:chgData name="Nguyễn  Quý Anh" userId="830a3873-0d22-4412-8f18-04afdeee9cc0" providerId="ADAL" clId="{86FF806C-8DB5-4B05-B145-C0186D72975C}" dt="2022-06-23T13:27:53.988" v="2043" actId="1076"/>
          <ac:spMkLst>
            <pc:docMk/>
            <pc:sldMk cId="925798531" sldId="337"/>
            <ac:spMk id="36" creationId="{2AAF6697-9CB2-630E-8A24-E16428895D75}"/>
          </ac:spMkLst>
        </pc:spChg>
        <pc:graphicFrameChg chg="add del mod">
          <ac:chgData name="Nguyễn  Quý Anh" userId="830a3873-0d22-4412-8f18-04afdeee9cc0" providerId="ADAL" clId="{86FF806C-8DB5-4B05-B145-C0186D72975C}" dt="2022-06-23T10:04:28.161" v="1357"/>
          <ac:graphicFrameMkLst>
            <pc:docMk/>
            <pc:sldMk cId="925798531" sldId="337"/>
            <ac:graphicFrameMk id="2" creationId="{9CF2E9EC-52D8-CBC2-3D08-580906EF046B}"/>
          </ac:graphicFrameMkLst>
        </pc:graphicFrameChg>
        <pc:graphicFrameChg chg="add del mod">
          <ac:chgData name="Nguyễn  Quý Anh" userId="830a3873-0d22-4412-8f18-04afdeee9cc0" providerId="ADAL" clId="{86FF806C-8DB5-4B05-B145-C0186D72975C}" dt="2022-06-23T10:04:48.620" v="1363"/>
          <ac:graphicFrameMkLst>
            <pc:docMk/>
            <pc:sldMk cId="925798531" sldId="337"/>
            <ac:graphicFrameMk id="3" creationId="{48514C8B-E32A-F3C7-A7B7-9F056C3703BB}"/>
          </ac:graphicFrameMkLst>
        </pc:graphicFrameChg>
        <pc:graphicFrameChg chg="add del mod">
          <ac:chgData name="Nguyễn  Quý Anh" userId="830a3873-0d22-4412-8f18-04afdeee9cc0" providerId="ADAL" clId="{86FF806C-8DB5-4B05-B145-C0186D72975C}" dt="2022-06-23T10:05:13.212" v="1370"/>
          <ac:graphicFrameMkLst>
            <pc:docMk/>
            <pc:sldMk cId="925798531" sldId="337"/>
            <ac:graphicFrameMk id="4" creationId="{5CFE72DE-9A40-3EB8-495C-FBA4C50736EC}"/>
          </ac:graphicFrameMkLst>
        </pc:graphicFrameChg>
        <pc:graphicFrameChg chg="add del mod">
          <ac:chgData name="Nguyễn  Quý Anh" userId="830a3873-0d22-4412-8f18-04afdeee9cc0" providerId="ADAL" clId="{86FF806C-8DB5-4B05-B145-C0186D72975C}" dt="2022-06-23T10:05:35.962" v="1376"/>
          <ac:graphicFrameMkLst>
            <pc:docMk/>
            <pc:sldMk cId="925798531" sldId="337"/>
            <ac:graphicFrameMk id="5" creationId="{B8843D9B-6F16-EA63-EBBB-0A18F55C5106}"/>
          </ac:graphicFrameMkLst>
        </pc:graphicFrameChg>
      </pc:sldChg>
      <pc:sldChg chg="addSp delSp modSp add mod delAnim">
        <pc:chgData name="Nguyễn  Quý Anh" userId="830a3873-0d22-4412-8f18-04afdeee9cc0" providerId="ADAL" clId="{86FF806C-8DB5-4B05-B145-C0186D72975C}" dt="2022-06-23T13:45:55.635" v="2137" actId="34135"/>
        <pc:sldMkLst>
          <pc:docMk/>
          <pc:sldMk cId="2254563720" sldId="338"/>
        </pc:sldMkLst>
        <pc:spChg chg="mod">
          <ac:chgData name="Nguyễn  Quý Anh" userId="830a3873-0d22-4412-8f18-04afdeee9cc0" providerId="ADAL" clId="{86FF806C-8DB5-4B05-B145-C0186D72975C}" dt="2022-06-23T13:45:55.635" v="2137" actId="34135"/>
          <ac:spMkLst>
            <pc:docMk/>
            <pc:sldMk cId="2254563720" sldId="338"/>
            <ac:spMk id="30" creationId="{65447ECB-4508-D486-B5E1-9C3890872DCF}"/>
          </ac:spMkLst>
        </pc:spChg>
        <pc:spChg chg="del mod">
          <ac:chgData name="Nguyễn  Quý Anh" userId="830a3873-0d22-4412-8f18-04afdeee9cc0" providerId="ADAL" clId="{86FF806C-8DB5-4B05-B145-C0186D72975C}" dt="2022-06-23T10:09:58.262" v="1420" actId="478"/>
          <ac:spMkLst>
            <pc:docMk/>
            <pc:sldMk cId="2254563720" sldId="338"/>
            <ac:spMk id="31" creationId="{7A083EB6-0A4A-3B09-0C61-F3C9FECCEA0B}"/>
          </ac:spMkLst>
        </pc:spChg>
        <pc:spChg chg="del mod">
          <ac:chgData name="Nguyễn  Quý Anh" userId="830a3873-0d22-4412-8f18-04afdeee9cc0" providerId="ADAL" clId="{86FF806C-8DB5-4B05-B145-C0186D72975C}" dt="2022-06-23T10:10:00.461" v="1421" actId="478"/>
          <ac:spMkLst>
            <pc:docMk/>
            <pc:sldMk cId="2254563720" sldId="338"/>
            <ac:spMk id="32" creationId="{399C235D-0477-4B25-A628-CBD373EEAE3D}"/>
          </ac:spMkLst>
        </pc:spChg>
        <pc:spChg chg="mod">
          <ac:chgData name="Nguyễn  Quý Anh" userId="830a3873-0d22-4412-8f18-04afdeee9cc0" providerId="ADAL" clId="{86FF806C-8DB5-4B05-B145-C0186D72975C}" dt="2022-06-23T13:33:17.377" v="2053" actId="255"/>
          <ac:spMkLst>
            <pc:docMk/>
            <pc:sldMk cId="2254563720" sldId="338"/>
            <ac:spMk id="35" creationId="{4FEAFEC0-EF34-A150-3F41-6AA85C34A183}"/>
          </ac:spMkLst>
        </pc:spChg>
        <pc:spChg chg="mod">
          <ac:chgData name="Nguyễn  Quý Anh" userId="830a3873-0d22-4412-8f18-04afdeee9cc0" providerId="ADAL" clId="{86FF806C-8DB5-4B05-B145-C0186D72975C}" dt="2022-06-23T13:33:29.904" v="2055" actId="1076"/>
          <ac:spMkLst>
            <pc:docMk/>
            <pc:sldMk cId="2254563720" sldId="338"/>
            <ac:spMk id="36" creationId="{2AAF6697-9CB2-630E-8A24-E16428895D75}"/>
          </ac:spMkLst>
        </pc:spChg>
        <pc:graphicFrameChg chg="add del mod">
          <ac:chgData name="Nguyễn  Quý Anh" userId="830a3873-0d22-4412-8f18-04afdeee9cc0" providerId="ADAL" clId="{86FF806C-8DB5-4B05-B145-C0186D72975C}" dt="2022-06-23T10:08:19.120" v="1400"/>
          <ac:graphicFrameMkLst>
            <pc:docMk/>
            <pc:sldMk cId="2254563720" sldId="338"/>
            <ac:graphicFrameMk id="2" creationId="{E731FA3F-8C90-0856-60D3-7856141791A1}"/>
          </ac:graphicFrameMkLst>
        </pc:graphicFrameChg>
        <pc:graphicFrameChg chg="add del mod">
          <ac:chgData name="Nguyễn  Quý Anh" userId="830a3873-0d22-4412-8f18-04afdeee9cc0" providerId="ADAL" clId="{86FF806C-8DB5-4B05-B145-C0186D72975C}" dt="2022-06-23T10:08:51.181" v="1408"/>
          <ac:graphicFrameMkLst>
            <pc:docMk/>
            <pc:sldMk cId="2254563720" sldId="338"/>
            <ac:graphicFrameMk id="3" creationId="{23190D9A-D05C-26FC-6DA2-049285A804E0}"/>
          </ac:graphicFrameMkLst>
        </pc:graphicFrameChg>
        <pc:graphicFrameChg chg="add del mod">
          <ac:chgData name="Nguyễn  Quý Anh" userId="830a3873-0d22-4412-8f18-04afdeee9cc0" providerId="ADAL" clId="{86FF806C-8DB5-4B05-B145-C0186D72975C}" dt="2022-06-23T10:09:31.092" v="1415"/>
          <ac:graphicFrameMkLst>
            <pc:docMk/>
            <pc:sldMk cId="2254563720" sldId="338"/>
            <ac:graphicFrameMk id="4" creationId="{4673B06D-0920-6B7D-8DDF-3ABA5996752B}"/>
          </ac:graphicFrameMkLst>
        </pc:graphicFrameChg>
        <pc:graphicFrameChg chg="add del mod">
          <ac:chgData name="Nguyễn  Quý Anh" userId="830a3873-0d22-4412-8f18-04afdeee9cc0" providerId="ADAL" clId="{86FF806C-8DB5-4B05-B145-C0186D72975C}" dt="2022-06-23T10:10:19.185" v="1426"/>
          <ac:graphicFrameMkLst>
            <pc:docMk/>
            <pc:sldMk cId="2254563720" sldId="338"/>
            <ac:graphicFrameMk id="5" creationId="{8FAD9A2E-F25B-645C-1730-5246723EE50F}"/>
          </ac:graphicFrameMkLst>
        </pc:graphicFrameChg>
      </pc:sldChg>
      <pc:sldChg chg="delSp modSp add mod ord delAnim">
        <pc:chgData name="Nguyễn  Quý Anh" userId="830a3873-0d22-4412-8f18-04afdeee9cc0" providerId="ADAL" clId="{86FF806C-8DB5-4B05-B145-C0186D72975C}" dt="2022-06-23T13:33:00.296" v="2051" actId="34135"/>
        <pc:sldMkLst>
          <pc:docMk/>
          <pc:sldMk cId="307448997" sldId="339"/>
        </pc:sldMkLst>
        <pc:spChg chg="mod">
          <ac:chgData name="Nguyễn  Quý Anh" userId="830a3873-0d22-4412-8f18-04afdeee9cc0" providerId="ADAL" clId="{86FF806C-8DB5-4B05-B145-C0186D72975C}" dt="2022-06-23T13:33:00.296" v="2051" actId="34135"/>
          <ac:spMkLst>
            <pc:docMk/>
            <pc:sldMk cId="307448997" sldId="339"/>
            <ac:spMk id="30" creationId="{65447ECB-4508-D486-B5E1-9C3890872DCF}"/>
          </ac:spMkLst>
        </pc:spChg>
        <pc:spChg chg="mod">
          <ac:chgData name="Nguyễn  Quý Anh" userId="830a3873-0d22-4412-8f18-04afdeee9cc0" providerId="ADAL" clId="{86FF806C-8DB5-4B05-B145-C0186D72975C}" dt="2022-06-23T10:10:49.398" v="1436" actId="1076"/>
          <ac:spMkLst>
            <pc:docMk/>
            <pc:sldMk cId="307448997" sldId="339"/>
            <ac:spMk id="31" creationId="{7A083EB6-0A4A-3B09-0C61-F3C9FECCEA0B}"/>
          </ac:spMkLst>
        </pc:spChg>
        <pc:spChg chg="mod">
          <ac:chgData name="Nguyễn  Quý Anh" userId="830a3873-0d22-4412-8f18-04afdeee9cc0" providerId="ADAL" clId="{86FF806C-8DB5-4B05-B145-C0186D72975C}" dt="2022-06-23T10:10:51.492" v="1437" actId="1076"/>
          <ac:spMkLst>
            <pc:docMk/>
            <pc:sldMk cId="307448997" sldId="339"/>
            <ac:spMk id="32" creationId="{399C235D-0477-4B25-A628-CBD373EEAE3D}"/>
          </ac:spMkLst>
        </pc:spChg>
        <pc:spChg chg="del">
          <ac:chgData name="Nguyễn  Quý Anh" userId="830a3873-0d22-4412-8f18-04afdeee9cc0" providerId="ADAL" clId="{86FF806C-8DB5-4B05-B145-C0186D72975C}" dt="2022-06-23T10:10:41.171" v="1433" actId="478"/>
          <ac:spMkLst>
            <pc:docMk/>
            <pc:sldMk cId="307448997" sldId="339"/>
            <ac:spMk id="35" creationId="{4FEAFEC0-EF34-A150-3F41-6AA85C34A183}"/>
          </ac:spMkLst>
        </pc:spChg>
        <pc:spChg chg="del">
          <ac:chgData name="Nguyễn  Quý Anh" userId="830a3873-0d22-4412-8f18-04afdeee9cc0" providerId="ADAL" clId="{86FF806C-8DB5-4B05-B145-C0186D72975C}" dt="2022-06-23T10:10:43.374" v="1434" actId="478"/>
          <ac:spMkLst>
            <pc:docMk/>
            <pc:sldMk cId="307448997" sldId="339"/>
            <ac:spMk id="36" creationId="{2AAF6697-9CB2-630E-8A24-E16428895D75}"/>
          </ac:spMkLst>
        </pc:spChg>
      </pc:sldChg>
      <pc:sldChg chg="addSp delSp modSp new add del mod setBg modClrScheme chgLayout">
        <pc:chgData name="Nguyễn  Quý Anh" userId="830a3873-0d22-4412-8f18-04afdeee9cc0" providerId="ADAL" clId="{86FF806C-8DB5-4B05-B145-C0186D72975C}" dt="2022-06-23T13:15:13.087" v="1809" actId="14100"/>
        <pc:sldMkLst>
          <pc:docMk/>
          <pc:sldMk cId="3790936211" sldId="340"/>
        </pc:sldMkLst>
        <pc:spChg chg="del">
          <ac:chgData name="Nguyễn  Quý Anh" userId="830a3873-0d22-4412-8f18-04afdeee9cc0" providerId="ADAL" clId="{86FF806C-8DB5-4B05-B145-C0186D72975C}" dt="2022-06-23T10:15:26.469" v="1454" actId="478"/>
          <ac:spMkLst>
            <pc:docMk/>
            <pc:sldMk cId="3790936211" sldId="340"/>
            <ac:spMk id="2" creationId="{3AA8799E-A3BD-25E4-E86D-A1D3353490E4}"/>
          </ac:spMkLst>
        </pc:spChg>
        <pc:spChg chg="del">
          <ac:chgData name="Nguyễn  Quý Anh" userId="830a3873-0d22-4412-8f18-04afdeee9cc0" providerId="ADAL" clId="{86FF806C-8DB5-4B05-B145-C0186D72975C}" dt="2022-06-23T10:15:25.375" v="1453" actId="478"/>
          <ac:spMkLst>
            <pc:docMk/>
            <pc:sldMk cId="3790936211" sldId="340"/>
            <ac:spMk id="3" creationId="{05B8ED8B-CE15-63FD-DE92-099188F39E16}"/>
          </ac:spMkLst>
        </pc:spChg>
        <pc:spChg chg="del">
          <ac:chgData name="Nguyễn  Quý Anh" userId="830a3873-0d22-4412-8f18-04afdeee9cc0" providerId="ADAL" clId="{86FF806C-8DB5-4B05-B145-C0186D72975C}" dt="2022-06-23T10:15:27.407" v="1455" actId="478"/>
          <ac:spMkLst>
            <pc:docMk/>
            <pc:sldMk cId="3790936211" sldId="340"/>
            <ac:spMk id="4" creationId="{F74119D7-8618-44D0-0168-C5EE8B46C9BD}"/>
          </ac:spMkLst>
        </pc:spChg>
        <pc:spChg chg="add del">
          <ac:chgData name="Nguyễn  Quý Anh" userId="830a3873-0d22-4412-8f18-04afdeee9cc0" providerId="ADAL" clId="{86FF806C-8DB5-4B05-B145-C0186D72975C}" dt="2022-06-23T10:15:53.733" v="1461" actId="26606"/>
          <ac:spMkLst>
            <pc:docMk/>
            <pc:sldMk cId="3790936211" sldId="340"/>
            <ac:spMk id="10" creationId="{F3060C83-F051-4F0E-ABAD-AA0DFC48B218}"/>
          </ac:spMkLst>
        </pc:spChg>
        <pc:spChg chg="add del">
          <ac:chgData name="Nguyễn  Quý Anh" userId="830a3873-0d22-4412-8f18-04afdeee9cc0" providerId="ADAL" clId="{86FF806C-8DB5-4B05-B145-C0186D72975C}" dt="2022-06-23T10:15:53.733" v="1461" actId="26606"/>
          <ac:spMkLst>
            <pc:docMk/>
            <pc:sldMk cId="3790936211" sldId="340"/>
            <ac:spMk id="12" creationId="{83C98ABE-055B-441F-B07E-44F97F083C39}"/>
          </ac:spMkLst>
        </pc:spChg>
        <pc:spChg chg="add del">
          <ac:chgData name="Nguyễn  Quý Anh" userId="830a3873-0d22-4412-8f18-04afdeee9cc0" providerId="ADAL" clId="{86FF806C-8DB5-4B05-B145-C0186D72975C}" dt="2022-06-23T10:15:53.733" v="1461" actId="26606"/>
          <ac:spMkLst>
            <pc:docMk/>
            <pc:sldMk cId="3790936211" sldId="340"/>
            <ac:spMk id="14" creationId="{29FDB030-9B49-4CED-8CCD-4D99382388AC}"/>
          </ac:spMkLst>
        </pc:spChg>
        <pc:spChg chg="add del">
          <ac:chgData name="Nguyễn  Quý Anh" userId="830a3873-0d22-4412-8f18-04afdeee9cc0" providerId="ADAL" clId="{86FF806C-8DB5-4B05-B145-C0186D72975C}" dt="2022-06-23T10:15:53.733" v="1461" actId="26606"/>
          <ac:spMkLst>
            <pc:docMk/>
            <pc:sldMk cId="3790936211" sldId="340"/>
            <ac:spMk id="16" creationId="{3783CA14-24A1-485C-8B30-D6A5D87987AD}"/>
          </ac:spMkLst>
        </pc:spChg>
        <pc:spChg chg="add del">
          <ac:chgData name="Nguyễn  Quý Anh" userId="830a3873-0d22-4412-8f18-04afdeee9cc0" providerId="ADAL" clId="{86FF806C-8DB5-4B05-B145-C0186D72975C}" dt="2022-06-23T10:15:53.733" v="1461" actId="26606"/>
          <ac:spMkLst>
            <pc:docMk/>
            <pc:sldMk cId="3790936211" sldId="340"/>
            <ac:spMk id="18" creationId="{9A97C86A-04D6-40F7-AE84-31AB43E6A846}"/>
          </ac:spMkLst>
        </pc:spChg>
        <pc:spChg chg="add del">
          <ac:chgData name="Nguyễn  Quý Anh" userId="830a3873-0d22-4412-8f18-04afdeee9cc0" providerId="ADAL" clId="{86FF806C-8DB5-4B05-B145-C0186D72975C}" dt="2022-06-23T10:15:53.733" v="1461" actId="26606"/>
          <ac:spMkLst>
            <pc:docMk/>
            <pc:sldMk cId="3790936211" sldId="340"/>
            <ac:spMk id="20" creationId="{FF9F2414-84E8-453E-B1F3-389FDE8192D9}"/>
          </ac:spMkLst>
        </pc:spChg>
        <pc:spChg chg="add del">
          <ac:chgData name="Nguyễn  Quý Anh" userId="830a3873-0d22-4412-8f18-04afdeee9cc0" providerId="ADAL" clId="{86FF806C-8DB5-4B05-B145-C0186D72975C}" dt="2022-06-23T10:15:53.733" v="1461" actId="26606"/>
          <ac:spMkLst>
            <pc:docMk/>
            <pc:sldMk cId="3790936211" sldId="340"/>
            <ac:spMk id="22" creationId="{3ECA69A1-7536-43AC-85EF-C7106179F5ED}"/>
          </ac:spMkLst>
        </pc:spChg>
        <pc:picChg chg="add mod modCrop">
          <ac:chgData name="Nguyễn  Quý Anh" userId="830a3873-0d22-4412-8f18-04afdeee9cc0" providerId="ADAL" clId="{86FF806C-8DB5-4B05-B145-C0186D72975C}" dt="2022-06-23T13:15:13.087" v="1809" actId="14100"/>
          <ac:picMkLst>
            <pc:docMk/>
            <pc:sldMk cId="3790936211" sldId="340"/>
            <ac:picMk id="5" creationId="{DFCA5125-B967-154D-A92C-AD0913689BAB}"/>
          </ac:picMkLst>
        </pc:picChg>
      </pc:sldChg>
      <pc:sldChg chg="new del">
        <pc:chgData name="Nguyễn  Quý Anh" userId="830a3873-0d22-4412-8f18-04afdeee9cc0" providerId="ADAL" clId="{86FF806C-8DB5-4B05-B145-C0186D72975C}" dt="2022-06-23T10:16:23.119" v="1468" actId="680"/>
        <pc:sldMkLst>
          <pc:docMk/>
          <pc:sldMk cId="3318641490" sldId="341"/>
        </pc:sldMkLst>
      </pc:sldChg>
      <pc:sldChg chg="addSp delSp modSp new mod modClrScheme modAnim chgLayout">
        <pc:chgData name="Nguyễn  Quý Anh" userId="830a3873-0d22-4412-8f18-04afdeee9cc0" providerId="ADAL" clId="{86FF806C-8DB5-4B05-B145-C0186D72975C}" dt="2022-06-23T13:15:50.871" v="1813" actId="20577"/>
        <pc:sldMkLst>
          <pc:docMk/>
          <pc:sldMk cId="3915224736" sldId="341"/>
        </pc:sldMkLst>
        <pc:spChg chg="del">
          <ac:chgData name="Nguyễn  Quý Anh" userId="830a3873-0d22-4412-8f18-04afdeee9cc0" providerId="ADAL" clId="{86FF806C-8DB5-4B05-B145-C0186D72975C}" dt="2022-06-23T10:16:38.507" v="1471" actId="478"/>
          <ac:spMkLst>
            <pc:docMk/>
            <pc:sldMk cId="3915224736" sldId="341"/>
            <ac:spMk id="2" creationId="{8F1A84B4-F4D8-C38F-7EF7-CD88C4491DF5}"/>
          </ac:spMkLst>
        </pc:spChg>
        <pc:spChg chg="del">
          <ac:chgData name="Nguyễn  Quý Anh" userId="830a3873-0d22-4412-8f18-04afdeee9cc0" providerId="ADAL" clId="{86FF806C-8DB5-4B05-B145-C0186D72975C}" dt="2022-06-23T10:16:40.112" v="1472" actId="478"/>
          <ac:spMkLst>
            <pc:docMk/>
            <pc:sldMk cId="3915224736" sldId="341"/>
            <ac:spMk id="3" creationId="{ED6B7736-1A94-12A2-4CE9-D37933E3773D}"/>
          </ac:spMkLst>
        </pc:spChg>
        <pc:spChg chg="del">
          <ac:chgData name="Nguyễn  Quý Anh" userId="830a3873-0d22-4412-8f18-04afdeee9cc0" providerId="ADAL" clId="{86FF806C-8DB5-4B05-B145-C0186D72975C}" dt="2022-06-23T10:16:41.909" v="1473" actId="478"/>
          <ac:spMkLst>
            <pc:docMk/>
            <pc:sldMk cId="3915224736" sldId="341"/>
            <ac:spMk id="4" creationId="{8E83D3D6-4122-A450-CDD4-FB0B14A87063}"/>
          </ac:spMkLst>
        </pc:spChg>
        <pc:spChg chg="add mod">
          <ac:chgData name="Nguyễn  Quý Anh" userId="830a3873-0d22-4412-8f18-04afdeee9cc0" providerId="ADAL" clId="{86FF806C-8DB5-4B05-B145-C0186D72975C}" dt="2022-06-23T10:24:46.877" v="1748" actId="255"/>
          <ac:spMkLst>
            <pc:docMk/>
            <pc:sldMk cId="3915224736" sldId="341"/>
            <ac:spMk id="5" creationId="{C3CF9744-37B6-86E2-EA34-3B9C4EA53F33}"/>
          </ac:spMkLst>
        </pc:spChg>
        <pc:spChg chg="add mod">
          <ac:chgData name="Nguyễn  Quý Anh" userId="830a3873-0d22-4412-8f18-04afdeee9cc0" providerId="ADAL" clId="{86FF806C-8DB5-4B05-B145-C0186D72975C}" dt="2022-06-23T10:23:39.502" v="1731" actId="1076"/>
          <ac:spMkLst>
            <pc:docMk/>
            <pc:sldMk cId="3915224736" sldId="341"/>
            <ac:spMk id="6" creationId="{FFC568A9-7487-BB88-B64A-EA833EF3DDB8}"/>
          </ac:spMkLst>
        </pc:spChg>
        <pc:spChg chg="add del">
          <ac:chgData name="Nguyễn  Quý Anh" userId="830a3873-0d22-4412-8f18-04afdeee9cc0" providerId="ADAL" clId="{86FF806C-8DB5-4B05-B145-C0186D72975C}" dt="2022-06-23T10:19:45.595" v="1491" actId="478"/>
          <ac:spMkLst>
            <pc:docMk/>
            <pc:sldMk cId="3915224736" sldId="341"/>
            <ac:spMk id="10" creationId="{48D92B64-5955-2B5E-7905-EC65EEB112DD}"/>
          </ac:spMkLst>
        </pc:spChg>
        <pc:spChg chg="add mod">
          <ac:chgData name="Nguyễn  Quý Anh" userId="830a3873-0d22-4412-8f18-04afdeee9cc0" providerId="ADAL" clId="{86FF806C-8DB5-4B05-B145-C0186D72975C}" dt="2022-06-23T10:24:02.194" v="1738" actId="14100"/>
          <ac:spMkLst>
            <pc:docMk/>
            <pc:sldMk cId="3915224736" sldId="341"/>
            <ac:spMk id="13" creationId="{5313C861-3C30-42F4-EBE5-7814D5061CE0}"/>
          </ac:spMkLst>
        </pc:spChg>
        <pc:spChg chg="add mod">
          <ac:chgData name="Nguyễn  Quý Anh" userId="830a3873-0d22-4412-8f18-04afdeee9cc0" providerId="ADAL" clId="{86FF806C-8DB5-4B05-B145-C0186D72975C}" dt="2022-06-23T13:15:50.871" v="1813" actId="20577"/>
          <ac:spMkLst>
            <pc:docMk/>
            <pc:sldMk cId="3915224736" sldId="341"/>
            <ac:spMk id="16" creationId="{5E408047-1B14-A15C-EBA7-F8DA4A8BE21C}"/>
          </ac:spMkLst>
        </pc:spChg>
        <pc:spChg chg="add del mod">
          <ac:chgData name="Nguyễn  Quý Anh" userId="830a3873-0d22-4412-8f18-04afdeee9cc0" providerId="ADAL" clId="{86FF806C-8DB5-4B05-B145-C0186D72975C}" dt="2022-06-23T10:24:08.316" v="1740" actId="478"/>
          <ac:spMkLst>
            <pc:docMk/>
            <pc:sldMk cId="3915224736" sldId="341"/>
            <ac:spMk id="19" creationId="{BAE4AC4B-AA46-4E4D-E7C5-AAE96098C5AE}"/>
          </ac:spMkLst>
        </pc:spChg>
        <pc:spChg chg="add del mod">
          <ac:chgData name="Nguyễn  Quý Anh" userId="830a3873-0d22-4412-8f18-04afdeee9cc0" providerId="ADAL" clId="{86FF806C-8DB5-4B05-B145-C0186D72975C}" dt="2022-06-23T10:24:10.050" v="1741" actId="478"/>
          <ac:spMkLst>
            <pc:docMk/>
            <pc:sldMk cId="3915224736" sldId="341"/>
            <ac:spMk id="22" creationId="{D1B63124-EF3B-7CDD-3248-094AB654132B}"/>
          </ac:spMkLst>
        </pc:spChg>
        <pc:graphicFrameChg chg="add del mod">
          <ac:chgData name="Nguyễn  Quý Anh" userId="830a3873-0d22-4412-8f18-04afdeee9cc0" providerId="ADAL" clId="{86FF806C-8DB5-4B05-B145-C0186D72975C}" dt="2022-06-23T10:19:37.432" v="1484"/>
          <ac:graphicFrameMkLst>
            <pc:docMk/>
            <pc:sldMk cId="3915224736" sldId="341"/>
            <ac:graphicFrameMk id="7" creationId="{799E282F-8FE2-FCCE-3C3C-6313A02BE92A}"/>
          </ac:graphicFrameMkLst>
        </pc:graphicFrameChg>
        <pc:graphicFrameChg chg="add del mod">
          <ac:chgData name="Nguyễn  Quý Anh" userId="830a3873-0d22-4412-8f18-04afdeee9cc0" providerId="ADAL" clId="{86FF806C-8DB5-4B05-B145-C0186D72975C}" dt="2022-06-23T10:19:42.224" v="1488"/>
          <ac:graphicFrameMkLst>
            <pc:docMk/>
            <pc:sldMk cId="3915224736" sldId="341"/>
            <ac:graphicFrameMk id="8" creationId="{8E0298FE-213F-0FF4-2BA5-D1A13D758E96}"/>
          </ac:graphicFrameMkLst>
        </pc:graphicFrameChg>
        <pc:graphicFrameChg chg="add del mod">
          <ac:chgData name="Nguyễn  Quý Anh" userId="830a3873-0d22-4412-8f18-04afdeee9cc0" providerId="ADAL" clId="{86FF806C-8DB5-4B05-B145-C0186D72975C}" dt="2022-06-23T10:20:04.933" v="1494"/>
          <ac:graphicFrameMkLst>
            <pc:docMk/>
            <pc:sldMk cId="3915224736" sldId="341"/>
            <ac:graphicFrameMk id="11" creationId="{65478FD9-3B77-A3C9-B6DF-16F05187B698}"/>
          </ac:graphicFrameMkLst>
        </pc:graphicFrameChg>
        <pc:graphicFrameChg chg="add del mod">
          <ac:chgData name="Nguyễn  Quý Anh" userId="830a3873-0d22-4412-8f18-04afdeee9cc0" providerId="ADAL" clId="{86FF806C-8DB5-4B05-B145-C0186D72975C}" dt="2022-06-23T10:20:52.382" v="1502"/>
          <ac:graphicFrameMkLst>
            <pc:docMk/>
            <pc:sldMk cId="3915224736" sldId="341"/>
            <ac:graphicFrameMk id="14" creationId="{1A50AF4F-D4B0-9C45-765E-FE59B2FA1975}"/>
          </ac:graphicFrameMkLst>
        </pc:graphicFrameChg>
        <pc:graphicFrameChg chg="add del mod">
          <ac:chgData name="Nguyễn  Quý Anh" userId="830a3873-0d22-4412-8f18-04afdeee9cc0" providerId="ADAL" clId="{86FF806C-8DB5-4B05-B145-C0186D72975C}" dt="2022-06-23T10:22:28.567" v="1710"/>
          <ac:graphicFrameMkLst>
            <pc:docMk/>
            <pc:sldMk cId="3915224736" sldId="341"/>
            <ac:graphicFrameMk id="17" creationId="{CAF9A492-A03E-0ADA-AFC7-CDF3A455A30E}"/>
          </ac:graphicFrameMkLst>
        </pc:graphicFrameChg>
        <pc:graphicFrameChg chg="add del mod">
          <ac:chgData name="Nguyễn  Quý Anh" userId="830a3873-0d22-4412-8f18-04afdeee9cc0" providerId="ADAL" clId="{86FF806C-8DB5-4B05-B145-C0186D72975C}" dt="2022-06-23T10:22:43.473" v="1716"/>
          <ac:graphicFrameMkLst>
            <pc:docMk/>
            <pc:sldMk cId="3915224736" sldId="341"/>
            <ac:graphicFrameMk id="20" creationId="{DD7C5A7A-C048-48C0-AA4D-6BFAFA0AD51F}"/>
          </ac:graphicFrameMkLst>
        </pc:graphicFrameChg>
      </pc:sldChg>
      <pc:sldChg chg="addSp delSp modSp new mod ord modClrScheme modAnim chgLayout">
        <pc:chgData name="Nguyễn  Quý Anh" userId="830a3873-0d22-4412-8f18-04afdeee9cc0" providerId="ADAL" clId="{86FF806C-8DB5-4B05-B145-C0186D72975C}" dt="2022-06-23T13:33:55.929" v="2057" actId="1076"/>
        <pc:sldMkLst>
          <pc:docMk/>
          <pc:sldMk cId="1929110828" sldId="342"/>
        </pc:sldMkLst>
        <pc:spChg chg="del">
          <ac:chgData name="Nguyễn  Quý Anh" userId="830a3873-0d22-4412-8f18-04afdeee9cc0" providerId="ADAL" clId="{86FF806C-8DB5-4B05-B145-C0186D72975C}" dt="2022-06-23T10:25:18.401" v="1753" actId="478"/>
          <ac:spMkLst>
            <pc:docMk/>
            <pc:sldMk cId="1929110828" sldId="342"/>
            <ac:spMk id="2" creationId="{E71B20A2-394F-8B43-B6D5-76A2C591F53C}"/>
          </ac:spMkLst>
        </pc:spChg>
        <pc:spChg chg="del">
          <ac:chgData name="Nguyễn  Quý Anh" userId="830a3873-0d22-4412-8f18-04afdeee9cc0" providerId="ADAL" clId="{86FF806C-8DB5-4B05-B145-C0186D72975C}" dt="2022-06-23T10:25:16.463" v="1752" actId="478"/>
          <ac:spMkLst>
            <pc:docMk/>
            <pc:sldMk cId="1929110828" sldId="342"/>
            <ac:spMk id="3" creationId="{0EB9F418-97A8-1692-884D-E8AE520C1B45}"/>
          </ac:spMkLst>
        </pc:spChg>
        <pc:spChg chg="del">
          <ac:chgData name="Nguyễn  Quý Anh" userId="830a3873-0d22-4412-8f18-04afdeee9cc0" providerId="ADAL" clId="{86FF806C-8DB5-4B05-B145-C0186D72975C}" dt="2022-06-23T10:25:19.823" v="1754" actId="478"/>
          <ac:spMkLst>
            <pc:docMk/>
            <pc:sldMk cId="1929110828" sldId="342"/>
            <ac:spMk id="4" creationId="{28771664-4BC1-3106-93F5-F7DE598CD12B}"/>
          </ac:spMkLst>
        </pc:spChg>
        <pc:spChg chg="add mod">
          <ac:chgData name="Nguyễn  Quý Anh" userId="830a3873-0d22-4412-8f18-04afdeee9cc0" providerId="ADAL" clId="{86FF806C-8DB5-4B05-B145-C0186D72975C}" dt="2022-06-23T10:29:41.129" v="1796" actId="207"/>
          <ac:spMkLst>
            <pc:docMk/>
            <pc:sldMk cId="1929110828" sldId="342"/>
            <ac:spMk id="5" creationId="{D205FD1D-AAB0-D6EB-DCD5-90CE8B4D0E6A}"/>
          </ac:spMkLst>
        </pc:spChg>
        <pc:spChg chg="add mod">
          <ac:chgData name="Nguyễn  Quý Anh" userId="830a3873-0d22-4412-8f18-04afdeee9cc0" providerId="ADAL" clId="{86FF806C-8DB5-4B05-B145-C0186D72975C}" dt="2022-06-23T13:33:52.042" v="2056" actId="1076"/>
          <ac:spMkLst>
            <pc:docMk/>
            <pc:sldMk cId="1929110828" sldId="342"/>
            <ac:spMk id="8" creationId="{E7E65267-8743-A650-B07C-3640C2EC5D7B}"/>
          </ac:spMkLst>
        </pc:spChg>
        <pc:spChg chg="add mod">
          <ac:chgData name="Nguyễn  Quý Anh" userId="830a3873-0d22-4412-8f18-04afdeee9cc0" providerId="ADAL" clId="{86FF806C-8DB5-4B05-B145-C0186D72975C}" dt="2022-06-23T13:33:55.929" v="2057" actId="1076"/>
          <ac:spMkLst>
            <pc:docMk/>
            <pc:sldMk cId="1929110828" sldId="342"/>
            <ac:spMk id="11" creationId="{AFC9EC9B-F543-3C77-46E6-A00187143255}"/>
          </ac:spMkLst>
        </pc:spChg>
        <pc:spChg chg="add del mod ord">
          <ac:chgData name="Nguyễn  Quý Anh" userId="830a3873-0d22-4412-8f18-04afdeee9cc0" providerId="ADAL" clId="{86FF806C-8DB5-4B05-B145-C0186D72975C}" dt="2022-06-23T10:27:09.634" v="1779" actId="478"/>
          <ac:spMkLst>
            <pc:docMk/>
            <pc:sldMk cId="1929110828" sldId="342"/>
            <ac:spMk id="12" creationId="{1C08B153-EA29-C5AC-C06B-454E9F4EF5F1}"/>
          </ac:spMkLst>
        </pc:spChg>
        <pc:spChg chg="add del mod ord">
          <ac:chgData name="Nguyễn  Quý Anh" userId="830a3873-0d22-4412-8f18-04afdeee9cc0" providerId="ADAL" clId="{86FF806C-8DB5-4B05-B145-C0186D72975C}" dt="2022-06-23T10:27:12.099" v="1780" actId="478"/>
          <ac:spMkLst>
            <pc:docMk/>
            <pc:sldMk cId="1929110828" sldId="342"/>
            <ac:spMk id="13" creationId="{A2CCF9B0-6158-D4F7-1D2F-2E1A4EA20F1F}"/>
          </ac:spMkLst>
        </pc:spChg>
        <pc:graphicFrameChg chg="add del mod">
          <ac:chgData name="Nguyễn  Quý Anh" userId="830a3873-0d22-4412-8f18-04afdeee9cc0" providerId="ADAL" clId="{86FF806C-8DB5-4B05-B145-C0186D72975C}" dt="2022-06-23T10:25:59.306" v="1759"/>
          <ac:graphicFrameMkLst>
            <pc:docMk/>
            <pc:sldMk cId="1929110828" sldId="342"/>
            <ac:graphicFrameMk id="6" creationId="{C4DF497C-862A-C0FB-7448-5218B70D3C61}"/>
          </ac:graphicFrameMkLst>
        </pc:graphicFrameChg>
        <pc:graphicFrameChg chg="add del mod">
          <ac:chgData name="Nguyễn  Quý Anh" userId="830a3873-0d22-4412-8f18-04afdeee9cc0" providerId="ADAL" clId="{86FF806C-8DB5-4B05-B145-C0186D72975C}" dt="2022-06-23T10:26:11.393" v="1765"/>
          <ac:graphicFrameMkLst>
            <pc:docMk/>
            <pc:sldMk cId="1929110828" sldId="342"/>
            <ac:graphicFrameMk id="9" creationId="{F58063C5-6428-38AC-B7B1-46FDAF0382DC}"/>
          </ac:graphicFrameMkLst>
        </pc:graphicFrameChg>
      </pc:sldChg>
      <pc:sldChg chg="addSp delSp modSp new mod modAnim">
        <pc:chgData name="Nguyễn  Quý Anh" userId="830a3873-0d22-4412-8f18-04afdeee9cc0" providerId="ADAL" clId="{86FF806C-8DB5-4B05-B145-C0186D72975C}" dt="2022-06-23T14:03:50.178" v="2440"/>
        <pc:sldMkLst>
          <pc:docMk/>
          <pc:sldMk cId="2294073520" sldId="343"/>
        </pc:sldMkLst>
        <pc:spChg chg="del">
          <ac:chgData name="Nguyễn  Quý Anh" userId="830a3873-0d22-4412-8f18-04afdeee9cc0" providerId="ADAL" clId="{86FF806C-8DB5-4B05-B145-C0186D72975C}" dt="2022-06-23T13:58:03.111" v="2257" actId="478"/>
          <ac:spMkLst>
            <pc:docMk/>
            <pc:sldMk cId="2294073520" sldId="343"/>
            <ac:spMk id="2" creationId="{BE84A16C-0D20-FA0F-83D5-8DAC820C3A6A}"/>
          </ac:spMkLst>
        </pc:spChg>
        <pc:spChg chg="del mod">
          <ac:chgData name="Nguyễn  Quý Anh" userId="830a3873-0d22-4412-8f18-04afdeee9cc0" providerId="ADAL" clId="{86FF806C-8DB5-4B05-B145-C0186D72975C}" dt="2022-06-23T13:58:04.799" v="2258" actId="478"/>
          <ac:spMkLst>
            <pc:docMk/>
            <pc:sldMk cId="2294073520" sldId="343"/>
            <ac:spMk id="3" creationId="{729ABF8C-2D37-9544-5B03-2CA6E126FD57}"/>
          </ac:spMkLst>
        </pc:spChg>
        <pc:spChg chg="add mod">
          <ac:chgData name="Nguyễn  Quý Anh" userId="830a3873-0d22-4412-8f18-04afdeee9cc0" providerId="ADAL" clId="{86FF806C-8DB5-4B05-B145-C0186D72975C}" dt="2022-06-23T14:03:21.534" v="2431" actId="14100"/>
          <ac:spMkLst>
            <pc:docMk/>
            <pc:sldMk cId="2294073520" sldId="343"/>
            <ac:spMk id="6" creationId="{DD24C7A5-0D44-C6F5-39B4-A8D815BB6EFE}"/>
          </ac:spMkLst>
        </pc:spChg>
        <pc:spChg chg="add mod">
          <ac:chgData name="Nguyễn  Quý Anh" userId="830a3873-0d22-4412-8f18-04afdeee9cc0" providerId="ADAL" clId="{86FF806C-8DB5-4B05-B145-C0186D72975C}" dt="2022-06-23T14:03:12.960" v="2429" actId="255"/>
          <ac:spMkLst>
            <pc:docMk/>
            <pc:sldMk cId="2294073520" sldId="343"/>
            <ac:spMk id="10" creationId="{DD5A8E82-5D14-106F-1142-EF4AC45A50AF}"/>
          </ac:spMkLst>
        </pc:spChg>
        <pc:graphicFrameChg chg="add del mod">
          <ac:chgData name="Nguyễn  Quý Anh" userId="830a3873-0d22-4412-8f18-04afdeee9cc0" providerId="ADAL" clId="{86FF806C-8DB5-4B05-B145-C0186D72975C}" dt="2022-06-23T13:58:22.030" v="2261"/>
          <ac:graphicFrameMkLst>
            <pc:docMk/>
            <pc:sldMk cId="2294073520" sldId="343"/>
            <ac:graphicFrameMk id="4" creationId="{E2B3F7AB-DB91-E51E-B6CE-44739A8094F3}"/>
          </ac:graphicFrameMkLst>
        </pc:graphicFrameChg>
        <pc:graphicFrameChg chg="add del mod">
          <ac:chgData name="Nguyễn  Quý Anh" userId="830a3873-0d22-4412-8f18-04afdeee9cc0" providerId="ADAL" clId="{86FF806C-8DB5-4B05-B145-C0186D72975C}" dt="2022-06-23T14:00:22.323" v="2280"/>
          <ac:graphicFrameMkLst>
            <pc:docMk/>
            <pc:sldMk cId="2294073520" sldId="343"/>
            <ac:graphicFrameMk id="7" creationId="{E1227D09-4166-7E43-C758-C2B4D429F4A7}"/>
          </ac:graphicFrameMkLst>
        </pc:graphicFrameChg>
        <pc:graphicFrameChg chg="add del mod">
          <ac:chgData name="Nguyễn  Quý Anh" userId="830a3873-0d22-4412-8f18-04afdeee9cc0" providerId="ADAL" clId="{86FF806C-8DB5-4B05-B145-C0186D72975C}" dt="2022-06-23T14:01:40.009" v="2297"/>
          <ac:graphicFrameMkLst>
            <pc:docMk/>
            <pc:sldMk cId="2294073520" sldId="343"/>
            <ac:graphicFrameMk id="8" creationId="{7F6CD044-B11B-41B9-54A1-23A8C84C7C6D}"/>
          </ac:graphicFrameMkLst>
        </pc:graphicFrameChg>
      </pc:sldChg>
      <pc:sldChg chg="addSp delSp modSp add mod modClrScheme chgLayout">
        <pc:chgData name="Nguyễn  Quý Anh" userId="830a3873-0d22-4412-8f18-04afdeee9cc0" providerId="ADAL" clId="{86FF806C-8DB5-4B05-B145-C0186D72975C}" dt="2022-06-23T14:50:25.305" v="2457"/>
        <pc:sldMkLst>
          <pc:docMk/>
          <pc:sldMk cId="655495011" sldId="344"/>
        </pc:sldMkLst>
        <pc:spChg chg="del">
          <ac:chgData name="Nguyễn  Quý Anh" userId="830a3873-0d22-4412-8f18-04afdeee9cc0" providerId="ADAL" clId="{86FF806C-8DB5-4B05-B145-C0186D72975C}" dt="2022-06-23T14:50:22.286" v="2451"/>
          <ac:spMkLst>
            <pc:docMk/>
            <pc:sldMk cId="655495011" sldId="344"/>
            <ac:spMk id="3" creationId="{8747783C-2020-1B04-1C00-274A7DC8BC3A}"/>
          </ac:spMkLst>
        </pc:spChg>
        <pc:spChg chg="del">
          <ac:chgData name="Nguyễn  Quý Anh" userId="830a3873-0d22-4412-8f18-04afdeee9cc0" providerId="ADAL" clId="{86FF806C-8DB5-4B05-B145-C0186D72975C}" dt="2022-06-23T14:50:22.286" v="2451"/>
          <ac:spMkLst>
            <pc:docMk/>
            <pc:sldMk cId="655495011" sldId="344"/>
            <ac:spMk id="4" creationId="{1A3BDF96-DBDF-A6A5-E993-8879FFA245B2}"/>
          </ac:spMkLst>
        </pc:spChg>
        <pc:spChg chg="add del">
          <ac:chgData name="Nguyễn  Quý Anh" userId="830a3873-0d22-4412-8f18-04afdeee9cc0" providerId="ADAL" clId="{86FF806C-8DB5-4B05-B145-C0186D72975C}" dt="2022-06-23T14:50:16.430" v="2450" actId="22"/>
          <ac:spMkLst>
            <pc:docMk/>
            <pc:sldMk cId="655495011" sldId="344"/>
            <ac:spMk id="5" creationId="{CCB79FD2-C8E3-A6C9-7DDE-6C7B9D66CA09}"/>
          </ac:spMkLst>
        </pc:spChg>
        <pc:spChg chg="mod">
          <ac:chgData name="Nguyễn  Quý Anh" userId="830a3873-0d22-4412-8f18-04afdeee9cc0" providerId="ADAL" clId="{86FF806C-8DB5-4B05-B145-C0186D72975C}" dt="2022-06-23T14:04:15.376" v="2442" actId="1076"/>
          <ac:spMkLst>
            <pc:docMk/>
            <pc:sldMk cId="655495011" sldId="344"/>
            <ac:spMk id="7" creationId="{00000000-0000-0000-0000-000000000000}"/>
          </ac:spMkLst>
        </pc:spChg>
        <pc:spChg chg="add del">
          <ac:chgData name="Nguyễn  Quý Anh" userId="830a3873-0d22-4412-8f18-04afdeee9cc0" providerId="ADAL" clId="{86FF806C-8DB5-4B05-B145-C0186D72975C}" dt="2022-06-23T14:50:25.305" v="2457"/>
          <ac:spMkLst>
            <pc:docMk/>
            <pc:sldMk cId="655495011" sldId="344"/>
            <ac:spMk id="8" creationId="{C5F667D0-D373-44A5-E215-8488479DD09A}"/>
          </ac:spMkLst>
        </pc:spChg>
        <pc:spChg chg="add del">
          <ac:chgData name="Nguyễn  Quý Anh" userId="830a3873-0d22-4412-8f18-04afdeee9cc0" providerId="ADAL" clId="{86FF806C-8DB5-4B05-B145-C0186D72975C}" dt="2022-06-23T14:50:25.305" v="2457"/>
          <ac:spMkLst>
            <pc:docMk/>
            <pc:sldMk cId="655495011" sldId="344"/>
            <ac:spMk id="9" creationId="{0B7B6F14-F794-5461-AB92-981D64C3DE60}"/>
          </ac:spMkLst>
        </pc:spChg>
        <pc:graphicFrameChg chg="add del mod">
          <ac:chgData name="Nguyễn  Quý Anh" userId="830a3873-0d22-4412-8f18-04afdeee9cc0" providerId="ADAL" clId="{86FF806C-8DB5-4B05-B145-C0186D72975C}" dt="2022-06-23T14:50:25.305" v="2457"/>
          <ac:graphicFrameMkLst>
            <pc:docMk/>
            <pc:sldMk cId="655495011" sldId="344"/>
            <ac:graphicFrameMk id="6" creationId="{087326A1-7373-CC74-5ABC-56994B92DAFE}"/>
          </ac:graphicFrameMkLst>
        </pc:graphicFrameChg>
        <pc:picChg chg="del">
          <ac:chgData name="Nguyễn  Quý Anh" userId="830a3873-0d22-4412-8f18-04afdeee9cc0" providerId="ADAL" clId="{86FF806C-8DB5-4B05-B145-C0186D72975C}" dt="2022-06-23T14:50:22.286" v="2451"/>
          <ac:picMkLst>
            <pc:docMk/>
            <pc:sldMk cId="655495011" sldId="344"/>
            <ac:picMk id="1025" creationId="{812ECEED-E031-0B47-8EB3-3CF67177092F}"/>
          </ac:picMkLst>
        </pc:picChg>
        <pc:picChg chg="mod">
          <ac:chgData name="Nguyễn  Quý Anh" userId="830a3873-0d22-4412-8f18-04afdeee9cc0" providerId="ADAL" clId="{86FF806C-8DB5-4B05-B145-C0186D72975C}" dt="2022-06-23T14:04:12.969" v="2441" actId="1076"/>
          <ac:picMkLst>
            <pc:docMk/>
            <pc:sldMk cId="655495011" sldId="344"/>
            <ac:picMk id="1027" creationId="{00000000-0000-0000-0000-000000000000}"/>
          </ac:picMkLst>
        </pc:picChg>
        <pc:picChg chg="add del">
          <ac:chgData name="Nguyễn  Quý Anh" userId="830a3873-0d22-4412-8f18-04afdeee9cc0" providerId="ADAL" clId="{86FF806C-8DB5-4B05-B145-C0186D72975C}" dt="2022-06-23T14:50:25.305" v="2457"/>
          <ac:picMkLst>
            <pc:docMk/>
            <pc:sldMk cId="655495011" sldId="344"/>
            <ac:picMk id="1028" creationId="{73B9521C-E3C1-0873-CE1C-664A7CC9758F}"/>
          </ac:picMkLst>
        </pc:picChg>
      </pc:sldChg>
      <pc:sldChg chg="add del">
        <pc:chgData name="Nguyễn  Quý Anh" userId="830a3873-0d22-4412-8f18-04afdeee9cc0" providerId="ADAL" clId="{86FF806C-8DB5-4B05-B145-C0186D72975C}" dt="2022-06-23T14:25:45.185" v="2445"/>
        <pc:sldMkLst>
          <pc:docMk/>
          <pc:sldMk cId="375062137" sldId="345"/>
        </pc:sldMkLst>
      </pc:sldChg>
      <pc:sldChg chg="add del">
        <pc:chgData name="Nguyễn  Quý Anh" userId="830a3873-0d22-4412-8f18-04afdeee9cc0" providerId="ADAL" clId="{86FF806C-8DB5-4B05-B145-C0186D72975C}" dt="2022-06-23T14:25:45.185" v="2445"/>
        <pc:sldMkLst>
          <pc:docMk/>
          <pc:sldMk cId="474010129" sldId="346"/>
        </pc:sldMkLst>
      </pc:sldChg>
      <pc:sldMasterChg chg="delSldLayout">
        <pc:chgData name="Nguyễn  Quý Anh" userId="830a3873-0d22-4412-8f18-04afdeee9cc0" providerId="ADAL" clId="{86FF806C-8DB5-4B05-B145-C0186D72975C}" dt="2022-06-23T14:50:05.960" v="2448" actId="47"/>
        <pc:sldMasterMkLst>
          <pc:docMk/>
          <pc:sldMasterMk cId="0" sldId="2147483681"/>
        </pc:sldMasterMkLst>
        <pc:sldLayoutChg chg="del">
          <pc:chgData name="Nguyễn  Quý Anh" userId="830a3873-0d22-4412-8f18-04afdeee9cc0" providerId="ADAL" clId="{86FF806C-8DB5-4B05-B145-C0186D72975C}" dt="2022-06-23T13:57:54.565" v="2255" actId="47"/>
          <pc:sldLayoutMkLst>
            <pc:docMk/>
            <pc:sldMasterMk cId="0" sldId="2147483681"/>
            <pc:sldLayoutMk cId="3827613483" sldId="2147483744"/>
          </pc:sldLayoutMkLst>
        </pc:sldLayoutChg>
        <pc:sldLayoutChg chg="del">
          <pc:chgData name="Nguyễn  Quý Anh" userId="830a3873-0d22-4412-8f18-04afdeee9cc0" providerId="ADAL" clId="{86FF806C-8DB5-4B05-B145-C0186D72975C}" dt="2022-06-23T14:50:05.960" v="2448" actId="47"/>
          <pc:sldLayoutMkLst>
            <pc:docMk/>
            <pc:sldMasterMk cId="0" sldId="2147483681"/>
            <pc:sldLayoutMk cId="4044351883" sldId="2147483747"/>
          </pc:sldLayoutMkLst>
        </pc:sldLayoutChg>
        <pc:sldLayoutChg chg="del">
          <pc:chgData name="Nguyễn  Quý Anh" userId="830a3873-0d22-4412-8f18-04afdeee9cc0" providerId="ADAL" clId="{86FF806C-8DB5-4B05-B145-C0186D72975C}" dt="2022-06-23T14:50:03.632" v="2447" actId="47"/>
          <pc:sldLayoutMkLst>
            <pc:docMk/>
            <pc:sldMasterMk cId="0" sldId="2147483681"/>
            <pc:sldLayoutMk cId="1362265672" sldId="2147483751"/>
          </pc:sldLayoutMkLst>
        </pc:sldLayoutChg>
      </pc:sldMasterChg>
      <pc:sldMasterChg chg="delSldLayout">
        <pc:chgData name="Nguyễn  Quý Anh" userId="830a3873-0d22-4412-8f18-04afdeee9cc0" providerId="ADAL" clId="{86FF806C-8DB5-4B05-B145-C0186D72975C}" dt="2022-06-23T14:25:14.627" v="2443" actId="2696"/>
        <pc:sldMasterMkLst>
          <pc:docMk/>
          <pc:sldMasterMk cId="0" sldId="2147483682"/>
        </pc:sldMasterMkLst>
        <pc:sldLayoutChg chg="del">
          <pc:chgData name="Nguyễn  Quý Anh" userId="830a3873-0d22-4412-8f18-04afdeee9cc0" providerId="ADAL" clId="{86FF806C-8DB5-4B05-B145-C0186D72975C}" dt="2022-06-23T14:25:14.627" v="2443" actId="2696"/>
          <pc:sldLayoutMkLst>
            <pc:docMk/>
            <pc:sldMasterMk cId="0" sldId="2147483682"/>
            <pc:sldLayoutMk cId="3917953049" sldId="2147483741"/>
          </pc:sldLayoutMkLst>
        </pc:sldLayoutChg>
      </pc:sldMasterChg>
      <pc:sldMasterChg chg="del delSldLayout">
        <pc:chgData name="Nguyễn  Quý Anh" userId="830a3873-0d22-4412-8f18-04afdeee9cc0" providerId="ADAL" clId="{86FF806C-8DB5-4B05-B145-C0186D72975C}" dt="2022-06-23T14:25:14.627" v="2443" actId="2696"/>
        <pc:sldMasterMkLst>
          <pc:docMk/>
          <pc:sldMasterMk cId="0" sldId="2147483701"/>
        </pc:sldMasterMkLst>
        <pc:sldLayoutChg chg="del">
          <pc:chgData name="Nguyễn  Quý Anh" userId="830a3873-0d22-4412-8f18-04afdeee9cc0" providerId="ADAL" clId="{86FF806C-8DB5-4B05-B145-C0186D72975C}" dt="2022-06-23T14:25:14.627" v="2443" actId="2696"/>
          <pc:sldLayoutMkLst>
            <pc:docMk/>
            <pc:sldMasterMk cId="0" sldId="2147483701"/>
            <pc:sldLayoutMk cId="2471188822" sldId="2147483742"/>
          </pc:sldLayoutMkLst>
        </pc:sldLayoutChg>
        <pc:sldLayoutChg chg="del">
          <pc:chgData name="Nguyễn  Quý Anh" userId="830a3873-0d22-4412-8f18-04afdeee9cc0" providerId="ADAL" clId="{86FF806C-8DB5-4B05-B145-C0186D72975C}" dt="2022-06-23T14:25:14.627" v="2443" actId="2696"/>
          <pc:sldLayoutMkLst>
            <pc:docMk/>
            <pc:sldMasterMk cId="0" sldId="2147483701"/>
            <pc:sldLayoutMk cId="2976052623" sldId="2147483756"/>
          </pc:sldLayoutMkLst>
        </pc:sldLayoutChg>
        <pc:sldLayoutChg chg="del">
          <pc:chgData name="Nguyễn  Quý Anh" userId="830a3873-0d22-4412-8f18-04afdeee9cc0" providerId="ADAL" clId="{86FF806C-8DB5-4B05-B145-C0186D72975C}" dt="2022-06-23T14:25:14.627" v="2443" actId="2696"/>
          <pc:sldLayoutMkLst>
            <pc:docMk/>
            <pc:sldMasterMk cId="0" sldId="2147483701"/>
            <pc:sldLayoutMk cId="1689172113" sldId="2147483757"/>
          </pc:sldLayoutMkLst>
        </pc:sldLayoutChg>
        <pc:sldLayoutChg chg="del">
          <pc:chgData name="Nguyễn  Quý Anh" userId="830a3873-0d22-4412-8f18-04afdeee9cc0" providerId="ADAL" clId="{86FF806C-8DB5-4B05-B145-C0186D72975C}" dt="2022-06-23T14:25:14.627" v="2443" actId="2696"/>
          <pc:sldLayoutMkLst>
            <pc:docMk/>
            <pc:sldMasterMk cId="0" sldId="2147483701"/>
            <pc:sldLayoutMk cId="2353228728" sldId="2147483758"/>
          </pc:sldLayoutMkLst>
        </pc:sldLayoutChg>
        <pc:sldLayoutChg chg="del">
          <pc:chgData name="Nguyễn  Quý Anh" userId="830a3873-0d22-4412-8f18-04afdeee9cc0" providerId="ADAL" clId="{86FF806C-8DB5-4B05-B145-C0186D72975C}" dt="2022-06-23T14:25:14.627" v="2443" actId="2696"/>
          <pc:sldLayoutMkLst>
            <pc:docMk/>
            <pc:sldMasterMk cId="0" sldId="2147483701"/>
            <pc:sldLayoutMk cId="1056942545" sldId="2147483759"/>
          </pc:sldLayoutMkLst>
        </pc:sldLayoutChg>
        <pc:sldLayoutChg chg="del">
          <pc:chgData name="Nguyễn  Quý Anh" userId="830a3873-0d22-4412-8f18-04afdeee9cc0" providerId="ADAL" clId="{86FF806C-8DB5-4B05-B145-C0186D72975C}" dt="2022-06-23T14:25:14.627" v="2443" actId="2696"/>
          <pc:sldLayoutMkLst>
            <pc:docMk/>
            <pc:sldMasterMk cId="0" sldId="2147483701"/>
            <pc:sldLayoutMk cId="4280028537" sldId="2147483760"/>
          </pc:sldLayoutMkLst>
        </pc:sldLayoutChg>
        <pc:sldLayoutChg chg="del">
          <pc:chgData name="Nguyễn  Quý Anh" userId="830a3873-0d22-4412-8f18-04afdeee9cc0" providerId="ADAL" clId="{86FF806C-8DB5-4B05-B145-C0186D72975C}" dt="2022-06-23T14:25:14.627" v="2443" actId="2696"/>
          <pc:sldLayoutMkLst>
            <pc:docMk/>
            <pc:sldMasterMk cId="0" sldId="2147483701"/>
            <pc:sldLayoutMk cId="3267760857" sldId="2147483761"/>
          </pc:sldLayoutMkLst>
        </pc:sldLayoutChg>
        <pc:sldLayoutChg chg="del">
          <pc:chgData name="Nguyễn  Quý Anh" userId="830a3873-0d22-4412-8f18-04afdeee9cc0" providerId="ADAL" clId="{86FF806C-8DB5-4B05-B145-C0186D72975C}" dt="2022-06-23T14:25:14.627" v="2443" actId="2696"/>
          <pc:sldLayoutMkLst>
            <pc:docMk/>
            <pc:sldMasterMk cId="0" sldId="2147483701"/>
            <pc:sldLayoutMk cId="3618240851" sldId="2147483762"/>
          </pc:sldLayoutMkLst>
        </pc:sldLayoutChg>
        <pc:sldLayoutChg chg="del">
          <pc:chgData name="Nguyễn  Quý Anh" userId="830a3873-0d22-4412-8f18-04afdeee9cc0" providerId="ADAL" clId="{86FF806C-8DB5-4B05-B145-C0186D72975C}" dt="2022-06-23T14:25:14.627" v="2443" actId="2696"/>
          <pc:sldLayoutMkLst>
            <pc:docMk/>
            <pc:sldMasterMk cId="0" sldId="2147483701"/>
            <pc:sldLayoutMk cId="2336736682" sldId="2147483763"/>
          </pc:sldLayoutMkLst>
        </pc:sldLayoutChg>
        <pc:sldLayoutChg chg="del">
          <pc:chgData name="Nguyễn  Quý Anh" userId="830a3873-0d22-4412-8f18-04afdeee9cc0" providerId="ADAL" clId="{86FF806C-8DB5-4B05-B145-C0186D72975C}" dt="2022-06-23T14:25:14.627" v="2443" actId="2696"/>
          <pc:sldLayoutMkLst>
            <pc:docMk/>
            <pc:sldMasterMk cId="0" sldId="2147483701"/>
            <pc:sldLayoutMk cId="1860139919" sldId="2147483764"/>
          </pc:sldLayoutMkLst>
        </pc:sldLayoutChg>
        <pc:sldLayoutChg chg="del">
          <pc:chgData name="Nguyễn  Quý Anh" userId="830a3873-0d22-4412-8f18-04afdeee9cc0" providerId="ADAL" clId="{86FF806C-8DB5-4B05-B145-C0186D72975C}" dt="2022-06-23T14:25:14.627" v="2443" actId="2696"/>
          <pc:sldLayoutMkLst>
            <pc:docMk/>
            <pc:sldMasterMk cId="0" sldId="2147483701"/>
            <pc:sldLayoutMk cId="1142751650" sldId="214748376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Google Shape;3;n"/>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7651" name="Google Shape;4;n"/>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8" name="Google Shape;1157;gd279b9a442_0_1447:notes"/>
          <p:cNvSpPr>
            <a:spLocks noGrp="1" noRot="1" noChangeAspect="1" noTextEdit="1"/>
          </p:cNvSpPr>
          <p:nvPr>
            <p:ph type="sldImg" idx="2"/>
          </p:nvPr>
        </p:nvSpPr>
        <p:spPr>
          <a:noFill/>
          <a:ln>
            <a:headEnd/>
            <a:tailEnd/>
          </a:ln>
        </p:spPr>
      </p:sp>
      <p:sp>
        <p:nvSpPr>
          <p:cNvPr id="29699" name="Google Shape;1158;gd279b9a442_0_1447:notes"/>
          <p:cNvSpPr txBox="1">
            <a:spLocks noGrp="1"/>
          </p:cNvSpPr>
          <p:nvPr>
            <p:ph type="body" idx="1"/>
          </p:nvPr>
        </p:nvSpPr>
        <p:spPr>
          <a:ln/>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4" name="Google Shape;1164;gcd47b15857_0_983:notes"/>
          <p:cNvSpPr>
            <a:spLocks noGrp="1" noRot="1" noChangeAspect="1" noTextEdit="1"/>
          </p:cNvSpPr>
          <p:nvPr>
            <p:ph type="sldImg" idx="2"/>
          </p:nvPr>
        </p:nvSpPr>
        <p:spPr>
          <a:noFill/>
          <a:ln>
            <a:headEnd/>
            <a:tailEnd/>
          </a:ln>
        </p:spPr>
      </p:sp>
      <p:sp>
        <p:nvSpPr>
          <p:cNvPr id="38915" name="Google Shape;1165;gcd47b15857_0_983:notes"/>
          <p:cNvSpPr txBox="1">
            <a:spLocks noGrp="1"/>
          </p:cNvSpPr>
          <p:nvPr>
            <p:ph type="body" idx="1"/>
          </p:nvPr>
        </p:nvSpPr>
        <p:spPr>
          <a:ln/>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0269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4" name="Google Shape;1164;gcd47b15857_0_983:notes"/>
          <p:cNvSpPr>
            <a:spLocks noGrp="1" noRot="1" noChangeAspect="1" noTextEdit="1"/>
          </p:cNvSpPr>
          <p:nvPr>
            <p:ph type="sldImg" idx="2"/>
          </p:nvPr>
        </p:nvSpPr>
        <p:spPr>
          <a:noFill/>
          <a:ln>
            <a:headEnd/>
            <a:tailEnd/>
          </a:ln>
        </p:spPr>
      </p:sp>
      <p:sp>
        <p:nvSpPr>
          <p:cNvPr id="38915" name="Google Shape;1165;gcd47b15857_0_983:notes"/>
          <p:cNvSpPr txBox="1">
            <a:spLocks noGrp="1"/>
          </p:cNvSpPr>
          <p:nvPr>
            <p:ph type="body" idx="1"/>
          </p:nvPr>
        </p:nvSpPr>
        <p:spPr>
          <a:ln/>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9106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4" name="Google Shape;1164;gcd47b15857_0_983:notes"/>
          <p:cNvSpPr>
            <a:spLocks noGrp="1" noRot="1" noChangeAspect="1" noTextEdit="1"/>
          </p:cNvSpPr>
          <p:nvPr>
            <p:ph type="sldImg" idx="2"/>
          </p:nvPr>
        </p:nvSpPr>
        <p:spPr>
          <a:noFill/>
          <a:ln>
            <a:headEnd/>
            <a:tailEnd/>
          </a:ln>
        </p:spPr>
      </p:sp>
      <p:sp>
        <p:nvSpPr>
          <p:cNvPr id="38915" name="Google Shape;1165;gcd47b15857_0_983:notes"/>
          <p:cNvSpPr txBox="1">
            <a:spLocks noGrp="1"/>
          </p:cNvSpPr>
          <p:nvPr>
            <p:ph type="body" idx="1"/>
          </p:nvPr>
        </p:nvSpPr>
        <p:spPr>
          <a:ln/>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2561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Google Shape;1063;p:notes"/>
          <p:cNvSpPr>
            <a:spLocks noGrp="1" noRot="1" noChangeAspect="1" noTextEdit="1"/>
          </p:cNvSpPr>
          <p:nvPr>
            <p:ph type="sldImg" idx="2"/>
          </p:nvPr>
        </p:nvSpPr>
        <p:spPr>
          <a:noFill/>
          <a:ln>
            <a:headEnd/>
            <a:tailEnd/>
          </a:ln>
        </p:spPr>
      </p:sp>
      <p:sp>
        <p:nvSpPr>
          <p:cNvPr id="45059" name="Google Shape;1064;p:notes"/>
          <p:cNvSpPr txBox="1">
            <a:spLocks noGrp="1"/>
          </p:cNvSpPr>
          <p:nvPr>
            <p:ph type="body" idx="1"/>
          </p:nvPr>
        </p:nvSpPr>
        <p:spPr>
          <a:ln/>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Google Shape;1297;gd279b9a442_0_1600:notes"/>
          <p:cNvSpPr>
            <a:spLocks noGrp="1" noRot="1" noChangeAspect="1" noTextEdit="1"/>
          </p:cNvSpPr>
          <p:nvPr>
            <p:ph type="sldImg" idx="2"/>
          </p:nvPr>
        </p:nvSpPr>
        <p:spPr>
          <a:noFill/>
          <a:ln>
            <a:headEnd/>
            <a:tailEnd/>
          </a:ln>
        </p:spPr>
      </p:sp>
      <p:sp>
        <p:nvSpPr>
          <p:cNvPr id="47107" name="Google Shape;1298;gd279b9a442_0_1600:notes"/>
          <p:cNvSpPr txBox="1">
            <a:spLocks noGrp="1"/>
          </p:cNvSpPr>
          <p:nvPr>
            <p:ph type="body" idx="1"/>
          </p:nvPr>
        </p:nvSpPr>
        <p:spPr>
          <a:ln/>
        </p:spPr>
        <p:txBody>
          <a:bodyPr/>
          <a:lstStyle/>
          <a:p>
            <a:pPr marL="0" indent="0" eaLnBrk="1" hangingPunct="1">
              <a:buSzPts val="1100"/>
            </a:pPr>
            <a:endParaRPr lang="vi-VN" altLang="en-US" sz="1800">
              <a:latin typeface="Times New Roman" panose="02020603050405020304" pitchFamily="18" charset="0"/>
              <a:cs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Google Shape;1297;gd279b9a442_0_1600:notes"/>
          <p:cNvSpPr>
            <a:spLocks noGrp="1" noRot="1" noChangeAspect="1" noTextEdit="1"/>
          </p:cNvSpPr>
          <p:nvPr>
            <p:ph type="sldImg" idx="2"/>
          </p:nvPr>
        </p:nvSpPr>
        <p:spPr>
          <a:noFill/>
          <a:ln>
            <a:headEnd/>
            <a:tailEnd/>
          </a:ln>
        </p:spPr>
      </p:sp>
      <p:sp>
        <p:nvSpPr>
          <p:cNvPr id="47107" name="Google Shape;1298;gd279b9a442_0_1600:notes"/>
          <p:cNvSpPr txBox="1">
            <a:spLocks noGrp="1"/>
          </p:cNvSpPr>
          <p:nvPr>
            <p:ph type="body" idx="1"/>
          </p:nvPr>
        </p:nvSpPr>
        <p:spPr>
          <a:ln/>
        </p:spPr>
        <p:txBody>
          <a:bodyPr/>
          <a:lstStyle/>
          <a:p>
            <a:pPr marL="0" indent="0" eaLnBrk="1" hangingPunct="1">
              <a:buSzPts val="1100"/>
            </a:pPr>
            <a:endParaRPr lang="vi-VN" altLang="en-US" sz="1800">
              <a:latin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03823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E2D862-C2CF-4112-A498-8E310701B931}" type="slidenum">
              <a:rPr lang="en-US" smtClean="0"/>
              <a:t>24</a:t>
            </a:fld>
            <a:endParaRPr lang="en-US"/>
          </a:p>
        </p:txBody>
      </p:sp>
    </p:spTree>
    <p:extLst>
      <p:ext uri="{BB962C8B-B14F-4D97-AF65-F5344CB8AC3E}">
        <p14:creationId xmlns:p14="http://schemas.microsoft.com/office/powerpoint/2010/main" val="2683973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2600" dirty="0">
                <a:latin typeface="+mj-lt"/>
              </a:rPr>
              <a:t>* Cách sử dụng:</a:t>
            </a:r>
          </a:p>
          <a:p>
            <a:r>
              <a:rPr lang="vi-VN" sz="2600" dirty="0">
                <a:latin typeface="+mj-lt"/>
              </a:rPr>
              <a:t>1.	GV kích vào PLAY để bắt đầu chơi.</a:t>
            </a:r>
          </a:p>
          <a:p>
            <a:r>
              <a:rPr lang="vi-VN" sz="2600" dirty="0">
                <a:latin typeface="+mj-lt"/>
              </a:rPr>
              <a:t>2.	HS chọn tên lửa ô số nào tương ứng với câu  hỏi đó.</a:t>
            </a:r>
          </a:p>
          <a:p>
            <a:r>
              <a:rPr lang="vi-VN" sz="2600" dirty="0">
                <a:latin typeface="+mj-lt"/>
              </a:rPr>
              <a:t>3.	Bấm vào đồng hồ để tình thời gian ( Mỗi câu hỏi là 30 giây)</a:t>
            </a:r>
          </a:p>
          <a:p>
            <a:r>
              <a:rPr lang="vi-VN" sz="2600" dirty="0">
                <a:latin typeface="+mj-lt"/>
              </a:rPr>
              <a:t>4.	Khi trả lời xong . Bấm vào hình máy bay ở góc phải màn hình để quay về phần chính..  </a:t>
            </a:r>
          </a:p>
          <a:p>
            <a:r>
              <a:rPr lang="vi-VN" sz="2600" dirty="0">
                <a:latin typeface="+mj-lt"/>
              </a:rPr>
              <a:t>5.	Khi trả lời đúng . Bấm vào hình máy bay bất kỳ trên màn hình để thực hiện tiêu diệt máy bay địch.</a:t>
            </a:r>
          </a:p>
          <a:p>
            <a:r>
              <a:rPr lang="vi-VN" sz="2600" dirty="0">
                <a:latin typeface="+mj-lt"/>
              </a:rPr>
              <a:t>6.	Sau đó tiếp tục thực hiên như </a:t>
            </a:r>
            <a:r>
              <a:rPr lang="vi-VN" sz="2600" b="1" dirty="0">
                <a:latin typeface="+mj-lt"/>
              </a:rPr>
              <a:t>bước 2.</a:t>
            </a:r>
          </a:p>
        </p:txBody>
      </p:sp>
      <p:sp>
        <p:nvSpPr>
          <p:cNvPr id="4" name="Slide Number Placeholder 3"/>
          <p:cNvSpPr>
            <a:spLocks noGrp="1"/>
          </p:cNvSpPr>
          <p:nvPr>
            <p:ph type="sldNum" sz="quarter" idx="5"/>
          </p:nvPr>
        </p:nvSpPr>
        <p:spPr/>
        <p:txBody>
          <a:bodyPr/>
          <a:lstStyle/>
          <a:p>
            <a:fld id="{7AE2D862-C2CF-4112-A498-8E310701B931}" type="slidenum">
              <a:rPr lang="en-US" smtClean="0"/>
              <a:t>25</a:t>
            </a:fld>
            <a:endParaRPr lang="en-US"/>
          </a:p>
        </p:txBody>
      </p:sp>
    </p:spTree>
    <p:extLst>
      <p:ext uri="{BB962C8B-B14F-4D97-AF65-F5344CB8AC3E}">
        <p14:creationId xmlns:p14="http://schemas.microsoft.com/office/powerpoint/2010/main" val="2232633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Google Shape;1709;gcd47b15857_0_266:notes"/>
          <p:cNvSpPr>
            <a:spLocks noGrp="1" noRot="1" noChangeAspect="1" noTextEdit="1"/>
          </p:cNvSpPr>
          <p:nvPr>
            <p:ph type="sldImg" idx="2"/>
          </p:nvPr>
        </p:nvSpPr>
        <p:spPr>
          <a:noFill/>
          <a:ln>
            <a:headEnd/>
            <a:tailEnd/>
          </a:ln>
        </p:spPr>
      </p:sp>
      <p:sp>
        <p:nvSpPr>
          <p:cNvPr id="69635" name="Google Shape;1710;gcd47b15857_0_266:notes"/>
          <p:cNvSpPr txBox="1">
            <a:spLocks noGrp="1"/>
          </p:cNvSpPr>
          <p:nvPr>
            <p:ph type="body" idx="1"/>
          </p:nvPr>
        </p:nvSpPr>
        <p:spPr>
          <a:ln/>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682" name="Google Shape;1796;gcd47b15857_0_281:notes"/>
          <p:cNvSpPr>
            <a:spLocks noGrp="1" noRot="1" noChangeAspect="1" noTextEdit="1"/>
          </p:cNvSpPr>
          <p:nvPr>
            <p:ph type="sldImg" idx="2"/>
          </p:nvPr>
        </p:nvSpPr>
        <p:spPr>
          <a:noFill/>
          <a:ln>
            <a:headEnd/>
            <a:tailEnd/>
          </a:ln>
        </p:spPr>
      </p:sp>
      <p:sp>
        <p:nvSpPr>
          <p:cNvPr id="71683" name="Google Shape;1797;gcd47b15857_0_281:notes"/>
          <p:cNvSpPr txBox="1">
            <a:spLocks noGrp="1"/>
          </p:cNvSpPr>
          <p:nvPr>
            <p:ph type="body" idx="1"/>
          </p:nvPr>
        </p:nvSpPr>
        <p:spPr>
          <a:ln/>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6" name="Google Shape;1063;p:notes"/>
          <p:cNvSpPr>
            <a:spLocks noGrp="1" noRot="1" noChangeAspect="1" noTextEdit="1"/>
          </p:cNvSpPr>
          <p:nvPr>
            <p:ph type="sldImg" idx="2"/>
          </p:nvPr>
        </p:nvSpPr>
        <p:spPr>
          <a:noFill/>
          <a:ln>
            <a:headEnd/>
            <a:tailEnd/>
          </a:ln>
        </p:spPr>
      </p:sp>
      <p:sp>
        <p:nvSpPr>
          <p:cNvPr id="31747" name="Google Shape;1064;p:notes"/>
          <p:cNvSpPr txBox="1">
            <a:spLocks noGrp="1"/>
          </p:cNvSpPr>
          <p:nvPr>
            <p:ph type="body" idx="1"/>
          </p:nvPr>
        </p:nvSpPr>
        <p:spPr>
          <a:ln/>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6" name="Google Shape;1157;gd279b9a442_0_1447:notes"/>
          <p:cNvSpPr>
            <a:spLocks noGrp="1" noRot="1" noChangeAspect="1" noTextEdit="1"/>
          </p:cNvSpPr>
          <p:nvPr>
            <p:ph type="sldImg" idx="2"/>
          </p:nvPr>
        </p:nvSpPr>
        <p:spPr>
          <a:noFill/>
          <a:ln>
            <a:headEnd/>
            <a:tailEnd/>
          </a:ln>
        </p:spPr>
      </p:sp>
      <p:sp>
        <p:nvSpPr>
          <p:cNvPr id="36867" name="Google Shape;1158;gd279b9a442_0_1447:notes"/>
          <p:cNvSpPr txBox="1">
            <a:spLocks noGrp="1"/>
          </p:cNvSpPr>
          <p:nvPr>
            <p:ph type="body" idx="1"/>
          </p:nvPr>
        </p:nvSpPr>
        <p:spPr>
          <a:ln/>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4" name="Google Shape;1164;gcd47b15857_0_983:notes"/>
          <p:cNvSpPr>
            <a:spLocks noGrp="1" noRot="1" noChangeAspect="1" noTextEdit="1"/>
          </p:cNvSpPr>
          <p:nvPr>
            <p:ph type="sldImg" idx="2"/>
          </p:nvPr>
        </p:nvSpPr>
        <p:spPr>
          <a:noFill/>
          <a:ln>
            <a:headEnd/>
            <a:tailEnd/>
          </a:ln>
        </p:spPr>
      </p:sp>
      <p:sp>
        <p:nvSpPr>
          <p:cNvPr id="38915" name="Google Shape;1165;gcd47b15857_0_983:notes"/>
          <p:cNvSpPr txBox="1">
            <a:spLocks noGrp="1"/>
          </p:cNvSpPr>
          <p:nvPr>
            <p:ph type="body" idx="1"/>
          </p:nvPr>
        </p:nvSpPr>
        <p:spPr>
          <a:ln/>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4" name="Google Shape;1164;gcd47b15857_0_983:notes"/>
          <p:cNvSpPr>
            <a:spLocks noGrp="1" noRot="1" noChangeAspect="1" noTextEdit="1"/>
          </p:cNvSpPr>
          <p:nvPr>
            <p:ph type="sldImg" idx="2"/>
          </p:nvPr>
        </p:nvSpPr>
        <p:spPr>
          <a:noFill/>
          <a:ln>
            <a:headEnd/>
            <a:tailEnd/>
          </a:ln>
        </p:spPr>
      </p:sp>
      <p:sp>
        <p:nvSpPr>
          <p:cNvPr id="38915" name="Google Shape;1165;gcd47b15857_0_983:notes"/>
          <p:cNvSpPr txBox="1">
            <a:spLocks noGrp="1"/>
          </p:cNvSpPr>
          <p:nvPr>
            <p:ph type="body" idx="1"/>
          </p:nvPr>
        </p:nvSpPr>
        <p:spPr>
          <a:ln/>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5116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4" name="Google Shape;1164;gcd47b15857_0_983:notes"/>
          <p:cNvSpPr>
            <a:spLocks noGrp="1" noRot="1" noChangeAspect="1" noTextEdit="1"/>
          </p:cNvSpPr>
          <p:nvPr>
            <p:ph type="sldImg" idx="2"/>
          </p:nvPr>
        </p:nvSpPr>
        <p:spPr>
          <a:noFill/>
          <a:ln>
            <a:headEnd/>
            <a:tailEnd/>
          </a:ln>
        </p:spPr>
      </p:sp>
      <p:sp>
        <p:nvSpPr>
          <p:cNvPr id="38915" name="Google Shape;1165;gcd47b15857_0_983:notes"/>
          <p:cNvSpPr txBox="1">
            <a:spLocks noGrp="1"/>
          </p:cNvSpPr>
          <p:nvPr>
            <p:ph type="body" idx="1"/>
          </p:nvPr>
        </p:nvSpPr>
        <p:spPr>
          <a:ln/>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335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2" name="Google Shape;1208;gd279b9a442_0_1469:notes"/>
          <p:cNvSpPr>
            <a:spLocks noGrp="1" noRot="1" noChangeAspect="1" noTextEdit="1"/>
          </p:cNvSpPr>
          <p:nvPr>
            <p:ph type="sldImg" idx="2"/>
          </p:nvPr>
        </p:nvSpPr>
        <p:spPr>
          <a:noFill/>
          <a:ln>
            <a:headEnd/>
            <a:tailEnd/>
          </a:ln>
        </p:spPr>
      </p:sp>
      <p:sp>
        <p:nvSpPr>
          <p:cNvPr id="40963" name="Google Shape;1209;gd279b9a442_0_1469:notes"/>
          <p:cNvSpPr txBox="1">
            <a:spLocks noGrp="1"/>
          </p:cNvSpPr>
          <p:nvPr>
            <p:ph type="body" idx="1"/>
          </p:nvPr>
        </p:nvSpPr>
        <p:spPr>
          <a:ln/>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6" name="Google Shape;1157;gd279b9a442_0_1447:notes"/>
          <p:cNvSpPr>
            <a:spLocks noGrp="1" noRot="1" noChangeAspect="1" noTextEdit="1"/>
          </p:cNvSpPr>
          <p:nvPr>
            <p:ph type="sldImg" idx="2"/>
          </p:nvPr>
        </p:nvSpPr>
        <p:spPr>
          <a:noFill/>
          <a:ln>
            <a:headEnd/>
            <a:tailEnd/>
          </a:ln>
        </p:spPr>
      </p:sp>
      <p:sp>
        <p:nvSpPr>
          <p:cNvPr id="36867" name="Google Shape;1158;gd279b9a442_0_1447:notes"/>
          <p:cNvSpPr txBox="1">
            <a:spLocks noGrp="1"/>
          </p:cNvSpPr>
          <p:nvPr>
            <p:ph type="body" idx="1"/>
          </p:nvPr>
        </p:nvSpPr>
        <p:spPr>
          <a:ln/>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225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4" name="Google Shape;1164;gcd47b15857_0_983:notes"/>
          <p:cNvSpPr>
            <a:spLocks noGrp="1" noRot="1" noChangeAspect="1" noTextEdit="1"/>
          </p:cNvSpPr>
          <p:nvPr>
            <p:ph type="sldImg" idx="2"/>
          </p:nvPr>
        </p:nvSpPr>
        <p:spPr>
          <a:noFill/>
          <a:ln>
            <a:headEnd/>
            <a:tailEnd/>
          </a:ln>
        </p:spPr>
      </p:sp>
      <p:sp>
        <p:nvSpPr>
          <p:cNvPr id="38915" name="Google Shape;1165;gcd47b15857_0_983:notes"/>
          <p:cNvSpPr txBox="1">
            <a:spLocks noGrp="1"/>
          </p:cNvSpPr>
          <p:nvPr>
            <p:ph type="body" idx="1"/>
          </p:nvPr>
        </p:nvSpPr>
        <p:spPr>
          <a:ln/>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9193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4" name="Google Shape;11;p2"/>
          <p:cNvSpPr>
            <a:spLocks/>
          </p:cNvSpPr>
          <p:nvPr/>
        </p:nvSpPr>
        <p:spPr bwMode="auto">
          <a:xfrm rot="10093811">
            <a:off x="6773863" y="4273550"/>
            <a:ext cx="5083175" cy="1944688"/>
          </a:xfrm>
          <a:custGeom>
            <a:avLst/>
            <a:gdLst>
              <a:gd name="T0" fmla="*/ 33990 w 38969"/>
              <a:gd name="T1" fmla="*/ 1 h 13209"/>
              <a:gd name="T2" fmla="*/ 30819 w 38969"/>
              <a:gd name="T3" fmla="*/ 718 h 13209"/>
              <a:gd name="T4" fmla="*/ 16149 w 38969"/>
              <a:gd name="T5" fmla="*/ 3094 h 13209"/>
              <a:gd name="T6" fmla="*/ 2210 w 38969"/>
              <a:gd name="T7" fmla="*/ 7696 h 13209"/>
              <a:gd name="T8" fmla="*/ 864 w 38969"/>
              <a:gd name="T9" fmla="*/ 11434 h 13209"/>
              <a:gd name="T10" fmla="*/ 7959 w 38969"/>
              <a:gd name="T11" fmla="*/ 9311 h 13209"/>
              <a:gd name="T12" fmla="*/ 8822 w 38969"/>
              <a:gd name="T13" fmla="*/ 9357 h 13209"/>
              <a:gd name="T14" fmla="*/ 12842 w 38969"/>
              <a:gd name="T15" fmla="*/ 10537 h 13209"/>
              <a:gd name="T16" fmla="*/ 21864 w 38969"/>
              <a:gd name="T17" fmla="*/ 13112 h 13209"/>
              <a:gd name="T18" fmla="*/ 23654 w 38969"/>
              <a:gd name="T19" fmla="*/ 13208 h 13209"/>
              <a:gd name="T20" fmla="*/ 30852 w 38969"/>
              <a:gd name="T21" fmla="*/ 11135 h 13209"/>
              <a:gd name="T22" fmla="*/ 33990 w 38969"/>
              <a:gd name="T23" fmla="*/ 1 h 13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969" h="13209" extrusionOk="0">
                <a:moveTo>
                  <a:pt x="33990" y="1"/>
                </a:moveTo>
                <a:cubicBezTo>
                  <a:pt x="33188" y="1"/>
                  <a:pt x="32144" y="220"/>
                  <a:pt x="30819" y="718"/>
                </a:cubicBezTo>
                <a:cubicBezTo>
                  <a:pt x="26167" y="2462"/>
                  <a:pt x="21100" y="2595"/>
                  <a:pt x="16149" y="3094"/>
                </a:cubicBezTo>
                <a:cubicBezTo>
                  <a:pt x="11214" y="3592"/>
                  <a:pt x="6081" y="4589"/>
                  <a:pt x="2210" y="7696"/>
                </a:cubicBezTo>
                <a:cubicBezTo>
                  <a:pt x="1063" y="8626"/>
                  <a:pt x="0" y="10238"/>
                  <a:pt x="864" y="11434"/>
                </a:cubicBezTo>
                <a:cubicBezTo>
                  <a:pt x="3110" y="10393"/>
                  <a:pt x="5503" y="9311"/>
                  <a:pt x="7959" y="9311"/>
                </a:cubicBezTo>
                <a:cubicBezTo>
                  <a:pt x="8246" y="9311"/>
                  <a:pt x="8534" y="9326"/>
                  <a:pt x="8822" y="9357"/>
                </a:cubicBezTo>
                <a:cubicBezTo>
                  <a:pt x="10218" y="9507"/>
                  <a:pt x="11547" y="10038"/>
                  <a:pt x="12842" y="10537"/>
                </a:cubicBezTo>
                <a:cubicBezTo>
                  <a:pt x="15767" y="11683"/>
                  <a:pt x="18757" y="12780"/>
                  <a:pt x="21864" y="13112"/>
                </a:cubicBezTo>
                <a:cubicBezTo>
                  <a:pt x="22456" y="13175"/>
                  <a:pt x="23055" y="13208"/>
                  <a:pt x="23654" y="13208"/>
                </a:cubicBezTo>
                <a:cubicBezTo>
                  <a:pt x="26214" y="13208"/>
                  <a:pt x="28778" y="12602"/>
                  <a:pt x="30852" y="11135"/>
                </a:cubicBezTo>
                <a:cubicBezTo>
                  <a:pt x="34658" y="8445"/>
                  <a:pt x="38969" y="1"/>
                  <a:pt x="33990" y="1"/>
                </a:cubicBezTo>
                <a:close/>
              </a:path>
            </a:pathLst>
          </a:custGeom>
          <a:solidFill>
            <a:srgbClr val="BBE1F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 name="Google Shape;12;p2"/>
          <p:cNvSpPr>
            <a:spLocks/>
          </p:cNvSpPr>
          <p:nvPr/>
        </p:nvSpPr>
        <p:spPr bwMode="auto">
          <a:xfrm rot="2509569">
            <a:off x="-265113" y="-1627188"/>
            <a:ext cx="1819276" cy="4368801"/>
          </a:xfrm>
          <a:custGeom>
            <a:avLst/>
            <a:gdLst>
              <a:gd name="T0" fmla="*/ 14182 w 23593"/>
              <a:gd name="T1" fmla="*/ 0 h 45172"/>
              <a:gd name="T2" fmla="*/ 11498 w 23593"/>
              <a:gd name="T3" fmla="*/ 496 h 45172"/>
              <a:gd name="T4" fmla="*/ 5749 w 23593"/>
              <a:gd name="T5" fmla="*/ 5663 h 45172"/>
              <a:gd name="T6" fmla="*/ 1363 w 23593"/>
              <a:gd name="T7" fmla="*/ 13505 h 45172"/>
              <a:gd name="T8" fmla="*/ 117 w 23593"/>
              <a:gd name="T9" fmla="*/ 25982 h 45172"/>
              <a:gd name="T10" fmla="*/ 948 w 23593"/>
              <a:gd name="T11" fmla="*/ 40070 h 45172"/>
              <a:gd name="T12" fmla="*/ 2559 w 23593"/>
              <a:gd name="T13" fmla="*/ 44257 h 45172"/>
              <a:gd name="T14" fmla="*/ 5143 w 23593"/>
              <a:gd name="T15" fmla="*/ 45171 h 45172"/>
              <a:gd name="T16" fmla="*/ 15203 w 23593"/>
              <a:gd name="T17" fmla="*/ 40967 h 45172"/>
              <a:gd name="T18" fmla="*/ 19140 w 23593"/>
              <a:gd name="T19" fmla="*/ 32478 h 45172"/>
              <a:gd name="T20" fmla="*/ 16665 w 23593"/>
              <a:gd name="T21" fmla="*/ 21546 h 45172"/>
              <a:gd name="T22" fmla="*/ 21051 w 23593"/>
              <a:gd name="T23" fmla="*/ 15083 h 45172"/>
              <a:gd name="T24" fmla="*/ 21566 w 23593"/>
              <a:gd name="T25" fmla="*/ 4118 h 45172"/>
              <a:gd name="T26" fmla="*/ 14182 w 23593"/>
              <a:gd name="T27" fmla="*/ 0 h 45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593" h="45172" extrusionOk="0">
                <a:moveTo>
                  <a:pt x="14182" y="0"/>
                </a:moveTo>
                <a:cubicBezTo>
                  <a:pt x="13269" y="0"/>
                  <a:pt x="12360" y="159"/>
                  <a:pt x="11498" y="496"/>
                </a:cubicBezTo>
                <a:cubicBezTo>
                  <a:pt x="9055" y="1443"/>
                  <a:pt x="7294" y="3553"/>
                  <a:pt x="5749" y="5663"/>
                </a:cubicBezTo>
                <a:cubicBezTo>
                  <a:pt x="3972" y="8089"/>
                  <a:pt x="2327" y="10647"/>
                  <a:pt x="1363" y="13505"/>
                </a:cubicBezTo>
                <a:cubicBezTo>
                  <a:pt x="1" y="17476"/>
                  <a:pt x="51" y="21779"/>
                  <a:pt x="117" y="25982"/>
                </a:cubicBezTo>
                <a:cubicBezTo>
                  <a:pt x="167" y="30684"/>
                  <a:pt x="234" y="35418"/>
                  <a:pt x="948" y="40070"/>
                </a:cubicBezTo>
                <a:cubicBezTo>
                  <a:pt x="1164" y="41582"/>
                  <a:pt x="1513" y="43160"/>
                  <a:pt x="2559" y="44257"/>
                </a:cubicBezTo>
                <a:cubicBezTo>
                  <a:pt x="3186" y="44907"/>
                  <a:pt x="4093" y="45171"/>
                  <a:pt x="5143" y="45171"/>
                </a:cubicBezTo>
                <a:cubicBezTo>
                  <a:pt x="8549" y="45171"/>
                  <a:pt x="13463" y="42390"/>
                  <a:pt x="15203" y="40967"/>
                </a:cubicBezTo>
                <a:cubicBezTo>
                  <a:pt x="17695" y="38907"/>
                  <a:pt x="19439" y="35718"/>
                  <a:pt x="19140" y="32478"/>
                </a:cubicBezTo>
                <a:cubicBezTo>
                  <a:pt x="18791" y="28706"/>
                  <a:pt x="15801" y="25234"/>
                  <a:pt x="16665" y="21546"/>
                </a:cubicBezTo>
                <a:cubicBezTo>
                  <a:pt x="17279" y="19004"/>
                  <a:pt x="19555" y="17260"/>
                  <a:pt x="21051" y="15083"/>
                </a:cubicBezTo>
                <a:cubicBezTo>
                  <a:pt x="23227" y="11893"/>
                  <a:pt x="23593" y="7424"/>
                  <a:pt x="21566" y="4118"/>
                </a:cubicBezTo>
                <a:cubicBezTo>
                  <a:pt x="20023" y="1602"/>
                  <a:pt x="17086" y="0"/>
                  <a:pt x="14182" y="0"/>
                </a:cubicBezTo>
                <a:close/>
              </a:path>
            </a:pathLst>
          </a:custGeom>
          <a:solidFill>
            <a:srgbClr val="BBE1F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6" name="Google Shape;13;p2"/>
          <p:cNvGrpSpPr>
            <a:grpSpLocks/>
          </p:cNvGrpSpPr>
          <p:nvPr/>
        </p:nvGrpSpPr>
        <p:grpSpPr bwMode="auto">
          <a:xfrm rot="-6053269">
            <a:off x="7257256" y="-559594"/>
            <a:ext cx="2663826" cy="2566988"/>
            <a:chOff x="1391935" y="3140200"/>
            <a:chExt cx="2009038" cy="1937149"/>
          </a:xfrm>
        </p:grpSpPr>
        <p:grpSp>
          <p:nvGrpSpPr>
            <p:cNvPr id="7" name="Google Shape;14;p2"/>
            <p:cNvGrpSpPr>
              <a:grpSpLocks/>
            </p:cNvGrpSpPr>
            <p:nvPr/>
          </p:nvGrpSpPr>
          <p:grpSpPr bwMode="auto">
            <a:xfrm rot="-1411011">
              <a:off x="1606761" y="3656647"/>
              <a:ext cx="974005" cy="1279515"/>
              <a:chOff x="1324450" y="3346550"/>
              <a:chExt cx="974050" cy="1279575"/>
            </a:xfrm>
          </p:grpSpPr>
          <p:sp>
            <p:nvSpPr>
              <p:cNvPr id="16" name="Google Shape;15;p2"/>
              <p:cNvSpPr>
                <a:spLocks/>
              </p:cNvSpPr>
              <p:nvPr/>
            </p:nvSpPr>
            <p:spPr bwMode="auto">
              <a:xfrm>
                <a:off x="1590475" y="3463500"/>
                <a:ext cx="243275" cy="283825"/>
              </a:xfrm>
              <a:custGeom>
                <a:avLst/>
                <a:gdLst>
                  <a:gd name="T0" fmla="*/ 5113 w 9731"/>
                  <a:gd name="T1" fmla="*/ 1 h 11353"/>
                  <a:gd name="T2" fmla="*/ 4871 w 9731"/>
                  <a:gd name="T3" fmla="*/ 11 h 11353"/>
                  <a:gd name="T4" fmla="*/ 7506 w 9731"/>
                  <a:gd name="T5" fmla="*/ 11352 h 11353"/>
                  <a:gd name="T6" fmla="*/ 5113 w 9731"/>
                  <a:gd name="T7" fmla="*/ 1 h 11353"/>
                </a:gdLst>
                <a:ahLst/>
                <a:cxnLst>
                  <a:cxn ang="0">
                    <a:pos x="T0" y="T1"/>
                  </a:cxn>
                  <a:cxn ang="0">
                    <a:pos x="T2" y="T3"/>
                  </a:cxn>
                  <a:cxn ang="0">
                    <a:pos x="T4" y="T5"/>
                  </a:cxn>
                  <a:cxn ang="0">
                    <a:pos x="T6" y="T7"/>
                  </a:cxn>
                </a:cxnLst>
                <a:rect l="0" t="0" r="r" b="b"/>
                <a:pathLst>
                  <a:path w="9731" h="11353" extrusionOk="0">
                    <a:moveTo>
                      <a:pt x="5113" y="1"/>
                    </a:moveTo>
                    <a:cubicBezTo>
                      <a:pt x="5034" y="1"/>
                      <a:pt x="4953" y="4"/>
                      <a:pt x="4871" y="11"/>
                    </a:cubicBezTo>
                    <a:cubicBezTo>
                      <a:pt x="0" y="378"/>
                      <a:pt x="7506" y="11352"/>
                      <a:pt x="7506" y="11352"/>
                    </a:cubicBezTo>
                    <a:cubicBezTo>
                      <a:pt x="7506" y="11352"/>
                      <a:pt x="9731" y="1"/>
                      <a:pt x="5113"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 name="Google Shape;16;p2"/>
              <p:cNvSpPr>
                <a:spLocks/>
              </p:cNvSpPr>
              <p:nvPr/>
            </p:nvSpPr>
            <p:spPr bwMode="auto">
              <a:xfrm>
                <a:off x="1749200" y="3608725"/>
                <a:ext cx="242425" cy="290375"/>
              </a:xfrm>
              <a:custGeom>
                <a:avLst/>
                <a:gdLst>
                  <a:gd name="T0" fmla="*/ 4613 w 9697"/>
                  <a:gd name="T1" fmla="*/ 0 h 11615"/>
                  <a:gd name="T2" fmla="*/ 5693 w 9697"/>
                  <a:gd name="T3" fmla="*/ 11614 h 11615"/>
                  <a:gd name="T4" fmla="*/ 4793 w 9697"/>
                  <a:gd name="T5" fmla="*/ 6 h 11615"/>
                  <a:gd name="T6" fmla="*/ 4613 w 9697"/>
                  <a:gd name="T7" fmla="*/ 0 h 11615"/>
                </a:gdLst>
                <a:ahLst/>
                <a:cxnLst>
                  <a:cxn ang="0">
                    <a:pos x="T0" y="T1"/>
                  </a:cxn>
                  <a:cxn ang="0">
                    <a:pos x="T2" y="T3"/>
                  </a:cxn>
                  <a:cxn ang="0">
                    <a:pos x="T4" y="T5"/>
                  </a:cxn>
                  <a:cxn ang="0">
                    <a:pos x="T6" y="T7"/>
                  </a:cxn>
                </a:cxnLst>
                <a:rect l="0" t="0" r="r" b="b"/>
                <a:pathLst>
                  <a:path w="9697" h="11615" extrusionOk="0">
                    <a:moveTo>
                      <a:pt x="4613" y="0"/>
                    </a:moveTo>
                    <a:cubicBezTo>
                      <a:pt x="0" y="0"/>
                      <a:pt x="5693" y="11614"/>
                      <a:pt x="5693" y="11614"/>
                    </a:cubicBezTo>
                    <a:cubicBezTo>
                      <a:pt x="5693" y="11614"/>
                      <a:pt x="9696" y="373"/>
                      <a:pt x="4793" y="6"/>
                    </a:cubicBezTo>
                    <a:cubicBezTo>
                      <a:pt x="4731" y="2"/>
                      <a:pt x="4671" y="0"/>
                      <a:pt x="4613"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7;p2"/>
              <p:cNvSpPr>
                <a:spLocks/>
              </p:cNvSpPr>
              <p:nvPr/>
            </p:nvSpPr>
            <p:spPr bwMode="auto">
              <a:xfrm>
                <a:off x="1903575" y="3725100"/>
                <a:ext cx="228150" cy="290750"/>
              </a:xfrm>
              <a:custGeom>
                <a:avLst/>
                <a:gdLst>
                  <a:gd name="T0" fmla="*/ 3714 w 9126"/>
                  <a:gd name="T1" fmla="*/ 0 h 11630"/>
                  <a:gd name="T2" fmla="*/ 2654 w 9126"/>
                  <a:gd name="T3" fmla="*/ 11629 h 11630"/>
                  <a:gd name="T4" fmla="*/ 4422 w 9126"/>
                  <a:gd name="T5" fmla="*/ 121 h 11630"/>
                  <a:gd name="T6" fmla="*/ 3714 w 9126"/>
                  <a:gd name="T7" fmla="*/ 0 h 11630"/>
                </a:gdLst>
                <a:ahLst/>
                <a:cxnLst>
                  <a:cxn ang="0">
                    <a:pos x="T0" y="T1"/>
                  </a:cxn>
                  <a:cxn ang="0">
                    <a:pos x="T2" y="T3"/>
                  </a:cxn>
                  <a:cxn ang="0">
                    <a:pos x="T4" y="T5"/>
                  </a:cxn>
                  <a:cxn ang="0">
                    <a:pos x="T6" y="T7"/>
                  </a:cxn>
                </a:cxnLst>
                <a:rect l="0" t="0" r="r" b="b"/>
                <a:pathLst>
                  <a:path w="9126" h="11630" extrusionOk="0">
                    <a:moveTo>
                      <a:pt x="3714" y="0"/>
                    </a:moveTo>
                    <a:cubicBezTo>
                      <a:pt x="0" y="0"/>
                      <a:pt x="2654" y="11629"/>
                      <a:pt x="2654" y="11629"/>
                    </a:cubicBezTo>
                    <a:cubicBezTo>
                      <a:pt x="2654" y="11629"/>
                      <a:pt x="9125" y="1622"/>
                      <a:pt x="4422" y="121"/>
                    </a:cubicBezTo>
                    <a:cubicBezTo>
                      <a:pt x="4164" y="39"/>
                      <a:pt x="3928" y="0"/>
                      <a:pt x="371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 name="Google Shape;18;p2"/>
              <p:cNvSpPr>
                <a:spLocks/>
              </p:cNvSpPr>
              <p:nvPr/>
            </p:nvSpPr>
            <p:spPr bwMode="auto">
              <a:xfrm>
                <a:off x="2026150" y="3841500"/>
                <a:ext cx="215650" cy="281075"/>
              </a:xfrm>
              <a:custGeom>
                <a:avLst/>
                <a:gdLst>
                  <a:gd name="T0" fmla="*/ 3334 w 8626"/>
                  <a:gd name="T1" fmla="*/ 0 h 11243"/>
                  <a:gd name="T2" fmla="*/ 453 w 8626"/>
                  <a:gd name="T3" fmla="*/ 11243 h 11243"/>
                  <a:gd name="T4" fmla="*/ 4289 w 8626"/>
                  <a:gd name="T5" fmla="*/ 268 h 11243"/>
                  <a:gd name="T6" fmla="*/ 3334 w 8626"/>
                  <a:gd name="T7" fmla="*/ 0 h 11243"/>
                </a:gdLst>
                <a:ahLst/>
                <a:cxnLst>
                  <a:cxn ang="0">
                    <a:pos x="T0" y="T1"/>
                  </a:cxn>
                  <a:cxn ang="0">
                    <a:pos x="T2" y="T3"/>
                  </a:cxn>
                  <a:cxn ang="0">
                    <a:pos x="T4" y="T5"/>
                  </a:cxn>
                  <a:cxn ang="0">
                    <a:pos x="T6" y="T7"/>
                  </a:cxn>
                </a:cxnLst>
                <a:rect l="0" t="0" r="r" b="b"/>
                <a:pathLst>
                  <a:path w="8626" h="11243" extrusionOk="0">
                    <a:moveTo>
                      <a:pt x="3334" y="0"/>
                    </a:moveTo>
                    <a:cubicBezTo>
                      <a:pt x="1" y="0"/>
                      <a:pt x="453" y="11243"/>
                      <a:pt x="453" y="11243"/>
                    </a:cubicBezTo>
                    <a:cubicBezTo>
                      <a:pt x="453" y="11243"/>
                      <a:pt x="8625" y="2570"/>
                      <a:pt x="4289" y="268"/>
                    </a:cubicBezTo>
                    <a:cubicBezTo>
                      <a:pt x="3940" y="85"/>
                      <a:pt x="3623" y="0"/>
                      <a:pt x="3334"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9;p2"/>
              <p:cNvSpPr>
                <a:spLocks/>
              </p:cNvSpPr>
              <p:nvPr/>
            </p:nvSpPr>
            <p:spPr bwMode="auto">
              <a:xfrm>
                <a:off x="2093450" y="4010475"/>
                <a:ext cx="173375" cy="224700"/>
              </a:xfrm>
              <a:custGeom>
                <a:avLst/>
                <a:gdLst>
                  <a:gd name="T0" fmla="*/ 2668 w 6935"/>
                  <a:gd name="T1" fmla="*/ 1 h 8988"/>
                  <a:gd name="T2" fmla="*/ 396 w 6935"/>
                  <a:gd name="T3" fmla="*/ 8987 h 8988"/>
                  <a:gd name="T4" fmla="*/ 3432 w 6935"/>
                  <a:gd name="T5" fmla="*/ 214 h 8988"/>
                  <a:gd name="T6" fmla="*/ 2668 w 6935"/>
                  <a:gd name="T7" fmla="*/ 1 h 8988"/>
                </a:gdLst>
                <a:ahLst/>
                <a:cxnLst>
                  <a:cxn ang="0">
                    <a:pos x="T0" y="T1"/>
                  </a:cxn>
                  <a:cxn ang="0">
                    <a:pos x="T2" y="T3"/>
                  </a:cxn>
                  <a:cxn ang="0">
                    <a:pos x="T4" y="T5"/>
                  </a:cxn>
                  <a:cxn ang="0">
                    <a:pos x="T6" y="T7"/>
                  </a:cxn>
                </a:cxnLst>
                <a:rect l="0" t="0" r="r" b="b"/>
                <a:pathLst>
                  <a:path w="6935" h="8988" extrusionOk="0">
                    <a:moveTo>
                      <a:pt x="2668" y="1"/>
                    </a:moveTo>
                    <a:cubicBezTo>
                      <a:pt x="0" y="1"/>
                      <a:pt x="396" y="8987"/>
                      <a:pt x="396" y="8987"/>
                    </a:cubicBezTo>
                    <a:cubicBezTo>
                      <a:pt x="396" y="8987"/>
                      <a:pt x="6934" y="2049"/>
                      <a:pt x="3432" y="214"/>
                    </a:cubicBezTo>
                    <a:cubicBezTo>
                      <a:pt x="3153" y="68"/>
                      <a:pt x="2899" y="1"/>
                      <a:pt x="266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 name="Google Shape;20;p2"/>
              <p:cNvSpPr>
                <a:spLocks/>
              </p:cNvSpPr>
              <p:nvPr/>
            </p:nvSpPr>
            <p:spPr bwMode="auto">
              <a:xfrm>
                <a:off x="2147125" y="4158450"/>
                <a:ext cx="136375" cy="177625"/>
              </a:xfrm>
              <a:custGeom>
                <a:avLst/>
                <a:gdLst>
                  <a:gd name="T0" fmla="*/ 2120 w 5455"/>
                  <a:gd name="T1" fmla="*/ 1 h 7105"/>
                  <a:gd name="T2" fmla="*/ 284 w 5455"/>
                  <a:gd name="T3" fmla="*/ 7104 h 7105"/>
                  <a:gd name="T4" fmla="*/ 2719 w 5455"/>
                  <a:gd name="T5" fmla="*/ 166 h 7105"/>
                  <a:gd name="T6" fmla="*/ 2120 w 5455"/>
                  <a:gd name="T7" fmla="*/ 1 h 7105"/>
                </a:gdLst>
                <a:ahLst/>
                <a:cxnLst>
                  <a:cxn ang="0">
                    <a:pos x="T0" y="T1"/>
                  </a:cxn>
                  <a:cxn ang="0">
                    <a:pos x="T2" y="T3"/>
                  </a:cxn>
                  <a:cxn ang="0">
                    <a:pos x="T4" y="T5"/>
                  </a:cxn>
                  <a:cxn ang="0">
                    <a:pos x="T6" y="T7"/>
                  </a:cxn>
                </a:cxnLst>
                <a:rect l="0" t="0" r="r" b="b"/>
                <a:pathLst>
                  <a:path w="5455" h="7105" extrusionOk="0">
                    <a:moveTo>
                      <a:pt x="2120" y="1"/>
                    </a:moveTo>
                    <a:cubicBezTo>
                      <a:pt x="1" y="1"/>
                      <a:pt x="284" y="7104"/>
                      <a:pt x="284" y="7104"/>
                    </a:cubicBezTo>
                    <a:cubicBezTo>
                      <a:pt x="284" y="7104"/>
                      <a:pt x="5454" y="1634"/>
                      <a:pt x="2719" y="166"/>
                    </a:cubicBezTo>
                    <a:cubicBezTo>
                      <a:pt x="2501" y="53"/>
                      <a:pt x="2301" y="1"/>
                      <a:pt x="2120"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21;p2"/>
              <p:cNvSpPr>
                <a:spLocks/>
              </p:cNvSpPr>
              <p:nvPr/>
            </p:nvSpPr>
            <p:spPr bwMode="auto">
              <a:xfrm>
                <a:off x="1511000" y="3639075"/>
                <a:ext cx="295475" cy="147500"/>
              </a:xfrm>
              <a:custGeom>
                <a:avLst/>
                <a:gdLst>
                  <a:gd name="T0" fmla="*/ 2745 w 11819"/>
                  <a:gd name="T1" fmla="*/ 0 h 5900"/>
                  <a:gd name="T2" fmla="*/ 1111 w 11819"/>
                  <a:gd name="T3" fmla="*/ 1360 h 5900"/>
                  <a:gd name="T4" fmla="*/ 11486 w 11819"/>
                  <a:gd name="T5" fmla="*/ 5900 h 5900"/>
                  <a:gd name="T6" fmla="*/ 11819 w 11819"/>
                  <a:gd name="T7" fmla="*/ 5897 h 5900"/>
                  <a:gd name="T8" fmla="*/ 2745 w 11819"/>
                  <a:gd name="T9" fmla="*/ 0 h 5900"/>
                </a:gdLst>
                <a:ahLst/>
                <a:cxnLst>
                  <a:cxn ang="0">
                    <a:pos x="T0" y="T1"/>
                  </a:cxn>
                  <a:cxn ang="0">
                    <a:pos x="T2" y="T3"/>
                  </a:cxn>
                  <a:cxn ang="0">
                    <a:pos x="T4" y="T5"/>
                  </a:cxn>
                  <a:cxn ang="0">
                    <a:pos x="T6" y="T7"/>
                  </a:cxn>
                  <a:cxn ang="0">
                    <a:pos x="T8" y="T9"/>
                  </a:cxn>
                </a:cxnLst>
                <a:rect l="0" t="0" r="r" b="b"/>
                <a:pathLst>
                  <a:path w="11819" h="5900" extrusionOk="0">
                    <a:moveTo>
                      <a:pt x="2745" y="0"/>
                    </a:moveTo>
                    <a:cubicBezTo>
                      <a:pt x="1958" y="0"/>
                      <a:pt x="1363" y="387"/>
                      <a:pt x="1111" y="1360"/>
                    </a:cubicBezTo>
                    <a:cubicBezTo>
                      <a:pt x="0" y="5683"/>
                      <a:pt x="9562" y="5900"/>
                      <a:pt x="11486" y="5900"/>
                    </a:cubicBezTo>
                    <a:cubicBezTo>
                      <a:pt x="11700" y="5900"/>
                      <a:pt x="11819" y="5897"/>
                      <a:pt x="11819" y="5897"/>
                    </a:cubicBezTo>
                    <a:cubicBezTo>
                      <a:pt x="11819" y="5897"/>
                      <a:pt x="5816" y="0"/>
                      <a:pt x="274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 name="Google Shape;22;p2"/>
              <p:cNvSpPr>
                <a:spLocks/>
              </p:cNvSpPr>
              <p:nvPr/>
            </p:nvSpPr>
            <p:spPr bwMode="auto">
              <a:xfrm>
                <a:off x="1624675" y="3791100"/>
                <a:ext cx="298550" cy="158025"/>
              </a:xfrm>
              <a:custGeom>
                <a:avLst/>
                <a:gdLst>
                  <a:gd name="T0" fmla="*/ 3045 w 11942"/>
                  <a:gd name="T1" fmla="*/ 1 h 6321"/>
                  <a:gd name="T2" fmla="*/ 1468 w 11942"/>
                  <a:gd name="T3" fmla="*/ 1284 h 6321"/>
                  <a:gd name="T4" fmla="*/ 11942 w 11942"/>
                  <a:gd name="T5" fmla="*/ 6321 h 6321"/>
                  <a:gd name="T6" fmla="*/ 3045 w 11942"/>
                  <a:gd name="T7" fmla="*/ 1 h 6321"/>
                </a:gdLst>
                <a:ahLst/>
                <a:cxnLst>
                  <a:cxn ang="0">
                    <a:pos x="T0" y="T1"/>
                  </a:cxn>
                  <a:cxn ang="0">
                    <a:pos x="T2" y="T3"/>
                  </a:cxn>
                  <a:cxn ang="0">
                    <a:pos x="T4" y="T5"/>
                  </a:cxn>
                  <a:cxn ang="0">
                    <a:pos x="T6" y="T7"/>
                  </a:cxn>
                </a:cxnLst>
                <a:rect l="0" t="0" r="r" b="b"/>
                <a:pathLst>
                  <a:path w="11942" h="6321" extrusionOk="0">
                    <a:moveTo>
                      <a:pt x="3045" y="1"/>
                    </a:moveTo>
                    <a:cubicBezTo>
                      <a:pt x="2313" y="1"/>
                      <a:pt x="1747" y="369"/>
                      <a:pt x="1468" y="1284"/>
                    </a:cubicBezTo>
                    <a:cubicBezTo>
                      <a:pt x="0" y="5987"/>
                      <a:pt x="11942" y="6321"/>
                      <a:pt x="11942" y="6321"/>
                    </a:cubicBezTo>
                    <a:cubicBezTo>
                      <a:pt x="11942" y="6321"/>
                      <a:pt x="6076" y="1"/>
                      <a:pt x="3045"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23;p2"/>
              <p:cNvSpPr>
                <a:spLocks/>
              </p:cNvSpPr>
              <p:nvPr/>
            </p:nvSpPr>
            <p:spPr bwMode="auto">
              <a:xfrm>
                <a:off x="1703850" y="3945525"/>
                <a:ext cx="287775" cy="119525"/>
              </a:xfrm>
              <a:custGeom>
                <a:avLst/>
                <a:gdLst>
                  <a:gd name="T0" fmla="*/ 2065 w 11511"/>
                  <a:gd name="T1" fmla="*/ 0 h 4781"/>
                  <a:gd name="T2" fmla="*/ 169 w 11511"/>
                  <a:gd name="T3" fmla="*/ 1678 h 4781"/>
                  <a:gd name="T4" fmla="*/ 5773 w 11511"/>
                  <a:gd name="T5" fmla="*/ 4780 h 4781"/>
                  <a:gd name="T6" fmla="*/ 11510 w 11511"/>
                  <a:gd name="T7" fmla="*/ 4180 h 4781"/>
                  <a:gd name="T8" fmla="*/ 2065 w 11511"/>
                  <a:gd name="T9" fmla="*/ 0 h 4781"/>
                </a:gdLst>
                <a:ahLst/>
                <a:cxnLst>
                  <a:cxn ang="0">
                    <a:pos x="T0" y="T1"/>
                  </a:cxn>
                  <a:cxn ang="0">
                    <a:pos x="T2" y="T3"/>
                  </a:cxn>
                  <a:cxn ang="0">
                    <a:pos x="T4" y="T5"/>
                  </a:cxn>
                  <a:cxn ang="0">
                    <a:pos x="T6" y="T7"/>
                  </a:cxn>
                  <a:cxn ang="0">
                    <a:pos x="T8" y="T9"/>
                  </a:cxn>
                </a:cxnLst>
                <a:rect l="0" t="0" r="r" b="b"/>
                <a:pathLst>
                  <a:path w="11511" h="4781" extrusionOk="0">
                    <a:moveTo>
                      <a:pt x="2065" y="0"/>
                    </a:moveTo>
                    <a:cubicBezTo>
                      <a:pt x="995" y="0"/>
                      <a:pt x="252" y="458"/>
                      <a:pt x="169" y="1678"/>
                    </a:cubicBezTo>
                    <a:cubicBezTo>
                      <a:pt x="1" y="4163"/>
                      <a:pt x="2876" y="4780"/>
                      <a:pt x="5773" y="4780"/>
                    </a:cubicBezTo>
                    <a:cubicBezTo>
                      <a:pt x="8631" y="4780"/>
                      <a:pt x="11510" y="4180"/>
                      <a:pt x="11510" y="4180"/>
                    </a:cubicBezTo>
                    <a:cubicBezTo>
                      <a:pt x="11510" y="4180"/>
                      <a:pt x="5297" y="0"/>
                      <a:pt x="206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 name="Google Shape;24;p2"/>
              <p:cNvSpPr>
                <a:spLocks/>
              </p:cNvSpPr>
              <p:nvPr/>
            </p:nvSpPr>
            <p:spPr bwMode="auto">
              <a:xfrm>
                <a:off x="1760025" y="4087225"/>
                <a:ext cx="295800" cy="109250"/>
              </a:xfrm>
              <a:custGeom>
                <a:avLst/>
                <a:gdLst>
                  <a:gd name="T0" fmla="*/ 2678 w 11832"/>
                  <a:gd name="T1" fmla="*/ 1 h 4370"/>
                  <a:gd name="T2" fmla="*/ 190 w 11832"/>
                  <a:gd name="T3" fmla="*/ 2081 h 4370"/>
                  <a:gd name="T4" fmla="*/ 3762 w 11832"/>
                  <a:gd name="T5" fmla="*/ 4369 h 4370"/>
                  <a:gd name="T6" fmla="*/ 11832 w 11832"/>
                  <a:gd name="T7" fmla="*/ 2481 h 4370"/>
                  <a:gd name="T8" fmla="*/ 2678 w 11832"/>
                  <a:gd name="T9" fmla="*/ 1 h 4370"/>
                </a:gdLst>
                <a:ahLst/>
                <a:cxnLst>
                  <a:cxn ang="0">
                    <a:pos x="T0" y="T1"/>
                  </a:cxn>
                  <a:cxn ang="0">
                    <a:pos x="T2" y="T3"/>
                  </a:cxn>
                  <a:cxn ang="0">
                    <a:pos x="T4" y="T5"/>
                  </a:cxn>
                  <a:cxn ang="0">
                    <a:pos x="T6" y="T7"/>
                  </a:cxn>
                  <a:cxn ang="0">
                    <a:pos x="T8" y="T9"/>
                  </a:cxn>
                </a:cxnLst>
                <a:rect l="0" t="0" r="r" b="b"/>
                <a:pathLst>
                  <a:path w="11832" h="4370" extrusionOk="0">
                    <a:moveTo>
                      <a:pt x="2678" y="1"/>
                    </a:moveTo>
                    <a:cubicBezTo>
                      <a:pt x="1094" y="1"/>
                      <a:pt x="0" y="531"/>
                      <a:pt x="190" y="2081"/>
                    </a:cubicBezTo>
                    <a:cubicBezTo>
                      <a:pt x="390" y="3810"/>
                      <a:pt x="1896" y="4369"/>
                      <a:pt x="3762" y="4369"/>
                    </a:cubicBezTo>
                    <a:cubicBezTo>
                      <a:pt x="7189" y="4369"/>
                      <a:pt x="11832" y="2481"/>
                      <a:pt x="11832" y="2481"/>
                    </a:cubicBezTo>
                    <a:cubicBezTo>
                      <a:pt x="11832" y="2481"/>
                      <a:pt x="6106" y="1"/>
                      <a:pt x="267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 name="Google Shape;25;p2"/>
              <p:cNvSpPr>
                <a:spLocks/>
              </p:cNvSpPr>
              <p:nvPr/>
            </p:nvSpPr>
            <p:spPr bwMode="auto">
              <a:xfrm>
                <a:off x="1879225" y="4205975"/>
                <a:ext cx="235825" cy="87325"/>
              </a:xfrm>
              <a:custGeom>
                <a:avLst/>
                <a:gdLst>
                  <a:gd name="T0" fmla="*/ 2124 w 9433"/>
                  <a:gd name="T1" fmla="*/ 1 h 3493"/>
                  <a:gd name="T2" fmla="*/ 159 w 9433"/>
                  <a:gd name="T3" fmla="*/ 1667 h 3493"/>
                  <a:gd name="T4" fmla="*/ 3008 w 9433"/>
                  <a:gd name="T5" fmla="*/ 3493 h 3493"/>
                  <a:gd name="T6" fmla="*/ 9432 w 9433"/>
                  <a:gd name="T7" fmla="*/ 2001 h 3493"/>
                  <a:gd name="T8" fmla="*/ 2124 w 9433"/>
                  <a:gd name="T9" fmla="*/ 1 h 3493"/>
                </a:gdLst>
                <a:ahLst/>
                <a:cxnLst>
                  <a:cxn ang="0">
                    <a:pos x="T0" y="T1"/>
                  </a:cxn>
                  <a:cxn ang="0">
                    <a:pos x="T2" y="T3"/>
                  </a:cxn>
                  <a:cxn ang="0">
                    <a:pos x="T4" y="T5"/>
                  </a:cxn>
                  <a:cxn ang="0">
                    <a:pos x="T6" y="T7"/>
                  </a:cxn>
                  <a:cxn ang="0">
                    <a:pos x="T8" y="T9"/>
                  </a:cxn>
                </a:cxnLst>
                <a:rect l="0" t="0" r="r" b="b"/>
                <a:pathLst>
                  <a:path w="9433" h="3493" extrusionOk="0">
                    <a:moveTo>
                      <a:pt x="2124" y="1"/>
                    </a:moveTo>
                    <a:cubicBezTo>
                      <a:pt x="866" y="1"/>
                      <a:pt x="1" y="426"/>
                      <a:pt x="159" y="1667"/>
                    </a:cubicBezTo>
                    <a:cubicBezTo>
                      <a:pt x="312" y="3047"/>
                      <a:pt x="1516" y="3493"/>
                      <a:pt x="3008" y="3493"/>
                    </a:cubicBezTo>
                    <a:cubicBezTo>
                      <a:pt x="5737" y="3493"/>
                      <a:pt x="9432" y="2001"/>
                      <a:pt x="9432" y="2001"/>
                    </a:cubicBezTo>
                    <a:cubicBezTo>
                      <a:pt x="9432" y="2001"/>
                      <a:pt x="4853" y="1"/>
                      <a:pt x="2124"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 name="Google Shape;26;p2"/>
              <p:cNvSpPr>
                <a:spLocks/>
              </p:cNvSpPr>
              <p:nvPr/>
            </p:nvSpPr>
            <p:spPr bwMode="auto">
              <a:xfrm>
                <a:off x="1986600" y="4299800"/>
                <a:ext cx="181800" cy="72850"/>
              </a:xfrm>
              <a:custGeom>
                <a:avLst/>
                <a:gdLst>
                  <a:gd name="T0" fmla="*/ 1292 w 7272"/>
                  <a:gd name="T1" fmla="*/ 0 h 2914"/>
                  <a:gd name="T2" fmla="*/ 0 w 7272"/>
                  <a:gd name="T3" fmla="*/ 1150 h 2914"/>
                  <a:gd name="T4" fmla="*/ 2977 w 7272"/>
                  <a:gd name="T5" fmla="*/ 2914 h 2914"/>
                  <a:gd name="T6" fmla="*/ 7272 w 7272"/>
                  <a:gd name="T7" fmla="*/ 2284 h 2914"/>
                  <a:gd name="T8" fmla="*/ 1292 w 7272"/>
                  <a:gd name="T9" fmla="*/ 0 h 2914"/>
                </a:gdLst>
                <a:ahLst/>
                <a:cxnLst>
                  <a:cxn ang="0">
                    <a:pos x="T0" y="T1"/>
                  </a:cxn>
                  <a:cxn ang="0">
                    <a:pos x="T2" y="T3"/>
                  </a:cxn>
                  <a:cxn ang="0">
                    <a:pos x="T4" y="T5"/>
                  </a:cxn>
                  <a:cxn ang="0">
                    <a:pos x="T6" y="T7"/>
                  </a:cxn>
                  <a:cxn ang="0">
                    <a:pos x="T8" y="T9"/>
                  </a:cxn>
                </a:cxnLst>
                <a:rect l="0" t="0" r="r" b="b"/>
                <a:pathLst>
                  <a:path w="7272" h="2914" extrusionOk="0">
                    <a:moveTo>
                      <a:pt x="1292" y="0"/>
                    </a:moveTo>
                    <a:cubicBezTo>
                      <a:pt x="525" y="0"/>
                      <a:pt x="0" y="308"/>
                      <a:pt x="0" y="1150"/>
                    </a:cubicBezTo>
                    <a:cubicBezTo>
                      <a:pt x="0" y="2527"/>
                      <a:pt x="1403" y="2914"/>
                      <a:pt x="2977" y="2914"/>
                    </a:cubicBezTo>
                    <a:cubicBezTo>
                      <a:pt x="4985" y="2914"/>
                      <a:pt x="7272" y="2284"/>
                      <a:pt x="7272" y="2284"/>
                    </a:cubicBezTo>
                    <a:cubicBezTo>
                      <a:pt x="7272" y="2284"/>
                      <a:pt x="3382" y="0"/>
                      <a:pt x="1292"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 name="Google Shape;27;p2"/>
              <p:cNvSpPr>
                <a:spLocks/>
              </p:cNvSpPr>
              <p:nvPr/>
            </p:nvSpPr>
            <p:spPr bwMode="auto">
              <a:xfrm>
                <a:off x="1577975" y="3516925"/>
                <a:ext cx="720525" cy="1109200"/>
              </a:xfrm>
              <a:custGeom>
                <a:avLst/>
                <a:gdLst>
                  <a:gd name="T0" fmla="*/ 234 w 28821"/>
                  <a:gd name="T1" fmla="*/ 0 h 44368"/>
                  <a:gd name="T2" fmla="*/ 100 w 28821"/>
                  <a:gd name="T3" fmla="*/ 75 h 44368"/>
                  <a:gd name="T4" fmla="*/ 100 w 28821"/>
                  <a:gd name="T5" fmla="*/ 342 h 44368"/>
                  <a:gd name="T6" fmla="*/ 28354 w 28821"/>
                  <a:gd name="T7" fmla="*/ 44240 h 44368"/>
                  <a:gd name="T8" fmla="*/ 28544 w 28821"/>
                  <a:gd name="T9" fmla="*/ 44367 h 44368"/>
                  <a:gd name="T10" fmla="*/ 28654 w 28821"/>
                  <a:gd name="T11" fmla="*/ 44340 h 44368"/>
                  <a:gd name="T12" fmla="*/ 28721 w 28821"/>
                  <a:gd name="T13" fmla="*/ 44073 h 44368"/>
                  <a:gd name="T14" fmla="*/ 367 w 28821"/>
                  <a:gd name="T15" fmla="*/ 75 h 44368"/>
                  <a:gd name="T16" fmla="*/ 234 w 28821"/>
                  <a:gd name="T17" fmla="*/ 0 h 44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21" h="44368" extrusionOk="0">
                    <a:moveTo>
                      <a:pt x="234" y="0"/>
                    </a:moveTo>
                    <a:cubicBezTo>
                      <a:pt x="184" y="0"/>
                      <a:pt x="134" y="25"/>
                      <a:pt x="100" y="75"/>
                    </a:cubicBezTo>
                    <a:cubicBezTo>
                      <a:pt x="0" y="142"/>
                      <a:pt x="0" y="275"/>
                      <a:pt x="100" y="342"/>
                    </a:cubicBezTo>
                    <a:cubicBezTo>
                      <a:pt x="11975" y="13285"/>
                      <a:pt x="21482" y="28029"/>
                      <a:pt x="28354" y="44240"/>
                    </a:cubicBezTo>
                    <a:cubicBezTo>
                      <a:pt x="28378" y="44312"/>
                      <a:pt x="28454" y="44367"/>
                      <a:pt x="28544" y="44367"/>
                    </a:cubicBezTo>
                    <a:cubicBezTo>
                      <a:pt x="28579" y="44367"/>
                      <a:pt x="28617" y="44359"/>
                      <a:pt x="28654" y="44340"/>
                    </a:cubicBezTo>
                    <a:cubicBezTo>
                      <a:pt x="28721" y="44307"/>
                      <a:pt x="28821" y="44174"/>
                      <a:pt x="28721" y="44073"/>
                    </a:cubicBezTo>
                    <a:cubicBezTo>
                      <a:pt x="21816" y="27828"/>
                      <a:pt x="12276" y="13085"/>
                      <a:pt x="367" y="75"/>
                    </a:cubicBezTo>
                    <a:cubicBezTo>
                      <a:pt x="334" y="25"/>
                      <a:pt x="284" y="0"/>
                      <a:pt x="23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 name="Google Shape;28;p2"/>
              <p:cNvSpPr>
                <a:spLocks/>
              </p:cNvSpPr>
              <p:nvPr/>
            </p:nvSpPr>
            <p:spPr bwMode="auto">
              <a:xfrm>
                <a:off x="1324450" y="3346550"/>
                <a:ext cx="356125" cy="280675"/>
              </a:xfrm>
              <a:custGeom>
                <a:avLst/>
                <a:gdLst>
                  <a:gd name="T0" fmla="*/ 6600 w 14245"/>
                  <a:gd name="T1" fmla="*/ 0 h 11227"/>
                  <a:gd name="T2" fmla="*/ 5104 w 14245"/>
                  <a:gd name="T3" fmla="*/ 452 h 11227"/>
                  <a:gd name="T4" fmla="*/ 14244 w 14245"/>
                  <a:gd name="T5" fmla="*/ 11227 h 11227"/>
                  <a:gd name="T6" fmla="*/ 6600 w 14245"/>
                  <a:gd name="T7" fmla="*/ 0 h 11227"/>
                </a:gdLst>
                <a:ahLst/>
                <a:cxnLst>
                  <a:cxn ang="0">
                    <a:pos x="T0" y="T1"/>
                  </a:cxn>
                  <a:cxn ang="0">
                    <a:pos x="T2" y="T3"/>
                  </a:cxn>
                  <a:cxn ang="0">
                    <a:pos x="T4" y="T5"/>
                  </a:cxn>
                  <a:cxn ang="0">
                    <a:pos x="T6" y="T7"/>
                  </a:cxn>
                </a:cxnLst>
                <a:rect l="0" t="0" r="r" b="b"/>
                <a:pathLst>
                  <a:path w="14245" h="11227" extrusionOk="0">
                    <a:moveTo>
                      <a:pt x="6600" y="0"/>
                    </a:moveTo>
                    <a:cubicBezTo>
                      <a:pt x="6114" y="0"/>
                      <a:pt x="5614" y="140"/>
                      <a:pt x="5104" y="452"/>
                    </a:cubicBezTo>
                    <a:cubicBezTo>
                      <a:pt x="1" y="3621"/>
                      <a:pt x="14244" y="11227"/>
                      <a:pt x="14244" y="11227"/>
                    </a:cubicBezTo>
                    <a:cubicBezTo>
                      <a:pt x="14244" y="11227"/>
                      <a:pt x="10952" y="0"/>
                      <a:pt x="6600"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 name="Google Shape;29;p2"/>
            <p:cNvGrpSpPr>
              <a:grpSpLocks/>
            </p:cNvGrpSpPr>
            <p:nvPr/>
          </p:nvGrpSpPr>
          <p:grpSpPr bwMode="auto">
            <a:xfrm>
              <a:off x="2295150" y="3140200"/>
              <a:ext cx="580425" cy="1612825"/>
              <a:chOff x="2295150" y="3140200"/>
              <a:chExt cx="580425" cy="1612825"/>
            </a:xfrm>
          </p:grpSpPr>
          <p:sp>
            <p:nvSpPr>
              <p:cNvPr id="14" name="Google Shape;30;p2"/>
              <p:cNvSpPr>
                <a:spLocks/>
              </p:cNvSpPr>
              <p:nvPr/>
            </p:nvSpPr>
            <p:spPr bwMode="auto">
              <a:xfrm>
                <a:off x="2295150" y="3140200"/>
                <a:ext cx="580425" cy="1612000"/>
              </a:xfrm>
              <a:custGeom>
                <a:avLst/>
                <a:gdLst>
                  <a:gd name="T0" fmla="*/ 501 w 23217"/>
                  <a:gd name="T1" fmla="*/ 0 h 64480"/>
                  <a:gd name="T2" fmla="*/ 467 w 23217"/>
                  <a:gd name="T3" fmla="*/ 500 h 64480"/>
                  <a:gd name="T4" fmla="*/ 34 w 23217"/>
                  <a:gd name="T5" fmla="*/ 10608 h 64480"/>
                  <a:gd name="T6" fmla="*/ 34 w 23217"/>
                  <a:gd name="T7" fmla="*/ 11141 h 64480"/>
                  <a:gd name="T8" fmla="*/ 667 w 23217"/>
                  <a:gd name="T9" fmla="*/ 20682 h 64480"/>
                  <a:gd name="T10" fmla="*/ 701 w 23217"/>
                  <a:gd name="T11" fmla="*/ 21149 h 64480"/>
                  <a:gd name="T12" fmla="*/ 2469 w 23217"/>
                  <a:gd name="T13" fmla="*/ 30689 h 64480"/>
                  <a:gd name="T14" fmla="*/ 2602 w 23217"/>
                  <a:gd name="T15" fmla="*/ 31122 h 64480"/>
                  <a:gd name="T16" fmla="*/ 5171 w 23217"/>
                  <a:gd name="T17" fmla="*/ 39462 h 64480"/>
                  <a:gd name="T18" fmla="*/ 5337 w 23217"/>
                  <a:gd name="T19" fmla="*/ 39895 h 64480"/>
                  <a:gd name="T20" fmla="*/ 9274 w 23217"/>
                  <a:gd name="T21" fmla="*/ 48401 h 64480"/>
                  <a:gd name="T22" fmla="*/ 9474 w 23217"/>
                  <a:gd name="T23" fmla="*/ 48835 h 64480"/>
                  <a:gd name="T24" fmla="*/ 21549 w 23217"/>
                  <a:gd name="T25" fmla="*/ 64246 h 64480"/>
                  <a:gd name="T26" fmla="*/ 21816 w 23217"/>
                  <a:gd name="T27" fmla="*/ 64480 h 64480"/>
                  <a:gd name="T28" fmla="*/ 21883 w 23217"/>
                  <a:gd name="T29" fmla="*/ 64046 h 64480"/>
                  <a:gd name="T30" fmla="*/ 23117 w 23217"/>
                  <a:gd name="T31" fmla="*/ 51404 h 64480"/>
                  <a:gd name="T32" fmla="*/ 23117 w 23217"/>
                  <a:gd name="T33" fmla="*/ 50903 h 64480"/>
                  <a:gd name="T34" fmla="*/ 21949 w 23217"/>
                  <a:gd name="T35" fmla="*/ 41196 h 64480"/>
                  <a:gd name="T36" fmla="*/ 21849 w 23217"/>
                  <a:gd name="T37" fmla="*/ 40796 h 64480"/>
                  <a:gd name="T38" fmla="*/ 19614 w 23217"/>
                  <a:gd name="T39" fmla="*/ 32557 h 64480"/>
                  <a:gd name="T40" fmla="*/ 19481 w 23217"/>
                  <a:gd name="T41" fmla="*/ 32156 h 64480"/>
                  <a:gd name="T42" fmla="*/ 16178 w 23217"/>
                  <a:gd name="T43" fmla="*/ 24151 h 64480"/>
                  <a:gd name="T44" fmla="*/ 16012 w 23217"/>
                  <a:gd name="T45" fmla="*/ 23784 h 64480"/>
                  <a:gd name="T46" fmla="*/ 11875 w 23217"/>
                  <a:gd name="T47" fmla="*/ 15945 h 64480"/>
                  <a:gd name="T48" fmla="*/ 11675 w 23217"/>
                  <a:gd name="T49" fmla="*/ 15545 h 64480"/>
                  <a:gd name="T50" fmla="*/ 6805 w 23217"/>
                  <a:gd name="T51" fmla="*/ 8006 h 64480"/>
                  <a:gd name="T52" fmla="*/ 6505 w 23217"/>
                  <a:gd name="T53" fmla="*/ 7606 h 64480"/>
                  <a:gd name="T54" fmla="*/ 834 w 23217"/>
                  <a:gd name="T55" fmla="*/ 334 h 64480"/>
                  <a:gd name="T56" fmla="*/ 501 w 23217"/>
                  <a:gd name="T57" fmla="*/ 0 h 64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217" h="64480" extrusionOk="0">
                    <a:moveTo>
                      <a:pt x="501" y="0"/>
                    </a:moveTo>
                    <a:cubicBezTo>
                      <a:pt x="501" y="167"/>
                      <a:pt x="467" y="334"/>
                      <a:pt x="467" y="500"/>
                    </a:cubicBezTo>
                    <a:cubicBezTo>
                      <a:pt x="134" y="4003"/>
                      <a:pt x="0" y="7372"/>
                      <a:pt x="34" y="10608"/>
                    </a:cubicBezTo>
                    <a:lnTo>
                      <a:pt x="34" y="11141"/>
                    </a:lnTo>
                    <a:cubicBezTo>
                      <a:pt x="100" y="14477"/>
                      <a:pt x="334" y="17679"/>
                      <a:pt x="667" y="20682"/>
                    </a:cubicBezTo>
                    <a:cubicBezTo>
                      <a:pt x="667" y="20848"/>
                      <a:pt x="701" y="20982"/>
                      <a:pt x="701" y="21149"/>
                    </a:cubicBezTo>
                    <a:cubicBezTo>
                      <a:pt x="1134" y="24518"/>
                      <a:pt x="1768" y="27720"/>
                      <a:pt x="2469" y="30689"/>
                    </a:cubicBezTo>
                    <a:cubicBezTo>
                      <a:pt x="2502" y="30822"/>
                      <a:pt x="2535" y="30989"/>
                      <a:pt x="2602" y="31122"/>
                    </a:cubicBezTo>
                    <a:cubicBezTo>
                      <a:pt x="3336" y="34125"/>
                      <a:pt x="4203" y="36860"/>
                      <a:pt x="5171" y="39462"/>
                    </a:cubicBezTo>
                    <a:cubicBezTo>
                      <a:pt x="5204" y="39628"/>
                      <a:pt x="5304" y="39729"/>
                      <a:pt x="5337" y="39895"/>
                    </a:cubicBezTo>
                    <a:cubicBezTo>
                      <a:pt x="6538" y="43031"/>
                      <a:pt x="7873" y="45866"/>
                      <a:pt x="9274" y="48401"/>
                    </a:cubicBezTo>
                    <a:cubicBezTo>
                      <a:pt x="9307" y="48535"/>
                      <a:pt x="9374" y="48702"/>
                      <a:pt x="9474" y="48835"/>
                    </a:cubicBezTo>
                    <a:cubicBezTo>
                      <a:pt x="14644" y="58208"/>
                      <a:pt x="20315" y="63212"/>
                      <a:pt x="21549" y="64246"/>
                    </a:cubicBezTo>
                    <a:cubicBezTo>
                      <a:pt x="21716" y="64380"/>
                      <a:pt x="21816" y="64480"/>
                      <a:pt x="21816" y="64480"/>
                    </a:cubicBezTo>
                    <a:cubicBezTo>
                      <a:pt x="21849" y="64346"/>
                      <a:pt x="21849" y="64179"/>
                      <a:pt x="21883" y="64046"/>
                    </a:cubicBezTo>
                    <a:cubicBezTo>
                      <a:pt x="22850" y="59810"/>
                      <a:pt x="23217" y="55540"/>
                      <a:pt x="23117" y="51404"/>
                    </a:cubicBezTo>
                    <a:lnTo>
                      <a:pt x="23117" y="50903"/>
                    </a:lnTo>
                    <a:cubicBezTo>
                      <a:pt x="23017" y="47634"/>
                      <a:pt x="22583" y="44365"/>
                      <a:pt x="21949" y="41196"/>
                    </a:cubicBezTo>
                    <a:cubicBezTo>
                      <a:pt x="21883" y="41063"/>
                      <a:pt x="21883" y="40896"/>
                      <a:pt x="21849" y="40796"/>
                    </a:cubicBezTo>
                    <a:cubicBezTo>
                      <a:pt x="21282" y="37961"/>
                      <a:pt x="20515" y="35192"/>
                      <a:pt x="19614" y="32557"/>
                    </a:cubicBezTo>
                    <a:cubicBezTo>
                      <a:pt x="19548" y="32457"/>
                      <a:pt x="19514" y="32290"/>
                      <a:pt x="19481" y="32156"/>
                    </a:cubicBezTo>
                    <a:cubicBezTo>
                      <a:pt x="18513" y="29354"/>
                      <a:pt x="17379" y="26653"/>
                      <a:pt x="16178" y="24151"/>
                    </a:cubicBezTo>
                    <a:cubicBezTo>
                      <a:pt x="16145" y="24017"/>
                      <a:pt x="16112" y="23884"/>
                      <a:pt x="16012" y="23784"/>
                    </a:cubicBezTo>
                    <a:cubicBezTo>
                      <a:pt x="14677" y="20948"/>
                      <a:pt x="13310" y="18347"/>
                      <a:pt x="11875" y="15945"/>
                    </a:cubicBezTo>
                    <a:cubicBezTo>
                      <a:pt x="11842" y="15811"/>
                      <a:pt x="11742" y="15678"/>
                      <a:pt x="11675" y="15545"/>
                    </a:cubicBezTo>
                    <a:cubicBezTo>
                      <a:pt x="10007" y="12709"/>
                      <a:pt x="8306" y="10174"/>
                      <a:pt x="6805" y="8006"/>
                    </a:cubicBezTo>
                    <a:cubicBezTo>
                      <a:pt x="6705" y="7839"/>
                      <a:pt x="6605" y="7706"/>
                      <a:pt x="6505" y="7606"/>
                    </a:cubicBezTo>
                    <a:cubicBezTo>
                      <a:pt x="3803" y="3803"/>
                      <a:pt x="1635" y="1201"/>
                      <a:pt x="834" y="334"/>
                    </a:cubicBezTo>
                    <a:lnTo>
                      <a:pt x="501" y="0"/>
                    </a:ln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 name="Google Shape;31;p2"/>
              <p:cNvSpPr>
                <a:spLocks/>
              </p:cNvSpPr>
              <p:nvPr/>
            </p:nvSpPr>
            <p:spPr bwMode="auto">
              <a:xfrm>
                <a:off x="2296800" y="3141025"/>
                <a:ext cx="577125" cy="1612000"/>
              </a:xfrm>
              <a:custGeom>
                <a:avLst/>
                <a:gdLst>
                  <a:gd name="T0" fmla="*/ 401 w 23085"/>
                  <a:gd name="T1" fmla="*/ 501 h 64480"/>
                  <a:gd name="T2" fmla="*/ 6572 w 23085"/>
                  <a:gd name="T3" fmla="*/ 15478 h 64480"/>
                  <a:gd name="T4" fmla="*/ 1 w 23085"/>
                  <a:gd name="T5" fmla="*/ 11142 h 64480"/>
                  <a:gd name="T6" fmla="*/ 6806 w 23085"/>
                  <a:gd name="T7" fmla="*/ 16079 h 64480"/>
                  <a:gd name="T8" fmla="*/ 635 w 23085"/>
                  <a:gd name="T9" fmla="*/ 20682 h 64480"/>
                  <a:gd name="T10" fmla="*/ 668 w 23085"/>
                  <a:gd name="T11" fmla="*/ 21149 h 64480"/>
                  <a:gd name="T12" fmla="*/ 10142 w 23085"/>
                  <a:gd name="T13" fmla="*/ 24685 h 64480"/>
                  <a:gd name="T14" fmla="*/ 12910 w 23085"/>
                  <a:gd name="T15" fmla="*/ 32290 h 64480"/>
                  <a:gd name="T16" fmla="*/ 2436 w 23085"/>
                  <a:gd name="T17" fmla="*/ 30689 h 64480"/>
                  <a:gd name="T18" fmla="*/ 2569 w 23085"/>
                  <a:gd name="T19" fmla="*/ 31123 h 64480"/>
                  <a:gd name="T20" fmla="*/ 13077 w 23085"/>
                  <a:gd name="T21" fmla="*/ 32624 h 64480"/>
                  <a:gd name="T22" fmla="*/ 15912 w 23085"/>
                  <a:gd name="T23" fmla="*/ 41130 h 64480"/>
                  <a:gd name="T24" fmla="*/ 5171 w 23085"/>
                  <a:gd name="T25" fmla="*/ 39429 h 64480"/>
                  <a:gd name="T26" fmla="*/ 12477 w 23085"/>
                  <a:gd name="T27" fmla="*/ 41330 h 64480"/>
                  <a:gd name="T28" fmla="*/ 18014 w 23085"/>
                  <a:gd name="T29" fmla="*/ 48535 h 64480"/>
                  <a:gd name="T30" fmla="*/ 14327 w 23085"/>
                  <a:gd name="T31" fmla="*/ 48722 h 64480"/>
                  <a:gd name="T32" fmla="*/ 9241 w 23085"/>
                  <a:gd name="T33" fmla="*/ 48368 h 64480"/>
                  <a:gd name="T34" fmla="*/ 14578 w 23085"/>
                  <a:gd name="T35" fmla="*/ 49136 h 64480"/>
                  <a:gd name="T36" fmla="*/ 18081 w 23085"/>
                  <a:gd name="T37" fmla="*/ 48935 h 64480"/>
                  <a:gd name="T38" fmla="*/ 21483 w 23085"/>
                  <a:gd name="T39" fmla="*/ 64280 h 64480"/>
                  <a:gd name="T40" fmla="*/ 21817 w 23085"/>
                  <a:gd name="T41" fmla="*/ 64046 h 64480"/>
                  <a:gd name="T42" fmla="*/ 22484 w 23085"/>
                  <a:gd name="T43" fmla="*/ 51871 h 64480"/>
                  <a:gd name="T44" fmla="*/ 23084 w 23085"/>
                  <a:gd name="T45" fmla="*/ 50937 h 64480"/>
                  <a:gd name="T46" fmla="*/ 17280 w 23085"/>
                  <a:gd name="T47" fmla="*/ 44666 h 64480"/>
                  <a:gd name="T48" fmla="*/ 21917 w 23085"/>
                  <a:gd name="T49" fmla="*/ 41163 h 64480"/>
                  <a:gd name="T50" fmla="*/ 17180 w 23085"/>
                  <a:gd name="T51" fmla="*/ 44299 h 64480"/>
                  <a:gd name="T52" fmla="*/ 16235 w 23085"/>
                  <a:gd name="T53" fmla="*/ 41235 h 64480"/>
                  <a:gd name="T54" fmla="*/ 15846 w 23085"/>
                  <a:gd name="T55" fmla="*/ 40263 h 64480"/>
                  <a:gd name="T56" fmla="*/ 17513 w 23085"/>
                  <a:gd name="T57" fmla="*/ 34592 h 64480"/>
                  <a:gd name="T58" fmla="*/ 19315 w 23085"/>
                  <a:gd name="T59" fmla="*/ 32190 h 64480"/>
                  <a:gd name="T60" fmla="*/ 11676 w 23085"/>
                  <a:gd name="T61" fmla="*/ 28087 h 64480"/>
                  <a:gd name="T62" fmla="*/ 16012 w 23085"/>
                  <a:gd name="T63" fmla="*/ 24151 h 64480"/>
                  <a:gd name="T64" fmla="*/ 11576 w 23085"/>
                  <a:gd name="T65" fmla="*/ 27687 h 64480"/>
                  <a:gd name="T66" fmla="*/ 8774 w 23085"/>
                  <a:gd name="T67" fmla="*/ 20182 h 64480"/>
                  <a:gd name="T68" fmla="*/ 11776 w 23085"/>
                  <a:gd name="T69" fmla="*/ 15878 h 64480"/>
                  <a:gd name="T70" fmla="*/ 8607 w 23085"/>
                  <a:gd name="T71" fmla="*/ 19781 h 64480"/>
                  <a:gd name="T72" fmla="*/ 5438 w 23085"/>
                  <a:gd name="T73" fmla="*/ 11776 h 64480"/>
                  <a:gd name="T74" fmla="*/ 6406 w 23085"/>
                  <a:gd name="T75" fmla="*/ 7539 h 64480"/>
                  <a:gd name="T76" fmla="*/ 802 w 23085"/>
                  <a:gd name="T77" fmla="*/ 467 h 64480"/>
                  <a:gd name="T78" fmla="*/ 435 w 23085"/>
                  <a:gd name="T79" fmla="*/ 0 h 64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085" h="64480" extrusionOk="0">
                    <a:moveTo>
                      <a:pt x="435" y="0"/>
                    </a:moveTo>
                    <a:cubicBezTo>
                      <a:pt x="435" y="167"/>
                      <a:pt x="401" y="334"/>
                      <a:pt x="401" y="501"/>
                    </a:cubicBezTo>
                    <a:cubicBezTo>
                      <a:pt x="2002" y="4337"/>
                      <a:pt x="3604" y="8206"/>
                      <a:pt x="5171" y="12109"/>
                    </a:cubicBezTo>
                    <a:lnTo>
                      <a:pt x="6572" y="15478"/>
                    </a:lnTo>
                    <a:cubicBezTo>
                      <a:pt x="4237" y="14077"/>
                      <a:pt x="2069" y="12443"/>
                      <a:pt x="1" y="10608"/>
                    </a:cubicBezTo>
                    <a:lnTo>
                      <a:pt x="1" y="11142"/>
                    </a:lnTo>
                    <a:cubicBezTo>
                      <a:pt x="2136" y="12976"/>
                      <a:pt x="4404" y="14611"/>
                      <a:pt x="6772" y="16079"/>
                    </a:cubicBezTo>
                    <a:lnTo>
                      <a:pt x="6806" y="16079"/>
                    </a:lnTo>
                    <a:cubicBezTo>
                      <a:pt x="7907" y="18781"/>
                      <a:pt x="8941" y="21483"/>
                      <a:pt x="9975" y="24251"/>
                    </a:cubicBezTo>
                    <a:cubicBezTo>
                      <a:pt x="6739" y="23484"/>
                      <a:pt x="3570" y="22283"/>
                      <a:pt x="635" y="20682"/>
                    </a:cubicBezTo>
                    <a:cubicBezTo>
                      <a:pt x="635" y="20849"/>
                      <a:pt x="668" y="20982"/>
                      <a:pt x="668" y="21149"/>
                    </a:cubicBezTo>
                    <a:cubicBezTo>
                      <a:pt x="2670" y="22183"/>
                      <a:pt x="4738" y="23084"/>
                      <a:pt x="6839" y="23784"/>
                    </a:cubicBezTo>
                    <a:cubicBezTo>
                      <a:pt x="7940" y="24151"/>
                      <a:pt x="9007" y="24451"/>
                      <a:pt x="10142" y="24685"/>
                    </a:cubicBezTo>
                    <a:cubicBezTo>
                      <a:pt x="10242" y="24852"/>
                      <a:pt x="10275" y="25085"/>
                      <a:pt x="10342" y="25252"/>
                    </a:cubicBezTo>
                    <a:cubicBezTo>
                      <a:pt x="11242" y="27587"/>
                      <a:pt x="12076" y="29922"/>
                      <a:pt x="12910" y="32290"/>
                    </a:cubicBezTo>
                    <a:cubicBezTo>
                      <a:pt x="12805" y="32291"/>
                      <a:pt x="12700" y="32292"/>
                      <a:pt x="12595" y="32292"/>
                    </a:cubicBezTo>
                    <a:cubicBezTo>
                      <a:pt x="9133" y="32292"/>
                      <a:pt x="5706" y="31758"/>
                      <a:pt x="2436" y="30689"/>
                    </a:cubicBezTo>
                    <a:cubicBezTo>
                      <a:pt x="2469" y="30823"/>
                      <a:pt x="2503" y="30989"/>
                      <a:pt x="2569" y="31123"/>
                    </a:cubicBezTo>
                    <a:cubicBezTo>
                      <a:pt x="4771" y="31823"/>
                      <a:pt x="7073" y="32290"/>
                      <a:pt x="9408" y="32490"/>
                    </a:cubicBezTo>
                    <a:cubicBezTo>
                      <a:pt x="10642" y="32590"/>
                      <a:pt x="11843" y="32624"/>
                      <a:pt x="13077" y="32624"/>
                    </a:cubicBezTo>
                    <a:cubicBezTo>
                      <a:pt x="13777" y="34592"/>
                      <a:pt x="14445" y="36527"/>
                      <a:pt x="15078" y="38528"/>
                    </a:cubicBezTo>
                    <a:cubicBezTo>
                      <a:pt x="15345" y="39429"/>
                      <a:pt x="15645" y="40263"/>
                      <a:pt x="15912" y="41130"/>
                    </a:cubicBezTo>
                    <a:cubicBezTo>
                      <a:pt x="12276" y="41130"/>
                      <a:pt x="8607" y="40596"/>
                      <a:pt x="5171" y="39429"/>
                    </a:cubicBezTo>
                    <a:cubicBezTo>
                      <a:pt x="5238" y="39595"/>
                      <a:pt x="5305" y="39696"/>
                      <a:pt x="5338" y="39862"/>
                    </a:cubicBezTo>
                    <a:cubicBezTo>
                      <a:pt x="7640" y="40630"/>
                      <a:pt x="10075" y="41130"/>
                      <a:pt x="12477" y="41330"/>
                    </a:cubicBezTo>
                    <a:cubicBezTo>
                      <a:pt x="13644" y="41430"/>
                      <a:pt x="14812" y="41463"/>
                      <a:pt x="15979" y="41463"/>
                    </a:cubicBezTo>
                    <a:cubicBezTo>
                      <a:pt x="16680" y="43798"/>
                      <a:pt x="17413" y="46167"/>
                      <a:pt x="18014" y="48535"/>
                    </a:cubicBezTo>
                    <a:lnTo>
                      <a:pt x="17980" y="48535"/>
                    </a:lnTo>
                    <a:cubicBezTo>
                      <a:pt x="16770" y="48660"/>
                      <a:pt x="15549" y="48722"/>
                      <a:pt x="14327" y="48722"/>
                    </a:cubicBezTo>
                    <a:cubicBezTo>
                      <a:pt x="12620" y="48722"/>
                      <a:pt x="10913" y="48602"/>
                      <a:pt x="9241" y="48368"/>
                    </a:cubicBezTo>
                    <a:cubicBezTo>
                      <a:pt x="9274" y="48502"/>
                      <a:pt x="9374" y="48669"/>
                      <a:pt x="9441" y="48802"/>
                    </a:cubicBezTo>
                    <a:cubicBezTo>
                      <a:pt x="11109" y="49036"/>
                      <a:pt x="12877" y="49136"/>
                      <a:pt x="14578" y="49136"/>
                    </a:cubicBezTo>
                    <a:cubicBezTo>
                      <a:pt x="15679" y="49136"/>
                      <a:pt x="16880" y="49102"/>
                      <a:pt x="17980" y="48969"/>
                    </a:cubicBezTo>
                    <a:cubicBezTo>
                      <a:pt x="18014" y="48969"/>
                      <a:pt x="18081" y="48935"/>
                      <a:pt x="18081" y="48935"/>
                    </a:cubicBezTo>
                    <a:cubicBezTo>
                      <a:pt x="18314" y="49970"/>
                      <a:pt x="18614" y="50970"/>
                      <a:pt x="18848" y="52004"/>
                    </a:cubicBezTo>
                    <a:cubicBezTo>
                      <a:pt x="19848" y="56041"/>
                      <a:pt x="20782" y="60144"/>
                      <a:pt x="21483" y="64280"/>
                    </a:cubicBezTo>
                    <a:cubicBezTo>
                      <a:pt x="21650" y="64380"/>
                      <a:pt x="21750" y="64480"/>
                      <a:pt x="21750" y="64480"/>
                    </a:cubicBezTo>
                    <a:cubicBezTo>
                      <a:pt x="21783" y="64347"/>
                      <a:pt x="21783" y="64180"/>
                      <a:pt x="21817" y="64046"/>
                    </a:cubicBezTo>
                    <a:cubicBezTo>
                      <a:pt x="21249" y="60644"/>
                      <a:pt x="20482" y="57208"/>
                      <a:pt x="19682" y="53839"/>
                    </a:cubicBezTo>
                    <a:cubicBezTo>
                      <a:pt x="20649" y="53205"/>
                      <a:pt x="21616" y="52605"/>
                      <a:pt x="22484" y="51871"/>
                    </a:cubicBezTo>
                    <a:cubicBezTo>
                      <a:pt x="22684" y="51704"/>
                      <a:pt x="22851" y="51604"/>
                      <a:pt x="23084" y="51437"/>
                    </a:cubicBezTo>
                    <a:lnTo>
                      <a:pt x="23084" y="50937"/>
                    </a:lnTo>
                    <a:cubicBezTo>
                      <a:pt x="21950" y="51804"/>
                      <a:pt x="20816" y="52671"/>
                      <a:pt x="19615" y="53439"/>
                    </a:cubicBezTo>
                    <a:cubicBezTo>
                      <a:pt x="18914" y="50503"/>
                      <a:pt x="18114" y="47601"/>
                      <a:pt x="17280" y="44666"/>
                    </a:cubicBezTo>
                    <a:cubicBezTo>
                      <a:pt x="18247" y="44032"/>
                      <a:pt x="19115" y="43432"/>
                      <a:pt x="19982" y="42764"/>
                    </a:cubicBezTo>
                    <a:cubicBezTo>
                      <a:pt x="20649" y="42264"/>
                      <a:pt x="21283" y="41697"/>
                      <a:pt x="21917" y="41163"/>
                    </a:cubicBezTo>
                    <a:cubicBezTo>
                      <a:pt x="21850" y="41030"/>
                      <a:pt x="21850" y="40863"/>
                      <a:pt x="21817" y="40763"/>
                    </a:cubicBezTo>
                    <a:cubicBezTo>
                      <a:pt x="20349" y="42031"/>
                      <a:pt x="18814" y="43265"/>
                      <a:pt x="17180" y="44299"/>
                    </a:cubicBezTo>
                    <a:cubicBezTo>
                      <a:pt x="16913" y="43298"/>
                      <a:pt x="16579" y="42297"/>
                      <a:pt x="16279" y="41297"/>
                    </a:cubicBezTo>
                    <a:cubicBezTo>
                      <a:pt x="16279" y="41274"/>
                      <a:pt x="16279" y="41235"/>
                      <a:pt x="16235" y="41235"/>
                    </a:cubicBezTo>
                    <a:cubicBezTo>
                      <a:pt x="16216" y="41235"/>
                      <a:pt x="16187" y="41243"/>
                      <a:pt x="16146" y="41263"/>
                    </a:cubicBezTo>
                    <a:cubicBezTo>
                      <a:pt x="16079" y="40930"/>
                      <a:pt x="15979" y="40596"/>
                      <a:pt x="15846" y="40263"/>
                    </a:cubicBezTo>
                    <a:cubicBezTo>
                      <a:pt x="15479" y="39128"/>
                      <a:pt x="15145" y="38028"/>
                      <a:pt x="14778" y="36927"/>
                    </a:cubicBezTo>
                    <a:cubicBezTo>
                      <a:pt x="15746" y="36193"/>
                      <a:pt x="16646" y="35426"/>
                      <a:pt x="17513" y="34592"/>
                    </a:cubicBezTo>
                    <a:cubicBezTo>
                      <a:pt x="18181" y="33958"/>
                      <a:pt x="18814" y="33291"/>
                      <a:pt x="19448" y="32624"/>
                    </a:cubicBezTo>
                    <a:cubicBezTo>
                      <a:pt x="19415" y="32490"/>
                      <a:pt x="19348" y="32324"/>
                      <a:pt x="19315" y="32190"/>
                    </a:cubicBezTo>
                    <a:cubicBezTo>
                      <a:pt x="17914" y="33791"/>
                      <a:pt x="16313" y="35259"/>
                      <a:pt x="14645" y="36527"/>
                    </a:cubicBezTo>
                    <a:cubicBezTo>
                      <a:pt x="13677" y="33691"/>
                      <a:pt x="12743" y="30856"/>
                      <a:pt x="11676" y="28087"/>
                    </a:cubicBezTo>
                    <a:cubicBezTo>
                      <a:pt x="12643" y="27353"/>
                      <a:pt x="13577" y="26586"/>
                      <a:pt x="14445" y="25752"/>
                    </a:cubicBezTo>
                    <a:cubicBezTo>
                      <a:pt x="14978" y="25252"/>
                      <a:pt x="15512" y="24685"/>
                      <a:pt x="16012" y="24151"/>
                    </a:cubicBezTo>
                    <a:cubicBezTo>
                      <a:pt x="15979" y="24018"/>
                      <a:pt x="15946" y="23918"/>
                      <a:pt x="15846" y="23784"/>
                    </a:cubicBezTo>
                    <a:cubicBezTo>
                      <a:pt x="14578" y="25185"/>
                      <a:pt x="13110" y="26519"/>
                      <a:pt x="11576" y="27687"/>
                    </a:cubicBezTo>
                    <a:cubicBezTo>
                      <a:pt x="11476" y="27420"/>
                      <a:pt x="11342" y="27153"/>
                      <a:pt x="11276" y="26853"/>
                    </a:cubicBezTo>
                    <a:cubicBezTo>
                      <a:pt x="10475" y="24618"/>
                      <a:pt x="9641" y="22417"/>
                      <a:pt x="8774" y="20182"/>
                    </a:cubicBezTo>
                    <a:cubicBezTo>
                      <a:pt x="9474" y="19314"/>
                      <a:pt x="10142" y="18380"/>
                      <a:pt x="10775" y="17480"/>
                    </a:cubicBezTo>
                    <a:cubicBezTo>
                      <a:pt x="11109" y="16946"/>
                      <a:pt x="11442" y="16446"/>
                      <a:pt x="11776" y="15878"/>
                    </a:cubicBezTo>
                    <a:cubicBezTo>
                      <a:pt x="11743" y="15778"/>
                      <a:pt x="11643" y="15645"/>
                      <a:pt x="11576" y="15512"/>
                    </a:cubicBezTo>
                    <a:cubicBezTo>
                      <a:pt x="10642" y="17013"/>
                      <a:pt x="9675" y="18447"/>
                      <a:pt x="8607" y="19781"/>
                    </a:cubicBezTo>
                    <a:cubicBezTo>
                      <a:pt x="7807" y="17746"/>
                      <a:pt x="7006" y="15678"/>
                      <a:pt x="6172" y="13644"/>
                    </a:cubicBezTo>
                    <a:lnTo>
                      <a:pt x="5438" y="11776"/>
                    </a:lnTo>
                    <a:cubicBezTo>
                      <a:pt x="5905" y="10508"/>
                      <a:pt x="6305" y="9274"/>
                      <a:pt x="6672" y="7973"/>
                    </a:cubicBezTo>
                    <a:cubicBezTo>
                      <a:pt x="6606" y="7806"/>
                      <a:pt x="6472" y="7673"/>
                      <a:pt x="6406" y="7539"/>
                    </a:cubicBezTo>
                    <a:cubicBezTo>
                      <a:pt x="6072" y="8807"/>
                      <a:pt x="5672" y="10008"/>
                      <a:pt x="5238" y="11208"/>
                    </a:cubicBezTo>
                    <a:cubicBezTo>
                      <a:pt x="3770" y="7639"/>
                      <a:pt x="2303" y="4070"/>
                      <a:pt x="802" y="467"/>
                    </a:cubicBezTo>
                    <a:cubicBezTo>
                      <a:pt x="802" y="434"/>
                      <a:pt x="768" y="367"/>
                      <a:pt x="768" y="334"/>
                    </a:cubicBezTo>
                    <a:lnTo>
                      <a:pt x="435" y="0"/>
                    </a:ln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1" name="Google Shape;32;p2"/>
            <p:cNvGrpSpPr>
              <a:grpSpLocks/>
            </p:cNvGrpSpPr>
            <p:nvPr/>
          </p:nvGrpSpPr>
          <p:grpSpPr bwMode="auto">
            <a:xfrm rot="1293275">
              <a:off x="2830290" y="3380855"/>
              <a:ext cx="332761" cy="1358547"/>
              <a:chOff x="2815525" y="3515450"/>
              <a:chExt cx="332750" cy="1358500"/>
            </a:xfrm>
          </p:grpSpPr>
          <p:sp>
            <p:nvSpPr>
              <p:cNvPr id="12" name="Google Shape;33;p2"/>
              <p:cNvSpPr>
                <a:spLocks/>
              </p:cNvSpPr>
              <p:nvPr/>
            </p:nvSpPr>
            <p:spPr bwMode="auto">
              <a:xfrm>
                <a:off x="2816350" y="3515450"/>
                <a:ext cx="331925" cy="1358500"/>
              </a:xfrm>
              <a:custGeom>
                <a:avLst/>
                <a:gdLst>
                  <a:gd name="T0" fmla="*/ 4170 w 13277"/>
                  <a:gd name="T1" fmla="*/ 1 h 54340"/>
                  <a:gd name="T2" fmla="*/ 4037 w 13277"/>
                  <a:gd name="T3" fmla="*/ 368 h 54340"/>
                  <a:gd name="T4" fmla="*/ 1835 w 13277"/>
                  <a:gd name="T5" fmla="*/ 8173 h 54340"/>
                  <a:gd name="T6" fmla="*/ 1735 w 13277"/>
                  <a:gd name="T7" fmla="*/ 8607 h 54340"/>
                  <a:gd name="T8" fmla="*/ 467 w 13277"/>
                  <a:gd name="T9" fmla="*/ 16179 h 54340"/>
                  <a:gd name="T10" fmla="*/ 434 w 13277"/>
                  <a:gd name="T11" fmla="*/ 16546 h 54340"/>
                  <a:gd name="T12" fmla="*/ 0 w 13277"/>
                  <a:gd name="T13" fmla="*/ 24318 h 54340"/>
                  <a:gd name="T14" fmla="*/ 0 w 13277"/>
                  <a:gd name="T15" fmla="*/ 24685 h 54340"/>
                  <a:gd name="T16" fmla="*/ 467 w 13277"/>
                  <a:gd name="T17" fmla="*/ 31690 h 54340"/>
                  <a:gd name="T18" fmla="*/ 501 w 13277"/>
                  <a:gd name="T19" fmla="*/ 32057 h 54340"/>
                  <a:gd name="T20" fmla="*/ 1969 w 13277"/>
                  <a:gd name="T21" fmla="*/ 39462 h 54340"/>
                  <a:gd name="T22" fmla="*/ 2035 w 13277"/>
                  <a:gd name="T23" fmla="*/ 39829 h 54340"/>
                  <a:gd name="T24" fmla="*/ 8640 w 13277"/>
                  <a:gd name="T25" fmla="*/ 54140 h 54340"/>
                  <a:gd name="T26" fmla="*/ 8807 w 13277"/>
                  <a:gd name="T27" fmla="*/ 54340 h 54340"/>
                  <a:gd name="T28" fmla="*/ 8974 w 13277"/>
                  <a:gd name="T29" fmla="*/ 54040 h 54340"/>
                  <a:gd name="T30" fmla="*/ 12276 w 13277"/>
                  <a:gd name="T31" fmla="*/ 44399 h 54340"/>
                  <a:gd name="T32" fmla="*/ 12343 w 13277"/>
                  <a:gd name="T33" fmla="*/ 44032 h 54340"/>
                  <a:gd name="T34" fmla="*/ 13210 w 13277"/>
                  <a:gd name="T35" fmla="*/ 36227 h 54340"/>
                  <a:gd name="T36" fmla="*/ 13210 w 13277"/>
                  <a:gd name="T37" fmla="*/ 35893 h 54340"/>
                  <a:gd name="T38" fmla="*/ 12976 w 13277"/>
                  <a:gd name="T39" fmla="*/ 29055 h 54340"/>
                  <a:gd name="T40" fmla="*/ 12943 w 13277"/>
                  <a:gd name="T41" fmla="*/ 28721 h 54340"/>
                  <a:gd name="T42" fmla="*/ 11976 w 13277"/>
                  <a:gd name="T43" fmla="*/ 21783 h 54340"/>
                  <a:gd name="T44" fmla="*/ 11876 w 13277"/>
                  <a:gd name="T45" fmla="*/ 21450 h 54340"/>
                  <a:gd name="T46" fmla="*/ 10141 w 13277"/>
                  <a:gd name="T47" fmla="*/ 14545 h 54340"/>
                  <a:gd name="T48" fmla="*/ 10008 w 13277"/>
                  <a:gd name="T49" fmla="*/ 14211 h 54340"/>
                  <a:gd name="T50" fmla="*/ 7606 w 13277"/>
                  <a:gd name="T51" fmla="*/ 7440 h 54340"/>
                  <a:gd name="T52" fmla="*/ 7439 w 13277"/>
                  <a:gd name="T53" fmla="*/ 7039 h 54340"/>
                  <a:gd name="T54" fmla="*/ 4337 w 13277"/>
                  <a:gd name="T55" fmla="*/ 334 h 54340"/>
                  <a:gd name="T56" fmla="*/ 4170 w 13277"/>
                  <a:gd name="T57" fmla="*/ 1 h 54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77" h="54340" extrusionOk="0">
                    <a:moveTo>
                      <a:pt x="4170" y="1"/>
                    </a:moveTo>
                    <a:lnTo>
                      <a:pt x="4037" y="368"/>
                    </a:lnTo>
                    <a:cubicBezTo>
                      <a:pt x="3136" y="3036"/>
                      <a:pt x="2402" y="5672"/>
                      <a:pt x="1835" y="8173"/>
                    </a:cubicBezTo>
                    <a:cubicBezTo>
                      <a:pt x="1802" y="8307"/>
                      <a:pt x="1802" y="8474"/>
                      <a:pt x="1735" y="8607"/>
                    </a:cubicBezTo>
                    <a:cubicBezTo>
                      <a:pt x="1168" y="11209"/>
                      <a:pt x="734" y="13777"/>
                      <a:pt x="467" y="16179"/>
                    </a:cubicBezTo>
                    <a:cubicBezTo>
                      <a:pt x="467" y="16313"/>
                      <a:pt x="434" y="16446"/>
                      <a:pt x="434" y="16546"/>
                    </a:cubicBezTo>
                    <a:cubicBezTo>
                      <a:pt x="134" y="19281"/>
                      <a:pt x="0" y="21850"/>
                      <a:pt x="0" y="24318"/>
                    </a:cubicBezTo>
                    <a:lnTo>
                      <a:pt x="0" y="24685"/>
                    </a:lnTo>
                    <a:cubicBezTo>
                      <a:pt x="0" y="27187"/>
                      <a:pt x="167" y="29522"/>
                      <a:pt x="467" y="31690"/>
                    </a:cubicBezTo>
                    <a:cubicBezTo>
                      <a:pt x="467" y="31824"/>
                      <a:pt x="501" y="31957"/>
                      <a:pt x="501" y="32057"/>
                    </a:cubicBezTo>
                    <a:cubicBezTo>
                      <a:pt x="834" y="34792"/>
                      <a:pt x="1368" y="37227"/>
                      <a:pt x="1969" y="39462"/>
                    </a:cubicBezTo>
                    <a:cubicBezTo>
                      <a:pt x="1969" y="39562"/>
                      <a:pt x="2002" y="39696"/>
                      <a:pt x="2035" y="39829"/>
                    </a:cubicBezTo>
                    <a:cubicBezTo>
                      <a:pt x="4370" y="48169"/>
                      <a:pt x="7839" y="53072"/>
                      <a:pt x="8640" y="54140"/>
                    </a:cubicBezTo>
                    <a:cubicBezTo>
                      <a:pt x="8773" y="54240"/>
                      <a:pt x="8807" y="54340"/>
                      <a:pt x="8807" y="54340"/>
                    </a:cubicBezTo>
                    <a:cubicBezTo>
                      <a:pt x="8873" y="54240"/>
                      <a:pt x="8940" y="54140"/>
                      <a:pt x="8974" y="54040"/>
                    </a:cubicBezTo>
                    <a:cubicBezTo>
                      <a:pt x="10508" y="50904"/>
                      <a:pt x="11609" y="47668"/>
                      <a:pt x="12276" y="44399"/>
                    </a:cubicBezTo>
                    <a:cubicBezTo>
                      <a:pt x="12309" y="44299"/>
                      <a:pt x="12309" y="44166"/>
                      <a:pt x="12343" y="44032"/>
                    </a:cubicBezTo>
                    <a:cubicBezTo>
                      <a:pt x="12843" y="41464"/>
                      <a:pt x="13143" y="38829"/>
                      <a:pt x="13210" y="36227"/>
                    </a:cubicBezTo>
                    <a:lnTo>
                      <a:pt x="13210" y="35893"/>
                    </a:lnTo>
                    <a:cubicBezTo>
                      <a:pt x="13277" y="33558"/>
                      <a:pt x="13177" y="31323"/>
                      <a:pt x="12976" y="29055"/>
                    </a:cubicBezTo>
                    <a:cubicBezTo>
                      <a:pt x="12976" y="28988"/>
                      <a:pt x="12943" y="28855"/>
                      <a:pt x="12943" y="28721"/>
                    </a:cubicBezTo>
                    <a:cubicBezTo>
                      <a:pt x="12676" y="26353"/>
                      <a:pt x="12343" y="24018"/>
                      <a:pt x="11976" y="21783"/>
                    </a:cubicBezTo>
                    <a:cubicBezTo>
                      <a:pt x="11942" y="21650"/>
                      <a:pt x="11942" y="21550"/>
                      <a:pt x="11876" y="21450"/>
                    </a:cubicBezTo>
                    <a:cubicBezTo>
                      <a:pt x="11375" y="18981"/>
                      <a:pt x="10808" y="16679"/>
                      <a:pt x="10141" y="14545"/>
                    </a:cubicBezTo>
                    <a:cubicBezTo>
                      <a:pt x="10108" y="14445"/>
                      <a:pt x="10041" y="14344"/>
                      <a:pt x="10008" y="14211"/>
                    </a:cubicBezTo>
                    <a:cubicBezTo>
                      <a:pt x="9207" y="11676"/>
                      <a:pt x="8373" y="9374"/>
                      <a:pt x="7606" y="7440"/>
                    </a:cubicBezTo>
                    <a:cubicBezTo>
                      <a:pt x="7506" y="7306"/>
                      <a:pt x="7472" y="7173"/>
                      <a:pt x="7439" y="7039"/>
                    </a:cubicBezTo>
                    <a:cubicBezTo>
                      <a:pt x="6005" y="3603"/>
                      <a:pt x="4804" y="1168"/>
                      <a:pt x="4337" y="334"/>
                    </a:cubicBezTo>
                    <a:cubicBezTo>
                      <a:pt x="4270" y="134"/>
                      <a:pt x="4170" y="1"/>
                      <a:pt x="4170"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 name="Google Shape;34;p2"/>
              <p:cNvSpPr>
                <a:spLocks/>
              </p:cNvSpPr>
              <p:nvPr/>
            </p:nvSpPr>
            <p:spPr bwMode="auto">
              <a:xfrm>
                <a:off x="2815525" y="3515450"/>
                <a:ext cx="331075" cy="1357675"/>
              </a:xfrm>
              <a:custGeom>
                <a:avLst/>
                <a:gdLst>
                  <a:gd name="T0" fmla="*/ 4070 w 13243"/>
                  <a:gd name="T1" fmla="*/ 368 h 54307"/>
                  <a:gd name="T2" fmla="*/ 6071 w 13243"/>
                  <a:gd name="T3" fmla="*/ 13177 h 54307"/>
                  <a:gd name="T4" fmla="*/ 1801 w 13243"/>
                  <a:gd name="T5" fmla="*/ 8607 h 54307"/>
                  <a:gd name="T6" fmla="*/ 6171 w 13243"/>
                  <a:gd name="T7" fmla="*/ 13677 h 54307"/>
                  <a:gd name="T8" fmla="*/ 500 w 13243"/>
                  <a:gd name="T9" fmla="*/ 16146 h 54307"/>
                  <a:gd name="T10" fmla="*/ 4804 w 13243"/>
                  <a:gd name="T11" fmla="*/ 19682 h 54307"/>
                  <a:gd name="T12" fmla="*/ 7205 w 13243"/>
                  <a:gd name="T13" fmla="*/ 21483 h 54307"/>
                  <a:gd name="T14" fmla="*/ 0 w 13243"/>
                  <a:gd name="T15" fmla="*/ 24285 h 54307"/>
                  <a:gd name="T16" fmla="*/ 5070 w 13243"/>
                  <a:gd name="T17" fmla="*/ 26987 h 54307"/>
                  <a:gd name="T18" fmla="*/ 8373 w 13243"/>
                  <a:gd name="T19" fmla="*/ 32791 h 54307"/>
                  <a:gd name="T20" fmla="*/ 500 w 13243"/>
                  <a:gd name="T21" fmla="*/ 31657 h 54307"/>
                  <a:gd name="T22" fmla="*/ 534 w 13243"/>
                  <a:gd name="T23" fmla="*/ 32024 h 54307"/>
                  <a:gd name="T24" fmla="*/ 8540 w 13243"/>
                  <a:gd name="T25" fmla="*/ 35226 h 54307"/>
                  <a:gd name="T26" fmla="*/ 8806 w 13243"/>
                  <a:gd name="T27" fmla="*/ 41164 h 54307"/>
                  <a:gd name="T28" fmla="*/ 2002 w 13243"/>
                  <a:gd name="T29" fmla="*/ 39396 h 54307"/>
                  <a:gd name="T30" fmla="*/ 6038 w 13243"/>
                  <a:gd name="T31" fmla="*/ 40997 h 54307"/>
                  <a:gd name="T32" fmla="*/ 8840 w 13243"/>
                  <a:gd name="T33" fmla="*/ 41497 h 54307"/>
                  <a:gd name="T34" fmla="*/ 8673 w 13243"/>
                  <a:gd name="T35" fmla="*/ 54073 h 54307"/>
                  <a:gd name="T36" fmla="*/ 9007 w 13243"/>
                  <a:gd name="T37" fmla="*/ 54006 h 54307"/>
                  <a:gd name="T38" fmla="*/ 11742 w 13243"/>
                  <a:gd name="T39" fmla="*/ 44666 h 54307"/>
                  <a:gd name="T40" fmla="*/ 12376 w 13243"/>
                  <a:gd name="T41" fmla="*/ 44032 h 54307"/>
                  <a:gd name="T42" fmla="*/ 9207 w 13243"/>
                  <a:gd name="T43" fmla="*/ 45367 h 54307"/>
                  <a:gd name="T44" fmla="*/ 11442 w 13243"/>
                  <a:gd name="T45" fmla="*/ 37127 h 54307"/>
                  <a:gd name="T46" fmla="*/ 13243 w 13243"/>
                  <a:gd name="T47" fmla="*/ 35893 h 54307"/>
                  <a:gd name="T48" fmla="*/ 8840 w 13243"/>
                  <a:gd name="T49" fmla="*/ 35293 h 54307"/>
                  <a:gd name="T50" fmla="*/ 8840 w 13243"/>
                  <a:gd name="T51" fmla="*/ 34292 h 54307"/>
                  <a:gd name="T52" fmla="*/ 11208 w 13243"/>
                  <a:gd name="T53" fmla="*/ 30156 h 54307"/>
                  <a:gd name="T54" fmla="*/ 13009 w 13243"/>
                  <a:gd name="T55" fmla="*/ 28655 h 54307"/>
                  <a:gd name="T56" fmla="*/ 7872 w 13243"/>
                  <a:gd name="T57" fmla="*/ 24018 h 54307"/>
                  <a:gd name="T58" fmla="*/ 12009 w 13243"/>
                  <a:gd name="T59" fmla="*/ 21783 h 54307"/>
                  <a:gd name="T60" fmla="*/ 7839 w 13243"/>
                  <a:gd name="T61" fmla="*/ 23718 h 54307"/>
                  <a:gd name="T62" fmla="*/ 7005 w 13243"/>
                  <a:gd name="T63" fmla="*/ 17347 h 54307"/>
                  <a:gd name="T64" fmla="*/ 10174 w 13243"/>
                  <a:gd name="T65" fmla="*/ 14545 h 54307"/>
                  <a:gd name="T66" fmla="*/ 6972 w 13243"/>
                  <a:gd name="T67" fmla="*/ 16980 h 54307"/>
                  <a:gd name="T68" fmla="*/ 5971 w 13243"/>
                  <a:gd name="T69" fmla="*/ 10141 h 54307"/>
                  <a:gd name="T70" fmla="*/ 7472 w 13243"/>
                  <a:gd name="T71" fmla="*/ 7039 h 54307"/>
                  <a:gd name="T72" fmla="*/ 4403 w 13243"/>
                  <a:gd name="T73" fmla="*/ 468 h 54307"/>
                  <a:gd name="T74" fmla="*/ 4203 w 13243"/>
                  <a:gd name="T75" fmla="*/ 1 h 54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43" h="54307" extrusionOk="0">
                    <a:moveTo>
                      <a:pt x="4203" y="1"/>
                    </a:moveTo>
                    <a:lnTo>
                      <a:pt x="4070" y="368"/>
                    </a:lnTo>
                    <a:cubicBezTo>
                      <a:pt x="4637" y="3670"/>
                      <a:pt x="5170" y="7006"/>
                      <a:pt x="5671" y="10308"/>
                    </a:cubicBezTo>
                    <a:cubicBezTo>
                      <a:pt x="5804" y="11276"/>
                      <a:pt x="5971" y="12210"/>
                      <a:pt x="6071" y="13177"/>
                    </a:cubicBezTo>
                    <a:cubicBezTo>
                      <a:pt x="4537" y="11643"/>
                      <a:pt x="3136" y="9975"/>
                      <a:pt x="1868" y="8173"/>
                    </a:cubicBezTo>
                    <a:cubicBezTo>
                      <a:pt x="1835" y="8307"/>
                      <a:pt x="1835" y="8474"/>
                      <a:pt x="1801" y="8607"/>
                    </a:cubicBezTo>
                    <a:cubicBezTo>
                      <a:pt x="3069" y="10442"/>
                      <a:pt x="4537" y="12110"/>
                      <a:pt x="6138" y="13677"/>
                    </a:cubicBezTo>
                    <a:lnTo>
                      <a:pt x="6171" y="13677"/>
                    </a:lnTo>
                    <a:cubicBezTo>
                      <a:pt x="6505" y="16012"/>
                      <a:pt x="6838" y="18314"/>
                      <a:pt x="7139" y="20649"/>
                    </a:cubicBezTo>
                    <a:cubicBezTo>
                      <a:pt x="4703" y="19448"/>
                      <a:pt x="2502" y="17947"/>
                      <a:pt x="500" y="16146"/>
                    </a:cubicBezTo>
                    <a:cubicBezTo>
                      <a:pt x="500" y="16279"/>
                      <a:pt x="467" y="16379"/>
                      <a:pt x="467" y="16513"/>
                    </a:cubicBezTo>
                    <a:cubicBezTo>
                      <a:pt x="1835" y="17680"/>
                      <a:pt x="3236" y="18781"/>
                      <a:pt x="4804" y="19682"/>
                    </a:cubicBezTo>
                    <a:cubicBezTo>
                      <a:pt x="5537" y="20182"/>
                      <a:pt x="6338" y="20616"/>
                      <a:pt x="7172" y="21016"/>
                    </a:cubicBezTo>
                    <a:cubicBezTo>
                      <a:pt x="7172" y="21149"/>
                      <a:pt x="7172" y="21316"/>
                      <a:pt x="7205" y="21483"/>
                    </a:cubicBezTo>
                    <a:cubicBezTo>
                      <a:pt x="7472" y="23484"/>
                      <a:pt x="7672" y="25452"/>
                      <a:pt x="7872" y="27454"/>
                    </a:cubicBezTo>
                    <a:cubicBezTo>
                      <a:pt x="5070" y="26820"/>
                      <a:pt x="2402" y="25719"/>
                      <a:pt x="0" y="24285"/>
                    </a:cubicBezTo>
                    <a:lnTo>
                      <a:pt x="0" y="24652"/>
                    </a:lnTo>
                    <a:cubicBezTo>
                      <a:pt x="1635" y="25619"/>
                      <a:pt x="3336" y="26386"/>
                      <a:pt x="5070" y="26987"/>
                    </a:cubicBezTo>
                    <a:cubicBezTo>
                      <a:pt x="6004" y="27320"/>
                      <a:pt x="6972" y="27554"/>
                      <a:pt x="7906" y="27787"/>
                    </a:cubicBezTo>
                    <a:cubicBezTo>
                      <a:pt x="8073" y="29455"/>
                      <a:pt x="8239" y="31123"/>
                      <a:pt x="8373" y="32791"/>
                    </a:cubicBezTo>
                    <a:cubicBezTo>
                      <a:pt x="8473" y="33491"/>
                      <a:pt x="8506" y="34225"/>
                      <a:pt x="8540" y="34959"/>
                    </a:cubicBezTo>
                    <a:cubicBezTo>
                      <a:pt x="5704" y="34325"/>
                      <a:pt x="2969" y="33191"/>
                      <a:pt x="500" y="31657"/>
                    </a:cubicBezTo>
                    <a:cubicBezTo>
                      <a:pt x="500" y="31790"/>
                      <a:pt x="534" y="31890"/>
                      <a:pt x="534" y="32024"/>
                    </a:cubicBezTo>
                    <a:cubicBezTo>
                      <a:pt x="2202" y="33024"/>
                      <a:pt x="4003" y="33858"/>
                      <a:pt x="5838" y="34492"/>
                    </a:cubicBezTo>
                    <a:cubicBezTo>
                      <a:pt x="6705" y="34759"/>
                      <a:pt x="7639" y="35026"/>
                      <a:pt x="8540" y="35226"/>
                    </a:cubicBezTo>
                    <a:cubicBezTo>
                      <a:pt x="8673" y="37227"/>
                      <a:pt x="8806" y="39196"/>
                      <a:pt x="8840" y="41164"/>
                    </a:cubicBezTo>
                    <a:lnTo>
                      <a:pt x="8806" y="41164"/>
                    </a:lnTo>
                    <a:cubicBezTo>
                      <a:pt x="6438" y="40830"/>
                      <a:pt x="4170" y="40230"/>
                      <a:pt x="2002" y="39396"/>
                    </a:cubicBezTo>
                    <a:cubicBezTo>
                      <a:pt x="2002" y="39529"/>
                      <a:pt x="2035" y="39663"/>
                      <a:pt x="2068" y="39763"/>
                    </a:cubicBezTo>
                    <a:cubicBezTo>
                      <a:pt x="3369" y="40263"/>
                      <a:pt x="4703" y="40697"/>
                      <a:pt x="6038" y="40997"/>
                    </a:cubicBezTo>
                    <a:cubicBezTo>
                      <a:pt x="6905" y="41197"/>
                      <a:pt x="7839" y="41364"/>
                      <a:pt x="8740" y="41497"/>
                    </a:cubicBezTo>
                    <a:lnTo>
                      <a:pt x="8840" y="41497"/>
                    </a:lnTo>
                    <a:cubicBezTo>
                      <a:pt x="8840" y="42331"/>
                      <a:pt x="8873" y="43198"/>
                      <a:pt x="8873" y="44032"/>
                    </a:cubicBezTo>
                    <a:cubicBezTo>
                      <a:pt x="8906" y="47368"/>
                      <a:pt x="8873" y="50737"/>
                      <a:pt x="8673" y="54073"/>
                    </a:cubicBezTo>
                    <a:cubicBezTo>
                      <a:pt x="8773" y="54206"/>
                      <a:pt x="8840" y="54306"/>
                      <a:pt x="8840" y="54306"/>
                    </a:cubicBezTo>
                    <a:cubicBezTo>
                      <a:pt x="8906" y="54206"/>
                      <a:pt x="8940" y="54073"/>
                      <a:pt x="9007" y="54006"/>
                    </a:cubicBezTo>
                    <a:cubicBezTo>
                      <a:pt x="9140" y="51238"/>
                      <a:pt x="9207" y="48469"/>
                      <a:pt x="9207" y="45667"/>
                    </a:cubicBezTo>
                    <a:cubicBezTo>
                      <a:pt x="10074" y="45367"/>
                      <a:pt x="10908" y="45033"/>
                      <a:pt x="11742" y="44666"/>
                    </a:cubicBezTo>
                    <a:cubicBezTo>
                      <a:pt x="11909" y="44566"/>
                      <a:pt x="12109" y="44499"/>
                      <a:pt x="12276" y="44399"/>
                    </a:cubicBezTo>
                    <a:cubicBezTo>
                      <a:pt x="12342" y="44299"/>
                      <a:pt x="12342" y="44166"/>
                      <a:pt x="12376" y="44032"/>
                    </a:cubicBezTo>
                    <a:cubicBezTo>
                      <a:pt x="11342" y="44533"/>
                      <a:pt x="10274" y="45000"/>
                      <a:pt x="9207" y="45367"/>
                    </a:cubicBezTo>
                    <a:cubicBezTo>
                      <a:pt x="9207" y="42965"/>
                      <a:pt x="9140" y="40530"/>
                      <a:pt x="9007" y="38128"/>
                    </a:cubicBezTo>
                    <a:cubicBezTo>
                      <a:pt x="9840" y="37828"/>
                      <a:pt x="10674" y="37494"/>
                      <a:pt x="11442" y="37127"/>
                    </a:cubicBezTo>
                    <a:cubicBezTo>
                      <a:pt x="12075" y="36861"/>
                      <a:pt x="12676" y="36527"/>
                      <a:pt x="13243" y="36227"/>
                    </a:cubicBezTo>
                    <a:lnTo>
                      <a:pt x="13243" y="35893"/>
                    </a:lnTo>
                    <a:cubicBezTo>
                      <a:pt x="11875" y="36627"/>
                      <a:pt x="10474" y="37227"/>
                      <a:pt x="9007" y="37795"/>
                    </a:cubicBezTo>
                    <a:cubicBezTo>
                      <a:pt x="8973" y="36961"/>
                      <a:pt x="8873" y="36127"/>
                      <a:pt x="8840" y="35293"/>
                    </a:cubicBezTo>
                    <a:cubicBezTo>
                      <a:pt x="8840" y="35226"/>
                      <a:pt x="8840" y="35226"/>
                      <a:pt x="8873" y="35126"/>
                    </a:cubicBezTo>
                    <a:cubicBezTo>
                      <a:pt x="8873" y="34859"/>
                      <a:pt x="8873" y="34559"/>
                      <a:pt x="8840" y="34292"/>
                    </a:cubicBezTo>
                    <a:cubicBezTo>
                      <a:pt x="8806" y="33358"/>
                      <a:pt x="8706" y="32391"/>
                      <a:pt x="8640" y="31490"/>
                    </a:cubicBezTo>
                    <a:cubicBezTo>
                      <a:pt x="9507" y="31056"/>
                      <a:pt x="10374" y="30656"/>
                      <a:pt x="11208" y="30156"/>
                    </a:cubicBezTo>
                    <a:cubicBezTo>
                      <a:pt x="11842" y="29789"/>
                      <a:pt x="12476" y="29389"/>
                      <a:pt x="13043" y="28988"/>
                    </a:cubicBezTo>
                    <a:cubicBezTo>
                      <a:pt x="13043" y="28888"/>
                      <a:pt x="13009" y="28788"/>
                      <a:pt x="13009" y="28655"/>
                    </a:cubicBezTo>
                    <a:cubicBezTo>
                      <a:pt x="11642" y="29622"/>
                      <a:pt x="10141" y="30456"/>
                      <a:pt x="8573" y="31156"/>
                    </a:cubicBezTo>
                    <a:cubicBezTo>
                      <a:pt x="8406" y="28788"/>
                      <a:pt x="8173" y="26386"/>
                      <a:pt x="7872" y="24018"/>
                    </a:cubicBezTo>
                    <a:cubicBezTo>
                      <a:pt x="8740" y="23651"/>
                      <a:pt x="9640" y="23217"/>
                      <a:pt x="10474" y="22717"/>
                    </a:cubicBezTo>
                    <a:cubicBezTo>
                      <a:pt x="11008" y="22450"/>
                      <a:pt x="11508" y="22117"/>
                      <a:pt x="12009" y="21783"/>
                    </a:cubicBezTo>
                    <a:cubicBezTo>
                      <a:pt x="11975" y="21650"/>
                      <a:pt x="11975" y="21550"/>
                      <a:pt x="11909" y="21450"/>
                    </a:cubicBezTo>
                    <a:cubicBezTo>
                      <a:pt x="10641" y="22317"/>
                      <a:pt x="9240" y="23117"/>
                      <a:pt x="7839" y="23718"/>
                    </a:cubicBezTo>
                    <a:cubicBezTo>
                      <a:pt x="7806" y="23484"/>
                      <a:pt x="7806" y="23284"/>
                      <a:pt x="7739" y="23017"/>
                    </a:cubicBezTo>
                    <a:cubicBezTo>
                      <a:pt x="7505" y="21116"/>
                      <a:pt x="7239" y="19215"/>
                      <a:pt x="7005" y="17347"/>
                    </a:cubicBezTo>
                    <a:cubicBezTo>
                      <a:pt x="7739" y="16813"/>
                      <a:pt x="8406" y="16212"/>
                      <a:pt x="9073" y="15612"/>
                    </a:cubicBezTo>
                    <a:cubicBezTo>
                      <a:pt x="9474" y="15278"/>
                      <a:pt x="9840" y="14878"/>
                      <a:pt x="10174" y="14545"/>
                    </a:cubicBezTo>
                    <a:cubicBezTo>
                      <a:pt x="10141" y="14445"/>
                      <a:pt x="10074" y="14344"/>
                      <a:pt x="10041" y="14211"/>
                    </a:cubicBezTo>
                    <a:cubicBezTo>
                      <a:pt x="9073" y="15178"/>
                      <a:pt x="8039" y="16146"/>
                      <a:pt x="6972" y="16980"/>
                    </a:cubicBezTo>
                    <a:lnTo>
                      <a:pt x="6205" y="11709"/>
                    </a:lnTo>
                    <a:cubicBezTo>
                      <a:pt x="6138" y="11209"/>
                      <a:pt x="6038" y="10675"/>
                      <a:pt x="5971" y="10141"/>
                    </a:cubicBezTo>
                    <a:cubicBezTo>
                      <a:pt x="6538" y="9274"/>
                      <a:pt x="7072" y="8340"/>
                      <a:pt x="7639" y="7440"/>
                    </a:cubicBezTo>
                    <a:cubicBezTo>
                      <a:pt x="7539" y="7306"/>
                      <a:pt x="7505" y="7173"/>
                      <a:pt x="7472" y="7039"/>
                    </a:cubicBezTo>
                    <a:cubicBezTo>
                      <a:pt x="6972" y="7940"/>
                      <a:pt x="6471" y="8841"/>
                      <a:pt x="5871" y="9674"/>
                    </a:cubicBezTo>
                    <a:cubicBezTo>
                      <a:pt x="5404" y="6606"/>
                      <a:pt x="4904" y="3537"/>
                      <a:pt x="4403" y="468"/>
                    </a:cubicBezTo>
                    <a:cubicBezTo>
                      <a:pt x="4370" y="434"/>
                      <a:pt x="4370" y="368"/>
                      <a:pt x="4370" y="334"/>
                    </a:cubicBezTo>
                    <a:cubicBezTo>
                      <a:pt x="4303" y="134"/>
                      <a:pt x="4203" y="1"/>
                      <a:pt x="4203"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sp>
        <p:nvSpPr>
          <p:cNvPr id="9" name="Google Shape;9;p2"/>
          <p:cNvSpPr txBox="1">
            <a:spLocks noGrp="1"/>
          </p:cNvSpPr>
          <p:nvPr>
            <p:ph type="ctrTitle"/>
          </p:nvPr>
        </p:nvSpPr>
        <p:spPr>
          <a:xfrm>
            <a:off x="713250" y="2640900"/>
            <a:ext cx="7717500" cy="1299000"/>
          </a:xfrm>
          <a:prstGeom prst="rect">
            <a:avLst/>
          </a:prstGeom>
        </p:spPr>
        <p:txBody>
          <a:bodyPr spcFirstLastPara="1">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13250" y="4299025"/>
            <a:ext cx="7717500" cy="425700"/>
          </a:xfrm>
          <a:prstGeom prst="rect">
            <a:avLst/>
          </a:prstGeom>
        </p:spPr>
        <p:txBody>
          <a:bodyPr spcFirstLastPara="1" anchor="ctr">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3138318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77"/>
        <p:cNvGrpSpPr/>
        <p:nvPr/>
      </p:nvGrpSpPr>
      <p:grpSpPr>
        <a:xfrm>
          <a:off x="0" y="0"/>
          <a:ext cx="0" cy="0"/>
          <a:chOff x="0" y="0"/>
          <a:chExt cx="0" cy="0"/>
        </a:xfrm>
      </p:grpSpPr>
      <p:sp>
        <p:nvSpPr>
          <p:cNvPr id="4" name="Google Shape;178;p7"/>
          <p:cNvSpPr>
            <a:spLocks/>
          </p:cNvSpPr>
          <p:nvPr/>
        </p:nvSpPr>
        <p:spPr bwMode="auto">
          <a:xfrm rot="4208254">
            <a:off x="-1041400" y="3221038"/>
            <a:ext cx="2638425" cy="1641475"/>
          </a:xfrm>
          <a:custGeom>
            <a:avLst/>
            <a:gdLst>
              <a:gd name="T0" fmla="*/ 26233 w 29939"/>
              <a:gd name="T1" fmla="*/ 0 h 19643"/>
              <a:gd name="T2" fmla="*/ 26167 w 29939"/>
              <a:gd name="T3" fmla="*/ 1 h 19643"/>
              <a:gd name="T4" fmla="*/ 23808 w 29939"/>
              <a:gd name="T5" fmla="*/ 998 h 19643"/>
              <a:gd name="T6" fmla="*/ 21859 w 29939"/>
              <a:gd name="T7" fmla="*/ 1390 h 19643"/>
              <a:gd name="T8" fmla="*/ 16232 w 29939"/>
              <a:gd name="T9" fmla="*/ 533 h 19643"/>
              <a:gd name="T10" fmla="*/ 15999 w 29939"/>
              <a:gd name="T11" fmla="*/ 530 h 19643"/>
              <a:gd name="T12" fmla="*/ 9520 w 29939"/>
              <a:gd name="T13" fmla="*/ 4155 h 19643"/>
              <a:gd name="T14" fmla="*/ 6563 w 29939"/>
              <a:gd name="T15" fmla="*/ 9039 h 19643"/>
              <a:gd name="T16" fmla="*/ 3572 w 29939"/>
              <a:gd name="T17" fmla="*/ 10385 h 19643"/>
              <a:gd name="T18" fmla="*/ 682 w 29939"/>
              <a:gd name="T19" fmla="*/ 14671 h 19643"/>
              <a:gd name="T20" fmla="*/ 6297 w 29939"/>
              <a:gd name="T21" fmla="*/ 17363 h 19643"/>
              <a:gd name="T22" fmla="*/ 19156 w 29939"/>
              <a:gd name="T23" fmla="*/ 19643 h 19643"/>
              <a:gd name="T24" fmla="*/ 19704 w 29939"/>
              <a:gd name="T25" fmla="*/ 19639 h 19643"/>
              <a:gd name="T26" fmla="*/ 25253 w 29939"/>
              <a:gd name="T27" fmla="*/ 18260 h 19643"/>
              <a:gd name="T28" fmla="*/ 27795 w 29939"/>
              <a:gd name="T29" fmla="*/ 14921 h 19643"/>
              <a:gd name="T30" fmla="*/ 28942 w 29939"/>
              <a:gd name="T31" fmla="*/ 3042 h 19643"/>
              <a:gd name="T32" fmla="*/ 26233 w 29939"/>
              <a:gd name="T33" fmla="*/ 0 h 19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39" h="19643" extrusionOk="0">
                <a:moveTo>
                  <a:pt x="26233" y="0"/>
                </a:moveTo>
                <a:cubicBezTo>
                  <a:pt x="26211" y="0"/>
                  <a:pt x="26189" y="1"/>
                  <a:pt x="26167" y="1"/>
                </a:cubicBezTo>
                <a:cubicBezTo>
                  <a:pt x="25303" y="35"/>
                  <a:pt x="24605" y="649"/>
                  <a:pt x="23808" y="998"/>
                </a:cubicBezTo>
                <a:cubicBezTo>
                  <a:pt x="23179" y="1284"/>
                  <a:pt x="22526" y="1390"/>
                  <a:pt x="21859" y="1390"/>
                </a:cubicBezTo>
                <a:cubicBezTo>
                  <a:pt x="20043" y="1390"/>
                  <a:pt x="18115" y="606"/>
                  <a:pt x="16232" y="533"/>
                </a:cubicBezTo>
                <a:cubicBezTo>
                  <a:pt x="16154" y="531"/>
                  <a:pt x="16077" y="530"/>
                  <a:pt x="15999" y="530"/>
                </a:cubicBezTo>
                <a:cubicBezTo>
                  <a:pt x="13362" y="530"/>
                  <a:pt x="10908" y="1895"/>
                  <a:pt x="9520" y="4155"/>
                </a:cubicBezTo>
                <a:cubicBezTo>
                  <a:pt x="8523" y="5800"/>
                  <a:pt x="8125" y="7926"/>
                  <a:pt x="6563" y="9039"/>
                </a:cubicBezTo>
                <a:cubicBezTo>
                  <a:pt x="5682" y="9687"/>
                  <a:pt x="4553" y="9887"/>
                  <a:pt x="3572" y="10385"/>
                </a:cubicBezTo>
                <a:cubicBezTo>
                  <a:pt x="2360" y="10967"/>
                  <a:pt x="0" y="13110"/>
                  <a:pt x="682" y="14671"/>
                </a:cubicBezTo>
                <a:cubicBezTo>
                  <a:pt x="1230" y="15917"/>
                  <a:pt x="5084" y="16931"/>
                  <a:pt x="6297" y="17363"/>
                </a:cubicBezTo>
                <a:cubicBezTo>
                  <a:pt x="10412" y="18878"/>
                  <a:pt x="14772" y="19643"/>
                  <a:pt x="19156" y="19643"/>
                </a:cubicBezTo>
                <a:cubicBezTo>
                  <a:pt x="19339" y="19643"/>
                  <a:pt x="19521" y="19642"/>
                  <a:pt x="19704" y="19639"/>
                </a:cubicBezTo>
                <a:cubicBezTo>
                  <a:pt x="21648" y="19606"/>
                  <a:pt x="23675" y="19390"/>
                  <a:pt x="25253" y="18260"/>
                </a:cubicBezTo>
                <a:cubicBezTo>
                  <a:pt x="26400" y="17429"/>
                  <a:pt x="27197" y="16200"/>
                  <a:pt x="27795" y="14921"/>
                </a:cubicBezTo>
                <a:cubicBezTo>
                  <a:pt x="29540" y="11216"/>
                  <a:pt x="29938" y="7012"/>
                  <a:pt x="28942" y="3042"/>
                </a:cubicBezTo>
                <a:cubicBezTo>
                  <a:pt x="28581" y="1634"/>
                  <a:pt x="27689" y="0"/>
                  <a:pt x="26233" y="0"/>
                </a:cubicBezTo>
                <a:close/>
              </a:path>
            </a:pathLst>
          </a:custGeom>
          <a:solidFill>
            <a:srgbClr val="BBE1F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 name="Google Shape;181;p7"/>
          <p:cNvSpPr>
            <a:spLocks/>
          </p:cNvSpPr>
          <p:nvPr/>
        </p:nvSpPr>
        <p:spPr bwMode="auto">
          <a:xfrm rot="11659635">
            <a:off x="5715000" y="-860425"/>
            <a:ext cx="4238625" cy="1770063"/>
          </a:xfrm>
          <a:custGeom>
            <a:avLst/>
            <a:gdLst>
              <a:gd name="T0" fmla="*/ 33990 w 38969"/>
              <a:gd name="T1" fmla="*/ 1 h 13209"/>
              <a:gd name="T2" fmla="*/ 30819 w 38969"/>
              <a:gd name="T3" fmla="*/ 718 h 13209"/>
              <a:gd name="T4" fmla="*/ 16149 w 38969"/>
              <a:gd name="T5" fmla="*/ 3094 h 13209"/>
              <a:gd name="T6" fmla="*/ 2210 w 38969"/>
              <a:gd name="T7" fmla="*/ 7696 h 13209"/>
              <a:gd name="T8" fmla="*/ 864 w 38969"/>
              <a:gd name="T9" fmla="*/ 11434 h 13209"/>
              <a:gd name="T10" fmla="*/ 7959 w 38969"/>
              <a:gd name="T11" fmla="*/ 9311 h 13209"/>
              <a:gd name="T12" fmla="*/ 8822 w 38969"/>
              <a:gd name="T13" fmla="*/ 9357 h 13209"/>
              <a:gd name="T14" fmla="*/ 12842 w 38969"/>
              <a:gd name="T15" fmla="*/ 10537 h 13209"/>
              <a:gd name="T16" fmla="*/ 21864 w 38969"/>
              <a:gd name="T17" fmla="*/ 13112 h 13209"/>
              <a:gd name="T18" fmla="*/ 23654 w 38969"/>
              <a:gd name="T19" fmla="*/ 13208 h 13209"/>
              <a:gd name="T20" fmla="*/ 30852 w 38969"/>
              <a:gd name="T21" fmla="*/ 11135 h 13209"/>
              <a:gd name="T22" fmla="*/ 33990 w 38969"/>
              <a:gd name="T23" fmla="*/ 1 h 13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969" h="13209" extrusionOk="0">
                <a:moveTo>
                  <a:pt x="33990" y="1"/>
                </a:moveTo>
                <a:cubicBezTo>
                  <a:pt x="33188" y="1"/>
                  <a:pt x="32144" y="220"/>
                  <a:pt x="30819" y="718"/>
                </a:cubicBezTo>
                <a:cubicBezTo>
                  <a:pt x="26167" y="2462"/>
                  <a:pt x="21100" y="2595"/>
                  <a:pt x="16149" y="3094"/>
                </a:cubicBezTo>
                <a:cubicBezTo>
                  <a:pt x="11214" y="3592"/>
                  <a:pt x="6081" y="4589"/>
                  <a:pt x="2210" y="7696"/>
                </a:cubicBezTo>
                <a:cubicBezTo>
                  <a:pt x="1063" y="8626"/>
                  <a:pt x="0" y="10238"/>
                  <a:pt x="864" y="11434"/>
                </a:cubicBezTo>
                <a:cubicBezTo>
                  <a:pt x="3110" y="10393"/>
                  <a:pt x="5503" y="9311"/>
                  <a:pt x="7959" y="9311"/>
                </a:cubicBezTo>
                <a:cubicBezTo>
                  <a:pt x="8246" y="9311"/>
                  <a:pt x="8534" y="9326"/>
                  <a:pt x="8822" y="9357"/>
                </a:cubicBezTo>
                <a:cubicBezTo>
                  <a:pt x="10218" y="9507"/>
                  <a:pt x="11547" y="10038"/>
                  <a:pt x="12842" y="10537"/>
                </a:cubicBezTo>
                <a:cubicBezTo>
                  <a:pt x="15767" y="11683"/>
                  <a:pt x="18757" y="12780"/>
                  <a:pt x="21864" y="13112"/>
                </a:cubicBezTo>
                <a:cubicBezTo>
                  <a:pt x="22456" y="13175"/>
                  <a:pt x="23055" y="13208"/>
                  <a:pt x="23654" y="13208"/>
                </a:cubicBezTo>
                <a:cubicBezTo>
                  <a:pt x="26214" y="13208"/>
                  <a:pt x="28778" y="12602"/>
                  <a:pt x="30852" y="11135"/>
                </a:cubicBezTo>
                <a:cubicBezTo>
                  <a:pt x="34658" y="8445"/>
                  <a:pt x="38969" y="1"/>
                  <a:pt x="33990" y="1"/>
                </a:cubicBezTo>
                <a:close/>
              </a:path>
            </a:pathLst>
          </a:custGeom>
          <a:solidFill>
            <a:srgbClr val="BBE1F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 name="Google Shape;182;p7"/>
          <p:cNvSpPr>
            <a:spLocks/>
          </p:cNvSpPr>
          <p:nvPr/>
        </p:nvSpPr>
        <p:spPr bwMode="auto">
          <a:xfrm>
            <a:off x="84138" y="2859088"/>
            <a:ext cx="187325" cy="180975"/>
          </a:xfrm>
          <a:custGeom>
            <a:avLst/>
            <a:gdLst>
              <a:gd name="T0" fmla="*/ 5662 w 7507"/>
              <a:gd name="T1" fmla="*/ 1 h 7269"/>
              <a:gd name="T2" fmla="*/ 5305 w 7507"/>
              <a:gd name="T3" fmla="*/ 50 h 7269"/>
              <a:gd name="T4" fmla="*/ 4304 w 7507"/>
              <a:gd name="T5" fmla="*/ 1017 h 7269"/>
              <a:gd name="T6" fmla="*/ 4237 w 7507"/>
              <a:gd name="T7" fmla="*/ 2485 h 7269"/>
              <a:gd name="T8" fmla="*/ 2736 w 7507"/>
              <a:gd name="T9" fmla="*/ 1117 h 7269"/>
              <a:gd name="T10" fmla="*/ 1858 w 7507"/>
              <a:gd name="T11" fmla="*/ 920 h 7269"/>
              <a:gd name="T12" fmla="*/ 768 w 7507"/>
              <a:gd name="T13" fmla="*/ 1284 h 7269"/>
              <a:gd name="T14" fmla="*/ 134 w 7507"/>
              <a:gd name="T15" fmla="*/ 3152 h 7269"/>
              <a:gd name="T16" fmla="*/ 1102 w 7507"/>
              <a:gd name="T17" fmla="*/ 4953 h 7269"/>
              <a:gd name="T18" fmla="*/ 6354 w 7507"/>
              <a:gd name="T19" fmla="*/ 7268 h 7269"/>
              <a:gd name="T20" fmla="*/ 6772 w 7507"/>
              <a:gd name="T21" fmla="*/ 7255 h 7269"/>
              <a:gd name="T22" fmla="*/ 6806 w 7507"/>
              <a:gd name="T23" fmla="*/ 5154 h 7269"/>
              <a:gd name="T24" fmla="*/ 7406 w 7507"/>
              <a:gd name="T25" fmla="*/ 3019 h 7269"/>
              <a:gd name="T26" fmla="*/ 7139 w 7507"/>
              <a:gd name="T27" fmla="*/ 884 h 7269"/>
              <a:gd name="T28" fmla="*/ 5662 w 7507"/>
              <a:gd name="T29" fmla="*/ 1 h 7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07" h="7269" extrusionOk="0">
                <a:moveTo>
                  <a:pt x="5662" y="1"/>
                </a:moveTo>
                <a:cubicBezTo>
                  <a:pt x="5542" y="1"/>
                  <a:pt x="5423" y="16"/>
                  <a:pt x="5305" y="50"/>
                </a:cubicBezTo>
                <a:cubicBezTo>
                  <a:pt x="4838" y="183"/>
                  <a:pt x="4471" y="584"/>
                  <a:pt x="4304" y="1017"/>
                </a:cubicBezTo>
                <a:cubicBezTo>
                  <a:pt x="4137" y="1451"/>
                  <a:pt x="4137" y="2018"/>
                  <a:pt x="4237" y="2485"/>
                </a:cubicBezTo>
                <a:cubicBezTo>
                  <a:pt x="3837" y="1885"/>
                  <a:pt x="3337" y="1384"/>
                  <a:pt x="2736" y="1117"/>
                </a:cubicBezTo>
                <a:cubicBezTo>
                  <a:pt x="2463" y="988"/>
                  <a:pt x="2158" y="920"/>
                  <a:pt x="1858" y="920"/>
                </a:cubicBezTo>
                <a:cubicBezTo>
                  <a:pt x="1461" y="920"/>
                  <a:pt x="1071" y="1038"/>
                  <a:pt x="768" y="1284"/>
                </a:cubicBezTo>
                <a:cubicBezTo>
                  <a:pt x="234" y="1684"/>
                  <a:pt x="1" y="2485"/>
                  <a:pt x="134" y="3152"/>
                </a:cubicBezTo>
                <a:cubicBezTo>
                  <a:pt x="268" y="3819"/>
                  <a:pt x="635" y="4453"/>
                  <a:pt x="1102" y="4953"/>
                </a:cubicBezTo>
                <a:cubicBezTo>
                  <a:pt x="2411" y="6388"/>
                  <a:pt x="4362" y="7268"/>
                  <a:pt x="6354" y="7268"/>
                </a:cubicBezTo>
                <a:cubicBezTo>
                  <a:pt x="6493" y="7268"/>
                  <a:pt x="6633" y="7264"/>
                  <a:pt x="6772" y="7255"/>
                </a:cubicBezTo>
                <a:cubicBezTo>
                  <a:pt x="6505" y="6521"/>
                  <a:pt x="6606" y="5787"/>
                  <a:pt x="6806" y="5154"/>
                </a:cubicBezTo>
                <a:cubicBezTo>
                  <a:pt x="6972" y="4453"/>
                  <a:pt x="7273" y="3719"/>
                  <a:pt x="7406" y="3019"/>
                </a:cubicBezTo>
                <a:cubicBezTo>
                  <a:pt x="7506" y="2318"/>
                  <a:pt x="7506" y="1518"/>
                  <a:pt x="7139" y="884"/>
                </a:cubicBezTo>
                <a:cubicBezTo>
                  <a:pt x="6834" y="384"/>
                  <a:pt x="6252" y="1"/>
                  <a:pt x="5662" y="1"/>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 name="Google Shape;183;p7"/>
          <p:cNvSpPr>
            <a:spLocks/>
          </p:cNvSpPr>
          <p:nvPr/>
        </p:nvSpPr>
        <p:spPr bwMode="auto">
          <a:xfrm>
            <a:off x="8143875" y="3373438"/>
            <a:ext cx="327025" cy="320675"/>
          </a:xfrm>
          <a:custGeom>
            <a:avLst/>
            <a:gdLst>
              <a:gd name="T0" fmla="*/ 3220 w 13043"/>
              <a:gd name="T1" fmla="*/ 0 h 12862"/>
              <a:gd name="T2" fmla="*/ 667 w 13043"/>
              <a:gd name="T3" fmla="*/ 1597 h 12862"/>
              <a:gd name="T4" fmla="*/ 234 w 13043"/>
              <a:gd name="T5" fmla="*/ 5333 h 12862"/>
              <a:gd name="T6" fmla="*/ 1234 w 13043"/>
              <a:gd name="T7" fmla="*/ 9002 h 12862"/>
              <a:gd name="T8" fmla="*/ 1201 w 13043"/>
              <a:gd name="T9" fmla="*/ 12838 h 12862"/>
              <a:gd name="T10" fmla="*/ 1937 w 13043"/>
              <a:gd name="T11" fmla="*/ 12861 h 12862"/>
              <a:gd name="T12" fmla="*/ 11108 w 13043"/>
              <a:gd name="T13" fmla="*/ 8768 h 12862"/>
              <a:gd name="T14" fmla="*/ 12843 w 13043"/>
              <a:gd name="T15" fmla="*/ 5599 h 12862"/>
              <a:gd name="T16" fmla="*/ 11742 w 13043"/>
              <a:gd name="T17" fmla="*/ 2330 h 12862"/>
              <a:gd name="T18" fmla="*/ 9808 w 13043"/>
              <a:gd name="T19" fmla="*/ 1690 h 12862"/>
              <a:gd name="T20" fmla="*/ 8340 w 13043"/>
              <a:gd name="T21" fmla="*/ 1997 h 12862"/>
              <a:gd name="T22" fmla="*/ 5704 w 13043"/>
              <a:gd name="T23" fmla="*/ 4399 h 12862"/>
              <a:gd name="T24" fmla="*/ 5571 w 13043"/>
              <a:gd name="T25" fmla="*/ 1830 h 12862"/>
              <a:gd name="T26" fmla="*/ 3870 w 13043"/>
              <a:gd name="T27" fmla="*/ 96 h 12862"/>
              <a:gd name="T28" fmla="*/ 3220 w 13043"/>
              <a:gd name="T29" fmla="*/ 0 h 12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43" h="12862" extrusionOk="0">
                <a:moveTo>
                  <a:pt x="3220" y="0"/>
                </a:moveTo>
                <a:cubicBezTo>
                  <a:pt x="2199" y="0"/>
                  <a:pt x="1162" y="663"/>
                  <a:pt x="667" y="1597"/>
                </a:cubicBezTo>
                <a:cubicBezTo>
                  <a:pt x="34" y="2697"/>
                  <a:pt x="0" y="4065"/>
                  <a:pt x="234" y="5333"/>
                </a:cubicBezTo>
                <a:cubicBezTo>
                  <a:pt x="501" y="6567"/>
                  <a:pt x="934" y="7768"/>
                  <a:pt x="1234" y="9002"/>
                </a:cubicBezTo>
                <a:cubicBezTo>
                  <a:pt x="1501" y="10269"/>
                  <a:pt x="1601" y="11604"/>
                  <a:pt x="1201" y="12838"/>
                </a:cubicBezTo>
                <a:cubicBezTo>
                  <a:pt x="1446" y="12854"/>
                  <a:pt x="1691" y="12861"/>
                  <a:pt x="1937" y="12861"/>
                </a:cubicBezTo>
                <a:cubicBezTo>
                  <a:pt x="5372" y="12861"/>
                  <a:pt x="8836" y="11352"/>
                  <a:pt x="11108" y="8768"/>
                </a:cubicBezTo>
                <a:cubicBezTo>
                  <a:pt x="11909" y="7868"/>
                  <a:pt x="12609" y="6834"/>
                  <a:pt x="12843" y="5599"/>
                </a:cubicBezTo>
                <a:cubicBezTo>
                  <a:pt x="13043" y="4399"/>
                  <a:pt x="12709" y="3064"/>
                  <a:pt x="11742" y="2330"/>
                </a:cubicBezTo>
                <a:cubicBezTo>
                  <a:pt x="11185" y="1889"/>
                  <a:pt x="10496" y="1690"/>
                  <a:pt x="9808" y="1690"/>
                </a:cubicBezTo>
                <a:cubicBezTo>
                  <a:pt x="9300" y="1690"/>
                  <a:pt x="8793" y="1799"/>
                  <a:pt x="8340" y="1997"/>
                </a:cubicBezTo>
                <a:cubicBezTo>
                  <a:pt x="7205" y="2431"/>
                  <a:pt x="6371" y="3365"/>
                  <a:pt x="5704" y="4399"/>
                </a:cubicBezTo>
                <a:cubicBezTo>
                  <a:pt x="5871" y="3565"/>
                  <a:pt x="5871" y="2597"/>
                  <a:pt x="5571" y="1830"/>
                </a:cubicBezTo>
                <a:cubicBezTo>
                  <a:pt x="5271" y="1030"/>
                  <a:pt x="4670" y="362"/>
                  <a:pt x="3870" y="96"/>
                </a:cubicBezTo>
                <a:cubicBezTo>
                  <a:pt x="3658" y="31"/>
                  <a:pt x="3439" y="0"/>
                  <a:pt x="3220"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8" name="Google Shape;184;p7"/>
          <p:cNvGrpSpPr>
            <a:grpSpLocks/>
          </p:cNvGrpSpPr>
          <p:nvPr/>
        </p:nvGrpSpPr>
        <p:grpSpPr bwMode="auto">
          <a:xfrm rot="20916501" flipH="1">
            <a:off x="-80963" y="3271838"/>
            <a:ext cx="1258888" cy="1654175"/>
            <a:chOff x="1324450" y="3346550"/>
            <a:chExt cx="974050" cy="1279575"/>
          </a:xfrm>
        </p:grpSpPr>
        <p:sp>
          <p:nvSpPr>
            <p:cNvPr id="9" name="Google Shape;185;p7"/>
            <p:cNvSpPr>
              <a:spLocks/>
            </p:cNvSpPr>
            <p:nvPr/>
          </p:nvSpPr>
          <p:spPr bwMode="auto">
            <a:xfrm>
              <a:off x="1590475" y="3463500"/>
              <a:ext cx="243275" cy="283825"/>
            </a:xfrm>
            <a:custGeom>
              <a:avLst/>
              <a:gdLst>
                <a:gd name="T0" fmla="*/ 5113 w 9731"/>
                <a:gd name="T1" fmla="*/ 1 h 11353"/>
                <a:gd name="T2" fmla="*/ 4871 w 9731"/>
                <a:gd name="T3" fmla="*/ 11 h 11353"/>
                <a:gd name="T4" fmla="*/ 7506 w 9731"/>
                <a:gd name="T5" fmla="*/ 11352 h 11353"/>
                <a:gd name="T6" fmla="*/ 5113 w 9731"/>
                <a:gd name="T7" fmla="*/ 1 h 11353"/>
              </a:gdLst>
              <a:ahLst/>
              <a:cxnLst>
                <a:cxn ang="0">
                  <a:pos x="T0" y="T1"/>
                </a:cxn>
                <a:cxn ang="0">
                  <a:pos x="T2" y="T3"/>
                </a:cxn>
                <a:cxn ang="0">
                  <a:pos x="T4" y="T5"/>
                </a:cxn>
                <a:cxn ang="0">
                  <a:pos x="T6" y="T7"/>
                </a:cxn>
              </a:cxnLst>
              <a:rect l="0" t="0" r="r" b="b"/>
              <a:pathLst>
                <a:path w="9731" h="11353" extrusionOk="0">
                  <a:moveTo>
                    <a:pt x="5113" y="1"/>
                  </a:moveTo>
                  <a:cubicBezTo>
                    <a:pt x="5034" y="1"/>
                    <a:pt x="4953" y="4"/>
                    <a:pt x="4871" y="11"/>
                  </a:cubicBezTo>
                  <a:cubicBezTo>
                    <a:pt x="0" y="378"/>
                    <a:pt x="7506" y="11352"/>
                    <a:pt x="7506" y="11352"/>
                  </a:cubicBezTo>
                  <a:cubicBezTo>
                    <a:pt x="7506" y="11352"/>
                    <a:pt x="9731" y="1"/>
                    <a:pt x="5113"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 name="Google Shape;186;p7"/>
            <p:cNvSpPr>
              <a:spLocks/>
            </p:cNvSpPr>
            <p:nvPr/>
          </p:nvSpPr>
          <p:spPr bwMode="auto">
            <a:xfrm>
              <a:off x="1749200" y="3608725"/>
              <a:ext cx="242425" cy="290375"/>
            </a:xfrm>
            <a:custGeom>
              <a:avLst/>
              <a:gdLst>
                <a:gd name="T0" fmla="*/ 4613 w 9697"/>
                <a:gd name="T1" fmla="*/ 0 h 11615"/>
                <a:gd name="T2" fmla="*/ 5693 w 9697"/>
                <a:gd name="T3" fmla="*/ 11614 h 11615"/>
                <a:gd name="T4" fmla="*/ 4793 w 9697"/>
                <a:gd name="T5" fmla="*/ 6 h 11615"/>
                <a:gd name="T6" fmla="*/ 4613 w 9697"/>
                <a:gd name="T7" fmla="*/ 0 h 11615"/>
              </a:gdLst>
              <a:ahLst/>
              <a:cxnLst>
                <a:cxn ang="0">
                  <a:pos x="T0" y="T1"/>
                </a:cxn>
                <a:cxn ang="0">
                  <a:pos x="T2" y="T3"/>
                </a:cxn>
                <a:cxn ang="0">
                  <a:pos x="T4" y="T5"/>
                </a:cxn>
                <a:cxn ang="0">
                  <a:pos x="T6" y="T7"/>
                </a:cxn>
              </a:cxnLst>
              <a:rect l="0" t="0" r="r" b="b"/>
              <a:pathLst>
                <a:path w="9697" h="11615" extrusionOk="0">
                  <a:moveTo>
                    <a:pt x="4613" y="0"/>
                  </a:moveTo>
                  <a:cubicBezTo>
                    <a:pt x="0" y="0"/>
                    <a:pt x="5693" y="11614"/>
                    <a:pt x="5693" y="11614"/>
                  </a:cubicBezTo>
                  <a:cubicBezTo>
                    <a:pt x="5693" y="11614"/>
                    <a:pt x="9696" y="373"/>
                    <a:pt x="4793" y="6"/>
                  </a:cubicBezTo>
                  <a:cubicBezTo>
                    <a:pt x="4731" y="2"/>
                    <a:pt x="4671" y="0"/>
                    <a:pt x="4613"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 name="Google Shape;187;p7"/>
            <p:cNvSpPr>
              <a:spLocks/>
            </p:cNvSpPr>
            <p:nvPr/>
          </p:nvSpPr>
          <p:spPr bwMode="auto">
            <a:xfrm>
              <a:off x="1903575" y="3725100"/>
              <a:ext cx="228150" cy="290750"/>
            </a:xfrm>
            <a:custGeom>
              <a:avLst/>
              <a:gdLst>
                <a:gd name="T0" fmla="*/ 3714 w 9126"/>
                <a:gd name="T1" fmla="*/ 0 h 11630"/>
                <a:gd name="T2" fmla="*/ 2654 w 9126"/>
                <a:gd name="T3" fmla="*/ 11629 h 11630"/>
                <a:gd name="T4" fmla="*/ 4422 w 9126"/>
                <a:gd name="T5" fmla="*/ 121 h 11630"/>
                <a:gd name="T6" fmla="*/ 3714 w 9126"/>
                <a:gd name="T7" fmla="*/ 0 h 11630"/>
              </a:gdLst>
              <a:ahLst/>
              <a:cxnLst>
                <a:cxn ang="0">
                  <a:pos x="T0" y="T1"/>
                </a:cxn>
                <a:cxn ang="0">
                  <a:pos x="T2" y="T3"/>
                </a:cxn>
                <a:cxn ang="0">
                  <a:pos x="T4" y="T5"/>
                </a:cxn>
                <a:cxn ang="0">
                  <a:pos x="T6" y="T7"/>
                </a:cxn>
              </a:cxnLst>
              <a:rect l="0" t="0" r="r" b="b"/>
              <a:pathLst>
                <a:path w="9126" h="11630" extrusionOk="0">
                  <a:moveTo>
                    <a:pt x="3714" y="0"/>
                  </a:moveTo>
                  <a:cubicBezTo>
                    <a:pt x="0" y="0"/>
                    <a:pt x="2654" y="11629"/>
                    <a:pt x="2654" y="11629"/>
                  </a:cubicBezTo>
                  <a:cubicBezTo>
                    <a:pt x="2654" y="11629"/>
                    <a:pt x="9125" y="1622"/>
                    <a:pt x="4422" y="121"/>
                  </a:cubicBezTo>
                  <a:cubicBezTo>
                    <a:pt x="4164" y="39"/>
                    <a:pt x="3928" y="0"/>
                    <a:pt x="371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 name="Google Shape;188;p7"/>
            <p:cNvSpPr>
              <a:spLocks/>
            </p:cNvSpPr>
            <p:nvPr/>
          </p:nvSpPr>
          <p:spPr bwMode="auto">
            <a:xfrm>
              <a:off x="2026150" y="3841500"/>
              <a:ext cx="215650" cy="281075"/>
            </a:xfrm>
            <a:custGeom>
              <a:avLst/>
              <a:gdLst>
                <a:gd name="T0" fmla="*/ 3334 w 8626"/>
                <a:gd name="T1" fmla="*/ 0 h 11243"/>
                <a:gd name="T2" fmla="*/ 453 w 8626"/>
                <a:gd name="T3" fmla="*/ 11243 h 11243"/>
                <a:gd name="T4" fmla="*/ 4289 w 8626"/>
                <a:gd name="T5" fmla="*/ 268 h 11243"/>
                <a:gd name="T6" fmla="*/ 3334 w 8626"/>
                <a:gd name="T7" fmla="*/ 0 h 11243"/>
              </a:gdLst>
              <a:ahLst/>
              <a:cxnLst>
                <a:cxn ang="0">
                  <a:pos x="T0" y="T1"/>
                </a:cxn>
                <a:cxn ang="0">
                  <a:pos x="T2" y="T3"/>
                </a:cxn>
                <a:cxn ang="0">
                  <a:pos x="T4" y="T5"/>
                </a:cxn>
                <a:cxn ang="0">
                  <a:pos x="T6" y="T7"/>
                </a:cxn>
              </a:cxnLst>
              <a:rect l="0" t="0" r="r" b="b"/>
              <a:pathLst>
                <a:path w="8626" h="11243" extrusionOk="0">
                  <a:moveTo>
                    <a:pt x="3334" y="0"/>
                  </a:moveTo>
                  <a:cubicBezTo>
                    <a:pt x="1" y="0"/>
                    <a:pt x="453" y="11243"/>
                    <a:pt x="453" y="11243"/>
                  </a:cubicBezTo>
                  <a:cubicBezTo>
                    <a:pt x="453" y="11243"/>
                    <a:pt x="8625" y="2570"/>
                    <a:pt x="4289" y="268"/>
                  </a:cubicBezTo>
                  <a:cubicBezTo>
                    <a:pt x="3940" y="85"/>
                    <a:pt x="3623" y="0"/>
                    <a:pt x="3334"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 name="Google Shape;189;p7"/>
            <p:cNvSpPr>
              <a:spLocks/>
            </p:cNvSpPr>
            <p:nvPr/>
          </p:nvSpPr>
          <p:spPr bwMode="auto">
            <a:xfrm>
              <a:off x="2093450" y="4010475"/>
              <a:ext cx="173375" cy="224700"/>
            </a:xfrm>
            <a:custGeom>
              <a:avLst/>
              <a:gdLst>
                <a:gd name="T0" fmla="*/ 2668 w 6935"/>
                <a:gd name="T1" fmla="*/ 1 h 8988"/>
                <a:gd name="T2" fmla="*/ 396 w 6935"/>
                <a:gd name="T3" fmla="*/ 8987 h 8988"/>
                <a:gd name="T4" fmla="*/ 3432 w 6935"/>
                <a:gd name="T5" fmla="*/ 214 h 8988"/>
                <a:gd name="T6" fmla="*/ 2668 w 6935"/>
                <a:gd name="T7" fmla="*/ 1 h 8988"/>
              </a:gdLst>
              <a:ahLst/>
              <a:cxnLst>
                <a:cxn ang="0">
                  <a:pos x="T0" y="T1"/>
                </a:cxn>
                <a:cxn ang="0">
                  <a:pos x="T2" y="T3"/>
                </a:cxn>
                <a:cxn ang="0">
                  <a:pos x="T4" y="T5"/>
                </a:cxn>
                <a:cxn ang="0">
                  <a:pos x="T6" y="T7"/>
                </a:cxn>
              </a:cxnLst>
              <a:rect l="0" t="0" r="r" b="b"/>
              <a:pathLst>
                <a:path w="6935" h="8988" extrusionOk="0">
                  <a:moveTo>
                    <a:pt x="2668" y="1"/>
                  </a:moveTo>
                  <a:cubicBezTo>
                    <a:pt x="0" y="1"/>
                    <a:pt x="396" y="8987"/>
                    <a:pt x="396" y="8987"/>
                  </a:cubicBezTo>
                  <a:cubicBezTo>
                    <a:pt x="396" y="8987"/>
                    <a:pt x="6934" y="2049"/>
                    <a:pt x="3432" y="214"/>
                  </a:cubicBezTo>
                  <a:cubicBezTo>
                    <a:pt x="3153" y="68"/>
                    <a:pt x="2899" y="1"/>
                    <a:pt x="266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190;p7"/>
            <p:cNvSpPr>
              <a:spLocks/>
            </p:cNvSpPr>
            <p:nvPr/>
          </p:nvSpPr>
          <p:spPr bwMode="auto">
            <a:xfrm>
              <a:off x="2147125" y="4158450"/>
              <a:ext cx="136375" cy="177625"/>
            </a:xfrm>
            <a:custGeom>
              <a:avLst/>
              <a:gdLst>
                <a:gd name="T0" fmla="*/ 2120 w 5455"/>
                <a:gd name="T1" fmla="*/ 1 h 7105"/>
                <a:gd name="T2" fmla="*/ 284 w 5455"/>
                <a:gd name="T3" fmla="*/ 7104 h 7105"/>
                <a:gd name="T4" fmla="*/ 2719 w 5455"/>
                <a:gd name="T5" fmla="*/ 166 h 7105"/>
                <a:gd name="T6" fmla="*/ 2120 w 5455"/>
                <a:gd name="T7" fmla="*/ 1 h 7105"/>
              </a:gdLst>
              <a:ahLst/>
              <a:cxnLst>
                <a:cxn ang="0">
                  <a:pos x="T0" y="T1"/>
                </a:cxn>
                <a:cxn ang="0">
                  <a:pos x="T2" y="T3"/>
                </a:cxn>
                <a:cxn ang="0">
                  <a:pos x="T4" y="T5"/>
                </a:cxn>
                <a:cxn ang="0">
                  <a:pos x="T6" y="T7"/>
                </a:cxn>
              </a:cxnLst>
              <a:rect l="0" t="0" r="r" b="b"/>
              <a:pathLst>
                <a:path w="5455" h="7105" extrusionOk="0">
                  <a:moveTo>
                    <a:pt x="2120" y="1"/>
                  </a:moveTo>
                  <a:cubicBezTo>
                    <a:pt x="1" y="1"/>
                    <a:pt x="284" y="7104"/>
                    <a:pt x="284" y="7104"/>
                  </a:cubicBezTo>
                  <a:cubicBezTo>
                    <a:pt x="284" y="7104"/>
                    <a:pt x="5454" y="1634"/>
                    <a:pt x="2719" y="166"/>
                  </a:cubicBezTo>
                  <a:cubicBezTo>
                    <a:pt x="2501" y="53"/>
                    <a:pt x="2301" y="1"/>
                    <a:pt x="2120"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 name="Google Shape;191;p7"/>
            <p:cNvSpPr>
              <a:spLocks/>
            </p:cNvSpPr>
            <p:nvPr/>
          </p:nvSpPr>
          <p:spPr bwMode="auto">
            <a:xfrm>
              <a:off x="1511000" y="3639075"/>
              <a:ext cx="295475" cy="147500"/>
            </a:xfrm>
            <a:custGeom>
              <a:avLst/>
              <a:gdLst>
                <a:gd name="T0" fmla="*/ 2745 w 11819"/>
                <a:gd name="T1" fmla="*/ 0 h 5900"/>
                <a:gd name="T2" fmla="*/ 1111 w 11819"/>
                <a:gd name="T3" fmla="*/ 1360 h 5900"/>
                <a:gd name="T4" fmla="*/ 11486 w 11819"/>
                <a:gd name="T5" fmla="*/ 5900 h 5900"/>
                <a:gd name="T6" fmla="*/ 11819 w 11819"/>
                <a:gd name="T7" fmla="*/ 5897 h 5900"/>
                <a:gd name="T8" fmla="*/ 2745 w 11819"/>
                <a:gd name="T9" fmla="*/ 0 h 5900"/>
              </a:gdLst>
              <a:ahLst/>
              <a:cxnLst>
                <a:cxn ang="0">
                  <a:pos x="T0" y="T1"/>
                </a:cxn>
                <a:cxn ang="0">
                  <a:pos x="T2" y="T3"/>
                </a:cxn>
                <a:cxn ang="0">
                  <a:pos x="T4" y="T5"/>
                </a:cxn>
                <a:cxn ang="0">
                  <a:pos x="T6" y="T7"/>
                </a:cxn>
                <a:cxn ang="0">
                  <a:pos x="T8" y="T9"/>
                </a:cxn>
              </a:cxnLst>
              <a:rect l="0" t="0" r="r" b="b"/>
              <a:pathLst>
                <a:path w="11819" h="5900" extrusionOk="0">
                  <a:moveTo>
                    <a:pt x="2745" y="0"/>
                  </a:moveTo>
                  <a:cubicBezTo>
                    <a:pt x="1958" y="0"/>
                    <a:pt x="1363" y="387"/>
                    <a:pt x="1111" y="1360"/>
                  </a:cubicBezTo>
                  <a:cubicBezTo>
                    <a:pt x="0" y="5683"/>
                    <a:pt x="9562" y="5900"/>
                    <a:pt x="11486" y="5900"/>
                  </a:cubicBezTo>
                  <a:cubicBezTo>
                    <a:pt x="11700" y="5900"/>
                    <a:pt x="11819" y="5897"/>
                    <a:pt x="11819" y="5897"/>
                  </a:cubicBezTo>
                  <a:cubicBezTo>
                    <a:pt x="11819" y="5897"/>
                    <a:pt x="5816" y="0"/>
                    <a:pt x="274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92;p7"/>
            <p:cNvSpPr>
              <a:spLocks/>
            </p:cNvSpPr>
            <p:nvPr/>
          </p:nvSpPr>
          <p:spPr bwMode="auto">
            <a:xfrm>
              <a:off x="1624675" y="3791100"/>
              <a:ext cx="298550" cy="158025"/>
            </a:xfrm>
            <a:custGeom>
              <a:avLst/>
              <a:gdLst>
                <a:gd name="T0" fmla="*/ 3045 w 11942"/>
                <a:gd name="T1" fmla="*/ 1 h 6321"/>
                <a:gd name="T2" fmla="*/ 1468 w 11942"/>
                <a:gd name="T3" fmla="*/ 1284 h 6321"/>
                <a:gd name="T4" fmla="*/ 11942 w 11942"/>
                <a:gd name="T5" fmla="*/ 6321 h 6321"/>
                <a:gd name="T6" fmla="*/ 3045 w 11942"/>
                <a:gd name="T7" fmla="*/ 1 h 6321"/>
              </a:gdLst>
              <a:ahLst/>
              <a:cxnLst>
                <a:cxn ang="0">
                  <a:pos x="T0" y="T1"/>
                </a:cxn>
                <a:cxn ang="0">
                  <a:pos x="T2" y="T3"/>
                </a:cxn>
                <a:cxn ang="0">
                  <a:pos x="T4" y="T5"/>
                </a:cxn>
                <a:cxn ang="0">
                  <a:pos x="T6" y="T7"/>
                </a:cxn>
              </a:cxnLst>
              <a:rect l="0" t="0" r="r" b="b"/>
              <a:pathLst>
                <a:path w="11942" h="6321" extrusionOk="0">
                  <a:moveTo>
                    <a:pt x="3045" y="1"/>
                  </a:moveTo>
                  <a:cubicBezTo>
                    <a:pt x="2313" y="1"/>
                    <a:pt x="1747" y="369"/>
                    <a:pt x="1468" y="1284"/>
                  </a:cubicBezTo>
                  <a:cubicBezTo>
                    <a:pt x="0" y="5987"/>
                    <a:pt x="11942" y="6321"/>
                    <a:pt x="11942" y="6321"/>
                  </a:cubicBezTo>
                  <a:cubicBezTo>
                    <a:pt x="11942" y="6321"/>
                    <a:pt x="6076" y="1"/>
                    <a:pt x="3045"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 name="Google Shape;193;p7"/>
            <p:cNvSpPr>
              <a:spLocks/>
            </p:cNvSpPr>
            <p:nvPr/>
          </p:nvSpPr>
          <p:spPr bwMode="auto">
            <a:xfrm>
              <a:off x="1703850" y="3945525"/>
              <a:ext cx="287775" cy="119525"/>
            </a:xfrm>
            <a:custGeom>
              <a:avLst/>
              <a:gdLst>
                <a:gd name="T0" fmla="*/ 2065 w 11511"/>
                <a:gd name="T1" fmla="*/ 0 h 4781"/>
                <a:gd name="T2" fmla="*/ 169 w 11511"/>
                <a:gd name="T3" fmla="*/ 1678 h 4781"/>
                <a:gd name="T4" fmla="*/ 5773 w 11511"/>
                <a:gd name="T5" fmla="*/ 4780 h 4781"/>
                <a:gd name="T6" fmla="*/ 11510 w 11511"/>
                <a:gd name="T7" fmla="*/ 4180 h 4781"/>
                <a:gd name="T8" fmla="*/ 2065 w 11511"/>
                <a:gd name="T9" fmla="*/ 0 h 4781"/>
              </a:gdLst>
              <a:ahLst/>
              <a:cxnLst>
                <a:cxn ang="0">
                  <a:pos x="T0" y="T1"/>
                </a:cxn>
                <a:cxn ang="0">
                  <a:pos x="T2" y="T3"/>
                </a:cxn>
                <a:cxn ang="0">
                  <a:pos x="T4" y="T5"/>
                </a:cxn>
                <a:cxn ang="0">
                  <a:pos x="T6" y="T7"/>
                </a:cxn>
                <a:cxn ang="0">
                  <a:pos x="T8" y="T9"/>
                </a:cxn>
              </a:cxnLst>
              <a:rect l="0" t="0" r="r" b="b"/>
              <a:pathLst>
                <a:path w="11511" h="4781" extrusionOk="0">
                  <a:moveTo>
                    <a:pt x="2065" y="0"/>
                  </a:moveTo>
                  <a:cubicBezTo>
                    <a:pt x="995" y="0"/>
                    <a:pt x="252" y="458"/>
                    <a:pt x="169" y="1678"/>
                  </a:cubicBezTo>
                  <a:cubicBezTo>
                    <a:pt x="1" y="4163"/>
                    <a:pt x="2876" y="4780"/>
                    <a:pt x="5773" y="4780"/>
                  </a:cubicBezTo>
                  <a:cubicBezTo>
                    <a:pt x="8631" y="4780"/>
                    <a:pt x="11510" y="4180"/>
                    <a:pt x="11510" y="4180"/>
                  </a:cubicBezTo>
                  <a:cubicBezTo>
                    <a:pt x="11510" y="4180"/>
                    <a:pt x="5297" y="0"/>
                    <a:pt x="206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94;p7"/>
            <p:cNvSpPr>
              <a:spLocks/>
            </p:cNvSpPr>
            <p:nvPr/>
          </p:nvSpPr>
          <p:spPr bwMode="auto">
            <a:xfrm>
              <a:off x="1760025" y="4087225"/>
              <a:ext cx="295800" cy="109250"/>
            </a:xfrm>
            <a:custGeom>
              <a:avLst/>
              <a:gdLst>
                <a:gd name="T0" fmla="*/ 2678 w 11832"/>
                <a:gd name="T1" fmla="*/ 1 h 4370"/>
                <a:gd name="T2" fmla="*/ 190 w 11832"/>
                <a:gd name="T3" fmla="*/ 2081 h 4370"/>
                <a:gd name="T4" fmla="*/ 3762 w 11832"/>
                <a:gd name="T5" fmla="*/ 4369 h 4370"/>
                <a:gd name="T6" fmla="*/ 11832 w 11832"/>
                <a:gd name="T7" fmla="*/ 2481 h 4370"/>
                <a:gd name="T8" fmla="*/ 2678 w 11832"/>
                <a:gd name="T9" fmla="*/ 1 h 4370"/>
              </a:gdLst>
              <a:ahLst/>
              <a:cxnLst>
                <a:cxn ang="0">
                  <a:pos x="T0" y="T1"/>
                </a:cxn>
                <a:cxn ang="0">
                  <a:pos x="T2" y="T3"/>
                </a:cxn>
                <a:cxn ang="0">
                  <a:pos x="T4" y="T5"/>
                </a:cxn>
                <a:cxn ang="0">
                  <a:pos x="T6" y="T7"/>
                </a:cxn>
                <a:cxn ang="0">
                  <a:pos x="T8" y="T9"/>
                </a:cxn>
              </a:cxnLst>
              <a:rect l="0" t="0" r="r" b="b"/>
              <a:pathLst>
                <a:path w="11832" h="4370" extrusionOk="0">
                  <a:moveTo>
                    <a:pt x="2678" y="1"/>
                  </a:moveTo>
                  <a:cubicBezTo>
                    <a:pt x="1094" y="1"/>
                    <a:pt x="0" y="531"/>
                    <a:pt x="190" y="2081"/>
                  </a:cubicBezTo>
                  <a:cubicBezTo>
                    <a:pt x="390" y="3810"/>
                    <a:pt x="1896" y="4369"/>
                    <a:pt x="3762" y="4369"/>
                  </a:cubicBezTo>
                  <a:cubicBezTo>
                    <a:pt x="7189" y="4369"/>
                    <a:pt x="11832" y="2481"/>
                    <a:pt x="11832" y="2481"/>
                  </a:cubicBezTo>
                  <a:cubicBezTo>
                    <a:pt x="11832" y="2481"/>
                    <a:pt x="6106" y="1"/>
                    <a:pt x="267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 name="Google Shape;195;p7"/>
            <p:cNvSpPr>
              <a:spLocks/>
            </p:cNvSpPr>
            <p:nvPr/>
          </p:nvSpPr>
          <p:spPr bwMode="auto">
            <a:xfrm>
              <a:off x="1879225" y="4205975"/>
              <a:ext cx="235825" cy="87325"/>
            </a:xfrm>
            <a:custGeom>
              <a:avLst/>
              <a:gdLst>
                <a:gd name="T0" fmla="*/ 2124 w 9433"/>
                <a:gd name="T1" fmla="*/ 1 h 3493"/>
                <a:gd name="T2" fmla="*/ 159 w 9433"/>
                <a:gd name="T3" fmla="*/ 1667 h 3493"/>
                <a:gd name="T4" fmla="*/ 3008 w 9433"/>
                <a:gd name="T5" fmla="*/ 3493 h 3493"/>
                <a:gd name="T6" fmla="*/ 9432 w 9433"/>
                <a:gd name="T7" fmla="*/ 2001 h 3493"/>
                <a:gd name="T8" fmla="*/ 2124 w 9433"/>
                <a:gd name="T9" fmla="*/ 1 h 3493"/>
              </a:gdLst>
              <a:ahLst/>
              <a:cxnLst>
                <a:cxn ang="0">
                  <a:pos x="T0" y="T1"/>
                </a:cxn>
                <a:cxn ang="0">
                  <a:pos x="T2" y="T3"/>
                </a:cxn>
                <a:cxn ang="0">
                  <a:pos x="T4" y="T5"/>
                </a:cxn>
                <a:cxn ang="0">
                  <a:pos x="T6" y="T7"/>
                </a:cxn>
                <a:cxn ang="0">
                  <a:pos x="T8" y="T9"/>
                </a:cxn>
              </a:cxnLst>
              <a:rect l="0" t="0" r="r" b="b"/>
              <a:pathLst>
                <a:path w="9433" h="3493" extrusionOk="0">
                  <a:moveTo>
                    <a:pt x="2124" y="1"/>
                  </a:moveTo>
                  <a:cubicBezTo>
                    <a:pt x="866" y="1"/>
                    <a:pt x="1" y="426"/>
                    <a:pt x="159" y="1667"/>
                  </a:cubicBezTo>
                  <a:cubicBezTo>
                    <a:pt x="312" y="3047"/>
                    <a:pt x="1516" y="3493"/>
                    <a:pt x="3008" y="3493"/>
                  </a:cubicBezTo>
                  <a:cubicBezTo>
                    <a:pt x="5737" y="3493"/>
                    <a:pt x="9432" y="2001"/>
                    <a:pt x="9432" y="2001"/>
                  </a:cubicBezTo>
                  <a:cubicBezTo>
                    <a:pt x="9432" y="2001"/>
                    <a:pt x="4853" y="1"/>
                    <a:pt x="2124"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96;p7"/>
            <p:cNvSpPr>
              <a:spLocks/>
            </p:cNvSpPr>
            <p:nvPr/>
          </p:nvSpPr>
          <p:spPr bwMode="auto">
            <a:xfrm>
              <a:off x="1986600" y="4299800"/>
              <a:ext cx="181800" cy="72850"/>
            </a:xfrm>
            <a:custGeom>
              <a:avLst/>
              <a:gdLst>
                <a:gd name="T0" fmla="*/ 1292 w 7272"/>
                <a:gd name="T1" fmla="*/ 0 h 2914"/>
                <a:gd name="T2" fmla="*/ 0 w 7272"/>
                <a:gd name="T3" fmla="*/ 1150 h 2914"/>
                <a:gd name="T4" fmla="*/ 2977 w 7272"/>
                <a:gd name="T5" fmla="*/ 2914 h 2914"/>
                <a:gd name="T6" fmla="*/ 7272 w 7272"/>
                <a:gd name="T7" fmla="*/ 2284 h 2914"/>
                <a:gd name="T8" fmla="*/ 1292 w 7272"/>
                <a:gd name="T9" fmla="*/ 0 h 2914"/>
              </a:gdLst>
              <a:ahLst/>
              <a:cxnLst>
                <a:cxn ang="0">
                  <a:pos x="T0" y="T1"/>
                </a:cxn>
                <a:cxn ang="0">
                  <a:pos x="T2" y="T3"/>
                </a:cxn>
                <a:cxn ang="0">
                  <a:pos x="T4" y="T5"/>
                </a:cxn>
                <a:cxn ang="0">
                  <a:pos x="T6" y="T7"/>
                </a:cxn>
                <a:cxn ang="0">
                  <a:pos x="T8" y="T9"/>
                </a:cxn>
              </a:cxnLst>
              <a:rect l="0" t="0" r="r" b="b"/>
              <a:pathLst>
                <a:path w="7272" h="2914" extrusionOk="0">
                  <a:moveTo>
                    <a:pt x="1292" y="0"/>
                  </a:moveTo>
                  <a:cubicBezTo>
                    <a:pt x="525" y="0"/>
                    <a:pt x="0" y="308"/>
                    <a:pt x="0" y="1150"/>
                  </a:cubicBezTo>
                  <a:cubicBezTo>
                    <a:pt x="0" y="2527"/>
                    <a:pt x="1403" y="2914"/>
                    <a:pt x="2977" y="2914"/>
                  </a:cubicBezTo>
                  <a:cubicBezTo>
                    <a:pt x="4985" y="2914"/>
                    <a:pt x="7272" y="2284"/>
                    <a:pt x="7272" y="2284"/>
                  </a:cubicBezTo>
                  <a:cubicBezTo>
                    <a:pt x="7272" y="2284"/>
                    <a:pt x="3382" y="0"/>
                    <a:pt x="1292"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 name="Google Shape;197;p7"/>
            <p:cNvSpPr>
              <a:spLocks/>
            </p:cNvSpPr>
            <p:nvPr/>
          </p:nvSpPr>
          <p:spPr bwMode="auto">
            <a:xfrm>
              <a:off x="1577975" y="3516925"/>
              <a:ext cx="720525" cy="1109200"/>
            </a:xfrm>
            <a:custGeom>
              <a:avLst/>
              <a:gdLst>
                <a:gd name="T0" fmla="*/ 234 w 28821"/>
                <a:gd name="T1" fmla="*/ 0 h 44368"/>
                <a:gd name="T2" fmla="*/ 100 w 28821"/>
                <a:gd name="T3" fmla="*/ 75 h 44368"/>
                <a:gd name="T4" fmla="*/ 100 w 28821"/>
                <a:gd name="T5" fmla="*/ 342 h 44368"/>
                <a:gd name="T6" fmla="*/ 28354 w 28821"/>
                <a:gd name="T7" fmla="*/ 44240 h 44368"/>
                <a:gd name="T8" fmla="*/ 28544 w 28821"/>
                <a:gd name="T9" fmla="*/ 44367 h 44368"/>
                <a:gd name="T10" fmla="*/ 28654 w 28821"/>
                <a:gd name="T11" fmla="*/ 44340 h 44368"/>
                <a:gd name="T12" fmla="*/ 28721 w 28821"/>
                <a:gd name="T13" fmla="*/ 44073 h 44368"/>
                <a:gd name="T14" fmla="*/ 367 w 28821"/>
                <a:gd name="T15" fmla="*/ 75 h 44368"/>
                <a:gd name="T16" fmla="*/ 234 w 28821"/>
                <a:gd name="T17" fmla="*/ 0 h 44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21" h="44368" extrusionOk="0">
                  <a:moveTo>
                    <a:pt x="234" y="0"/>
                  </a:moveTo>
                  <a:cubicBezTo>
                    <a:pt x="184" y="0"/>
                    <a:pt x="134" y="25"/>
                    <a:pt x="100" y="75"/>
                  </a:cubicBezTo>
                  <a:cubicBezTo>
                    <a:pt x="0" y="142"/>
                    <a:pt x="0" y="275"/>
                    <a:pt x="100" y="342"/>
                  </a:cubicBezTo>
                  <a:cubicBezTo>
                    <a:pt x="11975" y="13285"/>
                    <a:pt x="21482" y="28029"/>
                    <a:pt x="28354" y="44240"/>
                  </a:cubicBezTo>
                  <a:cubicBezTo>
                    <a:pt x="28378" y="44312"/>
                    <a:pt x="28454" y="44367"/>
                    <a:pt x="28544" y="44367"/>
                  </a:cubicBezTo>
                  <a:cubicBezTo>
                    <a:pt x="28579" y="44367"/>
                    <a:pt x="28617" y="44359"/>
                    <a:pt x="28654" y="44340"/>
                  </a:cubicBezTo>
                  <a:cubicBezTo>
                    <a:pt x="28721" y="44307"/>
                    <a:pt x="28821" y="44174"/>
                    <a:pt x="28721" y="44073"/>
                  </a:cubicBezTo>
                  <a:cubicBezTo>
                    <a:pt x="21816" y="27828"/>
                    <a:pt x="12276" y="13085"/>
                    <a:pt x="367" y="75"/>
                  </a:cubicBezTo>
                  <a:cubicBezTo>
                    <a:pt x="334" y="25"/>
                    <a:pt x="284" y="0"/>
                    <a:pt x="23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98;p7"/>
            <p:cNvSpPr>
              <a:spLocks/>
            </p:cNvSpPr>
            <p:nvPr/>
          </p:nvSpPr>
          <p:spPr bwMode="auto">
            <a:xfrm>
              <a:off x="1324450" y="3346550"/>
              <a:ext cx="356125" cy="280675"/>
            </a:xfrm>
            <a:custGeom>
              <a:avLst/>
              <a:gdLst>
                <a:gd name="T0" fmla="*/ 6600 w 14245"/>
                <a:gd name="T1" fmla="*/ 0 h 11227"/>
                <a:gd name="T2" fmla="*/ 5104 w 14245"/>
                <a:gd name="T3" fmla="*/ 452 h 11227"/>
                <a:gd name="T4" fmla="*/ 14244 w 14245"/>
                <a:gd name="T5" fmla="*/ 11227 h 11227"/>
                <a:gd name="T6" fmla="*/ 6600 w 14245"/>
                <a:gd name="T7" fmla="*/ 0 h 11227"/>
              </a:gdLst>
              <a:ahLst/>
              <a:cxnLst>
                <a:cxn ang="0">
                  <a:pos x="T0" y="T1"/>
                </a:cxn>
                <a:cxn ang="0">
                  <a:pos x="T2" y="T3"/>
                </a:cxn>
                <a:cxn ang="0">
                  <a:pos x="T4" y="T5"/>
                </a:cxn>
                <a:cxn ang="0">
                  <a:pos x="T6" y="T7"/>
                </a:cxn>
              </a:cxnLst>
              <a:rect l="0" t="0" r="r" b="b"/>
              <a:pathLst>
                <a:path w="14245" h="11227" extrusionOk="0">
                  <a:moveTo>
                    <a:pt x="6600" y="0"/>
                  </a:moveTo>
                  <a:cubicBezTo>
                    <a:pt x="6114" y="0"/>
                    <a:pt x="5614" y="140"/>
                    <a:pt x="5104" y="452"/>
                  </a:cubicBezTo>
                  <a:cubicBezTo>
                    <a:pt x="1" y="3621"/>
                    <a:pt x="14244" y="11227"/>
                    <a:pt x="14244" y="11227"/>
                  </a:cubicBezTo>
                  <a:cubicBezTo>
                    <a:pt x="14244" y="11227"/>
                    <a:pt x="10952" y="0"/>
                    <a:pt x="6600"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3" name="Google Shape;199;p7"/>
          <p:cNvGrpSpPr>
            <a:grpSpLocks/>
          </p:cNvGrpSpPr>
          <p:nvPr/>
        </p:nvGrpSpPr>
        <p:grpSpPr bwMode="auto">
          <a:xfrm rot="2689441" flipH="1">
            <a:off x="344488" y="4341813"/>
            <a:ext cx="874712" cy="1149350"/>
            <a:chOff x="1324450" y="3346550"/>
            <a:chExt cx="974050" cy="1279575"/>
          </a:xfrm>
        </p:grpSpPr>
        <p:sp>
          <p:nvSpPr>
            <p:cNvPr id="24" name="Google Shape;200;p7"/>
            <p:cNvSpPr>
              <a:spLocks/>
            </p:cNvSpPr>
            <p:nvPr/>
          </p:nvSpPr>
          <p:spPr bwMode="auto">
            <a:xfrm>
              <a:off x="1590475" y="3463500"/>
              <a:ext cx="243275" cy="283825"/>
            </a:xfrm>
            <a:custGeom>
              <a:avLst/>
              <a:gdLst>
                <a:gd name="T0" fmla="*/ 5113 w 9731"/>
                <a:gd name="T1" fmla="*/ 1 h 11353"/>
                <a:gd name="T2" fmla="*/ 4871 w 9731"/>
                <a:gd name="T3" fmla="*/ 11 h 11353"/>
                <a:gd name="T4" fmla="*/ 7506 w 9731"/>
                <a:gd name="T5" fmla="*/ 11352 h 11353"/>
                <a:gd name="T6" fmla="*/ 5113 w 9731"/>
                <a:gd name="T7" fmla="*/ 1 h 11353"/>
              </a:gdLst>
              <a:ahLst/>
              <a:cxnLst>
                <a:cxn ang="0">
                  <a:pos x="T0" y="T1"/>
                </a:cxn>
                <a:cxn ang="0">
                  <a:pos x="T2" y="T3"/>
                </a:cxn>
                <a:cxn ang="0">
                  <a:pos x="T4" y="T5"/>
                </a:cxn>
                <a:cxn ang="0">
                  <a:pos x="T6" y="T7"/>
                </a:cxn>
              </a:cxnLst>
              <a:rect l="0" t="0" r="r" b="b"/>
              <a:pathLst>
                <a:path w="9731" h="11353" extrusionOk="0">
                  <a:moveTo>
                    <a:pt x="5113" y="1"/>
                  </a:moveTo>
                  <a:cubicBezTo>
                    <a:pt x="5034" y="1"/>
                    <a:pt x="4953" y="4"/>
                    <a:pt x="4871" y="11"/>
                  </a:cubicBezTo>
                  <a:cubicBezTo>
                    <a:pt x="0" y="378"/>
                    <a:pt x="7506" y="11352"/>
                    <a:pt x="7506" y="11352"/>
                  </a:cubicBezTo>
                  <a:cubicBezTo>
                    <a:pt x="7506" y="11352"/>
                    <a:pt x="9731" y="1"/>
                    <a:pt x="5113"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 name="Google Shape;201;p7"/>
            <p:cNvSpPr>
              <a:spLocks/>
            </p:cNvSpPr>
            <p:nvPr/>
          </p:nvSpPr>
          <p:spPr bwMode="auto">
            <a:xfrm>
              <a:off x="1749200" y="3608725"/>
              <a:ext cx="242425" cy="290375"/>
            </a:xfrm>
            <a:custGeom>
              <a:avLst/>
              <a:gdLst>
                <a:gd name="T0" fmla="*/ 4613 w 9697"/>
                <a:gd name="T1" fmla="*/ 0 h 11615"/>
                <a:gd name="T2" fmla="*/ 5693 w 9697"/>
                <a:gd name="T3" fmla="*/ 11614 h 11615"/>
                <a:gd name="T4" fmla="*/ 4793 w 9697"/>
                <a:gd name="T5" fmla="*/ 6 h 11615"/>
                <a:gd name="T6" fmla="*/ 4613 w 9697"/>
                <a:gd name="T7" fmla="*/ 0 h 11615"/>
              </a:gdLst>
              <a:ahLst/>
              <a:cxnLst>
                <a:cxn ang="0">
                  <a:pos x="T0" y="T1"/>
                </a:cxn>
                <a:cxn ang="0">
                  <a:pos x="T2" y="T3"/>
                </a:cxn>
                <a:cxn ang="0">
                  <a:pos x="T4" y="T5"/>
                </a:cxn>
                <a:cxn ang="0">
                  <a:pos x="T6" y="T7"/>
                </a:cxn>
              </a:cxnLst>
              <a:rect l="0" t="0" r="r" b="b"/>
              <a:pathLst>
                <a:path w="9697" h="11615" extrusionOk="0">
                  <a:moveTo>
                    <a:pt x="4613" y="0"/>
                  </a:moveTo>
                  <a:cubicBezTo>
                    <a:pt x="0" y="0"/>
                    <a:pt x="5693" y="11614"/>
                    <a:pt x="5693" y="11614"/>
                  </a:cubicBezTo>
                  <a:cubicBezTo>
                    <a:pt x="5693" y="11614"/>
                    <a:pt x="9696" y="373"/>
                    <a:pt x="4793" y="6"/>
                  </a:cubicBezTo>
                  <a:cubicBezTo>
                    <a:pt x="4731" y="2"/>
                    <a:pt x="4671" y="0"/>
                    <a:pt x="4613"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 name="Google Shape;202;p7"/>
            <p:cNvSpPr>
              <a:spLocks/>
            </p:cNvSpPr>
            <p:nvPr/>
          </p:nvSpPr>
          <p:spPr bwMode="auto">
            <a:xfrm>
              <a:off x="1903575" y="3725100"/>
              <a:ext cx="228150" cy="290750"/>
            </a:xfrm>
            <a:custGeom>
              <a:avLst/>
              <a:gdLst>
                <a:gd name="T0" fmla="*/ 3714 w 9126"/>
                <a:gd name="T1" fmla="*/ 0 h 11630"/>
                <a:gd name="T2" fmla="*/ 2654 w 9126"/>
                <a:gd name="T3" fmla="*/ 11629 h 11630"/>
                <a:gd name="T4" fmla="*/ 4422 w 9126"/>
                <a:gd name="T5" fmla="*/ 121 h 11630"/>
                <a:gd name="T6" fmla="*/ 3714 w 9126"/>
                <a:gd name="T7" fmla="*/ 0 h 11630"/>
              </a:gdLst>
              <a:ahLst/>
              <a:cxnLst>
                <a:cxn ang="0">
                  <a:pos x="T0" y="T1"/>
                </a:cxn>
                <a:cxn ang="0">
                  <a:pos x="T2" y="T3"/>
                </a:cxn>
                <a:cxn ang="0">
                  <a:pos x="T4" y="T5"/>
                </a:cxn>
                <a:cxn ang="0">
                  <a:pos x="T6" y="T7"/>
                </a:cxn>
              </a:cxnLst>
              <a:rect l="0" t="0" r="r" b="b"/>
              <a:pathLst>
                <a:path w="9126" h="11630" extrusionOk="0">
                  <a:moveTo>
                    <a:pt x="3714" y="0"/>
                  </a:moveTo>
                  <a:cubicBezTo>
                    <a:pt x="0" y="0"/>
                    <a:pt x="2654" y="11629"/>
                    <a:pt x="2654" y="11629"/>
                  </a:cubicBezTo>
                  <a:cubicBezTo>
                    <a:pt x="2654" y="11629"/>
                    <a:pt x="9125" y="1622"/>
                    <a:pt x="4422" y="121"/>
                  </a:cubicBezTo>
                  <a:cubicBezTo>
                    <a:pt x="4164" y="39"/>
                    <a:pt x="3928" y="0"/>
                    <a:pt x="371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 name="Google Shape;203;p7"/>
            <p:cNvSpPr>
              <a:spLocks/>
            </p:cNvSpPr>
            <p:nvPr/>
          </p:nvSpPr>
          <p:spPr bwMode="auto">
            <a:xfrm>
              <a:off x="2026150" y="3841500"/>
              <a:ext cx="215650" cy="281075"/>
            </a:xfrm>
            <a:custGeom>
              <a:avLst/>
              <a:gdLst>
                <a:gd name="T0" fmla="*/ 3334 w 8626"/>
                <a:gd name="T1" fmla="*/ 0 h 11243"/>
                <a:gd name="T2" fmla="*/ 453 w 8626"/>
                <a:gd name="T3" fmla="*/ 11243 h 11243"/>
                <a:gd name="T4" fmla="*/ 4289 w 8626"/>
                <a:gd name="T5" fmla="*/ 268 h 11243"/>
                <a:gd name="T6" fmla="*/ 3334 w 8626"/>
                <a:gd name="T7" fmla="*/ 0 h 11243"/>
              </a:gdLst>
              <a:ahLst/>
              <a:cxnLst>
                <a:cxn ang="0">
                  <a:pos x="T0" y="T1"/>
                </a:cxn>
                <a:cxn ang="0">
                  <a:pos x="T2" y="T3"/>
                </a:cxn>
                <a:cxn ang="0">
                  <a:pos x="T4" y="T5"/>
                </a:cxn>
                <a:cxn ang="0">
                  <a:pos x="T6" y="T7"/>
                </a:cxn>
              </a:cxnLst>
              <a:rect l="0" t="0" r="r" b="b"/>
              <a:pathLst>
                <a:path w="8626" h="11243" extrusionOk="0">
                  <a:moveTo>
                    <a:pt x="3334" y="0"/>
                  </a:moveTo>
                  <a:cubicBezTo>
                    <a:pt x="1" y="0"/>
                    <a:pt x="453" y="11243"/>
                    <a:pt x="453" y="11243"/>
                  </a:cubicBezTo>
                  <a:cubicBezTo>
                    <a:pt x="453" y="11243"/>
                    <a:pt x="8625" y="2570"/>
                    <a:pt x="4289" y="268"/>
                  </a:cubicBezTo>
                  <a:cubicBezTo>
                    <a:pt x="3940" y="85"/>
                    <a:pt x="3623" y="0"/>
                    <a:pt x="3334"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 name="Google Shape;204;p7"/>
            <p:cNvSpPr>
              <a:spLocks/>
            </p:cNvSpPr>
            <p:nvPr/>
          </p:nvSpPr>
          <p:spPr bwMode="auto">
            <a:xfrm>
              <a:off x="2093450" y="4010475"/>
              <a:ext cx="173375" cy="224700"/>
            </a:xfrm>
            <a:custGeom>
              <a:avLst/>
              <a:gdLst>
                <a:gd name="T0" fmla="*/ 2668 w 6935"/>
                <a:gd name="T1" fmla="*/ 1 h 8988"/>
                <a:gd name="T2" fmla="*/ 396 w 6935"/>
                <a:gd name="T3" fmla="*/ 8987 h 8988"/>
                <a:gd name="T4" fmla="*/ 3432 w 6935"/>
                <a:gd name="T5" fmla="*/ 214 h 8988"/>
                <a:gd name="T6" fmla="*/ 2668 w 6935"/>
                <a:gd name="T7" fmla="*/ 1 h 8988"/>
              </a:gdLst>
              <a:ahLst/>
              <a:cxnLst>
                <a:cxn ang="0">
                  <a:pos x="T0" y="T1"/>
                </a:cxn>
                <a:cxn ang="0">
                  <a:pos x="T2" y="T3"/>
                </a:cxn>
                <a:cxn ang="0">
                  <a:pos x="T4" y="T5"/>
                </a:cxn>
                <a:cxn ang="0">
                  <a:pos x="T6" y="T7"/>
                </a:cxn>
              </a:cxnLst>
              <a:rect l="0" t="0" r="r" b="b"/>
              <a:pathLst>
                <a:path w="6935" h="8988" extrusionOk="0">
                  <a:moveTo>
                    <a:pt x="2668" y="1"/>
                  </a:moveTo>
                  <a:cubicBezTo>
                    <a:pt x="0" y="1"/>
                    <a:pt x="396" y="8987"/>
                    <a:pt x="396" y="8987"/>
                  </a:cubicBezTo>
                  <a:cubicBezTo>
                    <a:pt x="396" y="8987"/>
                    <a:pt x="6934" y="2049"/>
                    <a:pt x="3432" y="214"/>
                  </a:cubicBezTo>
                  <a:cubicBezTo>
                    <a:pt x="3153" y="68"/>
                    <a:pt x="2899" y="1"/>
                    <a:pt x="266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 name="Google Shape;205;p7"/>
            <p:cNvSpPr>
              <a:spLocks/>
            </p:cNvSpPr>
            <p:nvPr/>
          </p:nvSpPr>
          <p:spPr bwMode="auto">
            <a:xfrm>
              <a:off x="2147125" y="4158450"/>
              <a:ext cx="136375" cy="177625"/>
            </a:xfrm>
            <a:custGeom>
              <a:avLst/>
              <a:gdLst>
                <a:gd name="T0" fmla="*/ 2120 w 5455"/>
                <a:gd name="T1" fmla="*/ 1 h 7105"/>
                <a:gd name="T2" fmla="*/ 284 w 5455"/>
                <a:gd name="T3" fmla="*/ 7104 h 7105"/>
                <a:gd name="T4" fmla="*/ 2719 w 5455"/>
                <a:gd name="T5" fmla="*/ 166 h 7105"/>
                <a:gd name="T6" fmla="*/ 2120 w 5455"/>
                <a:gd name="T7" fmla="*/ 1 h 7105"/>
              </a:gdLst>
              <a:ahLst/>
              <a:cxnLst>
                <a:cxn ang="0">
                  <a:pos x="T0" y="T1"/>
                </a:cxn>
                <a:cxn ang="0">
                  <a:pos x="T2" y="T3"/>
                </a:cxn>
                <a:cxn ang="0">
                  <a:pos x="T4" y="T5"/>
                </a:cxn>
                <a:cxn ang="0">
                  <a:pos x="T6" y="T7"/>
                </a:cxn>
              </a:cxnLst>
              <a:rect l="0" t="0" r="r" b="b"/>
              <a:pathLst>
                <a:path w="5455" h="7105" extrusionOk="0">
                  <a:moveTo>
                    <a:pt x="2120" y="1"/>
                  </a:moveTo>
                  <a:cubicBezTo>
                    <a:pt x="1" y="1"/>
                    <a:pt x="284" y="7104"/>
                    <a:pt x="284" y="7104"/>
                  </a:cubicBezTo>
                  <a:cubicBezTo>
                    <a:pt x="284" y="7104"/>
                    <a:pt x="5454" y="1634"/>
                    <a:pt x="2719" y="166"/>
                  </a:cubicBezTo>
                  <a:cubicBezTo>
                    <a:pt x="2501" y="53"/>
                    <a:pt x="2301" y="1"/>
                    <a:pt x="2120"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 name="Google Shape;206;p7"/>
            <p:cNvSpPr>
              <a:spLocks/>
            </p:cNvSpPr>
            <p:nvPr/>
          </p:nvSpPr>
          <p:spPr bwMode="auto">
            <a:xfrm>
              <a:off x="1511000" y="3639075"/>
              <a:ext cx="295475" cy="147500"/>
            </a:xfrm>
            <a:custGeom>
              <a:avLst/>
              <a:gdLst>
                <a:gd name="T0" fmla="*/ 2745 w 11819"/>
                <a:gd name="T1" fmla="*/ 0 h 5900"/>
                <a:gd name="T2" fmla="*/ 1111 w 11819"/>
                <a:gd name="T3" fmla="*/ 1360 h 5900"/>
                <a:gd name="T4" fmla="*/ 11486 w 11819"/>
                <a:gd name="T5" fmla="*/ 5900 h 5900"/>
                <a:gd name="T6" fmla="*/ 11819 w 11819"/>
                <a:gd name="T7" fmla="*/ 5897 h 5900"/>
                <a:gd name="T8" fmla="*/ 2745 w 11819"/>
                <a:gd name="T9" fmla="*/ 0 h 5900"/>
              </a:gdLst>
              <a:ahLst/>
              <a:cxnLst>
                <a:cxn ang="0">
                  <a:pos x="T0" y="T1"/>
                </a:cxn>
                <a:cxn ang="0">
                  <a:pos x="T2" y="T3"/>
                </a:cxn>
                <a:cxn ang="0">
                  <a:pos x="T4" y="T5"/>
                </a:cxn>
                <a:cxn ang="0">
                  <a:pos x="T6" y="T7"/>
                </a:cxn>
                <a:cxn ang="0">
                  <a:pos x="T8" y="T9"/>
                </a:cxn>
              </a:cxnLst>
              <a:rect l="0" t="0" r="r" b="b"/>
              <a:pathLst>
                <a:path w="11819" h="5900" extrusionOk="0">
                  <a:moveTo>
                    <a:pt x="2745" y="0"/>
                  </a:moveTo>
                  <a:cubicBezTo>
                    <a:pt x="1958" y="0"/>
                    <a:pt x="1363" y="387"/>
                    <a:pt x="1111" y="1360"/>
                  </a:cubicBezTo>
                  <a:cubicBezTo>
                    <a:pt x="0" y="5683"/>
                    <a:pt x="9562" y="5900"/>
                    <a:pt x="11486" y="5900"/>
                  </a:cubicBezTo>
                  <a:cubicBezTo>
                    <a:pt x="11700" y="5900"/>
                    <a:pt x="11819" y="5897"/>
                    <a:pt x="11819" y="5897"/>
                  </a:cubicBezTo>
                  <a:cubicBezTo>
                    <a:pt x="11819" y="5897"/>
                    <a:pt x="5816" y="0"/>
                    <a:pt x="274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 name="Google Shape;207;p7"/>
            <p:cNvSpPr>
              <a:spLocks/>
            </p:cNvSpPr>
            <p:nvPr/>
          </p:nvSpPr>
          <p:spPr bwMode="auto">
            <a:xfrm>
              <a:off x="1624675" y="3791100"/>
              <a:ext cx="298550" cy="158025"/>
            </a:xfrm>
            <a:custGeom>
              <a:avLst/>
              <a:gdLst>
                <a:gd name="T0" fmla="*/ 3045 w 11942"/>
                <a:gd name="T1" fmla="*/ 1 h 6321"/>
                <a:gd name="T2" fmla="*/ 1468 w 11942"/>
                <a:gd name="T3" fmla="*/ 1284 h 6321"/>
                <a:gd name="T4" fmla="*/ 11942 w 11942"/>
                <a:gd name="T5" fmla="*/ 6321 h 6321"/>
                <a:gd name="T6" fmla="*/ 3045 w 11942"/>
                <a:gd name="T7" fmla="*/ 1 h 6321"/>
              </a:gdLst>
              <a:ahLst/>
              <a:cxnLst>
                <a:cxn ang="0">
                  <a:pos x="T0" y="T1"/>
                </a:cxn>
                <a:cxn ang="0">
                  <a:pos x="T2" y="T3"/>
                </a:cxn>
                <a:cxn ang="0">
                  <a:pos x="T4" y="T5"/>
                </a:cxn>
                <a:cxn ang="0">
                  <a:pos x="T6" y="T7"/>
                </a:cxn>
              </a:cxnLst>
              <a:rect l="0" t="0" r="r" b="b"/>
              <a:pathLst>
                <a:path w="11942" h="6321" extrusionOk="0">
                  <a:moveTo>
                    <a:pt x="3045" y="1"/>
                  </a:moveTo>
                  <a:cubicBezTo>
                    <a:pt x="2313" y="1"/>
                    <a:pt x="1747" y="369"/>
                    <a:pt x="1468" y="1284"/>
                  </a:cubicBezTo>
                  <a:cubicBezTo>
                    <a:pt x="0" y="5987"/>
                    <a:pt x="11942" y="6321"/>
                    <a:pt x="11942" y="6321"/>
                  </a:cubicBezTo>
                  <a:cubicBezTo>
                    <a:pt x="11942" y="6321"/>
                    <a:pt x="6076" y="1"/>
                    <a:pt x="3045"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 name="Google Shape;208;p7"/>
            <p:cNvSpPr>
              <a:spLocks/>
            </p:cNvSpPr>
            <p:nvPr/>
          </p:nvSpPr>
          <p:spPr bwMode="auto">
            <a:xfrm>
              <a:off x="1703850" y="3945525"/>
              <a:ext cx="287775" cy="119525"/>
            </a:xfrm>
            <a:custGeom>
              <a:avLst/>
              <a:gdLst>
                <a:gd name="T0" fmla="*/ 2065 w 11511"/>
                <a:gd name="T1" fmla="*/ 0 h 4781"/>
                <a:gd name="T2" fmla="*/ 169 w 11511"/>
                <a:gd name="T3" fmla="*/ 1678 h 4781"/>
                <a:gd name="T4" fmla="*/ 5773 w 11511"/>
                <a:gd name="T5" fmla="*/ 4780 h 4781"/>
                <a:gd name="T6" fmla="*/ 11510 w 11511"/>
                <a:gd name="T7" fmla="*/ 4180 h 4781"/>
                <a:gd name="T8" fmla="*/ 2065 w 11511"/>
                <a:gd name="T9" fmla="*/ 0 h 4781"/>
              </a:gdLst>
              <a:ahLst/>
              <a:cxnLst>
                <a:cxn ang="0">
                  <a:pos x="T0" y="T1"/>
                </a:cxn>
                <a:cxn ang="0">
                  <a:pos x="T2" y="T3"/>
                </a:cxn>
                <a:cxn ang="0">
                  <a:pos x="T4" y="T5"/>
                </a:cxn>
                <a:cxn ang="0">
                  <a:pos x="T6" y="T7"/>
                </a:cxn>
                <a:cxn ang="0">
                  <a:pos x="T8" y="T9"/>
                </a:cxn>
              </a:cxnLst>
              <a:rect l="0" t="0" r="r" b="b"/>
              <a:pathLst>
                <a:path w="11511" h="4781" extrusionOk="0">
                  <a:moveTo>
                    <a:pt x="2065" y="0"/>
                  </a:moveTo>
                  <a:cubicBezTo>
                    <a:pt x="995" y="0"/>
                    <a:pt x="252" y="458"/>
                    <a:pt x="169" y="1678"/>
                  </a:cubicBezTo>
                  <a:cubicBezTo>
                    <a:pt x="1" y="4163"/>
                    <a:pt x="2876" y="4780"/>
                    <a:pt x="5773" y="4780"/>
                  </a:cubicBezTo>
                  <a:cubicBezTo>
                    <a:pt x="8631" y="4780"/>
                    <a:pt x="11510" y="4180"/>
                    <a:pt x="11510" y="4180"/>
                  </a:cubicBezTo>
                  <a:cubicBezTo>
                    <a:pt x="11510" y="4180"/>
                    <a:pt x="5297" y="0"/>
                    <a:pt x="206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 name="Google Shape;209;p7"/>
            <p:cNvSpPr>
              <a:spLocks/>
            </p:cNvSpPr>
            <p:nvPr/>
          </p:nvSpPr>
          <p:spPr bwMode="auto">
            <a:xfrm>
              <a:off x="1760025" y="4087225"/>
              <a:ext cx="295800" cy="109250"/>
            </a:xfrm>
            <a:custGeom>
              <a:avLst/>
              <a:gdLst>
                <a:gd name="T0" fmla="*/ 2678 w 11832"/>
                <a:gd name="T1" fmla="*/ 1 h 4370"/>
                <a:gd name="T2" fmla="*/ 190 w 11832"/>
                <a:gd name="T3" fmla="*/ 2081 h 4370"/>
                <a:gd name="T4" fmla="*/ 3762 w 11832"/>
                <a:gd name="T5" fmla="*/ 4369 h 4370"/>
                <a:gd name="T6" fmla="*/ 11832 w 11832"/>
                <a:gd name="T7" fmla="*/ 2481 h 4370"/>
                <a:gd name="T8" fmla="*/ 2678 w 11832"/>
                <a:gd name="T9" fmla="*/ 1 h 4370"/>
              </a:gdLst>
              <a:ahLst/>
              <a:cxnLst>
                <a:cxn ang="0">
                  <a:pos x="T0" y="T1"/>
                </a:cxn>
                <a:cxn ang="0">
                  <a:pos x="T2" y="T3"/>
                </a:cxn>
                <a:cxn ang="0">
                  <a:pos x="T4" y="T5"/>
                </a:cxn>
                <a:cxn ang="0">
                  <a:pos x="T6" y="T7"/>
                </a:cxn>
                <a:cxn ang="0">
                  <a:pos x="T8" y="T9"/>
                </a:cxn>
              </a:cxnLst>
              <a:rect l="0" t="0" r="r" b="b"/>
              <a:pathLst>
                <a:path w="11832" h="4370" extrusionOk="0">
                  <a:moveTo>
                    <a:pt x="2678" y="1"/>
                  </a:moveTo>
                  <a:cubicBezTo>
                    <a:pt x="1094" y="1"/>
                    <a:pt x="0" y="531"/>
                    <a:pt x="190" y="2081"/>
                  </a:cubicBezTo>
                  <a:cubicBezTo>
                    <a:pt x="390" y="3810"/>
                    <a:pt x="1896" y="4369"/>
                    <a:pt x="3762" y="4369"/>
                  </a:cubicBezTo>
                  <a:cubicBezTo>
                    <a:pt x="7189" y="4369"/>
                    <a:pt x="11832" y="2481"/>
                    <a:pt x="11832" y="2481"/>
                  </a:cubicBezTo>
                  <a:cubicBezTo>
                    <a:pt x="11832" y="2481"/>
                    <a:pt x="6106" y="1"/>
                    <a:pt x="267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 name="Google Shape;210;p7"/>
            <p:cNvSpPr>
              <a:spLocks/>
            </p:cNvSpPr>
            <p:nvPr/>
          </p:nvSpPr>
          <p:spPr bwMode="auto">
            <a:xfrm>
              <a:off x="1879225" y="4205975"/>
              <a:ext cx="235825" cy="87325"/>
            </a:xfrm>
            <a:custGeom>
              <a:avLst/>
              <a:gdLst>
                <a:gd name="T0" fmla="*/ 2124 w 9433"/>
                <a:gd name="T1" fmla="*/ 1 h 3493"/>
                <a:gd name="T2" fmla="*/ 159 w 9433"/>
                <a:gd name="T3" fmla="*/ 1667 h 3493"/>
                <a:gd name="T4" fmla="*/ 3008 w 9433"/>
                <a:gd name="T5" fmla="*/ 3493 h 3493"/>
                <a:gd name="T6" fmla="*/ 9432 w 9433"/>
                <a:gd name="T7" fmla="*/ 2001 h 3493"/>
                <a:gd name="T8" fmla="*/ 2124 w 9433"/>
                <a:gd name="T9" fmla="*/ 1 h 3493"/>
              </a:gdLst>
              <a:ahLst/>
              <a:cxnLst>
                <a:cxn ang="0">
                  <a:pos x="T0" y="T1"/>
                </a:cxn>
                <a:cxn ang="0">
                  <a:pos x="T2" y="T3"/>
                </a:cxn>
                <a:cxn ang="0">
                  <a:pos x="T4" y="T5"/>
                </a:cxn>
                <a:cxn ang="0">
                  <a:pos x="T6" y="T7"/>
                </a:cxn>
                <a:cxn ang="0">
                  <a:pos x="T8" y="T9"/>
                </a:cxn>
              </a:cxnLst>
              <a:rect l="0" t="0" r="r" b="b"/>
              <a:pathLst>
                <a:path w="9433" h="3493" extrusionOk="0">
                  <a:moveTo>
                    <a:pt x="2124" y="1"/>
                  </a:moveTo>
                  <a:cubicBezTo>
                    <a:pt x="866" y="1"/>
                    <a:pt x="1" y="426"/>
                    <a:pt x="159" y="1667"/>
                  </a:cubicBezTo>
                  <a:cubicBezTo>
                    <a:pt x="312" y="3047"/>
                    <a:pt x="1516" y="3493"/>
                    <a:pt x="3008" y="3493"/>
                  </a:cubicBezTo>
                  <a:cubicBezTo>
                    <a:pt x="5737" y="3493"/>
                    <a:pt x="9432" y="2001"/>
                    <a:pt x="9432" y="2001"/>
                  </a:cubicBezTo>
                  <a:cubicBezTo>
                    <a:pt x="9432" y="2001"/>
                    <a:pt x="4853" y="1"/>
                    <a:pt x="2124"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 name="Google Shape;211;p7"/>
            <p:cNvSpPr>
              <a:spLocks/>
            </p:cNvSpPr>
            <p:nvPr/>
          </p:nvSpPr>
          <p:spPr bwMode="auto">
            <a:xfrm>
              <a:off x="1986600" y="4299800"/>
              <a:ext cx="181800" cy="72850"/>
            </a:xfrm>
            <a:custGeom>
              <a:avLst/>
              <a:gdLst>
                <a:gd name="T0" fmla="*/ 1292 w 7272"/>
                <a:gd name="T1" fmla="*/ 0 h 2914"/>
                <a:gd name="T2" fmla="*/ 0 w 7272"/>
                <a:gd name="T3" fmla="*/ 1150 h 2914"/>
                <a:gd name="T4" fmla="*/ 2977 w 7272"/>
                <a:gd name="T5" fmla="*/ 2914 h 2914"/>
                <a:gd name="T6" fmla="*/ 7272 w 7272"/>
                <a:gd name="T7" fmla="*/ 2284 h 2914"/>
                <a:gd name="T8" fmla="*/ 1292 w 7272"/>
                <a:gd name="T9" fmla="*/ 0 h 2914"/>
              </a:gdLst>
              <a:ahLst/>
              <a:cxnLst>
                <a:cxn ang="0">
                  <a:pos x="T0" y="T1"/>
                </a:cxn>
                <a:cxn ang="0">
                  <a:pos x="T2" y="T3"/>
                </a:cxn>
                <a:cxn ang="0">
                  <a:pos x="T4" y="T5"/>
                </a:cxn>
                <a:cxn ang="0">
                  <a:pos x="T6" y="T7"/>
                </a:cxn>
                <a:cxn ang="0">
                  <a:pos x="T8" y="T9"/>
                </a:cxn>
              </a:cxnLst>
              <a:rect l="0" t="0" r="r" b="b"/>
              <a:pathLst>
                <a:path w="7272" h="2914" extrusionOk="0">
                  <a:moveTo>
                    <a:pt x="1292" y="0"/>
                  </a:moveTo>
                  <a:cubicBezTo>
                    <a:pt x="525" y="0"/>
                    <a:pt x="0" y="308"/>
                    <a:pt x="0" y="1150"/>
                  </a:cubicBezTo>
                  <a:cubicBezTo>
                    <a:pt x="0" y="2527"/>
                    <a:pt x="1403" y="2914"/>
                    <a:pt x="2977" y="2914"/>
                  </a:cubicBezTo>
                  <a:cubicBezTo>
                    <a:pt x="4985" y="2914"/>
                    <a:pt x="7272" y="2284"/>
                    <a:pt x="7272" y="2284"/>
                  </a:cubicBezTo>
                  <a:cubicBezTo>
                    <a:pt x="7272" y="2284"/>
                    <a:pt x="3382" y="0"/>
                    <a:pt x="1292"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 name="Google Shape;212;p7"/>
            <p:cNvSpPr>
              <a:spLocks/>
            </p:cNvSpPr>
            <p:nvPr/>
          </p:nvSpPr>
          <p:spPr bwMode="auto">
            <a:xfrm>
              <a:off x="1577975" y="3516925"/>
              <a:ext cx="720525" cy="1109200"/>
            </a:xfrm>
            <a:custGeom>
              <a:avLst/>
              <a:gdLst>
                <a:gd name="T0" fmla="*/ 234 w 28821"/>
                <a:gd name="T1" fmla="*/ 0 h 44368"/>
                <a:gd name="T2" fmla="*/ 100 w 28821"/>
                <a:gd name="T3" fmla="*/ 75 h 44368"/>
                <a:gd name="T4" fmla="*/ 100 w 28821"/>
                <a:gd name="T5" fmla="*/ 342 h 44368"/>
                <a:gd name="T6" fmla="*/ 28354 w 28821"/>
                <a:gd name="T7" fmla="*/ 44240 h 44368"/>
                <a:gd name="T8" fmla="*/ 28544 w 28821"/>
                <a:gd name="T9" fmla="*/ 44367 h 44368"/>
                <a:gd name="T10" fmla="*/ 28654 w 28821"/>
                <a:gd name="T11" fmla="*/ 44340 h 44368"/>
                <a:gd name="T12" fmla="*/ 28721 w 28821"/>
                <a:gd name="T13" fmla="*/ 44073 h 44368"/>
                <a:gd name="T14" fmla="*/ 367 w 28821"/>
                <a:gd name="T15" fmla="*/ 75 h 44368"/>
                <a:gd name="T16" fmla="*/ 234 w 28821"/>
                <a:gd name="T17" fmla="*/ 0 h 44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21" h="44368" extrusionOk="0">
                  <a:moveTo>
                    <a:pt x="234" y="0"/>
                  </a:moveTo>
                  <a:cubicBezTo>
                    <a:pt x="184" y="0"/>
                    <a:pt x="134" y="25"/>
                    <a:pt x="100" y="75"/>
                  </a:cubicBezTo>
                  <a:cubicBezTo>
                    <a:pt x="0" y="142"/>
                    <a:pt x="0" y="275"/>
                    <a:pt x="100" y="342"/>
                  </a:cubicBezTo>
                  <a:cubicBezTo>
                    <a:pt x="11975" y="13285"/>
                    <a:pt x="21482" y="28029"/>
                    <a:pt x="28354" y="44240"/>
                  </a:cubicBezTo>
                  <a:cubicBezTo>
                    <a:pt x="28378" y="44312"/>
                    <a:pt x="28454" y="44367"/>
                    <a:pt x="28544" y="44367"/>
                  </a:cubicBezTo>
                  <a:cubicBezTo>
                    <a:pt x="28579" y="44367"/>
                    <a:pt x="28617" y="44359"/>
                    <a:pt x="28654" y="44340"/>
                  </a:cubicBezTo>
                  <a:cubicBezTo>
                    <a:pt x="28721" y="44307"/>
                    <a:pt x="28821" y="44174"/>
                    <a:pt x="28721" y="44073"/>
                  </a:cubicBezTo>
                  <a:cubicBezTo>
                    <a:pt x="21816" y="27828"/>
                    <a:pt x="12276" y="13085"/>
                    <a:pt x="367" y="75"/>
                  </a:cubicBezTo>
                  <a:cubicBezTo>
                    <a:pt x="334" y="25"/>
                    <a:pt x="284" y="0"/>
                    <a:pt x="23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 name="Google Shape;213;p7"/>
            <p:cNvSpPr>
              <a:spLocks/>
            </p:cNvSpPr>
            <p:nvPr/>
          </p:nvSpPr>
          <p:spPr bwMode="auto">
            <a:xfrm>
              <a:off x="1324450" y="3346550"/>
              <a:ext cx="356125" cy="280675"/>
            </a:xfrm>
            <a:custGeom>
              <a:avLst/>
              <a:gdLst>
                <a:gd name="T0" fmla="*/ 6600 w 14245"/>
                <a:gd name="T1" fmla="*/ 0 h 11227"/>
                <a:gd name="T2" fmla="*/ 5104 w 14245"/>
                <a:gd name="T3" fmla="*/ 452 h 11227"/>
                <a:gd name="T4" fmla="*/ 14244 w 14245"/>
                <a:gd name="T5" fmla="*/ 11227 h 11227"/>
                <a:gd name="T6" fmla="*/ 6600 w 14245"/>
                <a:gd name="T7" fmla="*/ 0 h 11227"/>
              </a:gdLst>
              <a:ahLst/>
              <a:cxnLst>
                <a:cxn ang="0">
                  <a:pos x="T0" y="T1"/>
                </a:cxn>
                <a:cxn ang="0">
                  <a:pos x="T2" y="T3"/>
                </a:cxn>
                <a:cxn ang="0">
                  <a:pos x="T4" y="T5"/>
                </a:cxn>
                <a:cxn ang="0">
                  <a:pos x="T6" y="T7"/>
                </a:cxn>
              </a:cxnLst>
              <a:rect l="0" t="0" r="r" b="b"/>
              <a:pathLst>
                <a:path w="14245" h="11227" extrusionOk="0">
                  <a:moveTo>
                    <a:pt x="6600" y="0"/>
                  </a:moveTo>
                  <a:cubicBezTo>
                    <a:pt x="6114" y="0"/>
                    <a:pt x="5614" y="140"/>
                    <a:pt x="5104" y="452"/>
                  </a:cubicBezTo>
                  <a:cubicBezTo>
                    <a:pt x="1" y="3621"/>
                    <a:pt x="14244" y="11227"/>
                    <a:pt x="14244" y="11227"/>
                  </a:cubicBezTo>
                  <a:cubicBezTo>
                    <a:pt x="14244" y="11227"/>
                    <a:pt x="10952" y="0"/>
                    <a:pt x="6600"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38" name="Google Shape;214;p7"/>
          <p:cNvSpPr>
            <a:spLocks/>
          </p:cNvSpPr>
          <p:nvPr/>
        </p:nvSpPr>
        <p:spPr bwMode="auto">
          <a:xfrm rot="20640315" flipH="1">
            <a:off x="776288" y="4222750"/>
            <a:ext cx="188912" cy="184150"/>
          </a:xfrm>
          <a:custGeom>
            <a:avLst/>
            <a:gdLst>
              <a:gd name="T0" fmla="*/ 9836 w 13077"/>
              <a:gd name="T1" fmla="*/ 0 h 12835"/>
              <a:gd name="T2" fmla="*/ 9174 w 13077"/>
              <a:gd name="T3" fmla="*/ 96 h 12835"/>
              <a:gd name="T4" fmla="*/ 7473 w 13077"/>
              <a:gd name="T5" fmla="*/ 1797 h 12835"/>
              <a:gd name="T6" fmla="*/ 7340 w 13077"/>
              <a:gd name="T7" fmla="*/ 4399 h 12835"/>
              <a:gd name="T8" fmla="*/ 4738 w 13077"/>
              <a:gd name="T9" fmla="*/ 1964 h 12835"/>
              <a:gd name="T10" fmla="*/ 3258 w 13077"/>
              <a:gd name="T11" fmla="*/ 1682 h 12835"/>
              <a:gd name="T12" fmla="*/ 1302 w 13077"/>
              <a:gd name="T13" fmla="*/ 2297 h 12835"/>
              <a:gd name="T14" fmla="*/ 234 w 13077"/>
              <a:gd name="T15" fmla="*/ 5600 h 12835"/>
              <a:gd name="T16" fmla="*/ 1936 w 13077"/>
              <a:gd name="T17" fmla="*/ 8769 h 12835"/>
              <a:gd name="T18" fmla="*/ 11017 w 13077"/>
              <a:gd name="T19" fmla="*/ 12835 h 12835"/>
              <a:gd name="T20" fmla="*/ 11843 w 13077"/>
              <a:gd name="T21" fmla="*/ 12805 h 12835"/>
              <a:gd name="T22" fmla="*/ 11809 w 13077"/>
              <a:gd name="T23" fmla="*/ 8969 h 12835"/>
              <a:gd name="T24" fmla="*/ 12810 w 13077"/>
              <a:gd name="T25" fmla="*/ 5299 h 12835"/>
              <a:gd name="T26" fmla="*/ 12410 w 13077"/>
              <a:gd name="T27" fmla="*/ 1597 h 12835"/>
              <a:gd name="T28" fmla="*/ 9836 w 13077"/>
              <a:gd name="T29" fmla="*/ 0 h 12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77" h="12835" extrusionOk="0">
                <a:moveTo>
                  <a:pt x="9836" y="0"/>
                </a:moveTo>
                <a:cubicBezTo>
                  <a:pt x="9614" y="0"/>
                  <a:pt x="9392" y="31"/>
                  <a:pt x="9174" y="96"/>
                </a:cubicBezTo>
                <a:cubicBezTo>
                  <a:pt x="8407" y="363"/>
                  <a:pt x="7773" y="1030"/>
                  <a:pt x="7473" y="1797"/>
                </a:cubicBezTo>
                <a:cubicBezTo>
                  <a:pt x="7173" y="2598"/>
                  <a:pt x="7173" y="3565"/>
                  <a:pt x="7340" y="4399"/>
                </a:cubicBezTo>
                <a:cubicBezTo>
                  <a:pt x="6672" y="3365"/>
                  <a:pt x="5838" y="2431"/>
                  <a:pt x="4738" y="1964"/>
                </a:cubicBezTo>
                <a:cubicBezTo>
                  <a:pt x="4275" y="1782"/>
                  <a:pt x="3766" y="1682"/>
                  <a:pt x="3258" y="1682"/>
                </a:cubicBezTo>
                <a:cubicBezTo>
                  <a:pt x="2558" y="1682"/>
                  <a:pt x="1863" y="1872"/>
                  <a:pt x="1302" y="2297"/>
                </a:cubicBezTo>
                <a:cubicBezTo>
                  <a:pt x="335" y="3065"/>
                  <a:pt x="1" y="4399"/>
                  <a:pt x="234" y="5600"/>
                </a:cubicBezTo>
                <a:cubicBezTo>
                  <a:pt x="435" y="6801"/>
                  <a:pt x="1135" y="7868"/>
                  <a:pt x="1936" y="8769"/>
                </a:cubicBezTo>
                <a:cubicBezTo>
                  <a:pt x="4219" y="11330"/>
                  <a:pt x="7616" y="12835"/>
                  <a:pt x="11017" y="12835"/>
                </a:cubicBezTo>
                <a:cubicBezTo>
                  <a:pt x="11292" y="12835"/>
                  <a:pt x="11568" y="12825"/>
                  <a:pt x="11843" y="12805"/>
                </a:cubicBezTo>
                <a:cubicBezTo>
                  <a:pt x="11409" y="11604"/>
                  <a:pt x="11576" y="10270"/>
                  <a:pt x="11809" y="8969"/>
                </a:cubicBezTo>
                <a:cubicBezTo>
                  <a:pt x="12110" y="7768"/>
                  <a:pt x="12577" y="6567"/>
                  <a:pt x="12810" y="5299"/>
                </a:cubicBezTo>
                <a:cubicBezTo>
                  <a:pt x="13077" y="4065"/>
                  <a:pt x="13010" y="2698"/>
                  <a:pt x="12410" y="1597"/>
                </a:cubicBezTo>
                <a:cubicBezTo>
                  <a:pt x="11888" y="663"/>
                  <a:pt x="10869" y="0"/>
                  <a:pt x="9836"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 name="Google Shape;215;p7"/>
          <p:cNvSpPr>
            <a:spLocks/>
          </p:cNvSpPr>
          <p:nvPr/>
        </p:nvSpPr>
        <p:spPr bwMode="auto">
          <a:xfrm>
            <a:off x="534988" y="644525"/>
            <a:ext cx="325437" cy="322263"/>
          </a:xfrm>
          <a:custGeom>
            <a:avLst/>
            <a:gdLst>
              <a:gd name="T0" fmla="*/ 3220 w 13043"/>
              <a:gd name="T1" fmla="*/ 0 h 12862"/>
              <a:gd name="T2" fmla="*/ 667 w 13043"/>
              <a:gd name="T3" fmla="*/ 1597 h 12862"/>
              <a:gd name="T4" fmla="*/ 234 w 13043"/>
              <a:gd name="T5" fmla="*/ 5333 h 12862"/>
              <a:gd name="T6" fmla="*/ 1234 w 13043"/>
              <a:gd name="T7" fmla="*/ 9002 h 12862"/>
              <a:gd name="T8" fmla="*/ 1201 w 13043"/>
              <a:gd name="T9" fmla="*/ 12838 h 12862"/>
              <a:gd name="T10" fmla="*/ 1937 w 13043"/>
              <a:gd name="T11" fmla="*/ 12861 h 12862"/>
              <a:gd name="T12" fmla="*/ 11108 w 13043"/>
              <a:gd name="T13" fmla="*/ 8768 h 12862"/>
              <a:gd name="T14" fmla="*/ 12843 w 13043"/>
              <a:gd name="T15" fmla="*/ 5599 h 12862"/>
              <a:gd name="T16" fmla="*/ 11742 w 13043"/>
              <a:gd name="T17" fmla="*/ 2330 h 12862"/>
              <a:gd name="T18" fmla="*/ 9808 w 13043"/>
              <a:gd name="T19" fmla="*/ 1690 h 12862"/>
              <a:gd name="T20" fmla="*/ 8340 w 13043"/>
              <a:gd name="T21" fmla="*/ 1997 h 12862"/>
              <a:gd name="T22" fmla="*/ 5704 w 13043"/>
              <a:gd name="T23" fmla="*/ 4399 h 12862"/>
              <a:gd name="T24" fmla="*/ 5571 w 13043"/>
              <a:gd name="T25" fmla="*/ 1830 h 12862"/>
              <a:gd name="T26" fmla="*/ 3870 w 13043"/>
              <a:gd name="T27" fmla="*/ 96 h 12862"/>
              <a:gd name="T28" fmla="*/ 3220 w 13043"/>
              <a:gd name="T29" fmla="*/ 0 h 12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43" h="12862" extrusionOk="0">
                <a:moveTo>
                  <a:pt x="3220" y="0"/>
                </a:moveTo>
                <a:cubicBezTo>
                  <a:pt x="2199" y="0"/>
                  <a:pt x="1162" y="663"/>
                  <a:pt x="667" y="1597"/>
                </a:cubicBezTo>
                <a:cubicBezTo>
                  <a:pt x="34" y="2697"/>
                  <a:pt x="0" y="4065"/>
                  <a:pt x="234" y="5333"/>
                </a:cubicBezTo>
                <a:cubicBezTo>
                  <a:pt x="501" y="6567"/>
                  <a:pt x="934" y="7768"/>
                  <a:pt x="1234" y="9002"/>
                </a:cubicBezTo>
                <a:cubicBezTo>
                  <a:pt x="1501" y="10269"/>
                  <a:pt x="1601" y="11604"/>
                  <a:pt x="1201" y="12838"/>
                </a:cubicBezTo>
                <a:cubicBezTo>
                  <a:pt x="1446" y="12854"/>
                  <a:pt x="1691" y="12861"/>
                  <a:pt x="1937" y="12861"/>
                </a:cubicBezTo>
                <a:cubicBezTo>
                  <a:pt x="5372" y="12861"/>
                  <a:pt x="8836" y="11352"/>
                  <a:pt x="11108" y="8768"/>
                </a:cubicBezTo>
                <a:cubicBezTo>
                  <a:pt x="11909" y="7868"/>
                  <a:pt x="12609" y="6834"/>
                  <a:pt x="12843" y="5599"/>
                </a:cubicBezTo>
                <a:cubicBezTo>
                  <a:pt x="13043" y="4399"/>
                  <a:pt x="12709" y="3064"/>
                  <a:pt x="11742" y="2330"/>
                </a:cubicBezTo>
                <a:cubicBezTo>
                  <a:pt x="11185" y="1889"/>
                  <a:pt x="10496" y="1690"/>
                  <a:pt x="9808" y="1690"/>
                </a:cubicBezTo>
                <a:cubicBezTo>
                  <a:pt x="9300" y="1690"/>
                  <a:pt x="8793" y="1799"/>
                  <a:pt x="8340" y="1997"/>
                </a:cubicBezTo>
                <a:cubicBezTo>
                  <a:pt x="7205" y="2431"/>
                  <a:pt x="6371" y="3365"/>
                  <a:pt x="5704" y="4399"/>
                </a:cubicBezTo>
                <a:cubicBezTo>
                  <a:pt x="5871" y="3565"/>
                  <a:pt x="5871" y="2597"/>
                  <a:pt x="5571" y="1830"/>
                </a:cubicBezTo>
                <a:cubicBezTo>
                  <a:pt x="5271" y="1030"/>
                  <a:pt x="4670" y="362"/>
                  <a:pt x="3870" y="96"/>
                </a:cubicBezTo>
                <a:cubicBezTo>
                  <a:pt x="3658" y="31"/>
                  <a:pt x="3439" y="0"/>
                  <a:pt x="3220"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179;p7"/>
          <p:cNvSpPr txBox="1">
            <a:spLocks noGrp="1"/>
          </p:cNvSpPr>
          <p:nvPr>
            <p:ph type="title"/>
          </p:nvPr>
        </p:nvSpPr>
        <p:spPr>
          <a:xfrm>
            <a:off x="1250825" y="1501350"/>
            <a:ext cx="2808000" cy="755700"/>
          </a:xfrm>
          <a:prstGeom prst="rect">
            <a:avLst/>
          </a:prstGeom>
          <a:solidFill>
            <a:schemeClr val="dk1"/>
          </a:solidFill>
        </p:spPr>
        <p:txBody>
          <a:bodyPr spcFirstLastPara="1">
            <a:noAutofit/>
          </a:bodyPr>
          <a:lstStyle>
            <a:lvl1pPr lvl="0">
              <a:spcBef>
                <a:spcPts val="0"/>
              </a:spcBef>
              <a:spcAft>
                <a:spcPts val="0"/>
              </a:spcAft>
              <a:buSzPts val="2200"/>
              <a:buNone/>
              <a:defRPr sz="45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80" name="Google Shape;180;p7"/>
          <p:cNvSpPr txBox="1">
            <a:spLocks noGrp="1"/>
          </p:cNvSpPr>
          <p:nvPr>
            <p:ph type="body" idx="1"/>
          </p:nvPr>
        </p:nvSpPr>
        <p:spPr>
          <a:xfrm>
            <a:off x="1170425" y="2257050"/>
            <a:ext cx="2968800" cy="1385100"/>
          </a:xfrm>
          <a:prstGeom prst="rect">
            <a:avLst/>
          </a:prstGeom>
        </p:spPr>
        <p:txBody>
          <a:bodyPr spcFirstLastPara="1">
            <a:noAutofit/>
          </a:bodyPr>
          <a:lstStyle>
            <a:lvl1pPr marL="457200" lvl="0" indent="-330200" algn="ctr">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Tree>
    <p:extLst>
      <p:ext uri="{BB962C8B-B14F-4D97-AF65-F5344CB8AC3E}">
        <p14:creationId xmlns:p14="http://schemas.microsoft.com/office/powerpoint/2010/main" val="3869597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177"/>
        <p:cNvGrpSpPr/>
        <p:nvPr/>
      </p:nvGrpSpPr>
      <p:grpSpPr>
        <a:xfrm>
          <a:off x="0" y="0"/>
          <a:ext cx="0" cy="0"/>
          <a:chOff x="0" y="0"/>
          <a:chExt cx="0" cy="0"/>
        </a:xfrm>
      </p:grpSpPr>
      <p:sp>
        <p:nvSpPr>
          <p:cNvPr id="4" name="Google Shape;178;p7"/>
          <p:cNvSpPr>
            <a:spLocks/>
          </p:cNvSpPr>
          <p:nvPr/>
        </p:nvSpPr>
        <p:spPr bwMode="auto">
          <a:xfrm rot="4208254">
            <a:off x="-1041400" y="3221038"/>
            <a:ext cx="2638425" cy="1641475"/>
          </a:xfrm>
          <a:custGeom>
            <a:avLst/>
            <a:gdLst>
              <a:gd name="T0" fmla="*/ 26233 w 29939"/>
              <a:gd name="T1" fmla="*/ 0 h 19643"/>
              <a:gd name="T2" fmla="*/ 26167 w 29939"/>
              <a:gd name="T3" fmla="*/ 1 h 19643"/>
              <a:gd name="T4" fmla="*/ 23808 w 29939"/>
              <a:gd name="T5" fmla="*/ 998 h 19643"/>
              <a:gd name="T6" fmla="*/ 21859 w 29939"/>
              <a:gd name="T7" fmla="*/ 1390 h 19643"/>
              <a:gd name="T8" fmla="*/ 16232 w 29939"/>
              <a:gd name="T9" fmla="*/ 533 h 19643"/>
              <a:gd name="T10" fmla="*/ 15999 w 29939"/>
              <a:gd name="T11" fmla="*/ 530 h 19643"/>
              <a:gd name="T12" fmla="*/ 9520 w 29939"/>
              <a:gd name="T13" fmla="*/ 4155 h 19643"/>
              <a:gd name="T14" fmla="*/ 6563 w 29939"/>
              <a:gd name="T15" fmla="*/ 9039 h 19643"/>
              <a:gd name="T16" fmla="*/ 3572 w 29939"/>
              <a:gd name="T17" fmla="*/ 10385 h 19643"/>
              <a:gd name="T18" fmla="*/ 682 w 29939"/>
              <a:gd name="T19" fmla="*/ 14671 h 19643"/>
              <a:gd name="T20" fmla="*/ 6297 w 29939"/>
              <a:gd name="T21" fmla="*/ 17363 h 19643"/>
              <a:gd name="T22" fmla="*/ 19156 w 29939"/>
              <a:gd name="T23" fmla="*/ 19643 h 19643"/>
              <a:gd name="T24" fmla="*/ 19704 w 29939"/>
              <a:gd name="T25" fmla="*/ 19639 h 19643"/>
              <a:gd name="T26" fmla="*/ 25253 w 29939"/>
              <a:gd name="T27" fmla="*/ 18260 h 19643"/>
              <a:gd name="T28" fmla="*/ 27795 w 29939"/>
              <a:gd name="T29" fmla="*/ 14921 h 19643"/>
              <a:gd name="T30" fmla="*/ 28942 w 29939"/>
              <a:gd name="T31" fmla="*/ 3042 h 19643"/>
              <a:gd name="T32" fmla="*/ 26233 w 29939"/>
              <a:gd name="T33" fmla="*/ 0 h 19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39" h="19643" extrusionOk="0">
                <a:moveTo>
                  <a:pt x="26233" y="0"/>
                </a:moveTo>
                <a:cubicBezTo>
                  <a:pt x="26211" y="0"/>
                  <a:pt x="26189" y="1"/>
                  <a:pt x="26167" y="1"/>
                </a:cubicBezTo>
                <a:cubicBezTo>
                  <a:pt x="25303" y="35"/>
                  <a:pt x="24605" y="649"/>
                  <a:pt x="23808" y="998"/>
                </a:cubicBezTo>
                <a:cubicBezTo>
                  <a:pt x="23179" y="1284"/>
                  <a:pt x="22526" y="1390"/>
                  <a:pt x="21859" y="1390"/>
                </a:cubicBezTo>
                <a:cubicBezTo>
                  <a:pt x="20043" y="1390"/>
                  <a:pt x="18115" y="606"/>
                  <a:pt x="16232" y="533"/>
                </a:cubicBezTo>
                <a:cubicBezTo>
                  <a:pt x="16154" y="531"/>
                  <a:pt x="16077" y="530"/>
                  <a:pt x="15999" y="530"/>
                </a:cubicBezTo>
                <a:cubicBezTo>
                  <a:pt x="13362" y="530"/>
                  <a:pt x="10908" y="1895"/>
                  <a:pt x="9520" y="4155"/>
                </a:cubicBezTo>
                <a:cubicBezTo>
                  <a:pt x="8523" y="5800"/>
                  <a:pt x="8125" y="7926"/>
                  <a:pt x="6563" y="9039"/>
                </a:cubicBezTo>
                <a:cubicBezTo>
                  <a:pt x="5682" y="9687"/>
                  <a:pt x="4553" y="9887"/>
                  <a:pt x="3572" y="10385"/>
                </a:cubicBezTo>
                <a:cubicBezTo>
                  <a:pt x="2360" y="10967"/>
                  <a:pt x="0" y="13110"/>
                  <a:pt x="682" y="14671"/>
                </a:cubicBezTo>
                <a:cubicBezTo>
                  <a:pt x="1230" y="15917"/>
                  <a:pt x="5084" y="16931"/>
                  <a:pt x="6297" y="17363"/>
                </a:cubicBezTo>
                <a:cubicBezTo>
                  <a:pt x="10412" y="18878"/>
                  <a:pt x="14772" y="19643"/>
                  <a:pt x="19156" y="19643"/>
                </a:cubicBezTo>
                <a:cubicBezTo>
                  <a:pt x="19339" y="19643"/>
                  <a:pt x="19521" y="19642"/>
                  <a:pt x="19704" y="19639"/>
                </a:cubicBezTo>
                <a:cubicBezTo>
                  <a:pt x="21648" y="19606"/>
                  <a:pt x="23675" y="19390"/>
                  <a:pt x="25253" y="18260"/>
                </a:cubicBezTo>
                <a:cubicBezTo>
                  <a:pt x="26400" y="17429"/>
                  <a:pt x="27197" y="16200"/>
                  <a:pt x="27795" y="14921"/>
                </a:cubicBezTo>
                <a:cubicBezTo>
                  <a:pt x="29540" y="11216"/>
                  <a:pt x="29938" y="7012"/>
                  <a:pt x="28942" y="3042"/>
                </a:cubicBezTo>
                <a:cubicBezTo>
                  <a:pt x="28581" y="1634"/>
                  <a:pt x="27689" y="0"/>
                  <a:pt x="26233" y="0"/>
                </a:cubicBezTo>
                <a:close/>
              </a:path>
            </a:pathLst>
          </a:custGeom>
          <a:solidFill>
            <a:srgbClr val="BBE1F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 name="Google Shape;181;p7"/>
          <p:cNvSpPr>
            <a:spLocks/>
          </p:cNvSpPr>
          <p:nvPr/>
        </p:nvSpPr>
        <p:spPr bwMode="auto">
          <a:xfrm rot="11659635">
            <a:off x="5715000" y="-860425"/>
            <a:ext cx="4238625" cy="1770063"/>
          </a:xfrm>
          <a:custGeom>
            <a:avLst/>
            <a:gdLst>
              <a:gd name="T0" fmla="*/ 33990 w 38969"/>
              <a:gd name="T1" fmla="*/ 1 h 13209"/>
              <a:gd name="T2" fmla="*/ 30819 w 38969"/>
              <a:gd name="T3" fmla="*/ 718 h 13209"/>
              <a:gd name="T4" fmla="*/ 16149 w 38969"/>
              <a:gd name="T5" fmla="*/ 3094 h 13209"/>
              <a:gd name="T6" fmla="*/ 2210 w 38969"/>
              <a:gd name="T7" fmla="*/ 7696 h 13209"/>
              <a:gd name="T8" fmla="*/ 864 w 38969"/>
              <a:gd name="T9" fmla="*/ 11434 h 13209"/>
              <a:gd name="T10" fmla="*/ 7959 w 38969"/>
              <a:gd name="T11" fmla="*/ 9311 h 13209"/>
              <a:gd name="T12" fmla="*/ 8822 w 38969"/>
              <a:gd name="T13" fmla="*/ 9357 h 13209"/>
              <a:gd name="T14" fmla="*/ 12842 w 38969"/>
              <a:gd name="T15" fmla="*/ 10537 h 13209"/>
              <a:gd name="T16" fmla="*/ 21864 w 38969"/>
              <a:gd name="T17" fmla="*/ 13112 h 13209"/>
              <a:gd name="T18" fmla="*/ 23654 w 38969"/>
              <a:gd name="T19" fmla="*/ 13208 h 13209"/>
              <a:gd name="T20" fmla="*/ 30852 w 38969"/>
              <a:gd name="T21" fmla="*/ 11135 h 13209"/>
              <a:gd name="T22" fmla="*/ 33990 w 38969"/>
              <a:gd name="T23" fmla="*/ 1 h 13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969" h="13209" extrusionOk="0">
                <a:moveTo>
                  <a:pt x="33990" y="1"/>
                </a:moveTo>
                <a:cubicBezTo>
                  <a:pt x="33188" y="1"/>
                  <a:pt x="32144" y="220"/>
                  <a:pt x="30819" y="718"/>
                </a:cubicBezTo>
                <a:cubicBezTo>
                  <a:pt x="26167" y="2462"/>
                  <a:pt x="21100" y="2595"/>
                  <a:pt x="16149" y="3094"/>
                </a:cubicBezTo>
                <a:cubicBezTo>
                  <a:pt x="11214" y="3592"/>
                  <a:pt x="6081" y="4589"/>
                  <a:pt x="2210" y="7696"/>
                </a:cubicBezTo>
                <a:cubicBezTo>
                  <a:pt x="1063" y="8626"/>
                  <a:pt x="0" y="10238"/>
                  <a:pt x="864" y="11434"/>
                </a:cubicBezTo>
                <a:cubicBezTo>
                  <a:pt x="3110" y="10393"/>
                  <a:pt x="5503" y="9311"/>
                  <a:pt x="7959" y="9311"/>
                </a:cubicBezTo>
                <a:cubicBezTo>
                  <a:pt x="8246" y="9311"/>
                  <a:pt x="8534" y="9326"/>
                  <a:pt x="8822" y="9357"/>
                </a:cubicBezTo>
                <a:cubicBezTo>
                  <a:pt x="10218" y="9507"/>
                  <a:pt x="11547" y="10038"/>
                  <a:pt x="12842" y="10537"/>
                </a:cubicBezTo>
                <a:cubicBezTo>
                  <a:pt x="15767" y="11683"/>
                  <a:pt x="18757" y="12780"/>
                  <a:pt x="21864" y="13112"/>
                </a:cubicBezTo>
                <a:cubicBezTo>
                  <a:pt x="22456" y="13175"/>
                  <a:pt x="23055" y="13208"/>
                  <a:pt x="23654" y="13208"/>
                </a:cubicBezTo>
                <a:cubicBezTo>
                  <a:pt x="26214" y="13208"/>
                  <a:pt x="28778" y="12602"/>
                  <a:pt x="30852" y="11135"/>
                </a:cubicBezTo>
                <a:cubicBezTo>
                  <a:pt x="34658" y="8445"/>
                  <a:pt x="38969" y="1"/>
                  <a:pt x="33990" y="1"/>
                </a:cubicBezTo>
                <a:close/>
              </a:path>
            </a:pathLst>
          </a:custGeom>
          <a:solidFill>
            <a:srgbClr val="BBE1F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 name="Google Shape;182;p7"/>
          <p:cNvSpPr>
            <a:spLocks/>
          </p:cNvSpPr>
          <p:nvPr/>
        </p:nvSpPr>
        <p:spPr bwMode="auto">
          <a:xfrm>
            <a:off x="84138" y="2859088"/>
            <a:ext cx="187325" cy="180975"/>
          </a:xfrm>
          <a:custGeom>
            <a:avLst/>
            <a:gdLst>
              <a:gd name="T0" fmla="*/ 5662 w 7507"/>
              <a:gd name="T1" fmla="*/ 1 h 7269"/>
              <a:gd name="T2" fmla="*/ 5305 w 7507"/>
              <a:gd name="T3" fmla="*/ 50 h 7269"/>
              <a:gd name="T4" fmla="*/ 4304 w 7507"/>
              <a:gd name="T5" fmla="*/ 1017 h 7269"/>
              <a:gd name="T6" fmla="*/ 4237 w 7507"/>
              <a:gd name="T7" fmla="*/ 2485 h 7269"/>
              <a:gd name="T8" fmla="*/ 2736 w 7507"/>
              <a:gd name="T9" fmla="*/ 1117 h 7269"/>
              <a:gd name="T10" fmla="*/ 1858 w 7507"/>
              <a:gd name="T11" fmla="*/ 920 h 7269"/>
              <a:gd name="T12" fmla="*/ 768 w 7507"/>
              <a:gd name="T13" fmla="*/ 1284 h 7269"/>
              <a:gd name="T14" fmla="*/ 134 w 7507"/>
              <a:gd name="T15" fmla="*/ 3152 h 7269"/>
              <a:gd name="T16" fmla="*/ 1102 w 7507"/>
              <a:gd name="T17" fmla="*/ 4953 h 7269"/>
              <a:gd name="T18" fmla="*/ 6354 w 7507"/>
              <a:gd name="T19" fmla="*/ 7268 h 7269"/>
              <a:gd name="T20" fmla="*/ 6772 w 7507"/>
              <a:gd name="T21" fmla="*/ 7255 h 7269"/>
              <a:gd name="T22" fmla="*/ 6806 w 7507"/>
              <a:gd name="T23" fmla="*/ 5154 h 7269"/>
              <a:gd name="T24" fmla="*/ 7406 w 7507"/>
              <a:gd name="T25" fmla="*/ 3019 h 7269"/>
              <a:gd name="T26" fmla="*/ 7139 w 7507"/>
              <a:gd name="T27" fmla="*/ 884 h 7269"/>
              <a:gd name="T28" fmla="*/ 5662 w 7507"/>
              <a:gd name="T29" fmla="*/ 1 h 7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07" h="7269" extrusionOk="0">
                <a:moveTo>
                  <a:pt x="5662" y="1"/>
                </a:moveTo>
                <a:cubicBezTo>
                  <a:pt x="5542" y="1"/>
                  <a:pt x="5423" y="16"/>
                  <a:pt x="5305" y="50"/>
                </a:cubicBezTo>
                <a:cubicBezTo>
                  <a:pt x="4838" y="183"/>
                  <a:pt x="4471" y="584"/>
                  <a:pt x="4304" y="1017"/>
                </a:cubicBezTo>
                <a:cubicBezTo>
                  <a:pt x="4137" y="1451"/>
                  <a:pt x="4137" y="2018"/>
                  <a:pt x="4237" y="2485"/>
                </a:cubicBezTo>
                <a:cubicBezTo>
                  <a:pt x="3837" y="1885"/>
                  <a:pt x="3337" y="1384"/>
                  <a:pt x="2736" y="1117"/>
                </a:cubicBezTo>
                <a:cubicBezTo>
                  <a:pt x="2463" y="988"/>
                  <a:pt x="2158" y="920"/>
                  <a:pt x="1858" y="920"/>
                </a:cubicBezTo>
                <a:cubicBezTo>
                  <a:pt x="1461" y="920"/>
                  <a:pt x="1071" y="1038"/>
                  <a:pt x="768" y="1284"/>
                </a:cubicBezTo>
                <a:cubicBezTo>
                  <a:pt x="234" y="1684"/>
                  <a:pt x="1" y="2485"/>
                  <a:pt x="134" y="3152"/>
                </a:cubicBezTo>
                <a:cubicBezTo>
                  <a:pt x="268" y="3819"/>
                  <a:pt x="635" y="4453"/>
                  <a:pt x="1102" y="4953"/>
                </a:cubicBezTo>
                <a:cubicBezTo>
                  <a:pt x="2411" y="6388"/>
                  <a:pt x="4362" y="7268"/>
                  <a:pt x="6354" y="7268"/>
                </a:cubicBezTo>
                <a:cubicBezTo>
                  <a:pt x="6493" y="7268"/>
                  <a:pt x="6633" y="7264"/>
                  <a:pt x="6772" y="7255"/>
                </a:cubicBezTo>
                <a:cubicBezTo>
                  <a:pt x="6505" y="6521"/>
                  <a:pt x="6606" y="5787"/>
                  <a:pt x="6806" y="5154"/>
                </a:cubicBezTo>
                <a:cubicBezTo>
                  <a:pt x="6972" y="4453"/>
                  <a:pt x="7273" y="3719"/>
                  <a:pt x="7406" y="3019"/>
                </a:cubicBezTo>
                <a:cubicBezTo>
                  <a:pt x="7506" y="2318"/>
                  <a:pt x="7506" y="1518"/>
                  <a:pt x="7139" y="884"/>
                </a:cubicBezTo>
                <a:cubicBezTo>
                  <a:pt x="6834" y="384"/>
                  <a:pt x="6252" y="1"/>
                  <a:pt x="5662" y="1"/>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 name="Google Shape;183;p7"/>
          <p:cNvSpPr>
            <a:spLocks/>
          </p:cNvSpPr>
          <p:nvPr/>
        </p:nvSpPr>
        <p:spPr bwMode="auto">
          <a:xfrm>
            <a:off x="8143875" y="3373438"/>
            <a:ext cx="327025" cy="320675"/>
          </a:xfrm>
          <a:custGeom>
            <a:avLst/>
            <a:gdLst>
              <a:gd name="T0" fmla="*/ 3220 w 13043"/>
              <a:gd name="T1" fmla="*/ 0 h 12862"/>
              <a:gd name="T2" fmla="*/ 667 w 13043"/>
              <a:gd name="T3" fmla="*/ 1597 h 12862"/>
              <a:gd name="T4" fmla="*/ 234 w 13043"/>
              <a:gd name="T5" fmla="*/ 5333 h 12862"/>
              <a:gd name="T6" fmla="*/ 1234 w 13043"/>
              <a:gd name="T7" fmla="*/ 9002 h 12862"/>
              <a:gd name="T8" fmla="*/ 1201 w 13043"/>
              <a:gd name="T9" fmla="*/ 12838 h 12862"/>
              <a:gd name="T10" fmla="*/ 1937 w 13043"/>
              <a:gd name="T11" fmla="*/ 12861 h 12862"/>
              <a:gd name="T12" fmla="*/ 11108 w 13043"/>
              <a:gd name="T13" fmla="*/ 8768 h 12862"/>
              <a:gd name="T14" fmla="*/ 12843 w 13043"/>
              <a:gd name="T15" fmla="*/ 5599 h 12862"/>
              <a:gd name="T16" fmla="*/ 11742 w 13043"/>
              <a:gd name="T17" fmla="*/ 2330 h 12862"/>
              <a:gd name="T18" fmla="*/ 9808 w 13043"/>
              <a:gd name="T19" fmla="*/ 1690 h 12862"/>
              <a:gd name="T20" fmla="*/ 8340 w 13043"/>
              <a:gd name="T21" fmla="*/ 1997 h 12862"/>
              <a:gd name="T22" fmla="*/ 5704 w 13043"/>
              <a:gd name="T23" fmla="*/ 4399 h 12862"/>
              <a:gd name="T24" fmla="*/ 5571 w 13043"/>
              <a:gd name="T25" fmla="*/ 1830 h 12862"/>
              <a:gd name="T26" fmla="*/ 3870 w 13043"/>
              <a:gd name="T27" fmla="*/ 96 h 12862"/>
              <a:gd name="T28" fmla="*/ 3220 w 13043"/>
              <a:gd name="T29" fmla="*/ 0 h 12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43" h="12862" extrusionOk="0">
                <a:moveTo>
                  <a:pt x="3220" y="0"/>
                </a:moveTo>
                <a:cubicBezTo>
                  <a:pt x="2199" y="0"/>
                  <a:pt x="1162" y="663"/>
                  <a:pt x="667" y="1597"/>
                </a:cubicBezTo>
                <a:cubicBezTo>
                  <a:pt x="34" y="2697"/>
                  <a:pt x="0" y="4065"/>
                  <a:pt x="234" y="5333"/>
                </a:cubicBezTo>
                <a:cubicBezTo>
                  <a:pt x="501" y="6567"/>
                  <a:pt x="934" y="7768"/>
                  <a:pt x="1234" y="9002"/>
                </a:cubicBezTo>
                <a:cubicBezTo>
                  <a:pt x="1501" y="10269"/>
                  <a:pt x="1601" y="11604"/>
                  <a:pt x="1201" y="12838"/>
                </a:cubicBezTo>
                <a:cubicBezTo>
                  <a:pt x="1446" y="12854"/>
                  <a:pt x="1691" y="12861"/>
                  <a:pt x="1937" y="12861"/>
                </a:cubicBezTo>
                <a:cubicBezTo>
                  <a:pt x="5372" y="12861"/>
                  <a:pt x="8836" y="11352"/>
                  <a:pt x="11108" y="8768"/>
                </a:cubicBezTo>
                <a:cubicBezTo>
                  <a:pt x="11909" y="7868"/>
                  <a:pt x="12609" y="6834"/>
                  <a:pt x="12843" y="5599"/>
                </a:cubicBezTo>
                <a:cubicBezTo>
                  <a:pt x="13043" y="4399"/>
                  <a:pt x="12709" y="3064"/>
                  <a:pt x="11742" y="2330"/>
                </a:cubicBezTo>
                <a:cubicBezTo>
                  <a:pt x="11185" y="1889"/>
                  <a:pt x="10496" y="1690"/>
                  <a:pt x="9808" y="1690"/>
                </a:cubicBezTo>
                <a:cubicBezTo>
                  <a:pt x="9300" y="1690"/>
                  <a:pt x="8793" y="1799"/>
                  <a:pt x="8340" y="1997"/>
                </a:cubicBezTo>
                <a:cubicBezTo>
                  <a:pt x="7205" y="2431"/>
                  <a:pt x="6371" y="3365"/>
                  <a:pt x="5704" y="4399"/>
                </a:cubicBezTo>
                <a:cubicBezTo>
                  <a:pt x="5871" y="3565"/>
                  <a:pt x="5871" y="2597"/>
                  <a:pt x="5571" y="1830"/>
                </a:cubicBezTo>
                <a:cubicBezTo>
                  <a:pt x="5271" y="1030"/>
                  <a:pt x="4670" y="362"/>
                  <a:pt x="3870" y="96"/>
                </a:cubicBezTo>
                <a:cubicBezTo>
                  <a:pt x="3658" y="31"/>
                  <a:pt x="3439" y="0"/>
                  <a:pt x="3220"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8" name="Google Shape;184;p7"/>
          <p:cNvGrpSpPr>
            <a:grpSpLocks/>
          </p:cNvGrpSpPr>
          <p:nvPr/>
        </p:nvGrpSpPr>
        <p:grpSpPr bwMode="auto">
          <a:xfrm rot="20916501" flipH="1">
            <a:off x="-80963" y="3271838"/>
            <a:ext cx="1258888" cy="1654175"/>
            <a:chOff x="1324450" y="3346550"/>
            <a:chExt cx="974050" cy="1279575"/>
          </a:xfrm>
        </p:grpSpPr>
        <p:sp>
          <p:nvSpPr>
            <p:cNvPr id="9" name="Google Shape;185;p7"/>
            <p:cNvSpPr>
              <a:spLocks/>
            </p:cNvSpPr>
            <p:nvPr/>
          </p:nvSpPr>
          <p:spPr bwMode="auto">
            <a:xfrm>
              <a:off x="1590475" y="3463500"/>
              <a:ext cx="243275" cy="283825"/>
            </a:xfrm>
            <a:custGeom>
              <a:avLst/>
              <a:gdLst>
                <a:gd name="T0" fmla="*/ 5113 w 9731"/>
                <a:gd name="T1" fmla="*/ 1 h 11353"/>
                <a:gd name="T2" fmla="*/ 4871 w 9731"/>
                <a:gd name="T3" fmla="*/ 11 h 11353"/>
                <a:gd name="T4" fmla="*/ 7506 w 9731"/>
                <a:gd name="T5" fmla="*/ 11352 h 11353"/>
                <a:gd name="T6" fmla="*/ 5113 w 9731"/>
                <a:gd name="T7" fmla="*/ 1 h 11353"/>
              </a:gdLst>
              <a:ahLst/>
              <a:cxnLst>
                <a:cxn ang="0">
                  <a:pos x="T0" y="T1"/>
                </a:cxn>
                <a:cxn ang="0">
                  <a:pos x="T2" y="T3"/>
                </a:cxn>
                <a:cxn ang="0">
                  <a:pos x="T4" y="T5"/>
                </a:cxn>
                <a:cxn ang="0">
                  <a:pos x="T6" y="T7"/>
                </a:cxn>
              </a:cxnLst>
              <a:rect l="0" t="0" r="r" b="b"/>
              <a:pathLst>
                <a:path w="9731" h="11353" extrusionOk="0">
                  <a:moveTo>
                    <a:pt x="5113" y="1"/>
                  </a:moveTo>
                  <a:cubicBezTo>
                    <a:pt x="5034" y="1"/>
                    <a:pt x="4953" y="4"/>
                    <a:pt x="4871" y="11"/>
                  </a:cubicBezTo>
                  <a:cubicBezTo>
                    <a:pt x="0" y="378"/>
                    <a:pt x="7506" y="11352"/>
                    <a:pt x="7506" y="11352"/>
                  </a:cubicBezTo>
                  <a:cubicBezTo>
                    <a:pt x="7506" y="11352"/>
                    <a:pt x="9731" y="1"/>
                    <a:pt x="5113"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 name="Google Shape;186;p7"/>
            <p:cNvSpPr>
              <a:spLocks/>
            </p:cNvSpPr>
            <p:nvPr/>
          </p:nvSpPr>
          <p:spPr bwMode="auto">
            <a:xfrm>
              <a:off x="1749200" y="3608725"/>
              <a:ext cx="242425" cy="290375"/>
            </a:xfrm>
            <a:custGeom>
              <a:avLst/>
              <a:gdLst>
                <a:gd name="T0" fmla="*/ 4613 w 9697"/>
                <a:gd name="T1" fmla="*/ 0 h 11615"/>
                <a:gd name="T2" fmla="*/ 5693 w 9697"/>
                <a:gd name="T3" fmla="*/ 11614 h 11615"/>
                <a:gd name="T4" fmla="*/ 4793 w 9697"/>
                <a:gd name="T5" fmla="*/ 6 h 11615"/>
                <a:gd name="T6" fmla="*/ 4613 w 9697"/>
                <a:gd name="T7" fmla="*/ 0 h 11615"/>
              </a:gdLst>
              <a:ahLst/>
              <a:cxnLst>
                <a:cxn ang="0">
                  <a:pos x="T0" y="T1"/>
                </a:cxn>
                <a:cxn ang="0">
                  <a:pos x="T2" y="T3"/>
                </a:cxn>
                <a:cxn ang="0">
                  <a:pos x="T4" y="T5"/>
                </a:cxn>
                <a:cxn ang="0">
                  <a:pos x="T6" y="T7"/>
                </a:cxn>
              </a:cxnLst>
              <a:rect l="0" t="0" r="r" b="b"/>
              <a:pathLst>
                <a:path w="9697" h="11615" extrusionOk="0">
                  <a:moveTo>
                    <a:pt x="4613" y="0"/>
                  </a:moveTo>
                  <a:cubicBezTo>
                    <a:pt x="0" y="0"/>
                    <a:pt x="5693" y="11614"/>
                    <a:pt x="5693" y="11614"/>
                  </a:cubicBezTo>
                  <a:cubicBezTo>
                    <a:pt x="5693" y="11614"/>
                    <a:pt x="9696" y="373"/>
                    <a:pt x="4793" y="6"/>
                  </a:cubicBezTo>
                  <a:cubicBezTo>
                    <a:pt x="4731" y="2"/>
                    <a:pt x="4671" y="0"/>
                    <a:pt x="4613"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 name="Google Shape;187;p7"/>
            <p:cNvSpPr>
              <a:spLocks/>
            </p:cNvSpPr>
            <p:nvPr/>
          </p:nvSpPr>
          <p:spPr bwMode="auto">
            <a:xfrm>
              <a:off x="1903575" y="3725100"/>
              <a:ext cx="228150" cy="290750"/>
            </a:xfrm>
            <a:custGeom>
              <a:avLst/>
              <a:gdLst>
                <a:gd name="T0" fmla="*/ 3714 w 9126"/>
                <a:gd name="T1" fmla="*/ 0 h 11630"/>
                <a:gd name="T2" fmla="*/ 2654 w 9126"/>
                <a:gd name="T3" fmla="*/ 11629 h 11630"/>
                <a:gd name="T4" fmla="*/ 4422 w 9126"/>
                <a:gd name="T5" fmla="*/ 121 h 11630"/>
                <a:gd name="T6" fmla="*/ 3714 w 9126"/>
                <a:gd name="T7" fmla="*/ 0 h 11630"/>
              </a:gdLst>
              <a:ahLst/>
              <a:cxnLst>
                <a:cxn ang="0">
                  <a:pos x="T0" y="T1"/>
                </a:cxn>
                <a:cxn ang="0">
                  <a:pos x="T2" y="T3"/>
                </a:cxn>
                <a:cxn ang="0">
                  <a:pos x="T4" y="T5"/>
                </a:cxn>
                <a:cxn ang="0">
                  <a:pos x="T6" y="T7"/>
                </a:cxn>
              </a:cxnLst>
              <a:rect l="0" t="0" r="r" b="b"/>
              <a:pathLst>
                <a:path w="9126" h="11630" extrusionOk="0">
                  <a:moveTo>
                    <a:pt x="3714" y="0"/>
                  </a:moveTo>
                  <a:cubicBezTo>
                    <a:pt x="0" y="0"/>
                    <a:pt x="2654" y="11629"/>
                    <a:pt x="2654" y="11629"/>
                  </a:cubicBezTo>
                  <a:cubicBezTo>
                    <a:pt x="2654" y="11629"/>
                    <a:pt x="9125" y="1622"/>
                    <a:pt x="4422" y="121"/>
                  </a:cubicBezTo>
                  <a:cubicBezTo>
                    <a:pt x="4164" y="39"/>
                    <a:pt x="3928" y="0"/>
                    <a:pt x="371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 name="Google Shape;188;p7"/>
            <p:cNvSpPr>
              <a:spLocks/>
            </p:cNvSpPr>
            <p:nvPr/>
          </p:nvSpPr>
          <p:spPr bwMode="auto">
            <a:xfrm>
              <a:off x="2026150" y="3841500"/>
              <a:ext cx="215650" cy="281075"/>
            </a:xfrm>
            <a:custGeom>
              <a:avLst/>
              <a:gdLst>
                <a:gd name="T0" fmla="*/ 3334 w 8626"/>
                <a:gd name="T1" fmla="*/ 0 h 11243"/>
                <a:gd name="T2" fmla="*/ 453 w 8626"/>
                <a:gd name="T3" fmla="*/ 11243 h 11243"/>
                <a:gd name="T4" fmla="*/ 4289 w 8626"/>
                <a:gd name="T5" fmla="*/ 268 h 11243"/>
                <a:gd name="T6" fmla="*/ 3334 w 8626"/>
                <a:gd name="T7" fmla="*/ 0 h 11243"/>
              </a:gdLst>
              <a:ahLst/>
              <a:cxnLst>
                <a:cxn ang="0">
                  <a:pos x="T0" y="T1"/>
                </a:cxn>
                <a:cxn ang="0">
                  <a:pos x="T2" y="T3"/>
                </a:cxn>
                <a:cxn ang="0">
                  <a:pos x="T4" y="T5"/>
                </a:cxn>
                <a:cxn ang="0">
                  <a:pos x="T6" y="T7"/>
                </a:cxn>
              </a:cxnLst>
              <a:rect l="0" t="0" r="r" b="b"/>
              <a:pathLst>
                <a:path w="8626" h="11243" extrusionOk="0">
                  <a:moveTo>
                    <a:pt x="3334" y="0"/>
                  </a:moveTo>
                  <a:cubicBezTo>
                    <a:pt x="1" y="0"/>
                    <a:pt x="453" y="11243"/>
                    <a:pt x="453" y="11243"/>
                  </a:cubicBezTo>
                  <a:cubicBezTo>
                    <a:pt x="453" y="11243"/>
                    <a:pt x="8625" y="2570"/>
                    <a:pt x="4289" y="268"/>
                  </a:cubicBezTo>
                  <a:cubicBezTo>
                    <a:pt x="3940" y="85"/>
                    <a:pt x="3623" y="0"/>
                    <a:pt x="3334"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 name="Google Shape;189;p7"/>
            <p:cNvSpPr>
              <a:spLocks/>
            </p:cNvSpPr>
            <p:nvPr/>
          </p:nvSpPr>
          <p:spPr bwMode="auto">
            <a:xfrm>
              <a:off x="2093450" y="4010475"/>
              <a:ext cx="173375" cy="224700"/>
            </a:xfrm>
            <a:custGeom>
              <a:avLst/>
              <a:gdLst>
                <a:gd name="T0" fmla="*/ 2668 w 6935"/>
                <a:gd name="T1" fmla="*/ 1 h 8988"/>
                <a:gd name="T2" fmla="*/ 396 w 6935"/>
                <a:gd name="T3" fmla="*/ 8987 h 8988"/>
                <a:gd name="T4" fmla="*/ 3432 w 6935"/>
                <a:gd name="T5" fmla="*/ 214 h 8988"/>
                <a:gd name="T6" fmla="*/ 2668 w 6935"/>
                <a:gd name="T7" fmla="*/ 1 h 8988"/>
              </a:gdLst>
              <a:ahLst/>
              <a:cxnLst>
                <a:cxn ang="0">
                  <a:pos x="T0" y="T1"/>
                </a:cxn>
                <a:cxn ang="0">
                  <a:pos x="T2" y="T3"/>
                </a:cxn>
                <a:cxn ang="0">
                  <a:pos x="T4" y="T5"/>
                </a:cxn>
                <a:cxn ang="0">
                  <a:pos x="T6" y="T7"/>
                </a:cxn>
              </a:cxnLst>
              <a:rect l="0" t="0" r="r" b="b"/>
              <a:pathLst>
                <a:path w="6935" h="8988" extrusionOk="0">
                  <a:moveTo>
                    <a:pt x="2668" y="1"/>
                  </a:moveTo>
                  <a:cubicBezTo>
                    <a:pt x="0" y="1"/>
                    <a:pt x="396" y="8987"/>
                    <a:pt x="396" y="8987"/>
                  </a:cubicBezTo>
                  <a:cubicBezTo>
                    <a:pt x="396" y="8987"/>
                    <a:pt x="6934" y="2049"/>
                    <a:pt x="3432" y="214"/>
                  </a:cubicBezTo>
                  <a:cubicBezTo>
                    <a:pt x="3153" y="68"/>
                    <a:pt x="2899" y="1"/>
                    <a:pt x="266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190;p7"/>
            <p:cNvSpPr>
              <a:spLocks/>
            </p:cNvSpPr>
            <p:nvPr/>
          </p:nvSpPr>
          <p:spPr bwMode="auto">
            <a:xfrm>
              <a:off x="2147125" y="4158450"/>
              <a:ext cx="136375" cy="177625"/>
            </a:xfrm>
            <a:custGeom>
              <a:avLst/>
              <a:gdLst>
                <a:gd name="T0" fmla="*/ 2120 w 5455"/>
                <a:gd name="T1" fmla="*/ 1 h 7105"/>
                <a:gd name="T2" fmla="*/ 284 w 5455"/>
                <a:gd name="T3" fmla="*/ 7104 h 7105"/>
                <a:gd name="T4" fmla="*/ 2719 w 5455"/>
                <a:gd name="T5" fmla="*/ 166 h 7105"/>
                <a:gd name="T6" fmla="*/ 2120 w 5455"/>
                <a:gd name="T7" fmla="*/ 1 h 7105"/>
              </a:gdLst>
              <a:ahLst/>
              <a:cxnLst>
                <a:cxn ang="0">
                  <a:pos x="T0" y="T1"/>
                </a:cxn>
                <a:cxn ang="0">
                  <a:pos x="T2" y="T3"/>
                </a:cxn>
                <a:cxn ang="0">
                  <a:pos x="T4" y="T5"/>
                </a:cxn>
                <a:cxn ang="0">
                  <a:pos x="T6" y="T7"/>
                </a:cxn>
              </a:cxnLst>
              <a:rect l="0" t="0" r="r" b="b"/>
              <a:pathLst>
                <a:path w="5455" h="7105" extrusionOk="0">
                  <a:moveTo>
                    <a:pt x="2120" y="1"/>
                  </a:moveTo>
                  <a:cubicBezTo>
                    <a:pt x="1" y="1"/>
                    <a:pt x="284" y="7104"/>
                    <a:pt x="284" y="7104"/>
                  </a:cubicBezTo>
                  <a:cubicBezTo>
                    <a:pt x="284" y="7104"/>
                    <a:pt x="5454" y="1634"/>
                    <a:pt x="2719" y="166"/>
                  </a:cubicBezTo>
                  <a:cubicBezTo>
                    <a:pt x="2501" y="53"/>
                    <a:pt x="2301" y="1"/>
                    <a:pt x="2120"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 name="Google Shape;191;p7"/>
            <p:cNvSpPr>
              <a:spLocks/>
            </p:cNvSpPr>
            <p:nvPr/>
          </p:nvSpPr>
          <p:spPr bwMode="auto">
            <a:xfrm>
              <a:off x="1511000" y="3639075"/>
              <a:ext cx="295475" cy="147500"/>
            </a:xfrm>
            <a:custGeom>
              <a:avLst/>
              <a:gdLst>
                <a:gd name="T0" fmla="*/ 2745 w 11819"/>
                <a:gd name="T1" fmla="*/ 0 h 5900"/>
                <a:gd name="T2" fmla="*/ 1111 w 11819"/>
                <a:gd name="T3" fmla="*/ 1360 h 5900"/>
                <a:gd name="T4" fmla="*/ 11486 w 11819"/>
                <a:gd name="T5" fmla="*/ 5900 h 5900"/>
                <a:gd name="T6" fmla="*/ 11819 w 11819"/>
                <a:gd name="T7" fmla="*/ 5897 h 5900"/>
                <a:gd name="T8" fmla="*/ 2745 w 11819"/>
                <a:gd name="T9" fmla="*/ 0 h 5900"/>
              </a:gdLst>
              <a:ahLst/>
              <a:cxnLst>
                <a:cxn ang="0">
                  <a:pos x="T0" y="T1"/>
                </a:cxn>
                <a:cxn ang="0">
                  <a:pos x="T2" y="T3"/>
                </a:cxn>
                <a:cxn ang="0">
                  <a:pos x="T4" y="T5"/>
                </a:cxn>
                <a:cxn ang="0">
                  <a:pos x="T6" y="T7"/>
                </a:cxn>
                <a:cxn ang="0">
                  <a:pos x="T8" y="T9"/>
                </a:cxn>
              </a:cxnLst>
              <a:rect l="0" t="0" r="r" b="b"/>
              <a:pathLst>
                <a:path w="11819" h="5900" extrusionOk="0">
                  <a:moveTo>
                    <a:pt x="2745" y="0"/>
                  </a:moveTo>
                  <a:cubicBezTo>
                    <a:pt x="1958" y="0"/>
                    <a:pt x="1363" y="387"/>
                    <a:pt x="1111" y="1360"/>
                  </a:cubicBezTo>
                  <a:cubicBezTo>
                    <a:pt x="0" y="5683"/>
                    <a:pt x="9562" y="5900"/>
                    <a:pt x="11486" y="5900"/>
                  </a:cubicBezTo>
                  <a:cubicBezTo>
                    <a:pt x="11700" y="5900"/>
                    <a:pt x="11819" y="5897"/>
                    <a:pt x="11819" y="5897"/>
                  </a:cubicBezTo>
                  <a:cubicBezTo>
                    <a:pt x="11819" y="5897"/>
                    <a:pt x="5816" y="0"/>
                    <a:pt x="274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92;p7"/>
            <p:cNvSpPr>
              <a:spLocks/>
            </p:cNvSpPr>
            <p:nvPr/>
          </p:nvSpPr>
          <p:spPr bwMode="auto">
            <a:xfrm>
              <a:off x="1624675" y="3791100"/>
              <a:ext cx="298550" cy="158025"/>
            </a:xfrm>
            <a:custGeom>
              <a:avLst/>
              <a:gdLst>
                <a:gd name="T0" fmla="*/ 3045 w 11942"/>
                <a:gd name="T1" fmla="*/ 1 h 6321"/>
                <a:gd name="T2" fmla="*/ 1468 w 11942"/>
                <a:gd name="T3" fmla="*/ 1284 h 6321"/>
                <a:gd name="T4" fmla="*/ 11942 w 11942"/>
                <a:gd name="T5" fmla="*/ 6321 h 6321"/>
                <a:gd name="T6" fmla="*/ 3045 w 11942"/>
                <a:gd name="T7" fmla="*/ 1 h 6321"/>
              </a:gdLst>
              <a:ahLst/>
              <a:cxnLst>
                <a:cxn ang="0">
                  <a:pos x="T0" y="T1"/>
                </a:cxn>
                <a:cxn ang="0">
                  <a:pos x="T2" y="T3"/>
                </a:cxn>
                <a:cxn ang="0">
                  <a:pos x="T4" y="T5"/>
                </a:cxn>
                <a:cxn ang="0">
                  <a:pos x="T6" y="T7"/>
                </a:cxn>
              </a:cxnLst>
              <a:rect l="0" t="0" r="r" b="b"/>
              <a:pathLst>
                <a:path w="11942" h="6321" extrusionOk="0">
                  <a:moveTo>
                    <a:pt x="3045" y="1"/>
                  </a:moveTo>
                  <a:cubicBezTo>
                    <a:pt x="2313" y="1"/>
                    <a:pt x="1747" y="369"/>
                    <a:pt x="1468" y="1284"/>
                  </a:cubicBezTo>
                  <a:cubicBezTo>
                    <a:pt x="0" y="5987"/>
                    <a:pt x="11942" y="6321"/>
                    <a:pt x="11942" y="6321"/>
                  </a:cubicBezTo>
                  <a:cubicBezTo>
                    <a:pt x="11942" y="6321"/>
                    <a:pt x="6076" y="1"/>
                    <a:pt x="3045"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 name="Google Shape;193;p7"/>
            <p:cNvSpPr>
              <a:spLocks/>
            </p:cNvSpPr>
            <p:nvPr/>
          </p:nvSpPr>
          <p:spPr bwMode="auto">
            <a:xfrm>
              <a:off x="1703850" y="3945525"/>
              <a:ext cx="287775" cy="119525"/>
            </a:xfrm>
            <a:custGeom>
              <a:avLst/>
              <a:gdLst>
                <a:gd name="T0" fmla="*/ 2065 w 11511"/>
                <a:gd name="T1" fmla="*/ 0 h 4781"/>
                <a:gd name="T2" fmla="*/ 169 w 11511"/>
                <a:gd name="T3" fmla="*/ 1678 h 4781"/>
                <a:gd name="T4" fmla="*/ 5773 w 11511"/>
                <a:gd name="T5" fmla="*/ 4780 h 4781"/>
                <a:gd name="T6" fmla="*/ 11510 w 11511"/>
                <a:gd name="T7" fmla="*/ 4180 h 4781"/>
                <a:gd name="T8" fmla="*/ 2065 w 11511"/>
                <a:gd name="T9" fmla="*/ 0 h 4781"/>
              </a:gdLst>
              <a:ahLst/>
              <a:cxnLst>
                <a:cxn ang="0">
                  <a:pos x="T0" y="T1"/>
                </a:cxn>
                <a:cxn ang="0">
                  <a:pos x="T2" y="T3"/>
                </a:cxn>
                <a:cxn ang="0">
                  <a:pos x="T4" y="T5"/>
                </a:cxn>
                <a:cxn ang="0">
                  <a:pos x="T6" y="T7"/>
                </a:cxn>
                <a:cxn ang="0">
                  <a:pos x="T8" y="T9"/>
                </a:cxn>
              </a:cxnLst>
              <a:rect l="0" t="0" r="r" b="b"/>
              <a:pathLst>
                <a:path w="11511" h="4781" extrusionOk="0">
                  <a:moveTo>
                    <a:pt x="2065" y="0"/>
                  </a:moveTo>
                  <a:cubicBezTo>
                    <a:pt x="995" y="0"/>
                    <a:pt x="252" y="458"/>
                    <a:pt x="169" y="1678"/>
                  </a:cubicBezTo>
                  <a:cubicBezTo>
                    <a:pt x="1" y="4163"/>
                    <a:pt x="2876" y="4780"/>
                    <a:pt x="5773" y="4780"/>
                  </a:cubicBezTo>
                  <a:cubicBezTo>
                    <a:pt x="8631" y="4780"/>
                    <a:pt x="11510" y="4180"/>
                    <a:pt x="11510" y="4180"/>
                  </a:cubicBezTo>
                  <a:cubicBezTo>
                    <a:pt x="11510" y="4180"/>
                    <a:pt x="5297" y="0"/>
                    <a:pt x="206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94;p7"/>
            <p:cNvSpPr>
              <a:spLocks/>
            </p:cNvSpPr>
            <p:nvPr/>
          </p:nvSpPr>
          <p:spPr bwMode="auto">
            <a:xfrm>
              <a:off x="1760025" y="4087225"/>
              <a:ext cx="295800" cy="109250"/>
            </a:xfrm>
            <a:custGeom>
              <a:avLst/>
              <a:gdLst>
                <a:gd name="T0" fmla="*/ 2678 w 11832"/>
                <a:gd name="T1" fmla="*/ 1 h 4370"/>
                <a:gd name="T2" fmla="*/ 190 w 11832"/>
                <a:gd name="T3" fmla="*/ 2081 h 4370"/>
                <a:gd name="T4" fmla="*/ 3762 w 11832"/>
                <a:gd name="T5" fmla="*/ 4369 h 4370"/>
                <a:gd name="T6" fmla="*/ 11832 w 11832"/>
                <a:gd name="T7" fmla="*/ 2481 h 4370"/>
                <a:gd name="T8" fmla="*/ 2678 w 11832"/>
                <a:gd name="T9" fmla="*/ 1 h 4370"/>
              </a:gdLst>
              <a:ahLst/>
              <a:cxnLst>
                <a:cxn ang="0">
                  <a:pos x="T0" y="T1"/>
                </a:cxn>
                <a:cxn ang="0">
                  <a:pos x="T2" y="T3"/>
                </a:cxn>
                <a:cxn ang="0">
                  <a:pos x="T4" y="T5"/>
                </a:cxn>
                <a:cxn ang="0">
                  <a:pos x="T6" y="T7"/>
                </a:cxn>
                <a:cxn ang="0">
                  <a:pos x="T8" y="T9"/>
                </a:cxn>
              </a:cxnLst>
              <a:rect l="0" t="0" r="r" b="b"/>
              <a:pathLst>
                <a:path w="11832" h="4370" extrusionOk="0">
                  <a:moveTo>
                    <a:pt x="2678" y="1"/>
                  </a:moveTo>
                  <a:cubicBezTo>
                    <a:pt x="1094" y="1"/>
                    <a:pt x="0" y="531"/>
                    <a:pt x="190" y="2081"/>
                  </a:cubicBezTo>
                  <a:cubicBezTo>
                    <a:pt x="390" y="3810"/>
                    <a:pt x="1896" y="4369"/>
                    <a:pt x="3762" y="4369"/>
                  </a:cubicBezTo>
                  <a:cubicBezTo>
                    <a:pt x="7189" y="4369"/>
                    <a:pt x="11832" y="2481"/>
                    <a:pt x="11832" y="2481"/>
                  </a:cubicBezTo>
                  <a:cubicBezTo>
                    <a:pt x="11832" y="2481"/>
                    <a:pt x="6106" y="1"/>
                    <a:pt x="267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 name="Google Shape;195;p7"/>
            <p:cNvSpPr>
              <a:spLocks/>
            </p:cNvSpPr>
            <p:nvPr/>
          </p:nvSpPr>
          <p:spPr bwMode="auto">
            <a:xfrm>
              <a:off x="1879225" y="4205975"/>
              <a:ext cx="235825" cy="87325"/>
            </a:xfrm>
            <a:custGeom>
              <a:avLst/>
              <a:gdLst>
                <a:gd name="T0" fmla="*/ 2124 w 9433"/>
                <a:gd name="T1" fmla="*/ 1 h 3493"/>
                <a:gd name="T2" fmla="*/ 159 w 9433"/>
                <a:gd name="T3" fmla="*/ 1667 h 3493"/>
                <a:gd name="T4" fmla="*/ 3008 w 9433"/>
                <a:gd name="T5" fmla="*/ 3493 h 3493"/>
                <a:gd name="T6" fmla="*/ 9432 w 9433"/>
                <a:gd name="T7" fmla="*/ 2001 h 3493"/>
                <a:gd name="T8" fmla="*/ 2124 w 9433"/>
                <a:gd name="T9" fmla="*/ 1 h 3493"/>
              </a:gdLst>
              <a:ahLst/>
              <a:cxnLst>
                <a:cxn ang="0">
                  <a:pos x="T0" y="T1"/>
                </a:cxn>
                <a:cxn ang="0">
                  <a:pos x="T2" y="T3"/>
                </a:cxn>
                <a:cxn ang="0">
                  <a:pos x="T4" y="T5"/>
                </a:cxn>
                <a:cxn ang="0">
                  <a:pos x="T6" y="T7"/>
                </a:cxn>
                <a:cxn ang="0">
                  <a:pos x="T8" y="T9"/>
                </a:cxn>
              </a:cxnLst>
              <a:rect l="0" t="0" r="r" b="b"/>
              <a:pathLst>
                <a:path w="9433" h="3493" extrusionOk="0">
                  <a:moveTo>
                    <a:pt x="2124" y="1"/>
                  </a:moveTo>
                  <a:cubicBezTo>
                    <a:pt x="866" y="1"/>
                    <a:pt x="1" y="426"/>
                    <a:pt x="159" y="1667"/>
                  </a:cubicBezTo>
                  <a:cubicBezTo>
                    <a:pt x="312" y="3047"/>
                    <a:pt x="1516" y="3493"/>
                    <a:pt x="3008" y="3493"/>
                  </a:cubicBezTo>
                  <a:cubicBezTo>
                    <a:pt x="5737" y="3493"/>
                    <a:pt x="9432" y="2001"/>
                    <a:pt x="9432" y="2001"/>
                  </a:cubicBezTo>
                  <a:cubicBezTo>
                    <a:pt x="9432" y="2001"/>
                    <a:pt x="4853" y="1"/>
                    <a:pt x="2124"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96;p7"/>
            <p:cNvSpPr>
              <a:spLocks/>
            </p:cNvSpPr>
            <p:nvPr/>
          </p:nvSpPr>
          <p:spPr bwMode="auto">
            <a:xfrm>
              <a:off x="1986600" y="4299800"/>
              <a:ext cx="181800" cy="72850"/>
            </a:xfrm>
            <a:custGeom>
              <a:avLst/>
              <a:gdLst>
                <a:gd name="T0" fmla="*/ 1292 w 7272"/>
                <a:gd name="T1" fmla="*/ 0 h 2914"/>
                <a:gd name="T2" fmla="*/ 0 w 7272"/>
                <a:gd name="T3" fmla="*/ 1150 h 2914"/>
                <a:gd name="T4" fmla="*/ 2977 w 7272"/>
                <a:gd name="T5" fmla="*/ 2914 h 2914"/>
                <a:gd name="T6" fmla="*/ 7272 w 7272"/>
                <a:gd name="T7" fmla="*/ 2284 h 2914"/>
                <a:gd name="T8" fmla="*/ 1292 w 7272"/>
                <a:gd name="T9" fmla="*/ 0 h 2914"/>
              </a:gdLst>
              <a:ahLst/>
              <a:cxnLst>
                <a:cxn ang="0">
                  <a:pos x="T0" y="T1"/>
                </a:cxn>
                <a:cxn ang="0">
                  <a:pos x="T2" y="T3"/>
                </a:cxn>
                <a:cxn ang="0">
                  <a:pos x="T4" y="T5"/>
                </a:cxn>
                <a:cxn ang="0">
                  <a:pos x="T6" y="T7"/>
                </a:cxn>
                <a:cxn ang="0">
                  <a:pos x="T8" y="T9"/>
                </a:cxn>
              </a:cxnLst>
              <a:rect l="0" t="0" r="r" b="b"/>
              <a:pathLst>
                <a:path w="7272" h="2914" extrusionOk="0">
                  <a:moveTo>
                    <a:pt x="1292" y="0"/>
                  </a:moveTo>
                  <a:cubicBezTo>
                    <a:pt x="525" y="0"/>
                    <a:pt x="0" y="308"/>
                    <a:pt x="0" y="1150"/>
                  </a:cubicBezTo>
                  <a:cubicBezTo>
                    <a:pt x="0" y="2527"/>
                    <a:pt x="1403" y="2914"/>
                    <a:pt x="2977" y="2914"/>
                  </a:cubicBezTo>
                  <a:cubicBezTo>
                    <a:pt x="4985" y="2914"/>
                    <a:pt x="7272" y="2284"/>
                    <a:pt x="7272" y="2284"/>
                  </a:cubicBezTo>
                  <a:cubicBezTo>
                    <a:pt x="7272" y="2284"/>
                    <a:pt x="3382" y="0"/>
                    <a:pt x="1292"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 name="Google Shape;197;p7"/>
            <p:cNvSpPr>
              <a:spLocks/>
            </p:cNvSpPr>
            <p:nvPr/>
          </p:nvSpPr>
          <p:spPr bwMode="auto">
            <a:xfrm>
              <a:off x="1577975" y="3516925"/>
              <a:ext cx="720525" cy="1109200"/>
            </a:xfrm>
            <a:custGeom>
              <a:avLst/>
              <a:gdLst>
                <a:gd name="T0" fmla="*/ 234 w 28821"/>
                <a:gd name="T1" fmla="*/ 0 h 44368"/>
                <a:gd name="T2" fmla="*/ 100 w 28821"/>
                <a:gd name="T3" fmla="*/ 75 h 44368"/>
                <a:gd name="T4" fmla="*/ 100 w 28821"/>
                <a:gd name="T5" fmla="*/ 342 h 44368"/>
                <a:gd name="T6" fmla="*/ 28354 w 28821"/>
                <a:gd name="T7" fmla="*/ 44240 h 44368"/>
                <a:gd name="T8" fmla="*/ 28544 w 28821"/>
                <a:gd name="T9" fmla="*/ 44367 h 44368"/>
                <a:gd name="T10" fmla="*/ 28654 w 28821"/>
                <a:gd name="T11" fmla="*/ 44340 h 44368"/>
                <a:gd name="T12" fmla="*/ 28721 w 28821"/>
                <a:gd name="T13" fmla="*/ 44073 h 44368"/>
                <a:gd name="T14" fmla="*/ 367 w 28821"/>
                <a:gd name="T15" fmla="*/ 75 h 44368"/>
                <a:gd name="T16" fmla="*/ 234 w 28821"/>
                <a:gd name="T17" fmla="*/ 0 h 44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21" h="44368" extrusionOk="0">
                  <a:moveTo>
                    <a:pt x="234" y="0"/>
                  </a:moveTo>
                  <a:cubicBezTo>
                    <a:pt x="184" y="0"/>
                    <a:pt x="134" y="25"/>
                    <a:pt x="100" y="75"/>
                  </a:cubicBezTo>
                  <a:cubicBezTo>
                    <a:pt x="0" y="142"/>
                    <a:pt x="0" y="275"/>
                    <a:pt x="100" y="342"/>
                  </a:cubicBezTo>
                  <a:cubicBezTo>
                    <a:pt x="11975" y="13285"/>
                    <a:pt x="21482" y="28029"/>
                    <a:pt x="28354" y="44240"/>
                  </a:cubicBezTo>
                  <a:cubicBezTo>
                    <a:pt x="28378" y="44312"/>
                    <a:pt x="28454" y="44367"/>
                    <a:pt x="28544" y="44367"/>
                  </a:cubicBezTo>
                  <a:cubicBezTo>
                    <a:pt x="28579" y="44367"/>
                    <a:pt x="28617" y="44359"/>
                    <a:pt x="28654" y="44340"/>
                  </a:cubicBezTo>
                  <a:cubicBezTo>
                    <a:pt x="28721" y="44307"/>
                    <a:pt x="28821" y="44174"/>
                    <a:pt x="28721" y="44073"/>
                  </a:cubicBezTo>
                  <a:cubicBezTo>
                    <a:pt x="21816" y="27828"/>
                    <a:pt x="12276" y="13085"/>
                    <a:pt x="367" y="75"/>
                  </a:cubicBezTo>
                  <a:cubicBezTo>
                    <a:pt x="334" y="25"/>
                    <a:pt x="284" y="0"/>
                    <a:pt x="23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98;p7"/>
            <p:cNvSpPr>
              <a:spLocks/>
            </p:cNvSpPr>
            <p:nvPr/>
          </p:nvSpPr>
          <p:spPr bwMode="auto">
            <a:xfrm>
              <a:off x="1324450" y="3346550"/>
              <a:ext cx="356125" cy="280675"/>
            </a:xfrm>
            <a:custGeom>
              <a:avLst/>
              <a:gdLst>
                <a:gd name="T0" fmla="*/ 6600 w 14245"/>
                <a:gd name="T1" fmla="*/ 0 h 11227"/>
                <a:gd name="T2" fmla="*/ 5104 w 14245"/>
                <a:gd name="T3" fmla="*/ 452 h 11227"/>
                <a:gd name="T4" fmla="*/ 14244 w 14245"/>
                <a:gd name="T5" fmla="*/ 11227 h 11227"/>
                <a:gd name="T6" fmla="*/ 6600 w 14245"/>
                <a:gd name="T7" fmla="*/ 0 h 11227"/>
              </a:gdLst>
              <a:ahLst/>
              <a:cxnLst>
                <a:cxn ang="0">
                  <a:pos x="T0" y="T1"/>
                </a:cxn>
                <a:cxn ang="0">
                  <a:pos x="T2" y="T3"/>
                </a:cxn>
                <a:cxn ang="0">
                  <a:pos x="T4" y="T5"/>
                </a:cxn>
                <a:cxn ang="0">
                  <a:pos x="T6" y="T7"/>
                </a:cxn>
              </a:cxnLst>
              <a:rect l="0" t="0" r="r" b="b"/>
              <a:pathLst>
                <a:path w="14245" h="11227" extrusionOk="0">
                  <a:moveTo>
                    <a:pt x="6600" y="0"/>
                  </a:moveTo>
                  <a:cubicBezTo>
                    <a:pt x="6114" y="0"/>
                    <a:pt x="5614" y="140"/>
                    <a:pt x="5104" y="452"/>
                  </a:cubicBezTo>
                  <a:cubicBezTo>
                    <a:pt x="1" y="3621"/>
                    <a:pt x="14244" y="11227"/>
                    <a:pt x="14244" y="11227"/>
                  </a:cubicBezTo>
                  <a:cubicBezTo>
                    <a:pt x="14244" y="11227"/>
                    <a:pt x="10952" y="0"/>
                    <a:pt x="6600"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3" name="Google Shape;199;p7"/>
          <p:cNvGrpSpPr>
            <a:grpSpLocks/>
          </p:cNvGrpSpPr>
          <p:nvPr/>
        </p:nvGrpSpPr>
        <p:grpSpPr bwMode="auto">
          <a:xfrm rot="2689441" flipH="1">
            <a:off x="344488" y="4341813"/>
            <a:ext cx="874712" cy="1149350"/>
            <a:chOff x="1324450" y="3346550"/>
            <a:chExt cx="974050" cy="1279575"/>
          </a:xfrm>
        </p:grpSpPr>
        <p:sp>
          <p:nvSpPr>
            <p:cNvPr id="24" name="Google Shape;200;p7"/>
            <p:cNvSpPr>
              <a:spLocks/>
            </p:cNvSpPr>
            <p:nvPr/>
          </p:nvSpPr>
          <p:spPr bwMode="auto">
            <a:xfrm>
              <a:off x="1590475" y="3463500"/>
              <a:ext cx="243275" cy="283825"/>
            </a:xfrm>
            <a:custGeom>
              <a:avLst/>
              <a:gdLst>
                <a:gd name="T0" fmla="*/ 5113 w 9731"/>
                <a:gd name="T1" fmla="*/ 1 h 11353"/>
                <a:gd name="T2" fmla="*/ 4871 w 9731"/>
                <a:gd name="T3" fmla="*/ 11 h 11353"/>
                <a:gd name="T4" fmla="*/ 7506 w 9731"/>
                <a:gd name="T5" fmla="*/ 11352 h 11353"/>
                <a:gd name="T6" fmla="*/ 5113 w 9731"/>
                <a:gd name="T7" fmla="*/ 1 h 11353"/>
              </a:gdLst>
              <a:ahLst/>
              <a:cxnLst>
                <a:cxn ang="0">
                  <a:pos x="T0" y="T1"/>
                </a:cxn>
                <a:cxn ang="0">
                  <a:pos x="T2" y="T3"/>
                </a:cxn>
                <a:cxn ang="0">
                  <a:pos x="T4" y="T5"/>
                </a:cxn>
                <a:cxn ang="0">
                  <a:pos x="T6" y="T7"/>
                </a:cxn>
              </a:cxnLst>
              <a:rect l="0" t="0" r="r" b="b"/>
              <a:pathLst>
                <a:path w="9731" h="11353" extrusionOk="0">
                  <a:moveTo>
                    <a:pt x="5113" y="1"/>
                  </a:moveTo>
                  <a:cubicBezTo>
                    <a:pt x="5034" y="1"/>
                    <a:pt x="4953" y="4"/>
                    <a:pt x="4871" y="11"/>
                  </a:cubicBezTo>
                  <a:cubicBezTo>
                    <a:pt x="0" y="378"/>
                    <a:pt x="7506" y="11352"/>
                    <a:pt x="7506" y="11352"/>
                  </a:cubicBezTo>
                  <a:cubicBezTo>
                    <a:pt x="7506" y="11352"/>
                    <a:pt x="9731" y="1"/>
                    <a:pt x="5113"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 name="Google Shape;201;p7"/>
            <p:cNvSpPr>
              <a:spLocks/>
            </p:cNvSpPr>
            <p:nvPr/>
          </p:nvSpPr>
          <p:spPr bwMode="auto">
            <a:xfrm>
              <a:off x="1749200" y="3608725"/>
              <a:ext cx="242425" cy="290375"/>
            </a:xfrm>
            <a:custGeom>
              <a:avLst/>
              <a:gdLst>
                <a:gd name="T0" fmla="*/ 4613 w 9697"/>
                <a:gd name="T1" fmla="*/ 0 h 11615"/>
                <a:gd name="T2" fmla="*/ 5693 w 9697"/>
                <a:gd name="T3" fmla="*/ 11614 h 11615"/>
                <a:gd name="T4" fmla="*/ 4793 w 9697"/>
                <a:gd name="T5" fmla="*/ 6 h 11615"/>
                <a:gd name="T6" fmla="*/ 4613 w 9697"/>
                <a:gd name="T7" fmla="*/ 0 h 11615"/>
              </a:gdLst>
              <a:ahLst/>
              <a:cxnLst>
                <a:cxn ang="0">
                  <a:pos x="T0" y="T1"/>
                </a:cxn>
                <a:cxn ang="0">
                  <a:pos x="T2" y="T3"/>
                </a:cxn>
                <a:cxn ang="0">
                  <a:pos x="T4" y="T5"/>
                </a:cxn>
                <a:cxn ang="0">
                  <a:pos x="T6" y="T7"/>
                </a:cxn>
              </a:cxnLst>
              <a:rect l="0" t="0" r="r" b="b"/>
              <a:pathLst>
                <a:path w="9697" h="11615" extrusionOk="0">
                  <a:moveTo>
                    <a:pt x="4613" y="0"/>
                  </a:moveTo>
                  <a:cubicBezTo>
                    <a:pt x="0" y="0"/>
                    <a:pt x="5693" y="11614"/>
                    <a:pt x="5693" y="11614"/>
                  </a:cubicBezTo>
                  <a:cubicBezTo>
                    <a:pt x="5693" y="11614"/>
                    <a:pt x="9696" y="373"/>
                    <a:pt x="4793" y="6"/>
                  </a:cubicBezTo>
                  <a:cubicBezTo>
                    <a:pt x="4731" y="2"/>
                    <a:pt x="4671" y="0"/>
                    <a:pt x="4613"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 name="Google Shape;202;p7"/>
            <p:cNvSpPr>
              <a:spLocks/>
            </p:cNvSpPr>
            <p:nvPr/>
          </p:nvSpPr>
          <p:spPr bwMode="auto">
            <a:xfrm>
              <a:off x="1903575" y="3725100"/>
              <a:ext cx="228150" cy="290750"/>
            </a:xfrm>
            <a:custGeom>
              <a:avLst/>
              <a:gdLst>
                <a:gd name="T0" fmla="*/ 3714 w 9126"/>
                <a:gd name="T1" fmla="*/ 0 h 11630"/>
                <a:gd name="T2" fmla="*/ 2654 w 9126"/>
                <a:gd name="T3" fmla="*/ 11629 h 11630"/>
                <a:gd name="T4" fmla="*/ 4422 w 9126"/>
                <a:gd name="T5" fmla="*/ 121 h 11630"/>
                <a:gd name="T6" fmla="*/ 3714 w 9126"/>
                <a:gd name="T7" fmla="*/ 0 h 11630"/>
              </a:gdLst>
              <a:ahLst/>
              <a:cxnLst>
                <a:cxn ang="0">
                  <a:pos x="T0" y="T1"/>
                </a:cxn>
                <a:cxn ang="0">
                  <a:pos x="T2" y="T3"/>
                </a:cxn>
                <a:cxn ang="0">
                  <a:pos x="T4" y="T5"/>
                </a:cxn>
                <a:cxn ang="0">
                  <a:pos x="T6" y="T7"/>
                </a:cxn>
              </a:cxnLst>
              <a:rect l="0" t="0" r="r" b="b"/>
              <a:pathLst>
                <a:path w="9126" h="11630" extrusionOk="0">
                  <a:moveTo>
                    <a:pt x="3714" y="0"/>
                  </a:moveTo>
                  <a:cubicBezTo>
                    <a:pt x="0" y="0"/>
                    <a:pt x="2654" y="11629"/>
                    <a:pt x="2654" y="11629"/>
                  </a:cubicBezTo>
                  <a:cubicBezTo>
                    <a:pt x="2654" y="11629"/>
                    <a:pt x="9125" y="1622"/>
                    <a:pt x="4422" y="121"/>
                  </a:cubicBezTo>
                  <a:cubicBezTo>
                    <a:pt x="4164" y="39"/>
                    <a:pt x="3928" y="0"/>
                    <a:pt x="371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 name="Google Shape;203;p7"/>
            <p:cNvSpPr>
              <a:spLocks/>
            </p:cNvSpPr>
            <p:nvPr/>
          </p:nvSpPr>
          <p:spPr bwMode="auto">
            <a:xfrm>
              <a:off x="2026150" y="3841500"/>
              <a:ext cx="215650" cy="281075"/>
            </a:xfrm>
            <a:custGeom>
              <a:avLst/>
              <a:gdLst>
                <a:gd name="T0" fmla="*/ 3334 w 8626"/>
                <a:gd name="T1" fmla="*/ 0 h 11243"/>
                <a:gd name="T2" fmla="*/ 453 w 8626"/>
                <a:gd name="T3" fmla="*/ 11243 h 11243"/>
                <a:gd name="T4" fmla="*/ 4289 w 8626"/>
                <a:gd name="T5" fmla="*/ 268 h 11243"/>
                <a:gd name="T6" fmla="*/ 3334 w 8626"/>
                <a:gd name="T7" fmla="*/ 0 h 11243"/>
              </a:gdLst>
              <a:ahLst/>
              <a:cxnLst>
                <a:cxn ang="0">
                  <a:pos x="T0" y="T1"/>
                </a:cxn>
                <a:cxn ang="0">
                  <a:pos x="T2" y="T3"/>
                </a:cxn>
                <a:cxn ang="0">
                  <a:pos x="T4" y="T5"/>
                </a:cxn>
                <a:cxn ang="0">
                  <a:pos x="T6" y="T7"/>
                </a:cxn>
              </a:cxnLst>
              <a:rect l="0" t="0" r="r" b="b"/>
              <a:pathLst>
                <a:path w="8626" h="11243" extrusionOk="0">
                  <a:moveTo>
                    <a:pt x="3334" y="0"/>
                  </a:moveTo>
                  <a:cubicBezTo>
                    <a:pt x="1" y="0"/>
                    <a:pt x="453" y="11243"/>
                    <a:pt x="453" y="11243"/>
                  </a:cubicBezTo>
                  <a:cubicBezTo>
                    <a:pt x="453" y="11243"/>
                    <a:pt x="8625" y="2570"/>
                    <a:pt x="4289" y="268"/>
                  </a:cubicBezTo>
                  <a:cubicBezTo>
                    <a:pt x="3940" y="85"/>
                    <a:pt x="3623" y="0"/>
                    <a:pt x="3334"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 name="Google Shape;204;p7"/>
            <p:cNvSpPr>
              <a:spLocks/>
            </p:cNvSpPr>
            <p:nvPr/>
          </p:nvSpPr>
          <p:spPr bwMode="auto">
            <a:xfrm>
              <a:off x="2093450" y="4010475"/>
              <a:ext cx="173375" cy="224700"/>
            </a:xfrm>
            <a:custGeom>
              <a:avLst/>
              <a:gdLst>
                <a:gd name="T0" fmla="*/ 2668 w 6935"/>
                <a:gd name="T1" fmla="*/ 1 h 8988"/>
                <a:gd name="T2" fmla="*/ 396 w 6935"/>
                <a:gd name="T3" fmla="*/ 8987 h 8988"/>
                <a:gd name="T4" fmla="*/ 3432 w 6935"/>
                <a:gd name="T5" fmla="*/ 214 h 8988"/>
                <a:gd name="T6" fmla="*/ 2668 w 6935"/>
                <a:gd name="T7" fmla="*/ 1 h 8988"/>
              </a:gdLst>
              <a:ahLst/>
              <a:cxnLst>
                <a:cxn ang="0">
                  <a:pos x="T0" y="T1"/>
                </a:cxn>
                <a:cxn ang="0">
                  <a:pos x="T2" y="T3"/>
                </a:cxn>
                <a:cxn ang="0">
                  <a:pos x="T4" y="T5"/>
                </a:cxn>
                <a:cxn ang="0">
                  <a:pos x="T6" y="T7"/>
                </a:cxn>
              </a:cxnLst>
              <a:rect l="0" t="0" r="r" b="b"/>
              <a:pathLst>
                <a:path w="6935" h="8988" extrusionOk="0">
                  <a:moveTo>
                    <a:pt x="2668" y="1"/>
                  </a:moveTo>
                  <a:cubicBezTo>
                    <a:pt x="0" y="1"/>
                    <a:pt x="396" y="8987"/>
                    <a:pt x="396" y="8987"/>
                  </a:cubicBezTo>
                  <a:cubicBezTo>
                    <a:pt x="396" y="8987"/>
                    <a:pt x="6934" y="2049"/>
                    <a:pt x="3432" y="214"/>
                  </a:cubicBezTo>
                  <a:cubicBezTo>
                    <a:pt x="3153" y="68"/>
                    <a:pt x="2899" y="1"/>
                    <a:pt x="266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 name="Google Shape;205;p7"/>
            <p:cNvSpPr>
              <a:spLocks/>
            </p:cNvSpPr>
            <p:nvPr/>
          </p:nvSpPr>
          <p:spPr bwMode="auto">
            <a:xfrm>
              <a:off x="2147125" y="4158450"/>
              <a:ext cx="136375" cy="177625"/>
            </a:xfrm>
            <a:custGeom>
              <a:avLst/>
              <a:gdLst>
                <a:gd name="T0" fmla="*/ 2120 w 5455"/>
                <a:gd name="T1" fmla="*/ 1 h 7105"/>
                <a:gd name="T2" fmla="*/ 284 w 5455"/>
                <a:gd name="T3" fmla="*/ 7104 h 7105"/>
                <a:gd name="T4" fmla="*/ 2719 w 5455"/>
                <a:gd name="T5" fmla="*/ 166 h 7105"/>
                <a:gd name="T6" fmla="*/ 2120 w 5455"/>
                <a:gd name="T7" fmla="*/ 1 h 7105"/>
              </a:gdLst>
              <a:ahLst/>
              <a:cxnLst>
                <a:cxn ang="0">
                  <a:pos x="T0" y="T1"/>
                </a:cxn>
                <a:cxn ang="0">
                  <a:pos x="T2" y="T3"/>
                </a:cxn>
                <a:cxn ang="0">
                  <a:pos x="T4" y="T5"/>
                </a:cxn>
                <a:cxn ang="0">
                  <a:pos x="T6" y="T7"/>
                </a:cxn>
              </a:cxnLst>
              <a:rect l="0" t="0" r="r" b="b"/>
              <a:pathLst>
                <a:path w="5455" h="7105" extrusionOk="0">
                  <a:moveTo>
                    <a:pt x="2120" y="1"/>
                  </a:moveTo>
                  <a:cubicBezTo>
                    <a:pt x="1" y="1"/>
                    <a:pt x="284" y="7104"/>
                    <a:pt x="284" y="7104"/>
                  </a:cubicBezTo>
                  <a:cubicBezTo>
                    <a:pt x="284" y="7104"/>
                    <a:pt x="5454" y="1634"/>
                    <a:pt x="2719" y="166"/>
                  </a:cubicBezTo>
                  <a:cubicBezTo>
                    <a:pt x="2501" y="53"/>
                    <a:pt x="2301" y="1"/>
                    <a:pt x="2120"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 name="Google Shape;206;p7"/>
            <p:cNvSpPr>
              <a:spLocks/>
            </p:cNvSpPr>
            <p:nvPr/>
          </p:nvSpPr>
          <p:spPr bwMode="auto">
            <a:xfrm>
              <a:off x="1511000" y="3639075"/>
              <a:ext cx="295475" cy="147500"/>
            </a:xfrm>
            <a:custGeom>
              <a:avLst/>
              <a:gdLst>
                <a:gd name="T0" fmla="*/ 2745 w 11819"/>
                <a:gd name="T1" fmla="*/ 0 h 5900"/>
                <a:gd name="T2" fmla="*/ 1111 w 11819"/>
                <a:gd name="T3" fmla="*/ 1360 h 5900"/>
                <a:gd name="T4" fmla="*/ 11486 w 11819"/>
                <a:gd name="T5" fmla="*/ 5900 h 5900"/>
                <a:gd name="T6" fmla="*/ 11819 w 11819"/>
                <a:gd name="T7" fmla="*/ 5897 h 5900"/>
                <a:gd name="T8" fmla="*/ 2745 w 11819"/>
                <a:gd name="T9" fmla="*/ 0 h 5900"/>
              </a:gdLst>
              <a:ahLst/>
              <a:cxnLst>
                <a:cxn ang="0">
                  <a:pos x="T0" y="T1"/>
                </a:cxn>
                <a:cxn ang="0">
                  <a:pos x="T2" y="T3"/>
                </a:cxn>
                <a:cxn ang="0">
                  <a:pos x="T4" y="T5"/>
                </a:cxn>
                <a:cxn ang="0">
                  <a:pos x="T6" y="T7"/>
                </a:cxn>
                <a:cxn ang="0">
                  <a:pos x="T8" y="T9"/>
                </a:cxn>
              </a:cxnLst>
              <a:rect l="0" t="0" r="r" b="b"/>
              <a:pathLst>
                <a:path w="11819" h="5900" extrusionOk="0">
                  <a:moveTo>
                    <a:pt x="2745" y="0"/>
                  </a:moveTo>
                  <a:cubicBezTo>
                    <a:pt x="1958" y="0"/>
                    <a:pt x="1363" y="387"/>
                    <a:pt x="1111" y="1360"/>
                  </a:cubicBezTo>
                  <a:cubicBezTo>
                    <a:pt x="0" y="5683"/>
                    <a:pt x="9562" y="5900"/>
                    <a:pt x="11486" y="5900"/>
                  </a:cubicBezTo>
                  <a:cubicBezTo>
                    <a:pt x="11700" y="5900"/>
                    <a:pt x="11819" y="5897"/>
                    <a:pt x="11819" y="5897"/>
                  </a:cubicBezTo>
                  <a:cubicBezTo>
                    <a:pt x="11819" y="5897"/>
                    <a:pt x="5816" y="0"/>
                    <a:pt x="274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 name="Google Shape;207;p7"/>
            <p:cNvSpPr>
              <a:spLocks/>
            </p:cNvSpPr>
            <p:nvPr/>
          </p:nvSpPr>
          <p:spPr bwMode="auto">
            <a:xfrm>
              <a:off x="1624675" y="3791100"/>
              <a:ext cx="298550" cy="158025"/>
            </a:xfrm>
            <a:custGeom>
              <a:avLst/>
              <a:gdLst>
                <a:gd name="T0" fmla="*/ 3045 w 11942"/>
                <a:gd name="T1" fmla="*/ 1 h 6321"/>
                <a:gd name="T2" fmla="*/ 1468 w 11942"/>
                <a:gd name="T3" fmla="*/ 1284 h 6321"/>
                <a:gd name="T4" fmla="*/ 11942 w 11942"/>
                <a:gd name="T5" fmla="*/ 6321 h 6321"/>
                <a:gd name="T6" fmla="*/ 3045 w 11942"/>
                <a:gd name="T7" fmla="*/ 1 h 6321"/>
              </a:gdLst>
              <a:ahLst/>
              <a:cxnLst>
                <a:cxn ang="0">
                  <a:pos x="T0" y="T1"/>
                </a:cxn>
                <a:cxn ang="0">
                  <a:pos x="T2" y="T3"/>
                </a:cxn>
                <a:cxn ang="0">
                  <a:pos x="T4" y="T5"/>
                </a:cxn>
                <a:cxn ang="0">
                  <a:pos x="T6" y="T7"/>
                </a:cxn>
              </a:cxnLst>
              <a:rect l="0" t="0" r="r" b="b"/>
              <a:pathLst>
                <a:path w="11942" h="6321" extrusionOk="0">
                  <a:moveTo>
                    <a:pt x="3045" y="1"/>
                  </a:moveTo>
                  <a:cubicBezTo>
                    <a:pt x="2313" y="1"/>
                    <a:pt x="1747" y="369"/>
                    <a:pt x="1468" y="1284"/>
                  </a:cubicBezTo>
                  <a:cubicBezTo>
                    <a:pt x="0" y="5987"/>
                    <a:pt x="11942" y="6321"/>
                    <a:pt x="11942" y="6321"/>
                  </a:cubicBezTo>
                  <a:cubicBezTo>
                    <a:pt x="11942" y="6321"/>
                    <a:pt x="6076" y="1"/>
                    <a:pt x="3045"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 name="Google Shape;208;p7"/>
            <p:cNvSpPr>
              <a:spLocks/>
            </p:cNvSpPr>
            <p:nvPr/>
          </p:nvSpPr>
          <p:spPr bwMode="auto">
            <a:xfrm>
              <a:off x="1703850" y="3945525"/>
              <a:ext cx="287775" cy="119525"/>
            </a:xfrm>
            <a:custGeom>
              <a:avLst/>
              <a:gdLst>
                <a:gd name="T0" fmla="*/ 2065 w 11511"/>
                <a:gd name="T1" fmla="*/ 0 h 4781"/>
                <a:gd name="T2" fmla="*/ 169 w 11511"/>
                <a:gd name="T3" fmla="*/ 1678 h 4781"/>
                <a:gd name="T4" fmla="*/ 5773 w 11511"/>
                <a:gd name="T5" fmla="*/ 4780 h 4781"/>
                <a:gd name="T6" fmla="*/ 11510 w 11511"/>
                <a:gd name="T7" fmla="*/ 4180 h 4781"/>
                <a:gd name="T8" fmla="*/ 2065 w 11511"/>
                <a:gd name="T9" fmla="*/ 0 h 4781"/>
              </a:gdLst>
              <a:ahLst/>
              <a:cxnLst>
                <a:cxn ang="0">
                  <a:pos x="T0" y="T1"/>
                </a:cxn>
                <a:cxn ang="0">
                  <a:pos x="T2" y="T3"/>
                </a:cxn>
                <a:cxn ang="0">
                  <a:pos x="T4" y="T5"/>
                </a:cxn>
                <a:cxn ang="0">
                  <a:pos x="T6" y="T7"/>
                </a:cxn>
                <a:cxn ang="0">
                  <a:pos x="T8" y="T9"/>
                </a:cxn>
              </a:cxnLst>
              <a:rect l="0" t="0" r="r" b="b"/>
              <a:pathLst>
                <a:path w="11511" h="4781" extrusionOk="0">
                  <a:moveTo>
                    <a:pt x="2065" y="0"/>
                  </a:moveTo>
                  <a:cubicBezTo>
                    <a:pt x="995" y="0"/>
                    <a:pt x="252" y="458"/>
                    <a:pt x="169" y="1678"/>
                  </a:cubicBezTo>
                  <a:cubicBezTo>
                    <a:pt x="1" y="4163"/>
                    <a:pt x="2876" y="4780"/>
                    <a:pt x="5773" y="4780"/>
                  </a:cubicBezTo>
                  <a:cubicBezTo>
                    <a:pt x="8631" y="4780"/>
                    <a:pt x="11510" y="4180"/>
                    <a:pt x="11510" y="4180"/>
                  </a:cubicBezTo>
                  <a:cubicBezTo>
                    <a:pt x="11510" y="4180"/>
                    <a:pt x="5297" y="0"/>
                    <a:pt x="206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 name="Google Shape;209;p7"/>
            <p:cNvSpPr>
              <a:spLocks/>
            </p:cNvSpPr>
            <p:nvPr/>
          </p:nvSpPr>
          <p:spPr bwMode="auto">
            <a:xfrm>
              <a:off x="1760025" y="4087225"/>
              <a:ext cx="295800" cy="109250"/>
            </a:xfrm>
            <a:custGeom>
              <a:avLst/>
              <a:gdLst>
                <a:gd name="T0" fmla="*/ 2678 w 11832"/>
                <a:gd name="T1" fmla="*/ 1 h 4370"/>
                <a:gd name="T2" fmla="*/ 190 w 11832"/>
                <a:gd name="T3" fmla="*/ 2081 h 4370"/>
                <a:gd name="T4" fmla="*/ 3762 w 11832"/>
                <a:gd name="T5" fmla="*/ 4369 h 4370"/>
                <a:gd name="T6" fmla="*/ 11832 w 11832"/>
                <a:gd name="T7" fmla="*/ 2481 h 4370"/>
                <a:gd name="T8" fmla="*/ 2678 w 11832"/>
                <a:gd name="T9" fmla="*/ 1 h 4370"/>
              </a:gdLst>
              <a:ahLst/>
              <a:cxnLst>
                <a:cxn ang="0">
                  <a:pos x="T0" y="T1"/>
                </a:cxn>
                <a:cxn ang="0">
                  <a:pos x="T2" y="T3"/>
                </a:cxn>
                <a:cxn ang="0">
                  <a:pos x="T4" y="T5"/>
                </a:cxn>
                <a:cxn ang="0">
                  <a:pos x="T6" y="T7"/>
                </a:cxn>
                <a:cxn ang="0">
                  <a:pos x="T8" y="T9"/>
                </a:cxn>
              </a:cxnLst>
              <a:rect l="0" t="0" r="r" b="b"/>
              <a:pathLst>
                <a:path w="11832" h="4370" extrusionOk="0">
                  <a:moveTo>
                    <a:pt x="2678" y="1"/>
                  </a:moveTo>
                  <a:cubicBezTo>
                    <a:pt x="1094" y="1"/>
                    <a:pt x="0" y="531"/>
                    <a:pt x="190" y="2081"/>
                  </a:cubicBezTo>
                  <a:cubicBezTo>
                    <a:pt x="390" y="3810"/>
                    <a:pt x="1896" y="4369"/>
                    <a:pt x="3762" y="4369"/>
                  </a:cubicBezTo>
                  <a:cubicBezTo>
                    <a:pt x="7189" y="4369"/>
                    <a:pt x="11832" y="2481"/>
                    <a:pt x="11832" y="2481"/>
                  </a:cubicBezTo>
                  <a:cubicBezTo>
                    <a:pt x="11832" y="2481"/>
                    <a:pt x="6106" y="1"/>
                    <a:pt x="267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 name="Google Shape;210;p7"/>
            <p:cNvSpPr>
              <a:spLocks/>
            </p:cNvSpPr>
            <p:nvPr/>
          </p:nvSpPr>
          <p:spPr bwMode="auto">
            <a:xfrm>
              <a:off x="1879225" y="4205975"/>
              <a:ext cx="235825" cy="87325"/>
            </a:xfrm>
            <a:custGeom>
              <a:avLst/>
              <a:gdLst>
                <a:gd name="T0" fmla="*/ 2124 w 9433"/>
                <a:gd name="T1" fmla="*/ 1 h 3493"/>
                <a:gd name="T2" fmla="*/ 159 w 9433"/>
                <a:gd name="T3" fmla="*/ 1667 h 3493"/>
                <a:gd name="T4" fmla="*/ 3008 w 9433"/>
                <a:gd name="T5" fmla="*/ 3493 h 3493"/>
                <a:gd name="T6" fmla="*/ 9432 w 9433"/>
                <a:gd name="T7" fmla="*/ 2001 h 3493"/>
                <a:gd name="T8" fmla="*/ 2124 w 9433"/>
                <a:gd name="T9" fmla="*/ 1 h 3493"/>
              </a:gdLst>
              <a:ahLst/>
              <a:cxnLst>
                <a:cxn ang="0">
                  <a:pos x="T0" y="T1"/>
                </a:cxn>
                <a:cxn ang="0">
                  <a:pos x="T2" y="T3"/>
                </a:cxn>
                <a:cxn ang="0">
                  <a:pos x="T4" y="T5"/>
                </a:cxn>
                <a:cxn ang="0">
                  <a:pos x="T6" y="T7"/>
                </a:cxn>
                <a:cxn ang="0">
                  <a:pos x="T8" y="T9"/>
                </a:cxn>
              </a:cxnLst>
              <a:rect l="0" t="0" r="r" b="b"/>
              <a:pathLst>
                <a:path w="9433" h="3493" extrusionOk="0">
                  <a:moveTo>
                    <a:pt x="2124" y="1"/>
                  </a:moveTo>
                  <a:cubicBezTo>
                    <a:pt x="866" y="1"/>
                    <a:pt x="1" y="426"/>
                    <a:pt x="159" y="1667"/>
                  </a:cubicBezTo>
                  <a:cubicBezTo>
                    <a:pt x="312" y="3047"/>
                    <a:pt x="1516" y="3493"/>
                    <a:pt x="3008" y="3493"/>
                  </a:cubicBezTo>
                  <a:cubicBezTo>
                    <a:pt x="5737" y="3493"/>
                    <a:pt x="9432" y="2001"/>
                    <a:pt x="9432" y="2001"/>
                  </a:cubicBezTo>
                  <a:cubicBezTo>
                    <a:pt x="9432" y="2001"/>
                    <a:pt x="4853" y="1"/>
                    <a:pt x="2124"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 name="Google Shape;211;p7"/>
            <p:cNvSpPr>
              <a:spLocks/>
            </p:cNvSpPr>
            <p:nvPr/>
          </p:nvSpPr>
          <p:spPr bwMode="auto">
            <a:xfrm>
              <a:off x="1986600" y="4299800"/>
              <a:ext cx="181800" cy="72850"/>
            </a:xfrm>
            <a:custGeom>
              <a:avLst/>
              <a:gdLst>
                <a:gd name="T0" fmla="*/ 1292 w 7272"/>
                <a:gd name="T1" fmla="*/ 0 h 2914"/>
                <a:gd name="T2" fmla="*/ 0 w 7272"/>
                <a:gd name="T3" fmla="*/ 1150 h 2914"/>
                <a:gd name="T4" fmla="*/ 2977 w 7272"/>
                <a:gd name="T5" fmla="*/ 2914 h 2914"/>
                <a:gd name="T6" fmla="*/ 7272 w 7272"/>
                <a:gd name="T7" fmla="*/ 2284 h 2914"/>
                <a:gd name="T8" fmla="*/ 1292 w 7272"/>
                <a:gd name="T9" fmla="*/ 0 h 2914"/>
              </a:gdLst>
              <a:ahLst/>
              <a:cxnLst>
                <a:cxn ang="0">
                  <a:pos x="T0" y="T1"/>
                </a:cxn>
                <a:cxn ang="0">
                  <a:pos x="T2" y="T3"/>
                </a:cxn>
                <a:cxn ang="0">
                  <a:pos x="T4" y="T5"/>
                </a:cxn>
                <a:cxn ang="0">
                  <a:pos x="T6" y="T7"/>
                </a:cxn>
                <a:cxn ang="0">
                  <a:pos x="T8" y="T9"/>
                </a:cxn>
              </a:cxnLst>
              <a:rect l="0" t="0" r="r" b="b"/>
              <a:pathLst>
                <a:path w="7272" h="2914" extrusionOk="0">
                  <a:moveTo>
                    <a:pt x="1292" y="0"/>
                  </a:moveTo>
                  <a:cubicBezTo>
                    <a:pt x="525" y="0"/>
                    <a:pt x="0" y="308"/>
                    <a:pt x="0" y="1150"/>
                  </a:cubicBezTo>
                  <a:cubicBezTo>
                    <a:pt x="0" y="2527"/>
                    <a:pt x="1403" y="2914"/>
                    <a:pt x="2977" y="2914"/>
                  </a:cubicBezTo>
                  <a:cubicBezTo>
                    <a:pt x="4985" y="2914"/>
                    <a:pt x="7272" y="2284"/>
                    <a:pt x="7272" y="2284"/>
                  </a:cubicBezTo>
                  <a:cubicBezTo>
                    <a:pt x="7272" y="2284"/>
                    <a:pt x="3382" y="0"/>
                    <a:pt x="1292"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 name="Google Shape;212;p7"/>
            <p:cNvSpPr>
              <a:spLocks/>
            </p:cNvSpPr>
            <p:nvPr/>
          </p:nvSpPr>
          <p:spPr bwMode="auto">
            <a:xfrm>
              <a:off x="1577975" y="3516925"/>
              <a:ext cx="720525" cy="1109200"/>
            </a:xfrm>
            <a:custGeom>
              <a:avLst/>
              <a:gdLst>
                <a:gd name="T0" fmla="*/ 234 w 28821"/>
                <a:gd name="T1" fmla="*/ 0 h 44368"/>
                <a:gd name="T2" fmla="*/ 100 w 28821"/>
                <a:gd name="T3" fmla="*/ 75 h 44368"/>
                <a:gd name="T4" fmla="*/ 100 w 28821"/>
                <a:gd name="T5" fmla="*/ 342 h 44368"/>
                <a:gd name="T6" fmla="*/ 28354 w 28821"/>
                <a:gd name="T7" fmla="*/ 44240 h 44368"/>
                <a:gd name="T8" fmla="*/ 28544 w 28821"/>
                <a:gd name="T9" fmla="*/ 44367 h 44368"/>
                <a:gd name="T10" fmla="*/ 28654 w 28821"/>
                <a:gd name="T11" fmla="*/ 44340 h 44368"/>
                <a:gd name="T12" fmla="*/ 28721 w 28821"/>
                <a:gd name="T13" fmla="*/ 44073 h 44368"/>
                <a:gd name="T14" fmla="*/ 367 w 28821"/>
                <a:gd name="T15" fmla="*/ 75 h 44368"/>
                <a:gd name="T16" fmla="*/ 234 w 28821"/>
                <a:gd name="T17" fmla="*/ 0 h 44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21" h="44368" extrusionOk="0">
                  <a:moveTo>
                    <a:pt x="234" y="0"/>
                  </a:moveTo>
                  <a:cubicBezTo>
                    <a:pt x="184" y="0"/>
                    <a:pt x="134" y="25"/>
                    <a:pt x="100" y="75"/>
                  </a:cubicBezTo>
                  <a:cubicBezTo>
                    <a:pt x="0" y="142"/>
                    <a:pt x="0" y="275"/>
                    <a:pt x="100" y="342"/>
                  </a:cubicBezTo>
                  <a:cubicBezTo>
                    <a:pt x="11975" y="13285"/>
                    <a:pt x="21482" y="28029"/>
                    <a:pt x="28354" y="44240"/>
                  </a:cubicBezTo>
                  <a:cubicBezTo>
                    <a:pt x="28378" y="44312"/>
                    <a:pt x="28454" y="44367"/>
                    <a:pt x="28544" y="44367"/>
                  </a:cubicBezTo>
                  <a:cubicBezTo>
                    <a:pt x="28579" y="44367"/>
                    <a:pt x="28617" y="44359"/>
                    <a:pt x="28654" y="44340"/>
                  </a:cubicBezTo>
                  <a:cubicBezTo>
                    <a:pt x="28721" y="44307"/>
                    <a:pt x="28821" y="44174"/>
                    <a:pt x="28721" y="44073"/>
                  </a:cubicBezTo>
                  <a:cubicBezTo>
                    <a:pt x="21816" y="27828"/>
                    <a:pt x="12276" y="13085"/>
                    <a:pt x="367" y="75"/>
                  </a:cubicBezTo>
                  <a:cubicBezTo>
                    <a:pt x="334" y="25"/>
                    <a:pt x="284" y="0"/>
                    <a:pt x="23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 name="Google Shape;213;p7"/>
            <p:cNvSpPr>
              <a:spLocks/>
            </p:cNvSpPr>
            <p:nvPr/>
          </p:nvSpPr>
          <p:spPr bwMode="auto">
            <a:xfrm>
              <a:off x="1324450" y="3346550"/>
              <a:ext cx="356125" cy="280675"/>
            </a:xfrm>
            <a:custGeom>
              <a:avLst/>
              <a:gdLst>
                <a:gd name="T0" fmla="*/ 6600 w 14245"/>
                <a:gd name="T1" fmla="*/ 0 h 11227"/>
                <a:gd name="T2" fmla="*/ 5104 w 14245"/>
                <a:gd name="T3" fmla="*/ 452 h 11227"/>
                <a:gd name="T4" fmla="*/ 14244 w 14245"/>
                <a:gd name="T5" fmla="*/ 11227 h 11227"/>
                <a:gd name="T6" fmla="*/ 6600 w 14245"/>
                <a:gd name="T7" fmla="*/ 0 h 11227"/>
              </a:gdLst>
              <a:ahLst/>
              <a:cxnLst>
                <a:cxn ang="0">
                  <a:pos x="T0" y="T1"/>
                </a:cxn>
                <a:cxn ang="0">
                  <a:pos x="T2" y="T3"/>
                </a:cxn>
                <a:cxn ang="0">
                  <a:pos x="T4" y="T5"/>
                </a:cxn>
                <a:cxn ang="0">
                  <a:pos x="T6" y="T7"/>
                </a:cxn>
              </a:cxnLst>
              <a:rect l="0" t="0" r="r" b="b"/>
              <a:pathLst>
                <a:path w="14245" h="11227" extrusionOk="0">
                  <a:moveTo>
                    <a:pt x="6600" y="0"/>
                  </a:moveTo>
                  <a:cubicBezTo>
                    <a:pt x="6114" y="0"/>
                    <a:pt x="5614" y="140"/>
                    <a:pt x="5104" y="452"/>
                  </a:cubicBezTo>
                  <a:cubicBezTo>
                    <a:pt x="1" y="3621"/>
                    <a:pt x="14244" y="11227"/>
                    <a:pt x="14244" y="11227"/>
                  </a:cubicBezTo>
                  <a:cubicBezTo>
                    <a:pt x="14244" y="11227"/>
                    <a:pt x="10952" y="0"/>
                    <a:pt x="6600"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38" name="Google Shape;214;p7"/>
          <p:cNvSpPr>
            <a:spLocks/>
          </p:cNvSpPr>
          <p:nvPr/>
        </p:nvSpPr>
        <p:spPr bwMode="auto">
          <a:xfrm rot="20640315" flipH="1">
            <a:off x="776288" y="4222750"/>
            <a:ext cx="188912" cy="184150"/>
          </a:xfrm>
          <a:custGeom>
            <a:avLst/>
            <a:gdLst>
              <a:gd name="T0" fmla="*/ 9836 w 13077"/>
              <a:gd name="T1" fmla="*/ 0 h 12835"/>
              <a:gd name="T2" fmla="*/ 9174 w 13077"/>
              <a:gd name="T3" fmla="*/ 96 h 12835"/>
              <a:gd name="T4" fmla="*/ 7473 w 13077"/>
              <a:gd name="T5" fmla="*/ 1797 h 12835"/>
              <a:gd name="T6" fmla="*/ 7340 w 13077"/>
              <a:gd name="T7" fmla="*/ 4399 h 12835"/>
              <a:gd name="T8" fmla="*/ 4738 w 13077"/>
              <a:gd name="T9" fmla="*/ 1964 h 12835"/>
              <a:gd name="T10" fmla="*/ 3258 w 13077"/>
              <a:gd name="T11" fmla="*/ 1682 h 12835"/>
              <a:gd name="T12" fmla="*/ 1302 w 13077"/>
              <a:gd name="T13" fmla="*/ 2297 h 12835"/>
              <a:gd name="T14" fmla="*/ 234 w 13077"/>
              <a:gd name="T15" fmla="*/ 5600 h 12835"/>
              <a:gd name="T16" fmla="*/ 1936 w 13077"/>
              <a:gd name="T17" fmla="*/ 8769 h 12835"/>
              <a:gd name="T18" fmla="*/ 11017 w 13077"/>
              <a:gd name="T19" fmla="*/ 12835 h 12835"/>
              <a:gd name="T20" fmla="*/ 11843 w 13077"/>
              <a:gd name="T21" fmla="*/ 12805 h 12835"/>
              <a:gd name="T22" fmla="*/ 11809 w 13077"/>
              <a:gd name="T23" fmla="*/ 8969 h 12835"/>
              <a:gd name="T24" fmla="*/ 12810 w 13077"/>
              <a:gd name="T25" fmla="*/ 5299 h 12835"/>
              <a:gd name="T26" fmla="*/ 12410 w 13077"/>
              <a:gd name="T27" fmla="*/ 1597 h 12835"/>
              <a:gd name="T28" fmla="*/ 9836 w 13077"/>
              <a:gd name="T29" fmla="*/ 0 h 12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77" h="12835" extrusionOk="0">
                <a:moveTo>
                  <a:pt x="9836" y="0"/>
                </a:moveTo>
                <a:cubicBezTo>
                  <a:pt x="9614" y="0"/>
                  <a:pt x="9392" y="31"/>
                  <a:pt x="9174" y="96"/>
                </a:cubicBezTo>
                <a:cubicBezTo>
                  <a:pt x="8407" y="363"/>
                  <a:pt x="7773" y="1030"/>
                  <a:pt x="7473" y="1797"/>
                </a:cubicBezTo>
                <a:cubicBezTo>
                  <a:pt x="7173" y="2598"/>
                  <a:pt x="7173" y="3565"/>
                  <a:pt x="7340" y="4399"/>
                </a:cubicBezTo>
                <a:cubicBezTo>
                  <a:pt x="6672" y="3365"/>
                  <a:pt x="5838" y="2431"/>
                  <a:pt x="4738" y="1964"/>
                </a:cubicBezTo>
                <a:cubicBezTo>
                  <a:pt x="4275" y="1782"/>
                  <a:pt x="3766" y="1682"/>
                  <a:pt x="3258" y="1682"/>
                </a:cubicBezTo>
                <a:cubicBezTo>
                  <a:pt x="2558" y="1682"/>
                  <a:pt x="1863" y="1872"/>
                  <a:pt x="1302" y="2297"/>
                </a:cubicBezTo>
                <a:cubicBezTo>
                  <a:pt x="335" y="3065"/>
                  <a:pt x="1" y="4399"/>
                  <a:pt x="234" y="5600"/>
                </a:cubicBezTo>
                <a:cubicBezTo>
                  <a:pt x="435" y="6801"/>
                  <a:pt x="1135" y="7868"/>
                  <a:pt x="1936" y="8769"/>
                </a:cubicBezTo>
                <a:cubicBezTo>
                  <a:pt x="4219" y="11330"/>
                  <a:pt x="7616" y="12835"/>
                  <a:pt x="11017" y="12835"/>
                </a:cubicBezTo>
                <a:cubicBezTo>
                  <a:pt x="11292" y="12835"/>
                  <a:pt x="11568" y="12825"/>
                  <a:pt x="11843" y="12805"/>
                </a:cubicBezTo>
                <a:cubicBezTo>
                  <a:pt x="11409" y="11604"/>
                  <a:pt x="11576" y="10270"/>
                  <a:pt x="11809" y="8969"/>
                </a:cubicBezTo>
                <a:cubicBezTo>
                  <a:pt x="12110" y="7768"/>
                  <a:pt x="12577" y="6567"/>
                  <a:pt x="12810" y="5299"/>
                </a:cubicBezTo>
                <a:cubicBezTo>
                  <a:pt x="13077" y="4065"/>
                  <a:pt x="13010" y="2698"/>
                  <a:pt x="12410" y="1597"/>
                </a:cubicBezTo>
                <a:cubicBezTo>
                  <a:pt x="11888" y="663"/>
                  <a:pt x="10869" y="0"/>
                  <a:pt x="9836"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 name="Google Shape;215;p7"/>
          <p:cNvSpPr>
            <a:spLocks/>
          </p:cNvSpPr>
          <p:nvPr/>
        </p:nvSpPr>
        <p:spPr bwMode="auto">
          <a:xfrm>
            <a:off x="534988" y="644525"/>
            <a:ext cx="325437" cy="322263"/>
          </a:xfrm>
          <a:custGeom>
            <a:avLst/>
            <a:gdLst>
              <a:gd name="T0" fmla="*/ 3220 w 13043"/>
              <a:gd name="T1" fmla="*/ 0 h 12862"/>
              <a:gd name="T2" fmla="*/ 667 w 13043"/>
              <a:gd name="T3" fmla="*/ 1597 h 12862"/>
              <a:gd name="T4" fmla="*/ 234 w 13043"/>
              <a:gd name="T5" fmla="*/ 5333 h 12862"/>
              <a:gd name="T6" fmla="*/ 1234 w 13043"/>
              <a:gd name="T7" fmla="*/ 9002 h 12862"/>
              <a:gd name="T8" fmla="*/ 1201 w 13043"/>
              <a:gd name="T9" fmla="*/ 12838 h 12862"/>
              <a:gd name="T10" fmla="*/ 1937 w 13043"/>
              <a:gd name="T11" fmla="*/ 12861 h 12862"/>
              <a:gd name="T12" fmla="*/ 11108 w 13043"/>
              <a:gd name="T13" fmla="*/ 8768 h 12862"/>
              <a:gd name="T14" fmla="*/ 12843 w 13043"/>
              <a:gd name="T15" fmla="*/ 5599 h 12862"/>
              <a:gd name="T16" fmla="*/ 11742 w 13043"/>
              <a:gd name="T17" fmla="*/ 2330 h 12862"/>
              <a:gd name="T18" fmla="*/ 9808 w 13043"/>
              <a:gd name="T19" fmla="*/ 1690 h 12862"/>
              <a:gd name="T20" fmla="*/ 8340 w 13043"/>
              <a:gd name="T21" fmla="*/ 1997 h 12862"/>
              <a:gd name="T22" fmla="*/ 5704 w 13043"/>
              <a:gd name="T23" fmla="*/ 4399 h 12862"/>
              <a:gd name="T24" fmla="*/ 5571 w 13043"/>
              <a:gd name="T25" fmla="*/ 1830 h 12862"/>
              <a:gd name="T26" fmla="*/ 3870 w 13043"/>
              <a:gd name="T27" fmla="*/ 96 h 12862"/>
              <a:gd name="T28" fmla="*/ 3220 w 13043"/>
              <a:gd name="T29" fmla="*/ 0 h 12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43" h="12862" extrusionOk="0">
                <a:moveTo>
                  <a:pt x="3220" y="0"/>
                </a:moveTo>
                <a:cubicBezTo>
                  <a:pt x="2199" y="0"/>
                  <a:pt x="1162" y="663"/>
                  <a:pt x="667" y="1597"/>
                </a:cubicBezTo>
                <a:cubicBezTo>
                  <a:pt x="34" y="2697"/>
                  <a:pt x="0" y="4065"/>
                  <a:pt x="234" y="5333"/>
                </a:cubicBezTo>
                <a:cubicBezTo>
                  <a:pt x="501" y="6567"/>
                  <a:pt x="934" y="7768"/>
                  <a:pt x="1234" y="9002"/>
                </a:cubicBezTo>
                <a:cubicBezTo>
                  <a:pt x="1501" y="10269"/>
                  <a:pt x="1601" y="11604"/>
                  <a:pt x="1201" y="12838"/>
                </a:cubicBezTo>
                <a:cubicBezTo>
                  <a:pt x="1446" y="12854"/>
                  <a:pt x="1691" y="12861"/>
                  <a:pt x="1937" y="12861"/>
                </a:cubicBezTo>
                <a:cubicBezTo>
                  <a:pt x="5372" y="12861"/>
                  <a:pt x="8836" y="11352"/>
                  <a:pt x="11108" y="8768"/>
                </a:cubicBezTo>
                <a:cubicBezTo>
                  <a:pt x="11909" y="7868"/>
                  <a:pt x="12609" y="6834"/>
                  <a:pt x="12843" y="5599"/>
                </a:cubicBezTo>
                <a:cubicBezTo>
                  <a:pt x="13043" y="4399"/>
                  <a:pt x="12709" y="3064"/>
                  <a:pt x="11742" y="2330"/>
                </a:cubicBezTo>
                <a:cubicBezTo>
                  <a:pt x="11185" y="1889"/>
                  <a:pt x="10496" y="1690"/>
                  <a:pt x="9808" y="1690"/>
                </a:cubicBezTo>
                <a:cubicBezTo>
                  <a:pt x="9300" y="1690"/>
                  <a:pt x="8793" y="1799"/>
                  <a:pt x="8340" y="1997"/>
                </a:cubicBezTo>
                <a:cubicBezTo>
                  <a:pt x="7205" y="2431"/>
                  <a:pt x="6371" y="3365"/>
                  <a:pt x="5704" y="4399"/>
                </a:cubicBezTo>
                <a:cubicBezTo>
                  <a:pt x="5871" y="3565"/>
                  <a:pt x="5871" y="2597"/>
                  <a:pt x="5571" y="1830"/>
                </a:cubicBezTo>
                <a:cubicBezTo>
                  <a:pt x="5271" y="1030"/>
                  <a:pt x="4670" y="362"/>
                  <a:pt x="3870" y="96"/>
                </a:cubicBezTo>
                <a:cubicBezTo>
                  <a:pt x="3658" y="31"/>
                  <a:pt x="3439" y="0"/>
                  <a:pt x="3220"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179;p7"/>
          <p:cNvSpPr txBox="1">
            <a:spLocks noGrp="1"/>
          </p:cNvSpPr>
          <p:nvPr>
            <p:ph type="title"/>
          </p:nvPr>
        </p:nvSpPr>
        <p:spPr>
          <a:xfrm>
            <a:off x="1250825" y="1501350"/>
            <a:ext cx="2808000" cy="755700"/>
          </a:xfrm>
          <a:prstGeom prst="rect">
            <a:avLst/>
          </a:prstGeom>
          <a:solidFill>
            <a:schemeClr val="dk1"/>
          </a:solidFill>
        </p:spPr>
        <p:txBody>
          <a:bodyPr spcFirstLastPara="1">
            <a:noAutofit/>
          </a:bodyPr>
          <a:lstStyle>
            <a:lvl1pPr lvl="0">
              <a:spcBef>
                <a:spcPts val="0"/>
              </a:spcBef>
              <a:spcAft>
                <a:spcPts val="0"/>
              </a:spcAft>
              <a:buSzPts val="2200"/>
              <a:buNone/>
              <a:defRPr sz="45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80" name="Google Shape;180;p7"/>
          <p:cNvSpPr txBox="1">
            <a:spLocks noGrp="1"/>
          </p:cNvSpPr>
          <p:nvPr>
            <p:ph type="body" idx="1"/>
          </p:nvPr>
        </p:nvSpPr>
        <p:spPr>
          <a:xfrm>
            <a:off x="1170425" y="2257050"/>
            <a:ext cx="2968800" cy="1385100"/>
          </a:xfrm>
          <a:prstGeom prst="rect">
            <a:avLst/>
          </a:prstGeom>
        </p:spPr>
        <p:txBody>
          <a:bodyPr spcFirstLastPara="1">
            <a:noAutofit/>
          </a:bodyPr>
          <a:lstStyle>
            <a:lvl1pPr marL="457200" lvl="0" indent="-330200" algn="ctr">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Tree>
    <p:extLst>
      <p:ext uri="{BB962C8B-B14F-4D97-AF65-F5344CB8AC3E}">
        <p14:creationId xmlns:p14="http://schemas.microsoft.com/office/powerpoint/2010/main" val="95960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177"/>
        <p:cNvGrpSpPr/>
        <p:nvPr/>
      </p:nvGrpSpPr>
      <p:grpSpPr>
        <a:xfrm>
          <a:off x="0" y="0"/>
          <a:ext cx="0" cy="0"/>
          <a:chOff x="0" y="0"/>
          <a:chExt cx="0" cy="0"/>
        </a:xfrm>
      </p:grpSpPr>
      <p:sp>
        <p:nvSpPr>
          <p:cNvPr id="4" name="Google Shape;178;p7"/>
          <p:cNvSpPr>
            <a:spLocks/>
          </p:cNvSpPr>
          <p:nvPr/>
        </p:nvSpPr>
        <p:spPr bwMode="auto">
          <a:xfrm rot="4208254">
            <a:off x="-1041400" y="3221038"/>
            <a:ext cx="2638425" cy="1641475"/>
          </a:xfrm>
          <a:custGeom>
            <a:avLst/>
            <a:gdLst>
              <a:gd name="T0" fmla="*/ 26233 w 29939"/>
              <a:gd name="T1" fmla="*/ 0 h 19643"/>
              <a:gd name="T2" fmla="*/ 26167 w 29939"/>
              <a:gd name="T3" fmla="*/ 1 h 19643"/>
              <a:gd name="T4" fmla="*/ 23808 w 29939"/>
              <a:gd name="T5" fmla="*/ 998 h 19643"/>
              <a:gd name="T6" fmla="*/ 21859 w 29939"/>
              <a:gd name="T7" fmla="*/ 1390 h 19643"/>
              <a:gd name="T8" fmla="*/ 16232 w 29939"/>
              <a:gd name="T9" fmla="*/ 533 h 19643"/>
              <a:gd name="T10" fmla="*/ 15999 w 29939"/>
              <a:gd name="T11" fmla="*/ 530 h 19643"/>
              <a:gd name="T12" fmla="*/ 9520 w 29939"/>
              <a:gd name="T13" fmla="*/ 4155 h 19643"/>
              <a:gd name="T14" fmla="*/ 6563 w 29939"/>
              <a:gd name="T15" fmla="*/ 9039 h 19643"/>
              <a:gd name="T16" fmla="*/ 3572 w 29939"/>
              <a:gd name="T17" fmla="*/ 10385 h 19643"/>
              <a:gd name="T18" fmla="*/ 682 w 29939"/>
              <a:gd name="T19" fmla="*/ 14671 h 19643"/>
              <a:gd name="T20" fmla="*/ 6297 w 29939"/>
              <a:gd name="T21" fmla="*/ 17363 h 19643"/>
              <a:gd name="T22" fmla="*/ 19156 w 29939"/>
              <a:gd name="T23" fmla="*/ 19643 h 19643"/>
              <a:gd name="T24" fmla="*/ 19704 w 29939"/>
              <a:gd name="T25" fmla="*/ 19639 h 19643"/>
              <a:gd name="T26" fmla="*/ 25253 w 29939"/>
              <a:gd name="T27" fmla="*/ 18260 h 19643"/>
              <a:gd name="T28" fmla="*/ 27795 w 29939"/>
              <a:gd name="T29" fmla="*/ 14921 h 19643"/>
              <a:gd name="T30" fmla="*/ 28942 w 29939"/>
              <a:gd name="T31" fmla="*/ 3042 h 19643"/>
              <a:gd name="T32" fmla="*/ 26233 w 29939"/>
              <a:gd name="T33" fmla="*/ 0 h 19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39" h="19643" extrusionOk="0">
                <a:moveTo>
                  <a:pt x="26233" y="0"/>
                </a:moveTo>
                <a:cubicBezTo>
                  <a:pt x="26211" y="0"/>
                  <a:pt x="26189" y="1"/>
                  <a:pt x="26167" y="1"/>
                </a:cubicBezTo>
                <a:cubicBezTo>
                  <a:pt x="25303" y="35"/>
                  <a:pt x="24605" y="649"/>
                  <a:pt x="23808" y="998"/>
                </a:cubicBezTo>
                <a:cubicBezTo>
                  <a:pt x="23179" y="1284"/>
                  <a:pt x="22526" y="1390"/>
                  <a:pt x="21859" y="1390"/>
                </a:cubicBezTo>
                <a:cubicBezTo>
                  <a:pt x="20043" y="1390"/>
                  <a:pt x="18115" y="606"/>
                  <a:pt x="16232" y="533"/>
                </a:cubicBezTo>
                <a:cubicBezTo>
                  <a:pt x="16154" y="531"/>
                  <a:pt x="16077" y="530"/>
                  <a:pt x="15999" y="530"/>
                </a:cubicBezTo>
                <a:cubicBezTo>
                  <a:pt x="13362" y="530"/>
                  <a:pt x="10908" y="1895"/>
                  <a:pt x="9520" y="4155"/>
                </a:cubicBezTo>
                <a:cubicBezTo>
                  <a:pt x="8523" y="5800"/>
                  <a:pt x="8125" y="7926"/>
                  <a:pt x="6563" y="9039"/>
                </a:cubicBezTo>
                <a:cubicBezTo>
                  <a:pt x="5682" y="9687"/>
                  <a:pt x="4553" y="9887"/>
                  <a:pt x="3572" y="10385"/>
                </a:cubicBezTo>
                <a:cubicBezTo>
                  <a:pt x="2360" y="10967"/>
                  <a:pt x="0" y="13110"/>
                  <a:pt x="682" y="14671"/>
                </a:cubicBezTo>
                <a:cubicBezTo>
                  <a:pt x="1230" y="15917"/>
                  <a:pt x="5084" y="16931"/>
                  <a:pt x="6297" y="17363"/>
                </a:cubicBezTo>
                <a:cubicBezTo>
                  <a:pt x="10412" y="18878"/>
                  <a:pt x="14772" y="19643"/>
                  <a:pt x="19156" y="19643"/>
                </a:cubicBezTo>
                <a:cubicBezTo>
                  <a:pt x="19339" y="19643"/>
                  <a:pt x="19521" y="19642"/>
                  <a:pt x="19704" y="19639"/>
                </a:cubicBezTo>
                <a:cubicBezTo>
                  <a:pt x="21648" y="19606"/>
                  <a:pt x="23675" y="19390"/>
                  <a:pt x="25253" y="18260"/>
                </a:cubicBezTo>
                <a:cubicBezTo>
                  <a:pt x="26400" y="17429"/>
                  <a:pt x="27197" y="16200"/>
                  <a:pt x="27795" y="14921"/>
                </a:cubicBezTo>
                <a:cubicBezTo>
                  <a:pt x="29540" y="11216"/>
                  <a:pt x="29938" y="7012"/>
                  <a:pt x="28942" y="3042"/>
                </a:cubicBezTo>
                <a:cubicBezTo>
                  <a:pt x="28581" y="1634"/>
                  <a:pt x="27689" y="0"/>
                  <a:pt x="26233" y="0"/>
                </a:cubicBezTo>
                <a:close/>
              </a:path>
            </a:pathLst>
          </a:custGeom>
          <a:solidFill>
            <a:srgbClr val="BBE1F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 name="Google Shape;181;p7"/>
          <p:cNvSpPr>
            <a:spLocks/>
          </p:cNvSpPr>
          <p:nvPr/>
        </p:nvSpPr>
        <p:spPr bwMode="auto">
          <a:xfrm rot="11659635">
            <a:off x="5715000" y="-860425"/>
            <a:ext cx="4238625" cy="1770063"/>
          </a:xfrm>
          <a:custGeom>
            <a:avLst/>
            <a:gdLst>
              <a:gd name="T0" fmla="*/ 33990 w 38969"/>
              <a:gd name="T1" fmla="*/ 1 h 13209"/>
              <a:gd name="T2" fmla="*/ 30819 w 38969"/>
              <a:gd name="T3" fmla="*/ 718 h 13209"/>
              <a:gd name="T4" fmla="*/ 16149 w 38969"/>
              <a:gd name="T5" fmla="*/ 3094 h 13209"/>
              <a:gd name="T6" fmla="*/ 2210 w 38969"/>
              <a:gd name="T7" fmla="*/ 7696 h 13209"/>
              <a:gd name="T8" fmla="*/ 864 w 38969"/>
              <a:gd name="T9" fmla="*/ 11434 h 13209"/>
              <a:gd name="T10" fmla="*/ 7959 w 38969"/>
              <a:gd name="T11" fmla="*/ 9311 h 13209"/>
              <a:gd name="T12" fmla="*/ 8822 w 38969"/>
              <a:gd name="T13" fmla="*/ 9357 h 13209"/>
              <a:gd name="T14" fmla="*/ 12842 w 38969"/>
              <a:gd name="T15" fmla="*/ 10537 h 13209"/>
              <a:gd name="T16" fmla="*/ 21864 w 38969"/>
              <a:gd name="T17" fmla="*/ 13112 h 13209"/>
              <a:gd name="T18" fmla="*/ 23654 w 38969"/>
              <a:gd name="T19" fmla="*/ 13208 h 13209"/>
              <a:gd name="T20" fmla="*/ 30852 w 38969"/>
              <a:gd name="T21" fmla="*/ 11135 h 13209"/>
              <a:gd name="T22" fmla="*/ 33990 w 38969"/>
              <a:gd name="T23" fmla="*/ 1 h 13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969" h="13209" extrusionOk="0">
                <a:moveTo>
                  <a:pt x="33990" y="1"/>
                </a:moveTo>
                <a:cubicBezTo>
                  <a:pt x="33188" y="1"/>
                  <a:pt x="32144" y="220"/>
                  <a:pt x="30819" y="718"/>
                </a:cubicBezTo>
                <a:cubicBezTo>
                  <a:pt x="26167" y="2462"/>
                  <a:pt x="21100" y="2595"/>
                  <a:pt x="16149" y="3094"/>
                </a:cubicBezTo>
                <a:cubicBezTo>
                  <a:pt x="11214" y="3592"/>
                  <a:pt x="6081" y="4589"/>
                  <a:pt x="2210" y="7696"/>
                </a:cubicBezTo>
                <a:cubicBezTo>
                  <a:pt x="1063" y="8626"/>
                  <a:pt x="0" y="10238"/>
                  <a:pt x="864" y="11434"/>
                </a:cubicBezTo>
                <a:cubicBezTo>
                  <a:pt x="3110" y="10393"/>
                  <a:pt x="5503" y="9311"/>
                  <a:pt x="7959" y="9311"/>
                </a:cubicBezTo>
                <a:cubicBezTo>
                  <a:pt x="8246" y="9311"/>
                  <a:pt x="8534" y="9326"/>
                  <a:pt x="8822" y="9357"/>
                </a:cubicBezTo>
                <a:cubicBezTo>
                  <a:pt x="10218" y="9507"/>
                  <a:pt x="11547" y="10038"/>
                  <a:pt x="12842" y="10537"/>
                </a:cubicBezTo>
                <a:cubicBezTo>
                  <a:pt x="15767" y="11683"/>
                  <a:pt x="18757" y="12780"/>
                  <a:pt x="21864" y="13112"/>
                </a:cubicBezTo>
                <a:cubicBezTo>
                  <a:pt x="22456" y="13175"/>
                  <a:pt x="23055" y="13208"/>
                  <a:pt x="23654" y="13208"/>
                </a:cubicBezTo>
                <a:cubicBezTo>
                  <a:pt x="26214" y="13208"/>
                  <a:pt x="28778" y="12602"/>
                  <a:pt x="30852" y="11135"/>
                </a:cubicBezTo>
                <a:cubicBezTo>
                  <a:pt x="34658" y="8445"/>
                  <a:pt x="38969" y="1"/>
                  <a:pt x="33990" y="1"/>
                </a:cubicBezTo>
                <a:close/>
              </a:path>
            </a:pathLst>
          </a:custGeom>
          <a:solidFill>
            <a:srgbClr val="BBE1F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 name="Google Shape;182;p7"/>
          <p:cNvSpPr>
            <a:spLocks/>
          </p:cNvSpPr>
          <p:nvPr/>
        </p:nvSpPr>
        <p:spPr bwMode="auto">
          <a:xfrm>
            <a:off x="84138" y="2859088"/>
            <a:ext cx="187325" cy="180975"/>
          </a:xfrm>
          <a:custGeom>
            <a:avLst/>
            <a:gdLst>
              <a:gd name="T0" fmla="*/ 5662 w 7507"/>
              <a:gd name="T1" fmla="*/ 1 h 7269"/>
              <a:gd name="T2" fmla="*/ 5305 w 7507"/>
              <a:gd name="T3" fmla="*/ 50 h 7269"/>
              <a:gd name="T4" fmla="*/ 4304 w 7507"/>
              <a:gd name="T5" fmla="*/ 1017 h 7269"/>
              <a:gd name="T6" fmla="*/ 4237 w 7507"/>
              <a:gd name="T7" fmla="*/ 2485 h 7269"/>
              <a:gd name="T8" fmla="*/ 2736 w 7507"/>
              <a:gd name="T9" fmla="*/ 1117 h 7269"/>
              <a:gd name="T10" fmla="*/ 1858 w 7507"/>
              <a:gd name="T11" fmla="*/ 920 h 7269"/>
              <a:gd name="T12" fmla="*/ 768 w 7507"/>
              <a:gd name="T13" fmla="*/ 1284 h 7269"/>
              <a:gd name="T14" fmla="*/ 134 w 7507"/>
              <a:gd name="T15" fmla="*/ 3152 h 7269"/>
              <a:gd name="T16" fmla="*/ 1102 w 7507"/>
              <a:gd name="T17" fmla="*/ 4953 h 7269"/>
              <a:gd name="T18" fmla="*/ 6354 w 7507"/>
              <a:gd name="T19" fmla="*/ 7268 h 7269"/>
              <a:gd name="T20" fmla="*/ 6772 w 7507"/>
              <a:gd name="T21" fmla="*/ 7255 h 7269"/>
              <a:gd name="T22" fmla="*/ 6806 w 7507"/>
              <a:gd name="T23" fmla="*/ 5154 h 7269"/>
              <a:gd name="T24" fmla="*/ 7406 w 7507"/>
              <a:gd name="T25" fmla="*/ 3019 h 7269"/>
              <a:gd name="T26" fmla="*/ 7139 w 7507"/>
              <a:gd name="T27" fmla="*/ 884 h 7269"/>
              <a:gd name="T28" fmla="*/ 5662 w 7507"/>
              <a:gd name="T29" fmla="*/ 1 h 7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07" h="7269" extrusionOk="0">
                <a:moveTo>
                  <a:pt x="5662" y="1"/>
                </a:moveTo>
                <a:cubicBezTo>
                  <a:pt x="5542" y="1"/>
                  <a:pt x="5423" y="16"/>
                  <a:pt x="5305" y="50"/>
                </a:cubicBezTo>
                <a:cubicBezTo>
                  <a:pt x="4838" y="183"/>
                  <a:pt x="4471" y="584"/>
                  <a:pt x="4304" y="1017"/>
                </a:cubicBezTo>
                <a:cubicBezTo>
                  <a:pt x="4137" y="1451"/>
                  <a:pt x="4137" y="2018"/>
                  <a:pt x="4237" y="2485"/>
                </a:cubicBezTo>
                <a:cubicBezTo>
                  <a:pt x="3837" y="1885"/>
                  <a:pt x="3337" y="1384"/>
                  <a:pt x="2736" y="1117"/>
                </a:cubicBezTo>
                <a:cubicBezTo>
                  <a:pt x="2463" y="988"/>
                  <a:pt x="2158" y="920"/>
                  <a:pt x="1858" y="920"/>
                </a:cubicBezTo>
                <a:cubicBezTo>
                  <a:pt x="1461" y="920"/>
                  <a:pt x="1071" y="1038"/>
                  <a:pt x="768" y="1284"/>
                </a:cubicBezTo>
                <a:cubicBezTo>
                  <a:pt x="234" y="1684"/>
                  <a:pt x="1" y="2485"/>
                  <a:pt x="134" y="3152"/>
                </a:cubicBezTo>
                <a:cubicBezTo>
                  <a:pt x="268" y="3819"/>
                  <a:pt x="635" y="4453"/>
                  <a:pt x="1102" y="4953"/>
                </a:cubicBezTo>
                <a:cubicBezTo>
                  <a:pt x="2411" y="6388"/>
                  <a:pt x="4362" y="7268"/>
                  <a:pt x="6354" y="7268"/>
                </a:cubicBezTo>
                <a:cubicBezTo>
                  <a:pt x="6493" y="7268"/>
                  <a:pt x="6633" y="7264"/>
                  <a:pt x="6772" y="7255"/>
                </a:cubicBezTo>
                <a:cubicBezTo>
                  <a:pt x="6505" y="6521"/>
                  <a:pt x="6606" y="5787"/>
                  <a:pt x="6806" y="5154"/>
                </a:cubicBezTo>
                <a:cubicBezTo>
                  <a:pt x="6972" y="4453"/>
                  <a:pt x="7273" y="3719"/>
                  <a:pt x="7406" y="3019"/>
                </a:cubicBezTo>
                <a:cubicBezTo>
                  <a:pt x="7506" y="2318"/>
                  <a:pt x="7506" y="1518"/>
                  <a:pt x="7139" y="884"/>
                </a:cubicBezTo>
                <a:cubicBezTo>
                  <a:pt x="6834" y="384"/>
                  <a:pt x="6252" y="1"/>
                  <a:pt x="5662" y="1"/>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 name="Google Shape;183;p7"/>
          <p:cNvSpPr>
            <a:spLocks/>
          </p:cNvSpPr>
          <p:nvPr/>
        </p:nvSpPr>
        <p:spPr bwMode="auto">
          <a:xfrm>
            <a:off x="8143875" y="3373438"/>
            <a:ext cx="327025" cy="320675"/>
          </a:xfrm>
          <a:custGeom>
            <a:avLst/>
            <a:gdLst>
              <a:gd name="T0" fmla="*/ 3220 w 13043"/>
              <a:gd name="T1" fmla="*/ 0 h 12862"/>
              <a:gd name="T2" fmla="*/ 667 w 13043"/>
              <a:gd name="T3" fmla="*/ 1597 h 12862"/>
              <a:gd name="T4" fmla="*/ 234 w 13043"/>
              <a:gd name="T5" fmla="*/ 5333 h 12862"/>
              <a:gd name="T6" fmla="*/ 1234 w 13043"/>
              <a:gd name="T7" fmla="*/ 9002 h 12862"/>
              <a:gd name="T8" fmla="*/ 1201 w 13043"/>
              <a:gd name="T9" fmla="*/ 12838 h 12862"/>
              <a:gd name="T10" fmla="*/ 1937 w 13043"/>
              <a:gd name="T11" fmla="*/ 12861 h 12862"/>
              <a:gd name="T12" fmla="*/ 11108 w 13043"/>
              <a:gd name="T13" fmla="*/ 8768 h 12862"/>
              <a:gd name="T14" fmla="*/ 12843 w 13043"/>
              <a:gd name="T15" fmla="*/ 5599 h 12862"/>
              <a:gd name="T16" fmla="*/ 11742 w 13043"/>
              <a:gd name="T17" fmla="*/ 2330 h 12862"/>
              <a:gd name="T18" fmla="*/ 9808 w 13043"/>
              <a:gd name="T19" fmla="*/ 1690 h 12862"/>
              <a:gd name="T20" fmla="*/ 8340 w 13043"/>
              <a:gd name="T21" fmla="*/ 1997 h 12862"/>
              <a:gd name="T22" fmla="*/ 5704 w 13043"/>
              <a:gd name="T23" fmla="*/ 4399 h 12862"/>
              <a:gd name="T24" fmla="*/ 5571 w 13043"/>
              <a:gd name="T25" fmla="*/ 1830 h 12862"/>
              <a:gd name="T26" fmla="*/ 3870 w 13043"/>
              <a:gd name="T27" fmla="*/ 96 h 12862"/>
              <a:gd name="T28" fmla="*/ 3220 w 13043"/>
              <a:gd name="T29" fmla="*/ 0 h 12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43" h="12862" extrusionOk="0">
                <a:moveTo>
                  <a:pt x="3220" y="0"/>
                </a:moveTo>
                <a:cubicBezTo>
                  <a:pt x="2199" y="0"/>
                  <a:pt x="1162" y="663"/>
                  <a:pt x="667" y="1597"/>
                </a:cubicBezTo>
                <a:cubicBezTo>
                  <a:pt x="34" y="2697"/>
                  <a:pt x="0" y="4065"/>
                  <a:pt x="234" y="5333"/>
                </a:cubicBezTo>
                <a:cubicBezTo>
                  <a:pt x="501" y="6567"/>
                  <a:pt x="934" y="7768"/>
                  <a:pt x="1234" y="9002"/>
                </a:cubicBezTo>
                <a:cubicBezTo>
                  <a:pt x="1501" y="10269"/>
                  <a:pt x="1601" y="11604"/>
                  <a:pt x="1201" y="12838"/>
                </a:cubicBezTo>
                <a:cubicBezTo>
                  <a:pt x="1446" y="12854"/>
                  <a:pt x="1691" y="12861"/>
                  <a:pt x="1937" y="12861"/>
                </a:cubicBezTo>
                <a:cubicBezTo>
                  <a:pt x="5372" y="12861"/>
                  <a:pt x="8836" y="11352"/>
                  <a:pt x="11108" y="8768"/>
                </a:cubicBezTo>
                <a:cubicBezTo>
                  <a:pt x="11909" y="7868"/>
                  <a:pt x="12609" y="6834"/>
                  <a:pt x="12843" y="5599"/>
                </a:cubicBezTo>
                <a:cubicBezTo>
                  <a:pt x="13043" y="4399"/>
                  <a:pt x="12709" y="3064"/>
                  <a:pt x="11742" y="2330"/>
                </a:cubicBezTo>
                <a:cubicBezTo>
                  <a:pt x="11185" y="1889"/>
                  <a:pt x="10496" y="1690"/>
                  <a:pt x="9808" y="1690"/>
                </a:cubicBezTo>
                <a:cubicBezTo>
                  <a:pt x="9300" y="1690"/>
                  <a:pt x="8793" y="1799"/>
                  <a:pt x="8340" y="1997"/>
                </a:cubicBezTo>
                <a:cubicBezTo>
                  <a:pt x="7205" y="2431"/>
                  <a:pt x="6371" y="3365"/>
                  <a:pt x="5704" y="4399"/>
                </a:cubicBezTo>
                <a:cubicBezTo>
                  <a:pt x="5871" y="3565"/>
                  <a:pt x="5871" y="2597"/>
                  <a:pt x="5571" y="1830"/>
                </a:cubicBezTo>
                <a:cubicBezTo>
                  <a:pt x="5271" y="1030"/>
                  <a:pt x="4670" y="362"/>
                  <a:pt x="3870" y="96"/>
                </a:cubicBezTo>
                <a:cubicBezTo>
                  <a:pt x="3658" y="31"/>
                  <a:pt x="3439" y="0"/>
                  <a:pt x="3220"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8" name="Google Shape;184;p7"/>
          <p:cNvGrpSpPr>
            <a:grpSpLocks/>
          </p:cNvGrpSpPr>
          <p:nvPr/>
        </p:nvGrpSpPr>
        <p:grpSpPr bwMode="auto">
          <a:xfrm rot="20916501" flipH="1">
            <a:off x="-80963" y="3271838"/>
            <a:ext cx="1258888" cy="1654175"/>
            <a:chOff x="1324450" y="3346550"/>
            <a:chExt cx="974050" cy="1279575"/>
          </a:xfrm>
        </p:grpSpPr>
        <p:sp>
          <p:nvSpPr>
            <p:cNvPr id="9" name="Google Shape;185;p7"/>
            <p:cNvSpPr>
              <a:spLocks/>
            </p:cNvSpPr>
            <p:nvPr/>
          </p:nvSpPr>
          <p:spPr bwMode="auto">
            <a:xfrm>
              <a:off x="1590475" y="3463500"/>
              <a:ext cx="243275" cy="283825"/>
            </a:xfrm>
            <a:custGeom>
              <a:avLst/>
              <a:gdLst>
                <a:gd name="T0" fmla="*/ 5113 w 9731"/>
                <a:gd name="T1" fmla="*/ 1 h 11353"/>
                <a:gd name="T2" fmla="*/ 4871 w 9731"/>
                <a:gd name="T3" fmla="*/ 11 h 11353"/>
                <a:gd name="T4" fmla="*/ 7506 w 9731"/>
                <a:gd name="T5" fmla="*/ 11352 h 11353"/>
                <a:gd name="T6" fmla="*/ 5113 w 9731"/>
                <a:gd name="T7" fmla="*/ 1 h 11353"/>
              </a:gdLst>
              <a:ahLst/>
              <a:cxnLst>
                <a:cxn ang="0">
                  <a:pos x="T0" y="T1"/>
                </a:cxn>
                <a:cxn ang="0">
                  <a:pos x="T2" y="T3"/>
                </a:cxn>
                <a:cxn ang="0">
                  <a:pos x="T4" y="T5"/>
                </a:cxn>
                <a:cxn ang="0">
                  <a:pos x="T6" y="T7"/>
                </a:cxn>
              </a:cxnLst>
              <a:rect l="0" t="0" r="r" b="b"/>
              <a:pathLst>
                <a:path w="9731" h="11353" extrusionOk="0">
                  <a:moveTo>
                    <a:pt x="5113" y="1"/>
                  </a:moveTo>
                  <a:cubicBezTo>
                    <a:pt x="5034" y="1"/>
                    <a:pt x="4953" y="4"/>
                    <a:pt x="4871" y="11"/>
                  </a:cubicBezTo>
                  <a:cubicBezTo>
                    <a:pt x="0" y="378"/>
                    <a:pt x="7506" y="11352"/>
                    <a:pt x="7506" y="11352"/>
                  </a:cubicBezTo>
                  <a:cubicBezTo>
                    <a:pt x="7506" y="11352"/>
                    <a:pt x="9731" y="1"/>
                    <a:pt x="5113"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 name="Google Shape;186;p7"/>
            <p:cNvSpPr>
              <a:spLocks/>
            </p:cNvSpPr>
            <p:nvPr/>
          </p:nvSpPr>
          <p:spPr bwMode="auto">
            <a:xfrm>
              <a:off x="1749200" y="3608725"/>
              <a:ext cx="242425" cy="290375"/>
            </a:xfrm>
            <a:custGeom>
              <a:avLst/>
              <a:gdLst>
                <a:gd name="T0" fmla="*/ 4613 w 9697"/>
                <a:gd name="T1" fmla="*/ 0 h 11615"/>
                <a:gd name="T2" fmla="*/ 5693 w 9697"/>
                <a:gd name="T3" fmla="*/ 11614 h 11615"/>
                <a:gd name="T4" fmla="*/ 4793 w 9697"/>
                <a:gd name="T5" fmla="*/ 6 h 11615"/>
                <a:gd name="T6" fmla="*/ 4613 w 9697"/>
                <a:gd name="T7" fmla="*/ 0 h 11615"/>
              </a:gdLst>
              <a:ahLst/>
              <a:cxnLst>
                <a:cxn ang="0">
                  <a:pos x="T0" y="T1"/>
                </a:cxn>
                <a:cxn ang="0">
                  <a:pos x="T2" y="T3"/>
                </a:cxn>
                <a:cxn ang="0">
                  <a:pos x="T4" y="T5"/>
                </a:cxn>
                <a:cxn ang="0">
                  <a:pos x="T6" y="T7"/>
                </a:cxn>
              </a:cxnLst>
              <a:rect l="0" t="0" r="r" b="b"/>
              <a:pathLst>
                <a:path w="9697" h="11615" extrusionOk="0">
                  <a:moveTo>
                    <a:pt x="4613" y="0"/>
                  </a:moveTo>
                  <a:cubicBezTo>
                    <a:pt x="0" y="0"/>
                    <a:pt x="5693" y="11614"/>
                    <a:pt x="5693" y="11614"/>
                  </a:cubicBezTo>
                  <a:cubicBezTo>
                    <a:pt x="5693" y="11614"/>
                    <a:pt x="9696" y="373"/>
                    <a:pt x="4793" y="6"/>
                  </a:cubicBezTo>
                  <a:cubicBezTo>
                    <a:pt x="4731" y="2"/>
                    <a:pt x="4671" y="0"/>
                    <a:pt x="4613"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 name="Google Shape;187;p7"/>
            <p:cNvSpPr>
              <a:spLocks/>
            </p:cNvSpPr>
            <p:nvPr/>
          </p:nvSpPr>
          <p:spPr bwMode="auto">
            <a:xfrm>
              <a:off x="1903575" y="3725100"/>
              <a:ext cx="228150" cy="290750"/>
            </a:xfrm>
            <a:custGeom>
              <a:avLst/>
              <a:gdLst>
                <a:gd name="T0" fmla="*/ 3714 w 9126"/>
                <a:gd name="T1" fmla="*/ 0 h 11630"/>
                <a:gd name="T2" fmla="*/ 2654 w 9126"/>
                <a:gd name="T3" fmla="*/ 11629 h 11630"/>
                <a:gd name="T4" fmla="*/ 4422 w 9126"/>
                <a:gd name="T5" fmla="*/ 121 h 11630"/>
                <a:gd name="T6" fmla="*/ 3714 w 9126"/>
                <a:gd name="T7" fmla="*/ 0 h 11630"/>
              </a:gdLst>
              <a:ahLst/>
              <a:cxnLst>
                <a:cxn ang="0">
                  <a:pos x="T0" y="T1"/>
                </a:cxn>
                <a:cxn ang="0">
                  <a:pos x="T2" y="T3"/>
                </a:cxn>
                <a:cxn ang="0">
                  <a:pos x="T4" y="T5"/>
                </a:cxn>
                <a:cxn ang="0">
                  <a:pos x="T6" y="T7"/>
                </a:cxn>
              </a:cxnLst>
              <a:rect l="0" t="0" r="r" b="b"/>
              <a:pathLst>
                <a:path w="9126" h="11630" extrusionOk="0">
                  <a:moveTo>
                    <a:pt x="3714" y="0"/>
                  </a:moveTo>
                  <a:cubicBezTo>
                    <a:pt x="0" y="0"/>
                    <a:pt x="2654" y="11629"/>
                    <a:pt x="2654" y="11629"/>
                  </a:cubicBezTo>
                  <a:cubicBezTo>
                    <a:pt x="2654" y="11629"/>
                    <a:pt x="9125" y="1622"/>
                    <a:pt x="4422" y="121"/>
                  </a:cubicBezTo>
                  <a:cubicBezTo>
                    <a:pt x="4164" y="39"/>
                    <a:pt x="3928" y="0"/>
                    <a:pt x="371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 name="Google Shape;188;p7"/>
            <p:cNvSpPr>
              <a:spLocks/>
            </p:cNvSpPr>
            <p:nvPr/>
          </p:nvSpPr>
          <p:spPr bwMode="auto">
            <a:xfrm>
              <a:off x="2026150" y="3841500"/>
              <a:ext cx="215650" cy="281075"/>
            </a:xfrm>
            <a:custGeom>
              <a:avLst/>
              <a:gdLst>
                <a:gd name="T0" fmla="*/ 3334 w 8626"/>
                <a:gd name="T1" fmla="*/ 0 h 11243"/>
                <a:gd name="T2" fmla="*/ 453 w 8626"/>
                <a:gd name="T3" fmla="*/ 11243 h 11243"/>
                <a:gd name="T4" fmla="*/ 4289 w 8626"/>
                <a:gd name="T5" fmla="*/ 268 h 11243"/>
                <a:gd name="T6" fmla="*/ 3334 w 8626"/>
                <a:gd name="T7" fmla="*/ 0 h 11243"/>
              </a:gdLst>
              <a:ahLst/>
              <a:cxnLst>
                <a:cxn ang="0">
                  <a:pos x="T0" y="T1"/>
                </a:cxn>
                <a:cxn ang="0">
                  <a:pos x="T2" y="T3"/>
                </a:cxn>
                <a:cxn ang="0">
                  <a:pos x="T4" y="T5"/>
                </a:cxn>
                <a:cxn ang="0">
                  <a:pos x="T6" y="T7"/>
                </a:cxn>
              </a:cxnLst>
              <a:rect l="0" t="0" r="r" b="b"/>
              <a:pathLst>
                <a:path w="8626" h="11243" extrusionOk="0">
                  <a:moveTo>
                    <a:pt x="3334" y="0"/>
                  </a:moveTo>
                  <a:cubicBezTo>
                    <a:pt x="1" y="0"/>
                    <a:pt x="453" y="11243"/>
                    <a:pt x="453" y="11243"/>
                  </a:cubicBezTo>
                  <a:cubicBezTo>
                    <a:pt x="453" y="11243"/>
                    <a:pt x="8625" y="2570"/>
                    <a:pt x="4289" y="268"/>
                  </a:cubicBezTo>
                  <a:cubicBezTo>
                    <a:pt x="3940" y="85"/>
                    <a:pt x="3623" y="0"/>
                    <a:pt x="3334"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 name="Google Shape;189;p7"/>
            <p:cNvSpPr>
              <a:spLocks/>
            </p:cNvSpPr>
            <p:nvPr/>
          </p:nvSpPr>
          <p:spPr bwMode="auto">
            <a:xfrm>
              <a:off x="2093450" y="4010475"/>
              <a:ext cx="173375" cy="224700"/>
            </a:xfrm>
            <a:custGeom>
              <a:avLst/>
              <a:gdLst>
                <a:gd name="T0" fmla="*/ 2668 w 6935"/>
                <a:gd name="T1" fmla="*/ 1 h 8988"/>
                <a:gd name="T2" fmla="*/ 396 w 6935"/>
                <a:gd name="T3" fmla="*/ 8987 h 8988"/>
                <a:gd name="T4" fmla="*/ 3432 w 6935"/>
                <a:gd name="T5" fmla="*/ 214 h 8988"/>
                <a:gd name="T6" fmla="*/ 2668 w 6935"/>
                <a:gd name="T7" fmla="*/ 1 h 8988"/>
              </a:gdLst>
              <a:ahLst/>
              <a:cxnLst>
                <a:cxn ang="0">
                  <a:pos x="T0" y="T1"/>
                </a:cxn>
                <a:cxn ang="0">
                  <a:pos x="T2" y="T3"/>
                </a:cxn>
                <a:cxn ang="0">
                  <a:pos x="T4" y="T5"/>
                </a:cxn>
                <a:cxn ang="0">
                  <a:pos x="T6" y="T7"/>
                </a:cxn>
              </a:cxnLst>
              <a:rect l="0" t="0" r="r" b="b"/>
              <a:pathLst>
                <a:path w="6935" h="8988" extrusionOk="0">
                  <a:moveTo>
                    <a:pt x="2668" y="1"/>
                  </a:moveTo>
                  <a:cubicBezTo>
                    <a:pt x="0" y="1"/>
                    <a:pt x="396" y="8987"/>
                    <a:pt x="396" y="8987"/>
                  </a:cubicBezTo>
                  <a:cubicBezTo>
                    <a:pt x="396" y="8987"/>
                    <a:pt x="6934" y="2049"/>
                    <a:pt x="3432" y="214"/>
                  </a:cubicBezTo>
                  <a:cubicBezTo>
                    <a:pt x="3153" y="68"/>
                    <a:pt x="2899" y="1"/>
                    <a:pt x="266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190;p7"/>
            <p:cNvSpPr>
              <a:spLocks/>
            </p:cNvSpPr>
            <p:nvPr/>
          </p:nvSpPr>
          <p:spPr bwMode="auto">
            <a:xfrm>
              <a:off x="2147125" y="4158450"/>
              <a:ext cx="136375" cy="177625"/>
            </a:xfrm>
            <a:custGeom>
              <a:avLst/>
              <a:gdLst>
                <a:gd name="T0" fmla="*/ 2120 w 5455"/>
                <a:gd name="T1" fmla="*/ 1 h 7105"/>
                <a:gd name="T2" fmla="*/ 284 w 5455"/>
                <a:gd name="T3" fmla="*/ 7104 h 7105"/>
                <a:gd name="T4" fmla="*/ 2719 w 5455"/>
                <a:gd name="T5" fmla="*/ 166 h 7105"/>
                <a:gd name="T6" fmla="*/ 2120 w 5455"/>
                <a:gd name="T7" fmla="*/ 1 h 7105"/>
              </a:gdLst>
              <a:ahLst/>
              <a:cxnLst>
                <a:cxn ang="0">
                  <a:pos x="T0" y="T1"/>
                </a:cxn>
                <a:cxn ang="0">
                  <a:pos x="T2" y="T3"/>
                </a:cxn>
                <a:cxn ang="0">
                  <a:pos x="T4" y="T5"/>
                </a:cxn>
                <a:cxn ang="0">
                  <a:pos x="T6" y="T7"/>
                </a:cxn>
              </a:cxnLst>
              <a:rect l="0" t="0" r="r" b="b"/>
              <a:pathLst>
                <a:path w="5455" h="7105" extrusionOk="0">
                  <a:moveTo>
                    <a:pt x="2120" y="1"/>
                  </a:moveTo>
                  <a:cubicBezTo>
                    <a:pt x="1" y="1"/>
                    <a:pt x="284" y="7104"/>
                    <a:pt x="284" y="7104"/>
                  </a:cubicBezTo>
                  <a:cubicBezTo>
                    <a:pt x="284" y="7104"/>
                    <a:pt x="5454" y="1634"/>
                    <a:pt x="2719" y="166"/>
                  </a:cubicBezTo>
                  <a:cubicBezTo>
                    <a:pt x="2501" y="53"/>
                    <a:pt x="2301" y="1"/>
                    <a:pt x="2120"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 name="Google Shape;191;p7"/>
            <p:cNvSpPr>
              <a:spLocks/>
            </p:cNvSpPr>
            <p:nvPr/>
          </p:nvSpPr>
          <p:spPr bwMode="auto">
            <a:xfrm>
              <a:off x="1511000" y="3639075"/>
              <a:ext cx="295475" cy="147500"/>
            </a:xfrm>
            <a:custGeom>
              <a:avLst/>
              <a:gdLst>
                <a:gd name="T0" fmla="*/ 2745 w 11819"/>
                <a:gd name="T1" fmla="*/ 0 h 5900"/>
                <a:gd name="T2" fmla="*/ 1111 w 11819"/>
                <a:gd name="T3" fmla="*/ 1360 h 5900"/>
                <a:gd name="T4" fmla="*/ 11486 w 11819"/>
                <a:gd name="T5" fmla="*/ 5900 h 5900"/>
                <a:gd name="T6" fmla="*/ 11819 w 11819"/>
                <a:gd name="T7" fmla="*/ 5897 h 5900"/>
                <a:gd name="T8" fmla="*/ 2745 w 11819"/>
                <a:gd name="T9" fmla="*/ 0 h 5900"/>
              </a:gdLst>
              <a:ahLst/>
              <a:cxnLst>
                <a:cxn ang="0">
                  <a:pos x="T0" y="T1"/>
                </a:cxn>
                <a:cxn ang="0">
                  <a:pos x="T2" y="T3"/>
                </a:cxn>
                <a:cxn ang="0">
                  <a:pos x="T4" y="T5"/>
                </a:cxn>
                <a:cxn ang="0">
                  <a:pos x="T6" y="T7"/>
                </a:cxn>
                <a:cxn ang="0">
                  <a:pos x="T8" y="T9"/>
                </a:cxn>
              </a:cxnLst>
              <a:rect l="0" t="0" r="r" b="b"/>
              <a:pathLst>
                <a:path w="11819" h="5900" extrusionOk="0">
                  <a:moveTo>
                    <a:pt x="2745" y="0"/>
                  </a:moveTo>
                  <a:cubicBezTo>
                    <a:pt x="1958" y="0"/>
                    <a:pt x="1363" y="387"/>
                    <a:pt x="1111" y="1360"/>
                  </a:cubicBezTo>
                  <a:cubicBezTo>
                    <a:pt x="0" y="5683"/>
                    <a:pt x="9562" y="5900"/>
                    <a:pt x="11486" y="5900"/>
                  </a:cubicBezTo>
                  <a:cubicBezTo>
                    <a:pt x="11700" y="5900"/>
                    <a:pt x="11819" y="5897"/>
                    <a:pt x="11819" y="5897"/>
                  </a:cubicBezTo>
                  <a:cubicBezTo>
                    <a:pt x="11819" y="5897"/>
                    <a:pt x="5816" y="0"/>
                    <a:pt x="274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92;p7"/>
            <p:cNvSpPr>
              <a:spLocks/>
            </p:cNvSpPr>
            <p:nvPr/>
          </p:nvSpPr>
          <p:spPr bwMode="auto">
            <a:xfrm>
              <a:off x="1624675" y="3791100"/>
              <a:ext cx="298550" cy="158025"/>
            </a:xfrm>
            <a:custGeom>
              <a:avLst/>
              <a:gdLst>
                <a:gd name="T0" fmla="*/ 3045 w 11942"/>
                <a:gd name="T1" fmla="*/ 1 h 6321"/>
                <a:gd name="T2" fmla="*/ 1468 w 11942"/>
                <a:gd name="T3" fmla="*/ 1284 h 6321"/>
                <a:gd name="T4" fmla="*/ 11942 w 11942"/>
                <a:gd name="T5" fmla="*/ 6321 h 6321"/>
                <a:gd name="T6" fmla="*/ 3045 w 11942"/>
                <a:gd name="T7" fmla="*/ 1 h 6321"/>
              </a:gdLst>
              <a:ahLst/>
              <a:cxnLst>
                <a:cxn ang="0">
                  <a:pos x="T0" y="T1"/>
                </a:cxn>
                <a:cxn ang="0">
                  <a:pos x="T2" y="T3"/>
                </a:cxn>
                <a:cxn ang="0">
                  <a:pos x="T4" y="T5"/>
                </a:cxn>
                <a:cxn ang="0">
                  <a:pos x="T6" y="T7"/>
                </a:cxn>
              </a:cxnLst>
              <a:rect l="0" t="0" r="r" b="b"/>
              <a:pathLst>
                <a:path w="11942" h="6321" extrusionOk="0">
                  <a:moveTo>
                    <a:pt x="3045" y="1"/>
                  </a:moveTo>
                  <a:cubicBezTo>
                    <a:pt x="2313" y="1"/>
                    <a:pt x="1747" y="369"/>
                    <a:pt x="1468" y="1284"/>
                  </a:cubicBezTo>
                  <a:cubicBezTo>
                    <a:pt x="0" y="5987"/>
                    <a:pt x="11942" y="6321"/>
                    <a:pt x="11942" y="6321"/>
                  </a:cubicBezTo>
                  <a:cubicBezTo>
                    <a:pt x="11942" y="6321"/>
                    <a:pt x="6076" y="1"/>
                    <a:pt x="3045"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 name="Google Shape;193;p7"/>
            <p:cNvSpPr>
              <a:spLocks/>
            </p:cNvSpPr>
            <p:nvPr/>
          </p:nvSpPr>
          <p:spPr bwMode="auto">
            <a:xfrm>
              <a:off x="1703850" y="3945525"/>
              <a:ext cx="287775" cy="119525"/>
            </a:xfrm>
            <a:custGeom>
              <a:avLst/>
              <a:gdLst>
                <a:gd name="T0" fmla="*/ 2065 w 11511"/>
                <a:gd name="T1" fmla="*/ 0 h 4781"/>
                <a:gd name="T2" fmla="*/ 169 w 11511"/>
                <a:gd name="T3" fmla="*/ 1678 h 4781"/>
                <a:gd name="T4" fmla="*/ 5773 w 11511"/>
                <a:gd name="T5" fmla="*/ 4780 h 4781"/>
                <a:gd name="T6" fmla="*/ 11510 w 11511"/>
                <a:gd name="T7" fmla="*/ 4180 h 4781"/>
                <a:gd name="T8" fmla="*/ 2065 w 11511"/>
                <a:gd name="T9" fmla="*/ 0 h 4781"/>
              </a:gdLst>
              <a:ahLst/>
              <a:cxnLst>
                <a:cxn ang="0">
                  <a:pos x="T0" y="T1"/>
                </a:cxn>
                <a:cxn ang="0">
                  <a:pos x="T2" y="T3"/>
                </a:cxn>
                <a:cxn ang="0">
                  <a:pos x="T4" y="T5"/>
                </a:cxn>
                <a:cxn ang="0">
                  <a:pos x="T6" y="T7"/>
                </a:cxn>
                <a:cxn ang="0">
                  <a:pos x="T8" y="T9"/>
                </a:cxn>
              </a:cxnLst>
              <a:rect l="0" t="0" r="r" b="b"/>
              <a:pathLst>
                <a:path w="11511" h="4781" extrusionOk="0">
                  <a:moveTo>
                    <a:pt x="2065" y="0"/>
                  </a:moveTo>
                  <a:cubicBezTo>
                    <a:pt x="995" y="0"/>
                    <a:pt x="252" y="458"/>
                    <a:pt x="169" y="1678"/>
                  </a:cubicBezTo>
                  <a:cubicBezTo>
                    <a:pt x="1" y="4163"/>
                    <a:pt x="2876" y="4780"/>
                    <a:pt x="5773" y="4780"/>
                  </a:cubicBezTo>
                  <a:cubicBezTo>
                    <a:pt x="8631" y="4780"/>
                    <a:pt x="11510" y="4180"/>
                    <a:pt x="11510" y="4180"/>
                  </a:cubicBezTo>
                  <a:cubicBezTo>
                    <a:pt x="11510" y="4180"/>
                    <a:pt x="5297" y="0"/>
                    <a:pt x="206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94;p7"/>
            <p:cNvSpPr>
              <a:spLocks/>
            </p:cNvSpPr>
            <p:nvPr/>
          </p:nvSpPr>
          <p:spPr bwMode="auto">
            <a:xfrm>
              <a:off x="1760025" y="4087225"/>
              <a:ext cx="295800" cy="109250"/>
            </a:xfrm>
            <a:custGeom>
              <a:avLst/>
              <a:gdLst>
                <a:gd name="T0" fmla="*/ 2678 w 11832"/>
                <a:gd name="T1" fmla="*/ 1 h 4370"/>
                <a:gd name="T2" fmla="*/ 190 w 11832"/>
                <a:gd name="T3" fmla="*/ 2081 h 4370"/>
                <a:gd name="T4" fmla="*/ 3762 w 11832"/>
                <a:gd name="T5" fmla="*/ 4369 h 4370"/>
                <a:gd name="T6" fmla="*/ 11832 w 11832"/>
                <a:gd name="T7" fmla="*/ 2481 h 4370"/>
                <a:gd name="T8" fmla="*/ 2678 w 11832"/>
                <a:gd name="T9" fmla="*/ 1 h 4370"/>
              </a:gdLst>
              <a:ahLst/>
              <a:cxnLst>
                <a:cxn ang="0">
                  <a:pos x="T0" y="T1"/>
                </a:cxn>
                <a:cxn ang="0">
                  <a:pos x="T2" y="T3"/>
                </a:cxn>
                <a:cxn ang="0">
                  <a:pos x="T4" y="T5"/>
                </a:cxn>
                <a:cxn ang="0">
                  <a:pos x="T6" y="T7"/>
                </a:cxn>
                <a:cxn ang="0">
                  <a:pos x="T8" y="T9"/>
                </a:cxn>
              </a:cxnLst>
              <a:rect l="0" t="0" r="r" b="b"/>
              <a:pathLst>
                <a:path w="11832" h="4370" extrusionOk="0">
                  <a:moveTo>
                    <a:pt x="2678" y="1"/>
                  </a:moveTo>
                  <a:cubicBezTo>
                    <a:pt x="1094" y="1"/>
                    <a:pt x="0" y="531"/>
                    <a:pt x="190" y="2081"/>
                  </a:cubicBezTo>
                  <a:cubicBezTo>
                    <a:pt x="390" y="3810"/>
                    <a:pt x="1896" y="4369"/>
                    <a:pt x="3762" y="4369"/>
                  </a:cubicBezTo>
                  <a:cubicBezTo>
                    <a:pt x="7189" y="4369"/>
                    <a:pt x="11832" y="2481"/>
                    <a:pt x="11832" y="2481"/>
                  </a:cubicBezTo>
                  <a:cubicBezTo>
                    <a:pt x="11832" y="2481"/>
                    <a:pt x="6106" y="1"/>
                    <a:pt x="267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 name="Google Shape;195;p7"/>
            <p:cNvSpPr>
              <a:spLocks/>
            </p:cNvSpPr>
            <p:nvPr/>
          </p:nvSpPr>
          <p:spPr bwMode="auto">
            <a:xfrm>
              <a:off x="1879225" y="4205975"/>
              <a:ext cx="235825" cy="87325"/>
            </a:xfrm>
            <a:custGeom>
              <a:avLst/>
              <a:gdLst>
                <a:gd name="T0" fmla="*/ 2124 w 9433"/>
                <a:gd name="T1" fmla="*/ 1 h 3493"/>
                <a:gd name="T2" fmla="*/ 159 w 9433"/>
                <a:gd name="T3" fmla="*/ 1667 h 3493"/>
                <a:gd name="T4" fmla="*/ 3008 w 9433"/>
                <a:gd name="T5" fmla="*/ 3493 h 3493"/>
                <a:gd name="T6" fmla="*/ 9432 w 9433"/>
                <a:gd name="T7" fmla="*/ 2001 h 3493"/>
                <a:gd name="T8" fmla="*/ 2124 w 9433"/>
                <a:gd name="T9" fmla="*/ 1 h 3493"/>
              </a:gdLst>
              <a:ahLst/>
              <a:cxnLst>
                <a:cxn ang="0">
                  <a:pos x="T0" y="T1"/>
                </a:cxn>
                <a:cxn ang="0">
                  <a:pos x="T2" y="T3"/>
                </a:cxn>
                <a:cxn ang="0">
                  <a:pos x="T4" y="T5"/>
                </a:cxn>
                <a:cxn ang="0">
                  <a:pos x="T6" y="T7"/>
                </a:cxn>
                <a:cxn ang="0">
                  <a:pos x="T8" y="T9"/>
                </a:cxn>
              </a:cxnLst>
              <a:rect l="0" t="0" r="r" b="b"/>
              <a:pathLst>
                <a:path w="9433" h="3493" extrusionOk="0">
                  <a:moveTo>
                    <a:pt x="2124" y="1"/>
                  </a:moveTo>
                  <a:cubicBezTo>
                    <a:pt x="866" y="1"/>
                    <a:pt x="1" y="426"/>
                    <a:pt x="159" y="1667"/>
                  </a:cubicBezTo>
                  <a:cubicBezTo>
                    <a:pt x="312" y="3047"/>
                    <a:pt x="1516" y="3493"/>
                    <a:pt x="3008" y="3493"/>
                  </a:cubicBezTo>
                  <a:cubicBezTo>
                    <a:pt x="5737" y="3493"/>
                    <a:pt x="9432" y="2001"/>
                    <a:pt x="9432" y="2001"/>
                  </a:cubicBezTo>
                  <a:cubicBezTo>
                    <a:pt x="9432" y="2001"/>
                    <a:pt x="4853" y="1"/>
                    <a:pt x="2124"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96;p7"/>
            <p:cNvSpPr>
              <a:spLocks/>
            </p:cNvSpPr>
            <p:nvPr/>
          </p:nvSpPr>
          <p:spPr bwMode="auto">
            <a:xfrm>
              <a:off x="1986600" y="4299800"/>
              <a:ext cx="181800" cy="72850"/>
            </a:xfrm>
            <a:custGeom>
              <a:avLst/>
              <a:gdLst>
                <a:gd name="T0" fmla="*/ 1292 w 7272"/>
                <a:gd name="T1" fmla="*/ 0 h 2914"/>
                <a:gd name="T2" fmla="*/ 0 w 7272"/>
                <a:gd name="T3" fmla="*/ 1150 h 2914"/>
                <a:gd name="T4" fmla="*/ 2977 w 7272"/>
                <a:gd name="T5" fmla="*/ 2914 h 2914"/>
                <a:gd name="T6" fmla="*/ 7272 w 7272"/>
                <a:gd name="T7" fmla="*/ 2284 h 2914"/>
                <a:gd name="T8" fmla="*/ 1292 w 7272"/>
                <a:gd name="T9" fmla="*/ 0 h 2914"/>
              </a:gdLst>
              <a:ahLst/>
              <a:cxnLst>
                <a:cxn ang="0">
                  <a:pos x="T0" y="T1"/>
                </a:cxn>
                <a:cxn ang="0">
                  <a:pos x="T2" y="T3"/>
                </a:cxn>
                <a:cxn ang="0">
                  <a:pos x="T4" y="T5"/>
                </a:cxn>
                <a:cxn ang="0">
                  <a:pos x="T6" y="T7"/>
                </a:cxn>
                <a:cxn ang="0">
                  <a:pos x="T8" y="T9"/>
                </a:cxn>
              </a:cxnLst>
              <a:rect l="0" t="0" r="r" b="b"/>
              <a:pathLst>
                <a:path w="7272" h="2914" extrusionOk="0">
                  <a:moveTo>
                    <a:pt x="1292" y="0"/>
                  </a:moveTo>
                  <a:cubicBezTo>
                    <a:pt x="525" y="0"/>
                    <a:pt x="0" y="308"/>
                    <a:pt x="0" y="1150"/>
                  </a:cubicBezTo>
                  <a:cubicBezTo>
                    <a:pt x="0" y="2527"/>
                    <a:pt x="1403" y="2914"/>
                    <a:pt x="2977" y="2914"/>
                  </a:cubicBezTo>
                  <a:cubicBezTo>
                    <a:pt x="4985" y="2914"/>
                    <a:pt x="7272" y="2284"/>
                    <a:pt x="7272" y="2284"/>
                  </a:cubicBezTo>
                  <a:cubicBezTo>
                    <a:pt x="7272" y="2284"/>
                    <a:pt x="3382" y="0"/>
                    <a:pt x="1292"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 name="Google Shape;197;p7"/>
            <p:cNvSpPr>
              <a:spLocks/>
            </p:cNvSpPr>
            <p:nvPr/>
          </p:nvSpPr>
          <p:spPr bwMode="auto">
            <a:xfrm>
              <a:off x="1577975" y="3516925"/>
              <a:ext cx="720525" cy="1109200"/>
            </a:xfrm>
            <a:custGeom>
              <a:avLst/>
              <a:gdLst>
                <a:gd name="T0" fmla="*/ 234 w 28821"/>
                <a:gd name="T1" fmla="*/ 0 h 44368"/>
                <a:gd name="T2" fmla="*/ 100 w 28821"/>
                <a:gd name="T3" fmla="*/ 75 h 44368"/>
                <a:gd name="T4" fmla="*/ 100 w 28821"/>
                <a:gd name="T5" fmla="*/ 342 h 44368"/>
                <a:gd name="T6" fmla="*/ 28354 w 28821"/>
                <a:gd name="T7" fmla="*/ 44240 h 44368"/>
                <a:gd name="T8" fmla="*/ 28544 w 28821"/>
                <a:gd name="T9" fmla="*/ 44367 h 44368"/>
                <a:gd name="T10" fmla="*/ 28654 w 28821"/>
                <a:gd name="T11" fmla="*/ 44340 h 44368"/>
                <a:gd name="T12" fmla="*/ 28721 w 28821"/>
                <a:gd name="T13" fmla="*/ 44073 h 44368"/>
                <a:gd name="T14" fmla="*/ 367 w 28821"/>
                <a:gd name="T15" fmla="*/ 75 h 44368"/>
                <a:gd name="T16" fmla="*/ 234 w 28821"/>
                <a:gd name="T17" fmla="*/ 0 h 44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21" h="44368" extrusionOk="0">
                  <a:moveTo>
                    <a:pt x="234" y="0"/>
                  </a:moveTo>
                  <a:cubicBezTo>
                    <a:pt x="184" y="0"/>
                    <a:pt x="134" y="25"/>
                    <a:pt x="100" y="75"/>
                  </a:cubicBezTo>
                  <a:cubicBezTo>
                    <a:pt x="0" y="142"/>
                    <a:pt x="0" y="275"/>
                    <a:pt x="100" y="342"/>
                  </a:cubicBezTo>
                  <a:cubicBezTo>
                    <a:pt x="11975" y="13285"/>
                    <a:pt x="21482" y="28029"/>
                    <a:pt x="28354" y="44240"/>
                  </a:cubicBezTo>
                  <a:cubicBezTo>
                    <a:pt x="28378" y="44312"/>
                    <a:pt x="28454" y="44367"/>
                    <a:pt x="28544" y="44367"/>
                  </a:cubicBezTo>
                  <a:cubicBezTo>
                    <a:pt x="28579" y="44367"/>
                    <a:pt x="28617" y="44359"/>
                    <a:pt x="28654" y="44340"/>
                  </a:cubicBezTo>
                  <a:cubicBezTo>
                    <a:pt x="28721" y="44307"/>
                    <a:pt x="28821" y="44174"/>
                    <a:pt x="28721" y="44073"/>
                  </a:cubicBezTo>
                  <a:cubicBezTo>
                    <a:pt x="21816" y="27828"/>
                    <a:pt x="12276" y="13085"/>
                    <a:pt x="367" y="75"/>
                  </a:cubicBezTo>
                  <a:cubicBezTo>
                    <a:pt x="334" y="25"/>
                    <a:pt x="284" y="0"/>
                    <a:pt x="23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98;p7"/>
            <p:cNvSpPr>
              <a:spLocks/>
            </p:cNvSpPr>
            <p:nvPr/>
          </p:nvSpPr>
          <p:spPr bwMode="auto">
            <a:xfrm>
              <a:off x="1324450" y="3346550"/>
              <a:ext cx="356125" cy="280675"/>
            </a:xfrm>
            <a:custGeom>
              <a:avLst/>
              <a:gdLst>
                <a:gd name="T0" fmla="*/ 6600 w 14245"/>
                <a:gd name="T1" fmla="*/ 0 h 11227"/>
                <a:gd name="T2" fmla="*/ 5104 w 14245"/>
                <a:gd name="T3" fmla="*/ 452 h 11227"/>
                <a:gd name="T4" fmla="*/ 14244 w 14245"/>
                <a:gd name="T5" fmla="*/ 11227 h 11227"/>
                <a:gd name="T6" fmla="*/ 6600 w 14245"/>
                <a:gd name="T7" fmla="*/ 0 h 11227"/>
              </a:gdLst>
              <a:ahLst/>
              <a:cxnLst>
                <a:cxn ang="0">
                  <a:pos x="T0" y="T1"/>
                </a:cxn>
                <a:cxn ang="0">
                  <a:pos x="T2" y="T3"/>
                </a:cxn>
                <a:cxn ang="0">
                  <a:pos x="T4" y="T5"/>
                </a:cxn>
                <a:cxn ang="0">
                  <a:pos x="T6" y="T7"/>
                </a:cxn>
              </a:cxnLst>
              <a:rect l="0" t="0" r="r" b="b"/>
              <a:pathLst>
                <a:path w="14245" h="11227" extrusionOk="0">
                  <a:moveTo>
                    <a:pt x="6600" y="0"/>
                  </a:moveTo>
                  <a:cubicBezTo>
                    <a:pt x="6114" y="0"/>
                    <a:pt x="5614" y="140"/>
                    <a:pt x="5104" y="452"/>
                  </a:cubicBezTo>
                  <a:cubicBezTo>
                    <a:pt x="1" y="3621"/>
                    <a:pt x="14244" y="11227"/>
                    <a:pt x="14244" y="11227"/>
                  </a:cubicBezTo>
                  <a:cubicBezTo>
                    <a:pt x="14244" y="11227"/>
                    <a:pt x="10952" y="0"/>
                    <a:pt x="6600"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3" name="Google Shape;199;p7"/>
          <p:cNvGrpSpPr>
            <a:grpSpLocks/>
          </p:cNvGrpSpPr>
          <p:nvPr/>
        </p:nvGrpSpPr>
        <p:grpSpPr bwMode="auto">
          <a:xfrm rot="2689441" flipH="1">
            <a:off x="344488" y="4341813"/>
            <a:ext cx="874712" cy="1149350"/>
            <a:chOff x="1324450" y="3346550"/>
            <a:chExt cx="974050" cy="1279575"/>
          </a:xfrm>
        </p:grpSpPr>
        <p:sp>
          <p:nvSpPr>
            <p:cNvPr id="24" name="Google Shape;200;p7"/>
            <p:cNvSpPr>
              <a:spLocks/>
            </p:cNvSpPr>
            <p:nvPr/>
          </p:nvSpPr>
          <p:spPr bwMode="auto">
            <a:xfrm>
              <a:off x="1590475" y="3463500"/>
              <a:ext cx="243275" cy="283825"/>
            </a:xfrm>
            <a:custGeom>
              <a:avLst/>
              <a:gdLst>
                <a:gd name="T0" fmla="*/ 5113 w 9731"/>
                <a:gd name="T1" fmla="*/ 1 h 11353"/>
                <a:gd name="T2" fmla="*/ 4871 w 9731"/>
                <a:gd name="T3" fmla="*/ 11 h 11353"/>
                <a:gd name="T4" fmla="*/ 7506 w 9731"/>
                <a:gd name="T5" fmla="*/ 11352 h 11353"/>
                <a:gd name="T6" fmla="*/ 5113 w 9731"/>
                <a:gd name="T7" fmla="*/ 1 h 11353"/>
              </a:gdLst>
              <a:ahLst/>
              <a:cxnLst>
                <a:cxn ang="0">
                  <a:pos x="T0" y="T1"/>
                </a:cxn>
                <a:cxn ang="0">
                  <a:pos x="T2" y="T3"/>
                </a:cxn>
                <a:cxn ang="0">
                  <a:pos x="T4" y="T5"/>
                </a:cxn>
                <a:cxn ang="0">
                  <a:pos x="T6" y="T7"/>
                </a:cxn>
              </a:cxnLst>
              <a:rect l="0" t="0" r="r" b="b"/>
              <a:pathLst>
                <a:path w="9731" h="11353" extrusionOk="0">
                  <a:moveTo>
                    <a:pt x="5113" y="1"/>
                  </a:moveTo>
                  <a:cubicBezTo>
                    <a:pt x="5034" y="1"/>
                    <a:pt x="4953" y="4"/>
                    <a:pt x="4871" y="11"/>
                  </a:cubicBezTo>
                  <a:cubicBezTo>
                    <a:pt x="0" y="378"/>
                    <a:pt x="7506" y="11352"/>
                    <a:pt x="7506" y="11352"/>
                  </a:cubicBezTo>
                  <a:cubicBezTo>
                    <a:pt x="7506" y="11352"/>
                    <a:pt x="9731" y="1"/>
                    <a:pt x="5113"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 name="Google Shape;201;p7"/>
            <p:cNvSpPr>
              <a:spLocks/>
            </p:cNvSpPr>
            <p:nvPr/>
          </p:nvSpPr>
          <p:spPr bwMode="auto">
            <a:xfrm>
              <a:off x="1749200" y="3608725"/>
              <a:ext cx="242425" cy="290375"/>
            </a:xfrm>
            <a:custGeom>
              <a:avLst/>
              <a:gdLst>
                <a:gd name="T0" fmla="*/ 4613 w 9697"/>
                <a:gd name="T1" fmla="*/ 0 h 11615"/>
                <a:gd name="T2" fmla="*/ 5693 w 9697"/>
                <a:gd name="T3" fmla="*/ 11614 h 11615"/>
                <a:gd name="T4" fmla="*/ 4793 w 9697"/>
                <a:gd name="T5" fmla="*/ 6 h 11615"/>
                <a:gd name="T6" fmla="*/ 4613 w 9697"/>
                <a:gd name="T7" fmla="*/ 0 h 11615"/>
              </a:gdLst>
              <a:ahLst/>
              <a:cxnLst>
                <a:cxn ang="0">
                  <a:pos x="T0" y="T1"/>
                </a:cxn>
                <a:cxn ang="0">
                  <a:pos x="T2" y="T3"/>
                </a:cxn>
                <a:cxn ang="0">
                  <a:pos x="T4" y="T5"/>
                </a:cxn>
                <a:cxn ang="0">
                  <a:pos x="T6" y="T7"/>
                </a:cxn>
              </a:cxnLst>
              <a:rect l="0" t="0" r="r" b="b"/>
              <a:pathLst>
                <a:path w="9697" h="11615" extrusionOk="0">
                  <a:moveTo>
                    <a:pt x="4613" y="0"/>
                  </a:moveTo>
                  <a:cubicBezTo>
                    <a:pt x="0" y="0"/>
                    <a:pt x="5693" y="11614"/>
                    <a:pt x="5693" y="11614"/>
                  </a:cubicBezTo>
                  <a:cubicBezTo>
                    <a:pt x="5693" y="11614"/>
                    <a:pt x="9696" y="373"/>
                    <a:pt x="4793" y="6"/>
                  </a:cubicBezTo>
                  <a:cubicBezTo>
                    <a:pt x="4731" y="2"/>
                    <a:pt x="4671" y="0"/>
                    <a:pt x="4613"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 name="Google Shape;202;p7"/>
            <p:cNvSpPr>
              <a:spLocks/>
            </p:cNvSpPr>
            <p:nvPr/>
          </p:nvSpPr>
          <p:spPr bwMode="auto">
            <a:xfrm>
              <a:off x="1903575" y="3725100"/>
              <a:ext cx="228150" cy="290750"/>
            </a:xfrm>
            <a:custGeom>
              <a:avLst/>
              <a:gdLst>
                <a:gd name="T0" fmla="*/ 3714 w 9126"/>
                <a:gd name="T1" fmla="*/ 0 h 11630"/>
                <a:gd name="T2" fmla="*/ 2654 w 9126"/>
                <a:gd name="T3" fmla="*/ 11629 h 11630"/>
                <a:gd name="T4" fmla="*/ 4422 w 9126"/>
                <a:gd name="T5" fmla="*/ 121 h 11630"/>
                <a:gd name="T6" fmla="*/ 3714 w 9126"/>
                <a:gd name="T7" fmla="*/ 0 h 11630"/>
              </a:gdLst>
              <a:ahLst/>
              <a:cxnLst>
                <a:cxn ang="0">
                  <a:pos x="T0" y="T1"/>
                </a:cxn>
                <a:cxn ang="0">
                  <a:pos x="T2" y="T3"/>
                </a:cxn>
                <a:cxn ang="0">
                  <a:pos x="T4" y="T5"/>
                </a:cxn>
                <a:cxn ang="0">
                  <a:pos x="T6" y="T7"/>
                </a:cxn>
              </a:cxnLst>
              <a:rect l="0" t="0" r="r" b="b"/>
              <a:pathLst>
                <a:path w="9126" h="11630" extrusionOk="0">
                  <a:moveTo>
                    <a:pt x="3714" y="0"/>
                  </a:moveTo>
                  <a:cubicBezTo>
                    <a:pt x="0" y="0"/>
                    <a:pt x="2654" y="11629"/>
                    <a:pt x="2654" y="11629"/>
                  </a:cubicBezTo>
                  <a:cubicBezTo>
                    <a:pt x="2654" y="11629"/>
                    <a:pt x="9125" y="1622"/>
                    <a:pt x="4422" y="121"/>
                  </a:cubicBezTo>
                  <a:cubicBezTo>
                    <a:pt x="4164" y="39"/>
                    <a:pt x="3928" y="0"/>
                    <a:pt x="371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 name="Google Shape;203;p7"/>
            <p:cNvSpPr>
              <a:spLocks/>
            </p:cNvSpPr>
            <p:nvPr/>
          </p:nvSpPr>
          <p:spPr bwMode="auto">
            <a:xfrm>
              <a:off x="2026150" y="3841500"/>
              <a:ext cx="215650" cy="281075"/>
            </a:xfrm>
            <a:custGeom>
              <a:avLst/>
              <a:gdLst>
                <a:gd name="T0" fmla="*/ 3334 w 8626"/>
                <a:gd name="T1" fmla="*/ 0 h 11243"/>
                <a:gd name="T2" fmla="*/ 453 w 8626"/>
                <a:gd name="T3" fmla="*/ 11243 h 11243"/>
                <a:gd name="T4" fmla="*/ 4289 w 8626"/>
                <a:gd name="T5" fmla="*/ 268 h 11243"/>
                <a:gd name="T6" fmla="*/ 3334 w 8626"/>
                <a:gd name="T7" fmla="*/ 0 h 11243"/>
              </a:gdLst>
              <a:ahLst/>
              <a:cxnLst>
                <a:cxn ang="0">
                  <a:pos x="T0" y="T1"/>
                </a:cxn>
                <a:cxn ang="0">
                  <a:pos x="T2" y="T3"/>
                </a:cxn>
                <a:cxn ang="0">
                  <a:pos x="T4" y="T5"/>
                </a:cxn>
                <a:cxn ang="0">
                  <a:pos x="T6" y="T7"/>
                </a:cxn>
              </a:cxnLst>
              <a:rect l="0" t="0" r="r" b="b"/>
              <a:pathLst>
                <a:path w="8626" h="11243" extrusionOk="0">
                  <a:moveTo>
                    <a:pt x="3334" y="0"/>
                  </a:moveTo>
                  <a:cubicBezTo>
                    <a:pt x="1" y="0"/>
                    <a:pt x="453" y="11243"/>
                    <a:pt x="453" y="11243"/>
                  </a:cubicBezTo>
                  <a:cubicBezTo>
                    <a:pt x="453" y="11243"/>
                    <a:pt x="8625" y="2570"/>
                    <a:pt x="4289" y="268"/>
                  </a:cubicBezTo>
                  <a:cubicBezTo>
                    <a:pt x="3940" y="85"/>
                    <a:pt x="3623" y="0"/>
                    <a:pt x="3334"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 name="Google Shape;204;p7"/>
            <p:cNvSpPr>
              <a:spLocks/>
            </p:cNvSpPr>
            <p:nvPr/>
          </p:nvSpPr>
          <p:spPr bwMode="auto">
            <a:xfrm>
              <a:off x="2093450" y="4010475"/>
              <a:ext cx="173375" cy="224700"/>
            </a:xfrm>
            <a:custGeom>
              <a:avLst/>
              <a:gdLst>
                <a:gd name="T0" fmla="*/ 2668 w 6935"/>
                <a:gd name="T1" fmla="*/ 1 h 8988"/>
                <a:gd name="T2" fmla="*/ 396 w 6935"/>
                <a:gd name="T3" fmla="*/ 8987 h 8988"/>
                <a:gd name="T4" fmla="*/ 3432 w 6935"/>
                <a:gd name="T5" fmla="*/ 214 h 8988"/>
                <a:gd name="T6" fmla="*/ 2668 w 6935"/>
                <a:gd name="T7" fmla="*/ 1 h 8988"/>
              </a:gdLst>
              <a:ahLst/>
              <a:cxnLst>
                <a:cxn ang="0">
                  <a:pos x="T0" y="T1"/>
                </a:cxn>
                <a:cxn ang="0">
                  <a:pos x="T2" y="T3"/>
                </a:cxn>
                <a:cxn ang="0">
                  <a:pos x="T4" y="T5"/>
                </a:cxn>
                <a:cxn ang="0">
                  <a:pos x="T6" y="T7"/>
                </a:cxn>
              </a:cxnLst>
              <a:rect l="0" t="0" r="r" b="b"/>
              <a:pathLst>
                <a:path w="6935" h="8988" extrusionOk="0">
                  <a:moveTo>
                    <a:pt x="2668" y="1"/>
                  </a:moveTo>
                  <a:cubicBezTo>
                    <a:pt x="0" y="1"/>
                    <a:pt x="396" y="8987"/>
                    <a:pt x="396" y="8987"/>
                  </a:cubicBezTo>
                  <a:cubicBezTo>
                    <a:pt x="396" y="8987"/>
                    <a:pt x="6934" y="2049"/>
                    <a:pt x="3432" y="214"/>
                  </a:cubicBezTo>
                  <a:cubicBezTo>
                    <a:pt x="3153" y="68"/>
                    <a:pt x="2899" y="1"/>
                    <a:pt x="266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 name="Google Shape;205;p7"/>
            <p:cNvSpPr>
              <a:spLocks/>
            </p:cNvSpPr>
            <p:nvPr/>
          </p:nvSpPr>
          <p:spPr bwMode="auto">
            <a:xfrm>
              <a:off x="2147125" y="4158450"/>
              <a:ext cx="136375" cy="177625"/>
            </a:xfrm>
            <a:custGeom>
              <a:avLst/>
              <a:gdLst>
                <a:gd name="T0" fmla="*/ 2120 w 5455"/>
                <a:gd name="T1" fmla="*/ 1 h 7105"/>
                <a:gd name="T2" fmla="*/ 284 w 5455"/>
                <a:gd name="T3" fmla="*/ 7104 h 7105"/>
                <a:gd name="T4" fmla="*/ 2719 w 5455"/>
                <a:gd name="T5" fmla="*/ 166 h 7105"/>
                <a:gd name="T6" fmla="*/ 2120 w 5455"/>
                <a:gd name="T7" fmla="*/ 1 h 7105"/>
              </a:gdLst>
              <a:ahLst/>
              <a:cxnLst>
                <a:cxn ang="0">
                  <a:pos x="T0" y="T1"/>
                </a:cxn>
                <a:cxn ang="0">
                  <a:pos x="T2" y="T3"/>
                </a:cxn>
                <a:cxn ang="0">
                  <a:pos x="T4" y="T5"/>
                </a:cxn>
                <a:cxn ang="0">
                  <a:pos x="T6" y="T7"/>
                </a:cxn>
              </a:cxnLst>
              <a:rect l="0" t="0" r="r" b="b"/>
              <a:pathLst>
                <a:path w="5455" h="7105" extrusionOk="0">
                  <a:moveTo>
                    <a:pt x="2120" y="1"/>
                  </a:moveTo>
                  <a:cubicBezTo>
                    <a:pt x="1" y="1"/>
                    <a:pt x="284" y="7104"/>
                    <a:pt x="284" y="7104"/>
                  </a:cubicBezTo>
                  <a:cubicBezTo>
                    <a:pt x="284" y="7104"/>
                    <a:pt x="5454" y="1634"/>
                    <a:pt x="2719" y="166"/>
                  </a:cubicBezTo>
                  <a:cubicBezTo>
                    <a:pt x="2501" y="53"/>
                    <a:pt x="2301" y="1"/>
                    <a:pt x="2120"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 name="Google Shape;206;p7"/>
            <p:cNvSpPr>
              <a:spLocks/>
            </p:cNvSpPr>
            <p:nvPr/>
          </p:nvSpPr>
          <p:spPr bwMode="auto">
            <a:xfrm>
              <a:off x="1511000" y="3639075"/>
              <a:ext cx="295475" cy="147500"/>
            </a:xfrm>
            <a:custGeom>
              <a:avLst/>
              <a:gdLst>
                <a:gd name="T0" fmla="*/ 2745 w 11819"/>
                <a:gd name="T1" fmla="*/ 0 h 5900"/>
                <a:gd name="T2" fmla="*/ 1111 w 11819"/>
                <a:gd name="T3" fmla="*/ 1360 h 5900"/>
                <a:gd name="T4" fmla="*/ 11486 w 11819"/>
                <a:gd name="T5" fmla="*/ 5900 h 5900"/>
                <a:gd name="T6" fmla="*/ 11819 w 11819"/>
                <a:gd name="T7" fmla="*/ 5897 h 5900"/>
                <a:gd name="T8" fmla="*/ 2745 w 11819"/>
                <a:gd name="T9" fmla="*/ 0 h 5900"/>
              </a:gdLst>
              <a:ahLst/>
              <a:cxnLst>
                <a:cxn ang="0">
                  <a:pos x="T0" y="T1"/>
                </a:cxn>
                <a:cxn ang="0">
                  <a:pos x="T2" y="T3"/>
                </a:cxn>
                <a:cxn ang="0">
                  <a:pos x="T4" y="T5"/>
                </a:cxn>
                <a:cxn ang="0">
                  <a:pos x="T6" y="T7"/>
                </a:cxn>
                <a:cxn ang="0">
                  <a:pos x="T8" y="T9"/>
                </a:cxn>
              </a:cxnLst>
              <a:rect l="0" t="0" r="r" b="b"/>
              <a:pathLst>
                <a:path w="11819" h="5900" extrusionOk="0">
                  <a:moveTo>
                    <a:pt x="2745" y="0"/>
                  </a:moveTo>
                  <a:cubicBezTo>
                    <a:pt x="1958" y="0"/>
                    <a:pt x="1363" y="387"/>
                    <a:pt x="1111" y="1360"/>
                  </a:cubicBezTo>
                  <a:cubicBezTo>
                    <a:pt x="0" y="5683"/>
                    <a:pt x="9562" y="5900"/>
                    <a:pt x="11486" y="5900"/>
                  </a:cubicBezTo>
                  <a:cubicBezTo>
                    <a:pt x="11700" y="5900"/>
                    <a:pt x="11819" y="5897"/>
                    <a:pt x="11819" y="5897"/>
                  </a:cubicBezTo>
                  <a:cubicBezTo>
                    <a:pt x="11819" y="5897"/>
                    <a:pt x="5816" y="0"/>
                    <a:pt x="274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 name="Google Shape;207;p7"/>
            <p:cNvSpPr>
              <a:spLocks/>
            </p:cNvSpPr>
            <p:nvPr/>
          </p:nvSpPr>
          <p:spPr bwMode="auto">
            <a:xfrm>
              <a:off x="1624675" y="3791100"/>
              <a:ext cx="298550" cy="158025"/>
            </a:xfrm>
            <a:custGeom>
              <a:avLst/>
              <a:gdLst>
                <a:gd name="T0" fmla="*/ 3045 w 11942"/>
                <a:gd name="T1" fmla="*/ 1 h 6321"/>
                <a:gd name="T2" fmla="*/ 1468 w 11942"/>
                <a:gd name="T3" fmla="*/ 1284 h 6321"/>
                <a:gd name="T4" fmla="*/ 11942 w 11942"/>
                <a:gd name="T5" fmla="*/ 6321 h 6321"/>
                <a:gd name="T6" fmla="*/ 3045 w 11942"/>
                <a:gd name="T7" fmla="*/ 1 h 6321"/>
              </a:gdLst>
              <a:ahLst/>
              <a:cxnLst>
                <a:cxn ang="0">
                  <a:pos x="T0" y="T1"/>
                </a:cxn>
                <a:cxn ang="0">
                  <a:pos x="T2" y="T3"/>
                </a:cxn>
                <a:cxn ang="0">
                  <a:pos x="T4" y="T5"/>
                </a:cxn>
                <a:cxn ang="0">
                  <a:pos x="T6" y="T7"/>
                </a:cxn>
              </a:cxnLst>
              <a:rect l="0" t="0" r="r" b="b"/>
              <a:pathLst>
                <a:path w="11942" h="6321" extrusionOk="0">
                  <a:moveTo>
                    <a:pt x="3045" y="1"/>
                  </a:moveTo>
                  <a:cubicBezTo>
                    <a:pt x="2313" y="1"/>
                    <a:pt x="1747" y="369"/>
                    <a:pt x="1468" y="1284"/>
                  </a:cubicBezTo>
                  <a:cubicBezTo>
                    <a:pt x="0" y="5987"/>
                    <a:pt x="11942" y="6321"/>
                    <a:pt x="11942" y="6321"/>
                  </a:cubicBezTo>
                  <a:cubicBezTo>
                    <a:pt x="11942" y="6321"/>
                    <a:pt x="6076" y="1"/>
                    <a:pt x="3045"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 name="Google Shape;208;p7"/>
            <p:cNvSpPr>
              <a:spLocks/>
            </p:cNvSpPr>
            <p:nvPr/>
          </p:nvSpPr>
          <p:spPr bwMode="auto">
            <a:xfrm>
              <a:off x="1703850" y="3945525"/>
              <a:ext cx="287775" cy="119525"/>
            </a:xfrm>
            <a:custGeom>
              <a:avLst/>
              <a:gdLst>
                <a:gd name="T0" fmla="*/ 2065 w 11511"/>
                <a:gd name="T1" fmla="*/ 0 h 4781"/>
                <a:gd name="T2" fmla="*/ 169 w 11511"/>
                <a:gd name="T3" fmla="*/ 1678 h 4781"/>
                <a:gd name="T4" fmla="*/ 5773 w 11511"/>
                <a:gd name="T5" fmla="*/ 4780 h 4781"/>
                <a:gd name="T6" fmla="*/ 11510 w 11511"/>
                <a:gd name="T7" fmla="*/ 4180 h 4781"/>
                <a:gd name="T8" fmla="*/ 2065 w 11511"/>
                <a:gd name="T9" fmla="*/ 0 h 4781"/>
              </a:gdLst>
              <a:ahLst/>
              <a:cxnLst>
                <a:cxn ang="0">
                  <a:pos x="T0" y="T1"/>
                </a:cxn>
                <a:cxn ang="0">
                  <a:pos x="T2" y="T3"/>
                </a:cxn>
                <a:cxn ang="0">
                  <a:pos x="T4" y="T5"/>
                </a:cxn>
                <a:cxn ang="0">
                  <a:pos x="T6" y="T7"/>
                </a:cxn>
                <a:cxn ang="0">
                  <a:pos x="T8" y="T9"/>
                </a:cxn>
              </a:cxnLst>
              <a:rect l="0" t="0" r="r" b="b"/>
              <a:pathLst>
                <a:path w="11511" h="4781" extrusionOk="0">
                  <a:moveTo>
                    <a:pt x="2065" y="0"/>
                  </a:moveTo>
                  <a:cubicBezTo>
                    <a:pt x="995" y="0"/>
                    <a:pt x="252" y="458"/>
                    <a:pt x="169" y="1678"/>
                  </a:cubicBezTo>
                  <a:cubicBezTo>
                    <a:pt x="1" y="4163"/>
                    <a:pt x="2876" y="4780"/>
                    <a:pt x="5773" y="4780"/>
                  </a:cubicBezTo>
                  <a:cubicBezTo>
                    <a:pt x="8631" y="4780"/>
                    <a:pt x="11510" y="4180"/>
                    <a:pt x="11510" y="4180"/>
                  </a:cubicBezTo>
                  <a:cubicBezTo>
                    <a:pt x="11510" y="4180"/>
                    <a:pt x="5297" y="0"/>
                    <a:pt x="206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 name="Google Shape;209;p7"/>
            <p:cNvSpPr>
              <a:spLocks/>
            </p:cNvSpPr>
            <p:nvPr/>
          </p:nvSpPr>
          <p:spPr bwMode="auto">
            <a:xfrm>
              <a:off x="1760025" y="4087225"/>
              <a:ext cx="295800" cy="109250"/>
            </a:xfrm>
            <a:custGeom>
              <a:avLst/>
              <a:gdLst>
                <a:gd name="T0" fmla="*/ 2678 w 11832"/>
                <a:gd name="T1" fmla="*/ 1 h 4370"/>
                <a:gd name="T2" fmla="*/ 190 w 11832"/>
                <a:gd name="T3" fmla="*/ 2081 h 4370"/>
                <a:gd name="T4" fmla="*/ 3762 w 11832"/>
                <a:gd name="T5" fmla="*/ 4369 h 4370"/>
                <a:gd name="T6" fmla="*/ 11832 w 11832"/>
                <a:gd name="T7" fmla="*/ 2481 h 4370"/>
                <a:gd name="T8" fmla="*/ 2678 w 11832"/>
                <a:gd name="T9" fmla="*/ 1 h 4370"/>
              </a:gdLst>
              <a:ahLst/>
              <a:cxnLst>
                <a:cxn ang="0">
                  <a:pos x="T0" y="T1"/>
                </a:cxn>
                <a:cxn ang="0">
                  <a:pos x="T2" y="T3"/>
                </a:cxn>
                <a:cxn ang="0">
                  <a:pos x="T4" y="T5"/>
                </a:cxn>
                <a:cxn ang="0">
                  <a:pos x="T6" y="T7"/>
                </a:cxn>
                <a:cxn ang="0">
                  <a:pos x="T8" y="T9"/>
                </a:cxn>
              </a:cxnLst>
              <a:rect l="0" t="0" r="r" b="b"/>
              <a:pathLst>
                <a:path w="11832" h="4370" extrusionOk="0">
                  <a:moveTo>
                    <a:pt x="2678" y="1"/>
                  </a:moveTo>
                  <a:cubicBezTo>
                    <a:pt x="1094" y="1"/>
                    <a:pt x="0" y="531"/>
                    <a:pt x="190" y="2081"/>
                  </a:cubicBezTo>
                  <a:cubicBezTo>
                    <a:pt x="390" y="3810"/>
                    <a:pt x="1896" y="4369"/>
                    <a:pt x="3762" y="4369"/>
                  </a:cubicBezTo>
                  <a:cubicBezTo>
                    <a:pt x="7189" y="4369"/>
                    <a:pt x="11832" y="2481"/>
                    <a:pt x="11832" y="2481"/>
                  </a:cubicBezTo>
                  <a:cubicBezTo>
                    <a:pt x="11832" y="2481"/>
                    <a:pt x="6106" y="1"/>
                    <a:pt x="267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 name="Google Shape;210;p7"/>
            <p:cNvSpPr>
              <a:spLocks/>
            </p:cNvSpPr>
            <p:nvPr/>
          </p:nvSpPr>
          <p:spPr bwMode="auto">
            <a:xfrm>
              <a:off x="1879225" y="4205975"/>
              <a:ext cx="235825" cy="87325"/>
            </a:xfrm>
            <a:custGeom>
              <a:avLst/>
              <a:gdLst>
                <a:gd name="T0" fmla="*/ 2124 w 9433"/>
                <a:gd name="T1" fmla="*/ 1 h 3493"/>
                <a:gd name="T2" fmla="*/ 159 w 9433"/>
                <a:gd name="T3" fmla="*/ 1667 h 3493"/>
                <a:gd name="T4" fmla="*/ 3008 w 9433"/>
                <a:gd name="T5" fmla="*/ 3493 h 3493"/>
                <a:gd name="T6" fmla="*/ 9432 w 9433"/>
                <a:gd name="T7" fmla="*/ 2001 h 3493"/>
                <a:gd name="T8" fmla="*/ 2124 w 9433"/>
                <a:gd name="T9" fmla="*/ 1 h 3493"/>
              </a:gdLst>
              <a:ahLst/>
              <a:cxnLst>
                <a:cxn ang="0">
                  <a:pos x="T0" y="T1"/>
                </a:cxn>
                <a:cxn ang="0">
                  <a:pos x="T2" y="T3"/>
                </a:cxn>
                <a:cxn ang="0">
                  <a:pos x="T4" y="T5"/>
                </a:cxn>
                <a:cxn ang="0">
                  <a:pos x="T6" y="T7"/>
                </a:cxn>
                <a:cxn ang="0">
                  <a:pos x="T8" y="T9"/>
                </a:cxn>
              </a:cxnLst>
              <a:rect l="0" t="0" r="r" b="b"/>
              <a:pathLst>
                <a:path w="9433" h="3493" extrusionOk="0">
                  <a:moveTo>
                    <a:pt x="2124" y="1"/>
                  </a:moveTo>
                  <a:cubicBezTo>
                    <a:pt x="866" y="1"/>
                    <a:pt x="1" y="426"/>
                    <a:pt x="159" y="1667"/>
                  </a:cubicBezTo>
                  <a:cubicBezTo>
                    <a:pt x="312" y="3047"/>
                    <a:pt x="1516" y="3493"/>
                    <a:pt x="3008" y="3493"/>
                  </a:cubicBezTo>
                  <a:cubicBezTo>
                    <a:pt x="5737" y="3493"/>
                    <a:pt x="9432" y="2001"/>
                    <a:pt x="9432" y="2001"/>
                  </a:cubicBezTo>
                  <a:cubicBezTo>
                    <a:pt x="9432" y="2001"/>
                    <a:pt x="4853" y="1"/>
                    <a:pt x="2124"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 name="Google Shape;211;p7"/>
            <p:cNvSpPr>
              <a:spLocks/>
            </p:cNvSpPr>
            <p:nvPr/>
          </p:nvSpPr>
          <p:spPr bwMode="auto">
            <a:xfrm>
              <a:off x="1986600" y="4299800"/>
              <a:ext cx="181800" cy="72850"/>
            </a:xfrm>
            <a:custGeom>
              <a:avLst/>
              <a:gdLst>
                <a:gd name="T0" fmla="*/ 1292 w 7272"/>
                <a:gd name="T1" fmla="*/ 0 h 2914"/>
                <a:gd name="T2" fmla="*/ 0 w 7272"/>
                <a:gd name="T3" fmla="*/ 1150 h 2914"/>
                <a:gd name="T4" fmla="*/ 2977 w 7272"/>
                <a:gd name="T5" fmla="*/ 2914 h 2914"/>
                <a:gd name="T6" fmla="*/ 7272 w 7272"/>
                <a:gd name="T7" fmla="*/ 2284 h 2914"/>
                <a:gd name="T8" fmla="*/ 1292 w 7272"/>
                <a:gd name="T9" fmla="*/ 0 h 2914"/>
              </a:gdLst>
              <a:ahLst/>
              <a:cxnLst>
                <a:cxn ang="0">
                  <a:pos x="T0" y="T1"/>
                </a:cxn>
                <a:cxn ang="0">
                  <a:pos x="T2" y="T3"/>
                </a:cxn>
                <a:cxn ang="0">
                  <a:pos x="T4" y="T5"/>
                </a:cxn>
                <a:cxn ang="0">
                  <a:pos x="T6" y="T7"/>
                </a:cxn>
                <a:cxn ang="0">
                  <a:pos x="T8" y="T9"/>
                </a:cxn>
              </a:cxnLst>
              <a:rect l="0" t="0" r="r" b="b"/>
              <a:pathLst>
                <a:path w="7272" h="2914" extrusionOk="0">
                  <a:moveTo>
                    <a:pt x="1292" y="0"/>
                  </a:moveTo>
                  <a:cubicBezTo>
                    <a:pt x="525" y="0"/>
                    <a:pt x="0" y="308"/>
                    <a:pt x="0" y="1150"/>
                  </a:cubicBezTo>
                  <a:cubicBezTo>
                    <a:pt x="0" y="2527"/>
                    <a:pt x="1403" y="2914"/>
                    <a:pt x="2977" y="2914"/>
                  </a:cubicBezTo>
                  <a:cubicBezTo>
                    <a:pt x="4985" y="2914"/>
                    <a:pt x="7272" y="2284"/>
                    <a:pt x="7272" y="2284"/>
                  </a:cubicBezTo>
                  <a:cubicBezTo>
                    <a:pt x="7272" y="2284"/>
                    <a:pt x="3382" y="0"/>
                    <a:pt x="1292"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 name="Google Shape;212;p7"/>
            <p:cNvSpPr>
              <a:spLocks/>
            </p:cNvSpPr>
            <p:nvPr/>
          </p:nvSpPr>
          <p:spPr bwMode="auto">
            <a:xfrm>
              <a:off x="1577975" y="3516925"/>
              <a:ext cx="720525" cy="1109200"/>
            </a:xfrm>
            <a:custGeom>
              <a:avLst/>
              <a:gdLst>
                <a:gd name="T0" fmla="*/ 234 w 28821"/>
                <a:gd name="T1" fmla="*/ 0 h 44368"/>
                <a:gd name="T2" fmla="*/ 100 w 28821"/>
                <a:gd name="T3" fmla="*/ 75 h 44368"/>
                <a:gd name="T4" fmla="*/ 100 w 28821"/>
                <a:gd name="T5" fmla="*/ 342 h 44368"/>
                <a:gd name="T6" fmla="*/ 28354 w 28821"/>
                <a:gd name="T7" fmla="*/ 44240 h 44368"/>
                <a:gd name="T8" fmla="*/ 28544 w 28821"/>
                <a:gd name="T9" fmla="*/ 44367 h 44368"/>
                <a:gd name="T10" fmla="*/ 28654 w 28821"/>
                <a:gd name="T11" fmla="*/ 44340 h 44368"/>
                <a:gd name="T12" fmla="*/ 28721 w 28821"/>
                <a:gd name="T13" fmla="*/ 44073 h 44368"/>
                <a:gd name="T14" fmla="*/ 367 w 28821"/>
                <a:gd name="T15" fmla="*/ 75 h 44368"/>
                <a:gd name="T16" fmla="*/ 234 w 28821"/>
                <a:gd name="T17" fmla="*/ 0 h 44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21" h="44368" extrusionOk="0">
                  <a:moveTo>
                    <a:pt x="234" y="0"/>
                  </a:moveTo>
                  <a:cubicBezTo>
                    <a:pt x="184" y="0"/>
                    <a:pt x="134" y="25"/>
                    <a:pt x="100" y="75"/>
                  </a:cubicBezTo>
                  <a:cubicBezTo>
                    <a:pt x="0" y="142"/>
                    <a:pt x="0" y="275"/>
                    <a:pt x="100" y="342"/>
                  </a:cubicBezTo>
                  <a:cubicBezTo>
                    <a:pt x="11975" y="13285"/>
                    <a:pt x="21482" y="28029"/>
                    <a:pt x="28354" y="44240"/>
                  </a:cubicBezTo>
                  <a:cubicBezTo>
                    <a:pt x="28378" y="44312"/>
                    <a:pt x="28454" y="44367"/>
                    <a:pt x="28544" y="44367"/>
                  </a:cubicBezTo>
                  <a:cubicBezTo>
                    <a:pt x="28579" y="44367"/>
                    <a:pt x="28617" y="44359"/>
                    <a:pt x="28654" y="44340"/>
                  </a:cubicBezTo>
                  <a:cubicBezTo>
                    <a:pt x="28721" y="44307"/>
                    <a:pt x="28821" y="44174"/>
                    <a:pt x="28721" y="44073"/>
                  </a:cubicBezTo>
                  <a:cubicBezTo>
                    <a:pt x="21816" y="27828"/>
                    <a:pt x="12276" y="13085"/>
                    <a:pt x="367" y="75"/>
                  </a:cubicBezTo>
                  <a:cubicBezTo>
                    <a:pt x="334" y="25"/>
                    <a:pt x="284" y="0"/>
                    <a:pt x="23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 name="Google Shape;213;p7"/>
            <p:cNvSpPr>
              <a:spLocks/>
            </p:cNvSpPr>
            <p:nvPr/>
          </p:nvSpPr>
          <p:spPr bwMode="auto">
            <a:xfrm>
              <a:off x="1324450" y="3346550"/>
              <a:ext cx="356125" cy="280675"/>
            </a:xfrm>
            <a:custGeom>
              <a:avLst/>
              <a:gdLst>
                <a:gd name="T0" fmla="*/ 6600 w 14245"/>
                <a:gd name="T1" fmla="*/ 0 h 11227"/>
                <a:gd name="T2" fmla="*/ 5104 w 14245"/>
                <a:gd name="T3" fmla="*/ 452 h 11227"/>
                <a:gd name="T4" fmla="*/ 14244 w 14245"/>
                <a:gd name="T5" fmla="*/ 11227 h 11227"/>
                <a:gd name="T6" fmla="*/ 6600 w 14245"/>
                <a:gd name="T7" fmla="*/ 0 h 11227"/>
              </a:gdLst>
              <a:ahLst/>
              <a:cxnLst>
                <a:cxn ang="0">
                  <a:pos x="T0" y="T1"/>
                </a:cxn>
                <a:cxn ang="0">
                  <a:pos x="T2" y="T3"/>
                </a:cxn>
                <a:cxn ang="0">
                  <a:pos x="T4" y="T5"/>
                </a:cxn>
                <a:cxn ang="0">
                  <a:pos x="T6" y="T7"/>
                </a:cxn>
              </a:cxnLst>
              <a:rect l="0" t="0" r="r" b="b"/>
              <a:pathLst>
                <a:path w="14245" h="11227" extrusionOk="0">
                  <a:moveTo>
                    <a:pt x="6600" y="0"/>
                  </a:moveTo>
                  <a:cubicBezTo>
                    <a:pt x="6114" y="0"/>
                    <a:pt x="5614" y="140"/>
                    <a:pt x="5104" y="452"/>
                  </a:cubicBezTo>
                  <a:cubicBezTo>
                    <a:pt x="1" y="3621"/>
                    <a:pt x="14244" y="11227"/>
                    <a:pt x="14244" y="11227"/>
                  </a:cubicBezTo>
                  <a:cubicBezTo>
                    <a:pt x="14244" y="11227"/>
                    <a:pt x="10952" y="0"/>
                    <a:pt x="6600"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38" name="Google Shape;214;p7"/>
          <p:cNvSpPr>
            <a:spLocks/>
          </p:cNvSpPr>
          <p:nvPr/>
        </p:nvSpPr>
        <p:spPr bwMode="auto">
          <a:xfrm rot="20640315" flipH="1">
            <a:off x="776288" y="4222750"/>
            <a:ext cx="188912" cy="184150"/>
          </a:xfrm>
          <a:custGeom>
            <a:avLst/>
            <a:gdLst>
              <a:gd name="T0" fmla="*/ 9836 w 13077"/>
              <a:gd name="T1" fmla="*/ 0 h 12835"/>
              <a:gd name="T2" fmla="*/ 9174 w 13077"/>
              <a:gd name="T3" fmla="*/ 96 h 12835"/>
              <a:gd name="T4" fmla="*/ 7473 w 13077"/>
              <a:gd name="T5" fmla="*/ 1797 h 12835"/>
              <a:gd name="T6" fmla="*/ 7340 w 13077"/>
              <a:gd name="T7" fmla="*/ 4399 h 12835"/>
              <a:gd name="T8" fmla="*/ 4738 w 13077"/>
              <a:gd name="T9" fmla="*/ 1964 h 12835"/>
              <a:gd name="T10" fmla="*/ 3258 w 13077"/>
              <a:gd name="T11" fmla="*/ 1682 h 12835"/>
              <a:gd name="T12" fmla="*/ 1302 w 13077"/>
              <a:gd name="T13" fmla="*/ 2297 h 12835"/>
              <a:gd name="T14" fmla="*/ 234 w 13077"/>
              <a:gd name="T15" fmla="*/ 5600 h 12835"/>
              <a:gd name="T16" fmla="*/ 1936 w 13077"/>
              <a:gd name="T17" fmla="*/ 8769 h 12835"/>
              <a:gd name="T18" fmla="*/ 11017 w 13077"/>
              <a:gd name="T19" fmla="*/ 12835 h 12835"/>
              <a:gd name="T20" fmla="*/ 11843 w 13077"/>
              <a:gd name="T21" fmla="*/ 12805 h 12835"/>
              <a:gd name="T22" fmla="*/ 11809 w 13077"/>
              <a:gd name="T23" fmla="*/ 8969 h 12835"/>
              <a:gd name="T24" fmla="*/ 12810 w 13077"/>
              <a:gd name="T25" fmla="*/ 5299 h 12835"/>
              <a:gd name="T26" fmla="*/ 12410 w 13077"/>
              <a:gd name="T27" fmla="*/ 1597 h 12835"/>
              <a:gd name="T28" fmla="*/ 9836 w 13077"/>
              <a:gd name="T29" fmla="*/ 0 h 12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77" h="12835" extrusionOk="0">
                <a:moveTo>
                  <a:pt x="9836" y="0"/>
                </a:moveTo>
                <a:cubicBezTo>
                  <a:pt x="9614" y="0"/>
                  <a:pt x="9392" y="31"/>
                  <a:pt x="9174" y="96"/>
                </a:cubicBezTo>
                <a:cubicBezTo>
                  <a:pt x="8407" y="363"/>
                  <a:pt x="7773" y="1030"/>
                  <a:pt x="7473" y="1797"/>
                </a:cubicBezTo>
                <a:cubicBezTo>
                  <a:pt x="7173" y="2598"/>
                  <a:pt x="7173" y="3565"/>
                  <a:pt x="7340" y="4399"/>
                </a:cubicBezTo>
                <a:cubicBezTo>
                  <a:pt x="6672" y="3365"/>
                  <a:pt x="5838" y="2431"/>
                  <a:pt x="4738" y="1964"/>
                </a:cubicBezTo>
                <a:cubicBezTo>
                  <a:pt x="4275" y="1782"/>
                  <a:pt x="3766" y="1682"/>
                  <a:pt x="3258" y="1682"/>
                </a:cubicBezTo>
                <a:cubicBezTo>
                  <a:pt x="2558" y="1682"/>
                  <a:pt x="1863" y="1872"/>
                  <a:pt x="1302" y="2297"/>
                </a:cubicBezTo>
                <a:cubicBezTo>
                  <a:pt x="335" y="3065"/>
                  <a:pt x="1" y="4399"/>
                  <a:pt x="234" y="5600"/>
                </a:cubicBezTo>
                <a:cubicBezTo>
                  <a:pt x="435" y="6801"/>
                  <a:pt x="1135" y="7868"/>
                  <a:pt x="1936" y="8769"/>
                </a:cubicBezTo>
                <a:cubicBezTo>
                  <a:pt x="4219" y="11330"/>
                  <a:pt x="7616" y="12835"/>
                  <a:pt x="11017" y="12835"/>
                </a:cubicBezTo>
                <a:cubicBezTo>
                  <a:pt x="11292" y="12835"/>
                  <a:pt x="11568" y="12825"/>
                  <a:pt x="11843" y="12805"/>
                </a:cubicBezTo>
                <a:cubicBezTo>
                  <a:pt x="11409" y="11604"/>
                  <a:pt x="11576" y="10270"/>
                  <a:pt x="11809" y="8969"/>
                </a:cubicBezTo>
                <a:cubicBezTo>
                  <a:pt x="12110" y="7768"/>
                  <a:pt x="12577" y="6567"/>
                  <a:pt x="12810" y="5299"/>
                </a:cubicBezTo>
                <a:cubicBezTo>
                  <a:pt x="13077" y="4065"/>
                  <a:pt x="13010" y="2698"/>
                  <a:pt x="12410" y="1597"/>
                </a:cubicBezTo>
                <a:cubicBezTo>
                  <a:pt x="11888" y="663"/>
                  <a:pt x="10869" y="0"/>
                  <a:pt x="9836"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 name="Google Shape;215;p7"/>
          <p:cNvSpPr>
            <a:spLocks/>
          </p:cNvSpPr>
          <p:nvPr/>
        </p:nvSpPr>
        <p:spPr bwMode="auto">
          <a:xfrm>
            <a:off x="534988" y="644525"/>
            <a:ext cx="325437" cy="322263"/>
          </a:xfrm>
          <a:custGeom>
            <a:avLst/>
            <a:gdLst>
              <a:gd name="T0" fmla="*/ 3220 w 13043"/>
              <a:gd name="T1" fmla="*/ 0 h 12862"/>
              <a:gd name="T2" fmla="*/ 667 w 13043"/>
              <a:gd name="T3" fmla="*/ 1597 h 12862"/>
              <a:gd name="T4" fmla="*/ 234 w 13043"/>
              <a:gd name="T5" fmla="*/ 5333 h 12862"/>
              <a:gd name="T6" fmla="*/ 1234 w 13043"/>
              <a:gd name="T7" fmla="*/ 9002 h 12862"/>
              <a:gd name="T8" fmla="*/ 1201 w 13043"/>
              <a:gd name="T9" fmla="*/ 12838 h 12862"/>
              <a:gd name="T10" fmla="*/ 1937 w 13043"/>
              <a:gd name="T11" fmla="*/ 12861 h 12862"/>
              <a:gd name="T12" fmla="*/ 11108 w 13043"/>
              <a:gd name="T13" fmla="*/ 8768 h 12862"/>
              <a:gd name="T14" fmla="*/ 12843 w 13043"/>
              <a:gd name="T15" fmla="*/ 5599 h 12862"/>
              <a:gd name="T16" fmla="*/ 11742 w 13043"/>
              <a:gd name="T17" fmla="*/ 2330 h 12862"/>
              <a:gd name="T18" fmla="*/ 9808 w 13043"/>
              <a:gd name="T19" fmla="*/ 1690 h 12862"/>
              <a:gd name="T20" fmla="*/ 8340 w 13043"/>
              <a:gd name="T21" fmla="*/ 1997 h 12862"/>
              <a:gd name="T22" fmla="*/ 5704 w 13043"/>
              <a:gd name="T23" fmla="*/ 4399 h 12862"/>
              <a:gd name="T24" fmla="*/ 5571 w 13043"/>
              <a:gd name="T25" fmla="*/ 1830 h 12862"/>
              <a:gd name="T26" fmla="*/ 3870 w 13043"/>
              <a:gd name="T27" fmla="*/ 96 h 12862"/>
              <a:gd name="T28" fmla="*/ 3220 w 13043"/>
              <a:gd name="T29" fmla="*/ 0 h 12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43" h="12862" extrusionOk="0">
                <a:moveTo>
                  <a:pt x="3220" y="0"/>
                </a:moveTo>
                <a:cubicBezTo>
                  <a:pt x="2199" y="0"/>
                  <a:pt x="1162" y="663"/>
                  <a:pt x="667" y="1597"/>
                </a:cubicBezTo>
                <a:cubicBezTo>
                  <a:pt x="34" y="2697"/>
                  <a:pt x="0" y="4065"/>
                  <a:pt x="234" y="5333"/>
                </a:cubicBezTo>
                <a:cubicBezTo>
                  <a:pt x="501" y="6567"/>
                  <a:pt x="934" y="7768"/>
                  <a:pt x="1234" y="9002"/>
                </a:cubicBezTo>
                <a:cubicBezTo>
                  <a:pt x="1501" y="10269"/>
                  <a:pt x="1601" y="11604"/>
                  <a:pt x="1201" y="12838"/>
                </a:cubicBezTo>
                <a:cubicBezTo>
                  <a:pt x="1446" y="12854"/>
                  <a:pt x="1691" y="12861"/>
                  <a:pt x="1937" y="12861"/>
                </a:cubicBezTo>
                <a:cubicBezTo>
                  <a:pt x="5372" y="12861"/>
                  <a:pt x="8836" y="11352"/>
                  <a:pt x="11108" y="8768"/>
                </a:cubicBezTo>
                <a:cubicBezTo>
                  <a:pt x="11909" y="7868"/>
                  <a:pt x="12609" y="6834"/>
                  <a:pt x="12843" y="5599"/>
                </a:cubicBezTo>
                <a:cubicBezTo>
                  <a:pt x="13043" y="4399"/>
                  <a:pt x="12709" y="3064"/>
                  <a:pt x="11742" y="2330"/>
                </a:cubicBezTo>
                <a:cubicBezTo>
                  <a:pt x="11185" y="1889"/>
                  <a:pt x="10496" y="1690"/>
                  <a:pt x="9808" y="1690"/>
                </a:cubicBezTo>
                <a:cubicBezTo>
                  <a:pt x="9300" y="1690"/>
                  <a:pt x="8793" y="1799"/>
                  <a:pt x="8340" y="1997"/>
                </a:cubicBezTo>
                <a:cubicBezTo>
                  <a:pt x="7205" y="2431"/>
                  <a:pt x="6371" y="3365"/>
                  <a:pt x="5704" y="4399"/>
                </a:cubicBezTo>
                <a:cubicBezTo>
                  <a:pt x="5871" y="3565"/>
                  <a:pt x="5871" y="2597"/>
                  <a:pt x="5571" y="1830"/>
                </a:cubicBezTo>
                <a:cubicBezTo>
                  <a:pt x="5271" y="1030"/>
                  <a:pt x="4670" y="362"/>
                  <a:pt x="3870" y="96"/>
                </a:cubicBezTo>
                <a:cubicBezTo>
                  <a:pt x="3658" y="31"/>
                  <a:pt x="3439" y="0"/>
                  <a:pt x="3220"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179;p7"/>
          <p:cNvSpPr txBox="1">
            <a:spLocks noGrp="1"/>
          </p:cNvSpPr>
          <p:nvPr>
            <p:ph type="title"/>
          </p:nvPr>
        </p:nvSpPr>
        <p:spPr>
          <a:xfrm>
            <a:off x="1250825" y="1501350"/>
            <a:ext cx="2808000" cy="755700"/>
          </a:xfrm>
          <a:prstGeom prst="rect">
            <a:avLst/>
          </a:prstGeom>
          <a:solidFill>
            <a:schemeClr val="dk1"/>
          </a:solidFill>
        </p:spPr>
        <p:txBody>
          <a:bodyPr spcFirstLastPara="1">
            <a:noAutofit/>
          </a:bodyPr>
          <a:lstStyle>
            <a:lvl1pPr lvl="0">
              <a:spcBef>
                <a:spcPts val="0"/>
              </a:spcBef>
              <a:spcAft>
                <a:spcPts val="0"/>
              </a:spcAft>
              <a:buSzPts val="2200"/>
              <a:buNone/>
              <a:defRPr sz="45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80" name="Google Shape;180;p7"/>
          <p:cNvSpPr txBox="1">
            <a:spLocks noGrp="1"/>
          </p:cNvSpPr>
          <p:nvPr>
            <p:ph type="body" idx="1"/>
          </p:nvPr>
        </p:nvSpPr>
        <p:spPr>
          <a:xfrm>
            <a:off x="1170425" y="2257050"/>
            <a:ext cx="2968800" cy="1385100"/>
          </a:xfrm>
          <a:prstGeom prst="rect">
            <a:avLst/>
          </a:prstGeom>
        </p:spPr>
        <p:txBody>
          <a:bodyPr spcFirstLastPara="1">
            <a:noAutofit/>
          </a:bodyPr>
          <a:lstStyle>
            <a:lvl1pPr marL="457200" lvl="0" indent="-330200" algn="ctr">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Tree>
    <p:extLst>
      <p:ext uri="{BB962C8B-B14F-4D97-AF65-F5344CB8AC3E}">
        <p14:creationId xmlns:p14="http://schemas.microsoft.com/office/powerpoint/2010/main" val="1811892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bg1"/>
        </a:solidFill>
        <a:effectLst/>
      </p:bgPr>
    </p:bg>
    <p:spTree>
      <p:nvGrpSpPr>
        <p:cNvPr id="1" name="Shape 336"/>
        <p:cNvGrpSpPr/>
        <p:nvPr/>
      </p:nvGrpSpPr>
      <p:grpSpPr>
        <a:xfrm>
          <a:off x="0" y="0"/>
          <a:ext cx="0" cy="0"/>
          <a:chOff x="0" y="0"/>
          <a:chExt cx="0" cy="0"/>
        </a:xfrm>
      </p:grpSpPr>
    </p:spTree>
    <p:extLst>
      <p:ext uri="{BB962C8B-B14F-4D97-AF65-F5344CB8AC3E}">
        <p14:creationId xmlns:p14="http://schemas.microsoft.com/office/powerpoint/2010/main" val="3534574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bg1"/>
        </a:solidFill>
        <a:effectLst/>
      </p:bgPr>
    </p:bg>
    <p:spTree>
      <p:nvGrpSpPr>
        <p:cNvPr id="1" name="Shape 336"/>
        <p:cNvGrpSpPr/>
        <p:nvPr/>
      </p:nvGrpSpPr>
      <p:grpSpPr>
        <a:xfrm>
          <a:off x="0" y="0"/>
          <a:ext cx="0" cy="0"/>
          <a:chOff x="0" y="0"/>
          <a:chExt cx="0" cy="0"/>
        </a:xfrm>
      </p:grpSpPr>
    </p:spTree>
    <p:extLst>
      <p:ext uri="{BB962C8B-B14F-4D97-AF65-F5344CB8AC3E}">
        <p14:creationId xmlns:p14="http://schemas.microsoft.com/office/powerpoint/2010/main" val="1031664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bg1"/>
        </a:solidFill>
        <a:effectLst/>
      </p:bgPr>
    </p:bg>
    <p:spTree>
      <p:nvGrpSpPr>
        <p:cNvPr id="1" name="Shape 336"/>
        <p:cNvGrpSpPr/>
        <p:nvPr/>
      </p:nvGrpSpPr>
      <p:grpSpPr>
        <a:xfrm>
          <a:off x="0" y="0"/>
          <a:ext cx="0" cy="0"/>
          <a:chOff x="0" y="0"/>
          <a:chExt cx="0" cy="0"/>
        </a:xfrm>
      </p:grpSpPr>
    </p:spTree>
    <p:extLst>
      <p:ext uri="{BB962C8B-B14F-4D97-AF65-F5344CB8AC3E}">
        <p14:creationId xmlns:p14="http://schemas.microsoft.com/office/powerpoint/2010/main" val="3226690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bg1"/>
        </a:solidFill>
        <a:effectLst/>
      </p:bgPr>
    </p:bg>
    <p:spTree>
      <p:nvGrpSpPr>
        <p:cNvPr id="1" name="Shape 336"/>
        <p:cNvGrpSpPr/>
        <p:nvPr/>
      </p:nvGrpSpPr>
      <p:grpSpPr>
        <a:xfrm>
          <a:off x="0" y="0"/>
          <a:ext cx="0" cy="0"/>
          <a:chOff x="0" y="0"/>
          <a:chExt cx="0" cy="0"/>
        </a:xfrm>
      </p:grpSpPr>
    </p:spTree>
    <p:extLst>
      <p:ext uri="{BB962C8B-B14F-4D97-AF65-F5344CB8AC3E}">
        <p14:creationId xmlns:p14="http://schemas.microsoft.com/office/powerpoint/2010/main" val="2401680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bg1"/>
        </a:solidFill>
        <a:effectLst/>
      </p:bgPr>
    </p:bg>
    <p:spTree>
      <p:nvGrpSpPr>
        <p:cNvPr id="1" name="Shape 336"/>
        <p:cNvGrpSpPr/>
        <p:nvPr/>
      </p:nvGrpSpPr>
      <p:grpSpPr>
        <a:xfrm>
          <a:off x="0" y="0"/>
          <a:ext cx="0" cy="0"/>
          <a:chOff x="0" y="0"/>
          <a:chExt cx="0" cy="0"/>
        </a:xfrm>
      </p:grpSpPr>
    </p:spTree>
    <p:extLst>
      <p:ext uri="{BB962C8B-B14F-4D97-AF65-F5344CB8AC3E}">
        <p14:creationId xmlns:p14="http://schemas.microsoft.com/office/powerpoint/2010/main" val="1996060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bg1"/>
        </a:solidFill>
        <a:effectLst/>
      </p:bgPr>
    </p:bg>
    <p:spTree>
      <p:nvGrpSpPr>
        <p:cNvPr id="1" name="Shape 336"/>
        <p:cNvGrpSpPr/>
        <p:nvPr/>
      </p:nvGrpSpPr>
      <p:grpSpPr>
        <a:xfrm>
          <a:off x="0" y="0"/>
          <a:ext cx="0" cy="0"/>
          <a:chOff x="0" y="0"/>
          <a:chExt cx="0" cy="0"/>
        </a:xfrm>
      </p:grpSpPr>
    </p:spTree>
    <p:extLst>
      <p:ext uri="{BB962C8B-B14F-4D97-AF65-F5344CB8AC3E}">
        <p14:creationId xmlns:p14="http://schemas.microsoft.com/office/powerpoint/2010/main" val="907545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bg1"/>
        </a:solidFill>
        <a:effectLst/>
      </p:bgPr>
    </p:bg>
    <p:spTree>
      <p:nvGrpSpPr>
        <p:cNvPr id="1" name="Shape 336"/>
        <p:cNvGrpSpPr/>
        <p:nvPr/>
      </p:nvGrpSpPr>
      <p:grpSpPr>
        <a:xfrm>
          <a:off x="0" y="0"/>
          <a:ext cx="0" cy="0"/>
          <a:chOff x="0" y="0"/>
          <a:chExt cx="0" cy="0"/>
        </a:xfrm>
      </p:grpSpPr>
    </p:spTree>
    <p:extLst>
      <p:ext uri="{BB962C8B-B14F-4D97-AF65-F5344CB8AC3E}">
        <p14:creationId xmlns:p14="http://schemas.microsoft.com/office/powerpoint/2010/main" val="4101289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4" name="Google Shape;11;p2"/>
          <p:cNvSpPr>
            <a:spLocks/>
          </p:cNvSpPr>
          <p:nvPr/>
        </p:nvSpPr>
        <p:spPr bwMode="auto">
          <a:xfrm rot="10093811">
            <a:off x="6773863" y="4273550"/>
            <a:ext cx="5083175" cy="1944688"/>
          </a:xfrm>
          <a:custGeom>
            <a:avLst/>
            <a:gdLst>
              <a:gd name="T0" fmla="*/ 33990 w 38969"/>
              <a:gd name="T1" fmla="*/ 1 h 13209"/>
              <a:gd name="T2" fmla="*/ 30819 w 38969"/>
              <a:gd name="T3" fmla="*/ 718 h 13209"/>
              <a:gd name="T4" fmla="*/ 16149 w 38969"/>
              <a:gd name="T5" fmla="*/ 3094 h 13209"/>
              <a:gd name="T6" fmla="*/ 2210 w 38969"/>
              <a:gd name="T7" fmla="*/ 7696 h 13209"/>
              <a:gd name="T8" fmla="*/ 864 w 38969"/>
              <a:gd name="T9" fmla="*/ 11434 h 13209"/>
              <a:gd name="T10" fmla="*/ 7959 w 38969"/>
              <a:gd name="T11" fmla="*/ 9311 h 13209"/>
              <a:gd name="T12" fmla="*/ 8822 w 38969"/>
              <a:gd name="T13" fmla="*/ 9357 h 13209"/>
              <a:gd name="T14" fmla="*/ 12842 w 38969"/>
              <a:gd name="T15" fmla="*/ 10537 h 13209"/>
              <a:gd name="T16" fmla="*/ 21864 w 38969"/>
              <a:gd name="T17" fmla="*/ 13112 h 13209"/>
              <a:gd name="T18" fmla="*/ 23654 w 38969"/>
              <a:gd name="T19" fmla="*/ 13208 h 13209"/>
              <a:gd name="T20" fmla="*/ 30852 w 38969"/>
              <a:gd name="T21" fmla="*/ 11135 h 13209"/>
              <a:gd name="T22" fmla="*/ 33990 w 38969"/>
              <a:gd name="T23" fmla="*/ 1 h 13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969" h="13209" extrusionOk="0">
                <a:moveTo>
                  <a:pt x="33990" y="1"/>
                </a:moveTo>
                <a:cubicBezTo>
                  <a:pt x="33188" y="1"/>
                  <a:pt x="32144" y="220"/>
                  <a:pt x="30819" y="718"/>
                </a:cubicBezTo>
                <a:cubicBezTo>
                  <a:pt x="26167" y="2462"/>
                  <a:pt x="21100" y="2595"/>
                  <a:pt x="16149" y="3094"/>
                </a:cubicBezTo>
                <a:cubicBezTo>
                  <a:pt x="11214" y="3592"/>
                  <a:pt x="6081" y="4589"/>
                  <a:pt x="2210" y="7696"/>
                </a:cubicBezTo>
                <a:cubicBezTo>
                  <a:pt x="1063" y="8626"/>
                  <a:pt x="0" y="10238"/>
                  <a:pt x="864" y="11434"/>
                </a:cubicBezTo>
                <a:cubicBezTo>
                  <a:pt x="3110" y="10393"/>
                  <a:pt x="5503" y="9311"/>
                  <a:pt x="7959" y="9311"/>
                </a:cubicBezTo>
                <a:cubicBezTo>
                  <a:pt x="8246" y="9311"/>
                  <a:pt x="8534" y="9326"/>
                  <a:pt x="8822" y="9357"/>
                </a:cubicBezTo>
                <a:cubicBezTo>
                  <a:pt x="10218" y="9507"/>
                  <a:pt x="11547" y="10038"/>
                  <a:pt x="12842" y="10537"/>
                </a:cubicBezTo>
                <a:cubicBezTo>
                  <a:pt x="15767" y="11683"/>
                  <a:pt x="18757" y="12780"/>
                  <a:pt x="21864" y="13112"/>
                </a:cubicBezTo>
                <a:cubicBezTo>
                  <a:pt x="22456" y="13175"/>
                  <a:pt x="23055" y="13208"/>
                  <a:pt x="23654" y="13208"/>
                </a:cubicBezTo>
                <a:cubicBezTo>
                  <a:pt x="26214" y="13208"/>
                  <a:pt x="28778" y="12602"/>
                  <a:pt x="30852" y="11135"/>
                </a:cubicBezTo>
                <a:cubicBezTo>
                  <a:pt x="34658" y="8445"/>
                  <a:pt x="38969" y="1"/>
                  <a:pt x="33990" y="1"/>
                </a:cubicBezTo>
                <a:close/>
              </a:path>
            </a:pathLst>
          </a:custGeom>
          <a:solidFill>
            <a:srgbClr val="BBE1F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 name="Google Shape;12;p2"/>
          <p:cNvSpPr>
            <a:spLocks/>
          </p:cNvSpPr>
          <p:nvPr/>
        </p:nvSpPr>
        <p:spPr bwMode="auto">
          <a:xfrm rot="2509569">
            <a:off x="-265113" y="-1627188"/>
            <a:ext cx="1819276" cy="4368801"/>
          </a:xfrm>
          <a:custGeom>
            <a:avLst/>
            <a:gdLst>
              <a:gd name="T0" fmla="*/ 14182 w 23593"/>
              <a:gd name="T1" fmla="*/ 0 h 45172"/>
              <a:gd name="T2" fmla="*/ 11498 w 23593"/>
              <a:gd name="T3" fmla="*/ 496 h 45172"/>
              <a:gd name="T4" fmla="*/ 5749 w 23593"/>
              <a:gd name="T5" fmla="*/ 5663 h 45172"/>
              <a:gd name="T6" fmla="*/ 1363 w 23593"/>
              <a:gd name="T7" fmla="*/ 13505 h 45172"/>
              <a:gd name="T8" fmla="*/ 117 w 23593"/>
              <a:gd name="T9" fmla="*/ 25982 h 45172"/>
              <a:gd name="T10" fmla="*/ 948 w 23593"/>
              <a:gd name="T11" fmla="*/ 40070 h 45172"/>
              <a:gd name="T12" fmla="*/ 2559 w 23593"/>
              <a:gd name="T13" fmla="*/ 44257 h 45172"/>
              <a:gd name="T14" fmla="*/ 5143 w 23593"/>
              <a:gd name="T15" fmla="*/ 45171 h 45172"/>
              <a:gd name="T16" fmla="*/ 15203 w 23593"/>
              <a:gd name="T17" fmla="*/ 40967 h 45172"/>
              <a:gd name="T18" fmla="*/ 19140 w 23593"/>
              <a:gd name="T19" fmla="*/ 32478 h 45172"/>
              <a:gd name="T20" fmla="*/ 16665 w 23593"/>
              <a:gd name="T21" fmla="*/ 21546 h 45172"/>
              <a:gd name="T22" fmla="*/ 21051 w 23593"/>
              <a:gd name="T23" fmla="*/ 15083 h 45172"/>
              <a:gd name="T24" fmla="*/ 21566 w 23593"/>
              <a:gd name="T25" fmla="*/ 4118 h 45172"/>
              <a:gd name="T26" fmla="*/ 14182 w 23593"/>
              <a:gd name="T27" fmla="*/ 0 h 45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593" h="45172" extrusionOk="0">
                <a:moveTo>
                  <a:pt x="14182" y="0"/>
                </a:moveTo>
                <a:cubicBezTo>
                  <a:pt x="13269" y="0"/>
                  <a:pt x="12360" y="159"/>
                  <a:pt x="11498" y="496"/>
                </a:cubicBezTo>
                <a:cubicBezTo>
                  <a:pt x="9055" y="1443"/>
                  <a:pt x="7294" y="3553"/>
                  <a:pt x="5749" y="5663"/>
                </a:cubicBezTo>
                <a:cubicBezTo>
                  <a:pt x="3972" y="8089"/>
                  <a:pt x="2327" y="10647"/>
                  <a:pt x="1363" y="13505"/>
                </a:cubicBezTo>
                <a:cubicBezTo>
                  <a:pt x="1" y="17476"/>
                  <a:pt x="51" y="21779"/>
                  <a:pt x="117" y="25982"/>
                </a:cubicBezTo>
                <a:cubicBezTo>
                  <a:pt x="167" y="30684"/>
                  <a:pt x="234" y="35418"/>
                  <a:pt x="948" y="40070"/>
                </a:cubicBezTo>
                <a:cubicBezTo>
                  <a:pt x="1164" y="41582"/>
                  <a:pt x="1513" y="43160"/>
                  <a:pt x="2559" y="44257"/>
                </a:cubicBezTo>
                <a:cubicBezTo>
                  <a:pt x="3186" y="44907"/>
                  <a:pt x="4093" y="45171"/>
                  <a:pt x="5143" y="45171"/>
                </a:cubicBezTo>
                <a:cubicBezTo>
                  <a:pt x="8549" y="45171"/>
                  <a:pt x="13463" y="42390"/>
                  <a:pt x="15203" y="40967"/>
                </a:cubicBezTo>
                <a:cubicBezTo>
                  <a:pt x="17695" y="38907"/>
                  <a:pt x="19439" y="35718"/>
                  <a:pt x="19140" y="32478"/>
                </a:cubicBezTo>
                <a:cubicBezTo>
                  <a:pt x="18791" y="28706"/>
                  <a:pt x="15801" y="25234"/>
                  <a:pt x="16665" y="21546"/>
                </a:cubicBezTo>
                <a:cubicBezTo>
                  <a:pt x="17279" y="19004"/>
                  <a:pt x="19555" y="17260"/>
                  <a:pt x="21051" y="15083"/>
                </a:cubicBezTo>
                <a:cubicBezTo>
                  <a:pt x="23227" y="11893"/>
                  <a:pt x="23593" y="7424"/>
                  <a:pt x="21566" y="4118"/>
                </a:cubicBezTo>
                <a:cubicBezTo>
                  <a:pt x="20023" y="1602"/>
                  <a:pt x="17086" y="0"/>
                  <a:pt x="14182" y="0"/>
                </a:cubicBezTo>
                <a:close/>
              </a:path>
            </a:pathLst>
          </a:custGeom>
          <a:solidFill>
            <a:srgbClr val="BBE1F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6" name="Google Shape;13;p2"/>
          <p:cNvGrpSpPr>
            <a:grpSpLocks/>
          </p:cNvGrpSpPr>
          <p:nvPr/>
        </p:nvGrpSpPr>
        <p:grpSpPr bwMode="auto">
          <a:xfrm rot="-6053269">
            <a:off x="7257256" y="-559594"/>
            <a:ext cx="2663826" cy="2566988"/>
            <a:chOff x="1391935" y="3140200"/>
            <a:chExt cx="2009038" cy="1937149"/>
          </a:xfrm>
        </p:grpSpPr>
        <p:grpSp>
          <p:nvGrpSpPr>
            <p:cNvPr id="7" name="Google Shape;14;p2"/>
            <p:cNvGrpSpPr>
              <a:grpSpLocks/>
            </p:cNvGrpSpPr>
            <p:nvPr/>
          </p:nvGrpSpPr>
          <p:grpSpPr bwMode="auto">
            <a:xfrm rot="-1411011">
              <a:off x="1606761" y="3656647"/>
              <a:ext cx="974005" cy="1279515"/>
              <a:chOff x="1324450" y="3346550"/>
              <a:chExt cx="974050" cy="1279575"/>
            </a:xfrm>
          </p:grpSpPr>
          <p:sp>
            <p:nvSpPr>
              <p:cNvPr id="16" name="Google Shape;15;p2"/>
              <p:cNvSpPr>
                <a:spLocks/>
              </p:cNvSpPr>
              <p:nvPr/>
            </p:nvSpPr>
            <p:spPr bwMode="auto">
              <a:xfrm>
                <a:off x="1590475" y="3463500"/>
                <a:ext cx="243275" cy="283825"/>
              </a:xfrm>
              <a:custGeom>
                <a:avLst/>
                <a:gdLst>
                  <a:gd name="T0" fmla="*/ 5113 w 9731"/>
                  <a:gd name="T1" fmla="*/ 1 h 11353"/>
                  <a:gd name="T2" fmla="*/ 4871 w 9731"/>
                  <a:gd name="T3" fmla="*/ 11 h 11353"/>
                  <a:gd name="T4" fmla="*/ 7506 w 9731"/>
                  <a:gd name="T5" fmla="*/ 11352 h 11353"/>
                  <a:gd name="T6" fmla="*/ 5113 w 9731"/>
                  <a:gd name="T7" fmla="*/ 1 h 11353"/>
                </a:gdLst>
                <a:ahLst/>
                <a:cxnLst>
                  <a:cxn ang="0">
                    <a:pos x="T0" y="T1"/>
                  </a:cxn>
                  <a:cxn ang="0">
                    <a:pos x="T2" y="T3"/>
                  </a:cxn>
                  <a:cxn ang="0">
                    <a:pos x="T4" y="T5"/>
                  </a:cxn>
                  <a:cxn ang="0">
                    <a:pos x="T6" y="T7"/>
                  </a:cxn>
                </a:cxnLst>
                <a:rect l="0" t="0" r="r" b="b"/>
                <a:pathLst>
                  <a:path w="9731" h="11353" extrusionOk="0">
                    <a:moveTo>
                      <a:pt x="5113" y="1"/>
                    </a:moveTo>
                    <a:cubicBezTo>
                      <a:pt x="5034" y="1"/>
                      <a:pt x="4953" y="4"/>
                      <a:pt x="4871" y="11"/>
                    </a:cubicBezTo>
                    <a:cubicBezTo>
                      <a:pt x="0" y="378"/>
                      <a:pt x="7506" y="11352"/>
                      <a:pt x="7506" y="11352"/>
                    </a:cubicBezTo>
                    <a:cubicBezTo>
                      <a:pt x="7506" y="11352"/>
                      <a:pt x="9731" y="1"/>
                      <a:pt x="5113"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 name="Google Shape;16;p2"/>
              <p:cNvSpPr>
                <a:spLocks/>
              </p:cNvSpPr>
              <p:nvPr/>
            </p:nvSpPr>
            <p:spPr bwMode="auto">
              <a:xfrm>
                <a:off x="1749200" y="3608725"/>
                <a:ext cx="242425" cy="290375"/>
              </a:xfrm>
              <a:custGeom>
                <a:avLst/>
                <a:gdLst>
                  <a:gd name="T0" fmla="*/ 4613 w 9697"/>
                  <a:gd name="T1" fmla="*/ 0 h 11615"/>
                  <a:gd name="T2" fmla="*/ 5693 w 9697"/>
                  <a:gd name="T3" fmla="*/ 11614 h 11615"/>
                  <a:gd name="T4" fmla="*/ 4793 w 9697"/>
                  <a:gd name="T5" fmla="*/ 6 h 11615"/>
                  <a:gd name="T6" fmla="*/ 4613 w 9697"/>
                  <a:gd name="T7" fmla="*/ 0 h 11615"/>
                </a:gdLst>
                <a:ahLst/>
                <a:cxnLst>
                  <a:cxn ang="0">
                    <a:pos x="T0" y="T1"/>
                  </a:cxn>
                  <a:cxn ang="0">
                    <a:pos x="T2" y="T3"/>
                  </a:cxn>
                  <a:cxn ang="0">
                    <a:pos x="T4" y="T5"/>
                  </a:cxn>
                  <a:cxn ang="0">
                    <a:pos x="T6" y="T7"/>
                  </a:cxn>
                </a:cxnLst>
                <a:rect l="0" t="0" r="r" b="b"/>
                <a:pathLst>
                  <a:path w="9697" h="11615" extrusionOk="0">
                    <a:moveTo>
                      <a:pt x="4613" y="0"/>
                    </a:moveTo>
                    <a:cubicBezTo>
                      <a:pt x="0" y="0"/>
                      <a:pt x="5693" y="11614"/>
                      <a:pt x="5693" y="11614"/>
                    </a:cubicBezTo>
                    <a:cubicBezTo>
                      <a:pt x="5693" y="11614"/>
                      <a:pt x="9696" y="373"/>
                      <a:pt x="4793" y="6"/>
                    </a:cubicBezTo>
                    <a:cubicBezTo>
                      <a:pt x="4731" y="2"/>
                      <a:pt x="4671" y="0"/>
                      <a:pt x="4613"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7;p2"/>
              <p:cNvSpPr>
                <a:spLocks/>
              </p:cNvSpPr>
              <p:nvPr/>
            </p:nvSpPr>
            <p:spPr bwMode="auto">
              <a:xfrm>
                <a:off x="1903575" y="3725100"/>
                <a:ext cx="228150" cy="290750"/>
              </a:xfrm>
              <a:custGeom>
                <a:avLst/>
                <a:gdLst>
                  <a:gd name="T0" fmla="*/ 3714 w 9126"/>
                  <a:gd name="T1" fmla="*/ 0 h 11630"/>
                  <a:gd name="T2" fmla="*/ 2654 w 9126"/>
                  <a:gd name="T3" fmla="*/ 11629 h 11630"/>
                  <a:gd name="T4" fmla="*/ 4422 w 9126"/>
                  <a:gd name="T5" fmla="*/ 121 h 11630"/>
                  <a:gd name="T6" fmla="*/ 3714 w 9126"/>
                  <a:gd name="T7" fmla="*/ 0 h 11630"/>
                </a:gdLst>
                <a:ahLst/>
                <a:cxnLst>
                  <a:cxn ang="0">
                    <a:pos x="T0" y="T1"/>
                  </a:cxn>
                  <a:cxn ang="0">
                    <a:pos x="T2" y="T3"/>
                  </a:cxn>
                  <a:cxn ang="0">
                    <a:pos x="T4" y="T5"/>
                  </a:cxn>
                  <a:cxn ang="0">
                    <a:pos x="T6" y="T7"/>
                  </a:cxn>
                </a:cxnLst>
                <a:rect l="0" t="0" r="r" b="b"/>
                <a:pathLst>
                  <a:path w="9126" h="11630" extrusionOk="0">
                    <a:moveTo>
                      <a:pt x="3714" y="0"/>
                    </a:moveTo>
                    <a:cubicBezTo>
                      <a:pt x="0" y="0"/>
                      <a:pt x="2654" y="11629"/>
                      <a:pt x="2654" y="11629"/>
                    </a:cubicBezTo>
                    <a:cubicBezTo>
                      <a:pt x="2654" y="11629"/>
                      <a:pt x="9125" y="1622"/>
                      <a:pt x="4422" y="121"/>
                    </a:cubicBezTo>
                    <a:cubicBezTo>
                      <a:pt x="4164" y="39"/>
                      <a:pt x="3928" y="0"/>
                      <a:pt x="371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 name="Google Shape;18;p2"/>
              <p:cNvSpPr>
                <a:spLocks/>
              </p:cNvSpPr>
              <p:nvPr/>
            </p:nvSpPr>
            <p:spPr bwMode="auto">
              <a:xfrm>
                <a:off x="2026150" y="3841500"/>
                <a:ext cx="215650" cy="281075"/>
              </a:xfrm>
              <a:custGeom>
                <a:avLst/>
                <a:gdLst>
                  <a:gd name="T0" fmla="*/ 3334 w 8626"/>
                  <a:gd name="T1" fmla="*/ 0 h 11243"/>
                  <a:gd name="T2" fmla="*/ 453 w 8626"/>
                  <a:gd name="T3" fmla="*/ 11243 h 11243"/>
                  <a:gd name="T4" fmla="*/ 4289 w 8626"/>
                  <a:gd name="T5" fmla="*/ 268 h 11243"/>
                  <a:gd name="T6" fmla="*/ 3334 w 8626"/>
                  <a:gd name="T7" fmla="*/ 0 h 11243"/>
                </a:gdLst>
                <a:ahLst/>
                <a:cxnLst>
                  <a:cxn ang="0">
                    <a:pos x="T0" y="T1"/>
                  </a:cxn>
                  <a:cxn ang="0">
                    <a:pos x="T2" y="T3"/>
                  </a:cxn>
                  <a:cxn ang="0">
                    <a:pos x="T4" y="T5"/>
                  </a:cxn>
                  <a:cxn ang="0">
                    <a:pos x="T6" y="T7"/>
                  </a:cxn>
                </a:cxnLst>
                <a:rect l="0" t="0" r="r" b="b"/>
                <a:pathLst>
                  <a:path w="8626" h="11243" extrusionOk="0">
                    <a:moveTo>
                      <a:pt x="3334" y="0"/>
                    </a:moveTo>
                    <a:cubicBezTo>
                      <a:pt x="1" y="0"/>
                      <a:pt x="453" y="11243"/>
                      <a:pt x="453" y="11243"/>
                    </a:cubicBezTo>
                    <a:cubicBezTo>
                      <a:pt x="453" y="11243"/>
                      <a:pt x="8625" y="2570"/>
                      <a:pt x="4289" y="268"/>
                    </a:cubicBezTo>
                    <a:cubicBezTo>
                      <a:pt x="3940" y="85"/>
                      <a:pt x="3623" y="0"/>
                      <a:pt x="3334"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9;p2"/>
              <p:cNvSpPr>
                <a:spLocks/>
              </p:cNvSpPr>
              <p:nvPr/>
            </p:nvSpPr>
            <p:spPr bwMode="auto">
              <a:xfrm>
                <a:off x="2093450" y="4010475"/>
                <a:ext cx="173375" cy="224700"/>
              </a:xfrm>
              <a:custGeom>
                <a:avLst/>
                <a:gdLst>
                  <a:gd name="T0" fmla="*/ 2668 w 6935"/>
                  <a:gd name="T1" fmla="*/ 1 h 8988"/>
                  <a:gd name="T2" fmla="*/ 396 w 6935"/>
                  <a:gd name="T3" fmla="*/ 8987 h 8988"/>
                  <a:gd name="T4" fmla="*/ 3432 w 6935"/>
                  <a:gd name="T5" fmla="*/ 214 h 8988"/>
                  <a:gd name="T6" fmla="*/ 2668 w 6935"/>
                  <a:gd name="T7" fmla="*/ 1 h 8988"/>
                </a:gdLst>
                <a:ahLst/>
                <a:cxnLst>
                  <a:cxn ang="0">
                    <a:pos x="T0" y="T1"/>
                  </a:cxn>
                  <a:cxn ang="0">
                    <a:pos x="T2" y="T3"/>
                  </a:cxn>
                  <a:cxn ang="0">
                    <a:pos x="T4" y="T5"/>
                  </a:cxn>
                  <a:cxn ang="0">
                    <a:pos x="T6" y="T7"/>
                  </a:cxn>
                </a:cxnLst>
                <a:rect l="0" t="0" r="r" b="b"/>
                <a:pathLst>
                  <a:path w="6935" h="8988" extrusionOk="0">
                    <a:moveTo>
                      <a:pt x="2668" y="1"/>
                    </a:moveTo>
                    <a:cubicBezTo>
                      <a:pt x="0" y="1"/>
                      <a:pt x="396" y="8987"/>
                      <a:pt x="396" y="8987"/>
                    </a:cubicBezTo>
                    <a:cubicBezTo>
                      <a:pt x="396" y="8987"/>
                      <a:pt x="6934" y="2049"/>
                      <a:pt x="3432" y="214"/>
                    </a:cubicBezTo>
                    <a:cubicBezTo>
                      <a:pt x="3153" y="68"/>
                      <a:pt x="2899" y="1"/>
                      <a:pt x="266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 name="Google Shape;20;p2"/>
              <p:cNvSpPr>
                <a:spLocks/>
              </p:cNvSpPr>
              <p:nvPr/>
            </p:nvSpPr>
            <p:spPr bwMode="auto">
              <a:xfrm>
                <a:off x="2147125" y="4158450"/>
                <a:ext cx="136375" cy="177625"/>
              </a:xfrm>
              <a:custGeom>
                <a:avLst/>
                <a:gdLst>
                  <a:gd name="T0" fmla="*/ 2120 w 5455"/>
                  <a:gd name="T1" fmla="*/ 1 h 7105"/>
                  <a:gd name="T2" fmla="*/ 284 w 5455"/>
                  <a:gd name="T3" fmla="*/ 7104 h 7105"/>
                  <a:gd name="T4" fmla="*/ 2719 w 5455"/>
                  <a:gd name="T5" fmla="*/ 166 h 7105"/>
                  <a:gd name="T6" fmla="*/ 2120 w 5455"/>
                  <a:gd name="T7" fmla="*/ 1 h 7105"/>
                </a:gdLst>
                <a:ahLst/>
                <a:cxnLst>
                  <a:cxn ang="0">
                    <a:pos x="T0" y="T1"/>
                  </a:cxn>
                  <a:cxn ang="0">
                    <a:pos x="T2" y="T3"/>
                  </a:cxn>
                  <a:cxn ang="0">
                    <a:pos x="T4" y="T5"/>
                  </a:cxn>
                  <a:cxn ang="0">
                    <a:pos x="T6" y="T7"/>
                  </a:cxn>
                </a:cxnLst>
                <a:rect l="0" t="0" r="r" b="b"/>
                <a:pathLst>
                  <a:path w="5455" h="7105" extrusionOk="0">
                    <a:moveTo>
                      <a:pt x="2120" y="1"/>
                    </a:moveTo>
                    <a:cubicBezTo>
                      <a:pt x="1" y="1"/>
                      <a:pt x="284" y="7104"/>
                      <a:pt x="284" y="7104"/>
                    </a:cubicBezTo>
                    <a:cubicBezTo>
                      <a:pt x="284" y="7104"/>
                      <a:pt x="5454" y="1634"/>
                      <a:pt x="2719" y="166"/>
                    </a:cubicBezTo>
                    <a:cubicBezTo>
                      <a:pt x="2501" y="53"/>
                      <a:pt x="2301" y="1"/>
                      <a:pt x="2120"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21;p2"/>
              <p:cNvSpPr>
                <a:spLocks/>
              </p:cNvSpPr>
              <p:nvPr/>
            </p:nvSpPr>
            <p:spPr bwMode="auto">
              <a:xfrm>
                <a:off x="1511000" y="3639075"/>
                <a:ext cx="295475" cy="147500"/>
              </a:xfrm>
              <a:custGeom>
                <a:avLst/>
                <a:gdLst>
                  <a:gd name="T0" fmla="*/ 2745 w 11819"/>
                  <a:gd name="T1" fmla="*/ 0 h 5900"/>
                  <a:gd name="T2" fmla="*/ 1111 w 11819"/>
                  <a:gd name="T3" fmla="*/ 1360 h 5900"/>
                  <a:gd name="T4" fmla="*/ 11486 w 11819"/>
                  <a:gd name="T5" fmla="*/ 5900 h 5900"/>
                  <a:gd name="T6" fmla="*/ 11819 w 11819"/>
                  <a:gd name="T7" fmla="*/ 5897 h 5900"/>
                  <a:gd name="T8" fmla="*/ 2745 w 11819"/>
                  <a:gd name="T9" fmla="*/ 0 h 5900"/>
                </a:gdLst>
                <a:ahLst/>
                <a:cxnLst>
                  <a:cxn ang="0">
                    <a:pos x="T0" y="T1"/>
                  </a:cxn>
                  <a:cxn ang="0">
                    <a:pos x="T2" y="T3"/>
                  </a:cxn>
                  <a:cxn ang="0">
                    <a:pos x="T4" y="T5"/>
                  </a:cxn>
                  <a:cxn ang="0">
                    <a:pos x="T6" y="T7"/>
                  </a:cxn>
                  <a:cxn ang="0">
                    <a:pos x="T8" y="T9"/>
                  </a:cxn>
                </a:cxnLst>
                <a:rect l="0" t="0" r="r" b="b"/>
                <a:pathLst>
                  <a:path w="11819" h="5900" extrusionOk="0">
                    <a:moveTo>
                      <a:pt x="2745" y="0"/>
                    </a:moveTo>
                    <a:cubicBezTo>
                      <a:pt x="1958" y="0"/>
                      <a:pt x="1363" y="387"/>
                      <a:pt x="1111" y="1360"/>
                    </a:cubicBezTo>
                    <a:cubicBezTo>
                      <a:pt x="0" y="5683"/>
                      <a:pt x="9562" y="5900"/>
                      <a:pt x="11486" y="5900"/>
                    </a:cubicBezTo>
                    <a:cubicBezTo>
                      <a:pt x="11700" y="5900"/>
                      <a:pt x="11819" y="5897"/>
                      <a:pt x="11819" y="5897"/>
                    </a:cubicBezTo>
                    <a:cubicBezTo>
                      <a:pt x="11819" y="5897"/>
                      <a:pt x="5816" y="0"/>
                      <a:pt x="274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 name="Google Shape;22;p2"/>
              <p:cNvSpPr>
                <a:spLocks/>
              </p:cNvSpPr>
              <p:nvPr/>
            </p:nvSpPr>
            <p:spPr bwMode="auto">
              <a:xfrm>
                <a:off x="1624675" y="3791100"/>
                <a:ext cx="298550" cy="158025"/>
              </a:xfrm>
              <a:custGeom>
                <a:avLst/>
                <a:gdLst>
                  <a:gd name="T0" fmla="*/ 3045 w 11942"/>
                  <a:gd name="T1" fmla="*/ 1 h 6321"/>
                  <a:gd name="T2" fmla="*/ 1468 w 11942"/>
                  <a:gd name="T3" fmla="*/ 1284 h 6321"/>
                  <a:gd name="T4" fmla="*/ 11942 w 11942"/>
                  <a:gd name="T5" fmla="*/ 6321 h 6321"/>
                  <a:gd name="T6" fmla="*/ 3045 w 11942"/>
                  <a:gd name="T7" fmla="*/ 1 h 6321"/>
                </a:gdLst>
                <a:ahLst/>
                <a:cxnLst>
                  <a:cxn ang="0">
                    <a:pos x="T0" y="T1"/>
                  </a:cxn>
                  <a:cxn ang="0">
                    <a:pos x="T2" y="T3"/>
                  </a:cxn>
                  <a:cxn ang="0">
                    <a:pos x="T4" y="T5"/>
                  </a:cxn>
                  <a:cxn ang="0">
                    <a:pos x="T6" y="T7"/>
                  </a:cxn>
                </a:cxnLst>
                <a:rect l="0" t="0" r="r" b="b"/>
                <a:pathLst>
                  <a:path w="11942" h="6321" extrusionOk="0">
                    <a:moveTo>
                      <a:pt x="3045" y="1"/>
                    </a:moveTo>
                    <a:cubicBezTo>
                      <a:pt x="2313" y="1"/>
                      <a:pt x="1747" y="369"/>
                      <a:pt x="1468" y="1284"/>
                    </a:cubicBezTo>
                    <a:cubicBezTo>
                      <a:pt x="0" y="5987"/>
                      <a:pt x="11942" y="6321"/>
                      <a:pt x="11942" y="6321"/>
                    </a:cubicBezTo>
                    <a:cubicBezTo>
                      <a:pt x="11942" y="6321"/>
                      <a:pt x="6076" y="1"/>
                      <a:pt x="3045"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23;p2"/>
              <p:cNvSpPr>
                <a:spLocks/>
              </p:cNvSpPr>
              <p:nvPr/>
            </p:nvSpPr>
            <p:spPr bwMode="auto">
              <a:xfrm>
                <a:off x="1703850" y="3945525"/>
                <a:ext cx="287775" cy="119525"/>
              </a:xfrm>
              <a:custGeom>
                <a:avLst/>
                <a:gdLst>
                  <a:gd name="T0" fmla="*/ 2065 w 11511"/>
                  <a:gd name="T1" fmla="*/ 0 h 4781"/>
                  <a:gd name="T2" fmla="*/ 169 w 11511"/>
                  <a:gd name="T3" fmla="*/ 1678 h 4781"/>
                  <a:gd name="T4" fmla="*/ 5773 w 11511"/>
                  <a:gd name="T5" fmla="*/ 4780 h 4781"/>
                  <a:gd name="T6" fmla="*/ 11510 w 11511"/>
                  <a:gd name="T7" fmla="*/ 4180 h 4781"/>
                  <a:gd name="T8" fmla="*/ 2065 w 11511"/>
                  <a:gd name="T9" fmla="*/ 0 h 4781"/>
                </a:gdLst>
                <a:ahLst/>
                <a:cxnLst>
                  <a:cxn ang="0">
                    <a:pos x="T0" y="T1"/>
                  </a:cxn>
                  <a:cxn ang="0">
                    <a:pos x="T2" y="T3"/>
                  </a:cxn>
                  <a:cxn ang="0">
                    <a:pos x="T4" y="T5"/>
                  </a:cxn>
                  <a:cxn ang="0">
                    <a:pos x="T6" y="T7"/>
                  </a:cxn>
                  <a:cxn ang="0">
                    <a:pos x="T8" y="T9"/>
                  </a:cxn>
                </a:cxnLst>
                <a:rect l="0" t="0" r="r" b="b"/>
                <a:pathLst>
                  <a:path w="11511" h="4781" extrusionOk="0">
                    <a:moveTo>
                      <a:pt x="2065" y="0"/>
                    </a:moveTo>
                    <a:cubicBezTo>
                      <a:pt x="995" y="0"/>
                      <a:pt x="252" y="458"/>
                      <a:pt x="169" y="1678"/>
                    </a:cubicBezTo>
                    <a:cubicBezTo>
                      <a:pt x="1" y="4163"/>
                      <a:pt x="2876" y="4780"/>
                      <a:pt x="5773" y="4780"/>
                    </a:cubicBezTo>
                    <a:cubicBezTo>
                      <a:pt x="8631" y="4780"/>
                      <a:pt x="11510" y="4180"/>
                      <a:pt x="11510" y="4180"/>
                    </a:cubicBezTo>
                    <a:cubicBezTo>
                      <a:pt x="11510" y="4180"/>
                      <a:pt x="5297" y="0"/>
                      <a:pt x="206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 name="Google Shape;24;p2"/>
              <p:cNvSpPr>
                <a:spLocks/>
              </p:cNvSpPr>
              <p:nvPr/>
            </p:nvSpPr>
            <p:spPr bwMode="auto">
              <a:xfrm>
                <a:off x="1760025" y="4087225"/>
                <a:ext cx="295800" cy="109250"/>
              </a:xfrm>
              <a:custGeom>
                <a:avLst/>
                <a:gdLst>
                  <a:gd name="T0" fmla="*/ 2678 w 11832"/>
                  <a:gd name="T1" fmla="*/ 1 h 4370"/>
                  <a:gd name="T2" fmla="*/ 190 w 11832"/>
                  <a:gd name="T3" fmla="*/ 2081 h 4370"/>
                  <a:gd name="T4" fmla="*/ 3762 w 11832"/>
                  <a:gd name="T5" fmla="*/ 4369 h 4370"/>
                  <a:gd name="T6" fmla="*/ 11832 w 11832"/>
                  <a:gd name="T7" fmla="*/ 2481 h 4370"/>
                  <a:gd name="T8" fmla="*/ 2678 w 11832"/>
                  <a:gd name="T9" fmla="*/ 1 h 4370"/>
                </a:gdLst>
                <a:ahLst/>
                <a:cxnLst>
                  <a:cxn ang="0">
                    <a:pos x="T0" y="T1"/>
                  </a:cxn>
                  <a:cxn ang="0">
                    <a:pos x="T2" y="T3"/>
                  </a:cxn>
                  <a:cxn ang="0">
                    <a:pos x="T4" y="T5"/>
                  </a:cxn>
                  <a:cxn ang="0">
                    <a:pos x="T6" y="T7"/>
                  </a:cxn>
                  <a:cxn ang="0">
                    <a:pos x="T8" y="T9"/>
                  </a:cxn>
                </a:cxnLst>
                <a:rect l="0" t="0" r="r" b="b"/>
                <a:pathLst>
                  <a:path w="11832" h="4370" extrusionOk="0">
                    <a:moveTo>
                      <a:pt x="2678" y="1"/>
                    </a:moveTo>
                    <a:cubicBezTo>
                      <a:pt x="1094" y="1"/>
                      <a:pt x="0" y="531"/>
                      <a:pt x="190" y="2081"/>
                    </a:cubicBezTo>
                    <a:cubicBezTo>
                      <a:pt x="390" y="3810"/>
                      <a:pt x="1896" y="4369"/>
                      <a:pt x="3762" y="4369"/>
                    </a:cubicBezTo>
                    <a:cubicBezTo>
                      <a:pt x="7189" y="4369"/>
                      <a:pt x="11832" y="2481"/>
                      <a:pt x="11832" y="2481"/>
                    </a:cubicBezTo>
                    <a:cubicBezTo>
                      <a:pt x="11832" y="2481"/>
                      <a:pt x="6106" y="1"/>
                      <a:pt x="267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 name="Google Shape;25;p2"/>
              <p:cNvSpPr>
                <a:spLocks/>
              </p:cNvSpPr>
              <p:nvPr/>
            </p:nvSpPr>
            <p:spPr bwMode="auto">
              <a:xfrm>
                <a:off x="1879225" y="4205975"/>
                <a:ext cx="235825" cy="87325"/>
              </a:xfrm>
              <a:custGeom>
                <a:avLst/>
                <a:gdLst>
                  <a:gd name="T0" fmla="*/ 2124 w 9433"/>
                  <a:gd name="T1" fmla="*/ 1 h 3493"/>
                  <a:gd name="T2" fmla="*/ 159 w 9433"/>
                  <a:gd name="T3" fmla="*/ 1667 h 3493"/>
                  <a:gd name="T4" fmla="*/ 3008 w 9433"/>
                  <a:gd name="T5" fmla="*/ 3493 h 3493"/>
                  <a:gd name="T6" fmla="*/ 9432 w 9433"/>
                  <a:gd name="T7" fmla="*/ 2001 h 3493"/>
                  <a:gd name="T8" fmla="*/ 2124 w 9433"/>
                  <a:gd name="T9" fmla="*/ 1 h 3493"/>
                </a:gdLst>
                <a:ahLst/>
                <a:cxnLst>
                  <a:cxn ang="0">
                    <a:pos x="T0" y="T1"/>
                  </a:cxn>
                  <a:cxn ang="0">
                    <a:pos x="T2" y="T3"/>
                  </a:cxn>
                  <a:cxn ang="0">
                    <a:pos x="T4" y="T5"/>
                  </a:cxn>
                  <a:cxn ang="0">
                    <a:pos x="T6" y="T7"/>
                  </a:cxn>
                  <a:cxn ang="0">
                    <a:pos x="T8" y="T9"/>
                  </a:cxn>
                </a:cxnLst>
                <a:rect l="0" t="0" r="r" b="b"/>
                <a:pathLst>
                  <a:path w="9433" h="3493" extrusionOk="0">
                    <a:moveTo>
                      <a:pt x="2124" y="1"/>
                    </a:moveTo>
                    <a:cubicBezTo>
                      <a:pt x="866" y="1"/>
                      <a:pt x="1" y="426"/>
                      <a:pt x="159" y="1667"/>
                    </a:cubicBezTo>
                    <a:cubicBezTo>
                      <a:pt x="312" y="3047"/>
                      <a:pt x="1516" y="3493"/>
                      <a:pt x="3008" y="3493"/>
                    </a:cubicBezTo>
                    <a:cubicBezTo>
                      <a:pt x="5737" y="3493"/>
                      <a:pt x="9432" y="2001"/>
                      <a:pt x="9432" y="2001"/>
                    </a:cubicBezTo>
                    <a:cubicBezTo>
                      <a:pt x="9432" y="2001"/>
                      <a:pt x="4853" y="1"/>
                      <a:pt x="2124"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 name="Google Shape;26;p2"/>
              <p:cNvSpPr>
                <a:spLocks/>
              </p:cNvSpPr>
              <p:nvPr/>
            </p:nvSpPr>
            <p:spPr bwMode="auto">
              <a:xfrm>
                <a:off x="1986600" y="4299800"/>
                <a:ext cx="181800" cy="72850"/>
              </a:xfrm>
              <a:custGeom>
                <a:avLst/>
                <a:gdLst>
                  <a:gd name="T0" fmla="*/ 1292 w 7272"/>
                  <a:gd name="T1" fmla="*/ 0 h 2914"/>
                  <a:gd name="T2" fmla="*/ 0 w 7272"/>
                  <a:gd name="T3" fmla="*/ 1150 h 2914"/>
                  <a:gd name="T4" fmla="*/ 2977 w 7272"/>
                  <a:gd name="T5" fmla="*/ 2914 h 2914"/>
                  <a:gd name="T6" fmla="*/ 7272 w 7272"/>
                  <a:gd name="T7" fmla="*/ 2284 h 2914"/>
                  <a:gd name="T8" fmla="*/ 1292 w 7272"/>
                  <a:gd name="T9" fmla="*/ 0 h 2914"/>
                </a:gdLst>
                <a:ahLst/>
                <a:cxnLst>
                  <a:cxn ang="0">
                    <a:pos x="T0" y="T1"/>
                  </a:cxn>
                  <a:cxn ang="0">
                    <a:pos x="T2" y="T3"/>
                  </a:cxn>
                  <a:cxn ang="0">
                    <a:pos x="T4" y="T5"/>
                  </a:cxn>
                  <a:cxn ang="0">
                    <a:pos x="T6" y="T7"/>
                  </a:cxn>
                  <a:cxn ang="0">
                    <a:pos x="T8" y="T9"/>
                  </a:cxn>
                </a:cxnLst>
                <a:rect l="0" t="0" r="r" b="b"/>
                <a:pathLst>
                  <a:path w="7272" h="2914" extrusionOk="0">
                    <a:moveTo>
                      <a:pt x="1292" y="0"/>
                    </a:moveTo>
                    <a:cubicBezTo>
                      <a:pt x="525" y="0"/>
                      <a:pt x="0" y="308"/>
                      <a:pt x="0" y="1150"/>
                    </a:cubicBezTo>
                    <a:cubicBezTo>
                      <a:pt x="0" y="2527"/>
                      <a:pt x="1403" y="2914"/>
                      <a:pt x="2977" y="2914"/>
                    </a:cubicBezTo>
                    <a:cubicBezTo>
                      <a:pt x="4985" y="2914"/>
                      <a:pt x="7272" y="2284"/>
                      <a:pt x="7272" y="2284"/>
                    </a:cubicBezTo>
                    <a:cubicBezTo>
                      <a:pt x="7272" y="2284"/>
                      <a:pt x="3382" y="0"/>
                      <a:pt x="1292"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 name="Google Shape;27;p2"/>
              <p:cNvSpPr>
                <a:spLocks/>
              </p:cNvSpPr>
              <p:nvPr/>
            </p:nvSpPr>
            <p:spPr bwMode="auto">
              <a:xfrm>
                <a:off x="1577975" y="3516925"/>
                <a:ext cx="720525" cy="1109200"/>
              </a:xfrm>
              <a:custGeom>
                <a:avLst/>
                <a:gdLst>
                  <a:gd name="T0" fmla="*/ 234 w 28821"/>
                  <a:gd name="T1" fmla="*/ 0 h 44368"/>
                  <a:gd name="T2" fmla="*/ 100 w 28821"/>
                  <a:gd name="T3" fmla="*/ 75 h 44368"/>
                  <a:gd name="T4" fmla="*/ 100 w 28821"/>
                  <a:gd name="T5" fmla="*/ 342 h 44368"/>
                  <a:gd name="T6" fmla="*/ 28354 w 28821"/>
                  <a:gd name="T7" fmla="*/ 44240 h 44368"/>
                  <a:gd name="T8" fmla="*/ 28544 w 28821"/>
                  <a:gd name="T9" fmla="*/ 44367 h 44368"/>
                  <a:gd name="T10" fmla="*/ 28654 w 28821"/>
                  <a:gd name="T11" fmla="*/ 44340 h 44368"/>
                  <a:gd name="T12" fmla="*/ 28721 w 28821"/>
                  <a:gd name="T13" fmla="*/ 44073 h 44368"/>
                  <a:gd name="T14" fmla="*/ 367 w 28821"/>
                  <a:gd name="T15" fmla="*/ 75 h 44368"/>
                  <a:gd name="T16" fmla="*/ 234 w 28821"/>
                  <a:gd name="T17" fmla="*/ 0 h 44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21" h="44368" extrusionOk="0">
                    <a:moveTo>
                      <a:pt x="234" y="0"/>
                    </a:moveTo>
                    <a:cubicBezTo>
                      <a:pt x="184" y="0"/>
                      <a:pt x="134" y="25"/>
                      <a:pt x="100" y="75"/>
                    </a:cubicBezTo>
                    <a:cubicBezTo>
                      <a:pt x="0" y="142"/>
                      <a:pt x="0" y="275"/>
                      <a:pt x="100" y="342"/>
                    </a:cubicBezTo>
                    <a:cubicBezTo>
                      <a:pt x="11975" y="13285"/>
                      <a:pt x="21482" y="28029"/>
                      <a:pt x="28354" y="44240"/>
                    </a:cubicBezTo>
                    <a:cubicBezTo>
                      <a:pt x="28378" y="44312"/>
                      <a:pt x="28454" y="44367"/>
                      <a:pt x="28544" y="44367"/>
                    </a:cubicBezTo>
                    <a:cubicBezTo>
                      <a:pt x="28579" y="44367"/>
                      <a:pt x="28617" y="44359"/>
                      <a:pt x="28654" y="44340"/>
                    </a:cubicBezTo>
                    <a:cubicBezTo>
                      <a:pt x="28721" y="44307"/>
                      <a:pt x="28821" y="44174"/>
                      <a:pt x="28721" y="44073"/>
                    </a:cubicBezTo>
                    <a:cubicBezTo>
                      <a:pt x="21816" y="27828"/>
                      <a:pt x="12276" y="13085"/>
                      <a:pt x="367" y="75"/>
                    </a:cubicBezTo>
                    <a:cubicBezTo>
                      <a:pt x="334" y="25"/>
                      <a:pt x="284" y="0"/>
                      <a:pt x="23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 name="Google Shape;28;p2"/>
              <p:cNvSpPr>
                <a:spLocks/>
              </p:cNvSpPr>
              <p:nvPr/>
            </p:nvSpPr>
            <p:spPr bwMode="auto">
              <a:xfrm>
                <a:off x="1324450" y="3346550"/>
                <a:ext cx="356125" cy="280675"/>
              </a:xfrm>
              <a:custGeom>
                <a:avLst/>
                <a:gdLst>
                  <a:gd name="T0" fmla="*/ 6600 w 14245"/>
                  <a:gd name="T1" fmla="*/ 0 h 11227"/>
                  <a:gd name="T2" fmla="*/ 5104 w 14245"/>
                  <a:gd name="T3" fmla="*/ 452 h 11227"/>
                  <a:gd name="T4" fmla="*/ 14244 w 14245"/>
                  <a:gd name="T5" fmla="*/ 11227 h 11227"/>
                  <a:gd name="T6" fmla="*/ 6600 w 14245"/>
                  <a:gd name="T7" fmla="*/ 0 h 11227"/>
                </a:gdLst>
                <a:ahLst/>
                <a:cxnLst>
                  <a:cxn ang="0">
                    <a:pos x="T0" y="T1"/>
                  </a:cxn>
                  <a:cxn ang="0">
                    <a:pos x="T2" y="T3"/>
                  </a:cxn>
                  <a:cxn ang="0">
                    <a:pos x="T4" y="T5"/>
                  </a:cxn>
                  <a:cxn ang="0">
                    <a:pos x="T6" y="T7"/>
                  </a:cxn>
                </a:cxnLst>
                <a:rect l="0" t="0" r="r" b="b"/>
                <a:pathLst>
                  <a:path w="14245" h="11227" extrusionOk="0">
                    <a:moveTo>
                      <a:pt x="6600" y="0"/>
                    </a:moveTo>
                    <a:cubicBezTo>
                      <a:pt x="6114" y="0"/>
                      <a:pt x="5614" y="140"/>
                      <a:pt x="5104" y="452"/>
                    </a:cubicBezTo>
                    <a:cubicBezTo>
                      <a:pt x="1" y="3621"/>
                      <a:pt x="14244" y="11227"/>
                      <a:pt x="14244" y="11227"/>
                    </a:cubicBezTo>
                    <a:cubicBezTo>
                      <a:pt x="14244" y="11227"/>
                      <a:pt x="10952" y="0"/>
                      <a:pt x="6600"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 name="Google Shape;29;p2"/>
            <p:cNvGrpSpPr>
              <a:grpSpLocks/>
            </p:cNvGrpSpPr>
            <p:nvPr/>
          </p:nvGrpSpPr>
          <p:grpSpPr bwMode="auto">
            <a:xfrm>
              <a:off x="2295150" y="3140200"/>
              <a:ext cx="580425" cy="1612825"/>
              <a:chOff x="2295150" y="3140200"/>
              <a:chExt cx="580425" cy="1612825"/>
            </a:xfrm>
          </p:grpSpPr>
          <p:sp>
            <p:nvSpPr>
              <p:cNvPr id="14" name="Google Shape;30;p2"/>
              <p:cNvSpPr>
                <a:spLocks/>
              </p:cNvSpPr>
              <p:nvPr/>
            </p:nvSpPr>
            <p:spPr bwMode="auto">
              <a:xfrm>
                <a:off x="2295150" y="3140200"/>
                <a:ext cx="580425" cy="1612000"/>
              </a:xfrm>
              <a:custGeom>
                <a:avLst/>
                <a:gdLst>
                  <a:gd name="T0" fmla="*/ 501 w 23217"/>
                  <a:gd name="T1" fmla="*/ 0 h 64480"/>
                  <a:gd name="T2" fmla="*/ 467 w 23217"/>
                  <a:gd name="T3" fmla="*/ 500 h 64480"/>
                  <a:gd name="T4" fmla="*/ 34 w 23217"/>
                  <a:gd name="T5" fmla="*/ 10608 h 64480"/>
                  <a:gd name="T6" fmla="*/ 34 w 23217"/>
                  <a:gd name="T7" fmla="*/ 11141 h 64480"/>
                  <a:gd name="T8" fmla="*/ 667 w 23217"/>
                  <a:gd name="T9" fmla="*/ 20682 h 64480"/>
                  <a:gd name="T10" fmla="*/ 701 w 23217"/>
                  <a:gd name="T11" fmla="*/ 21149 h 64480"/>
                  <a:gd name="T12" fmla="*/ 2469 w 23217"/>
                  <a:gd name="T13" fmla="*/ 30689 h 64480"/>
                  <a:gd name="T14" fmla="*/ 2602 w 23217"/>
                  <a:gd name="T15" fmla="*/ 31122 h 64480"/>
                  <a:gd name="T16" fmla="*/ 5171 w 23217"/>
                  <a:gd name="T17" fmla="*/ 39462 h 64480"/>
                  <a:gd name="T18" fmla="*/ 5337 w 23217"/>
                  <a:gd name="T19" fmla="*/ 39895 h 64480"/>
                  <a:gd name="T20" fmla="*/ 9274 w 23217"/>
                  <a:gd name="T21" fmla="*/ 48401 h 64480"/>
                  <a:gd name="T22" fmla="*/ 9474 w 23217"/>
                  <a:gd name="T23" fmla="*/ 48835 h 64480"/>
                  <a:gd name="T24" fmla="*/ 21549 w 23217"/>
                  <a:gd name="T25" fmla="*/ 64246 h 64480"/>
                  <a:gd name="T26" fmla="*/ 21816 w 23217"/>
                  <a:gd name="T27" fmla="*/ 64480 h 64480"/>
                  <a:gd name="T28" fmla="*/ 21883 w 23217"/>
                  <a:gd name="T29" fmla="*/ 64046 h 64480"/>
                  <a:gd name="T30" fmla="*/ 23117 w 23217"/>
                  <a:gd name="T31" fmla="*/ 51404 h 64480"/>
                  <a:gd name="T32" fmla="*/ 23117 w 23217"/>
                  <a:gd name="T33" fmla="*/ 50903 h 64480"/>
                  <a:gd name="T34" fmla="*/ 21949 w 23217"/>
                  <a:gd name="T35" fmla="*/ 41196 h 64480"/>
                  <a:gd name="T36" fmla="*/ 21849 w 23217"/>
                  <a:gd name="T37" fmla="*/ 40796 h 64480"/>
                  <a:gd name="T38" fmla="*/ 19614 w 23217"/>
                  <a:gd name="T39" fmla="*/ 32557 h 64480"/>
                  <a:gd name="T40" fmla="*/ 19481 w 23217"/>
                  <a:gd name="T41" fmla="*/ 32156 h 64480"/>
                  <a:gd name="T42" fmla="*/ 16178 w 23217"/>
                  <a:gd name="T43" fmla="*/ 24151 h 64480"/>
                  <a:gd name="T44" fmla="*/ 16012 w 23217"/>
                  <a:gd name="T45" fmla="*/ 23784 h 64480"/>
                  <a:gd name="T46" fmla="*/ 11875 w 23217"/>
                  <a:gd name="T47" fmla="*/ 15945 h 64480"/>
                  <a:gd name="T48" fmla="*/ 11675 w 23217"/>
                  <a:gd name="T49" fmla="*/ 15545 h 64480"/>
                  <a:gd name="T50" fmla="*/ 6805 w 23217"/>
                  <a:gd name="T51" fmla="*/ 8006 h 64480"/>
                  <a:gd name="T52" fmla="*/ 6505 w 23217"/>
                  <a:gd name="T53" fmla="*/ 7606 h 64480"/>
                  <a:gd name="T54" fmla="*/ 834 w 23217"/>
                  <a:gd name="T55" fmla="*/ 334 h 64480"/>
                  <a:gd name="T56" fmla="*/ 501 w 23217"/>
                  <a:gd name="T57" fmla="*/ 0 h 64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217" h="64480" extrusionOk="0">
                    <a:moveTo>
                      <a:pt x="501" y="0"/>
                    </a:moveTo>
                    <a:cubicBezTo>
                      <a:pt x="501" y="167"/>
                      <a:pt x="467" y="334"/>
                      <a:pt x="467" y="500"/>
                    </a:cubicBezTo>
                    <a:cubicBezTo>
                      <a:pt x="134" y="4003"/>
                      <a:pt x="0" y="7372"/>
                      <a:pt x="34" y="10608"/>
                    </a:cubicBezTo>
                    <a:lnTo>
                      <a:pt x="34" y="11141"/>
                    </a:lnTo>
                    <a:cubicBezTo>
                      <a:pt x="100" y="14477"/>
                      <a:pt x="334" y="17679"/>
                      <a:pt x="667" y="20682"/>
                    </a:cubicBezTo>
                    <a:cubicBezTo>
                      <a:pt x="667" y="20848"/>
                      <a:pt x="701" y="20982"/>
                      <a:pt x="701" y="21149"/>
                    </a:cubicBezTo>
                    <a:cubicBezTo>
                      <a:pt x="1134" y="24518"/>
                      <a:pt x="1768" y="27720"/>
                      <a:pt x="2469" y="30689"/>
                    </a:cubicBezTo>
                    <a:cubicBezTo>
                      <a:pt x="2502" y="30822"/>
                      <a:pt x="2535" y="30989"/>
                      <a:pt x="2602" y="31122"/>
                    </a:cubicBezTo>
                    <a:cubicBezTo>
                      <a:pt x="3336" y="34125"/>
                      <a:pt x="4203" y="36860"/>
                      <a:pt x="5171" y="39462"/>
                    </a:cubicBezTo>
                    <a:cubicBezTo>
                      <a:pt x="5204" y="39628"/>
                      <a:pt x="5304" y="39729"/>
                      <a:pt x="5337" y="39895"/>
                    </a:cubicBezTo>
                    <a:cubicBezTo>
                      <a:pt x="6538" y="43031"/>
                      <a:pt x="7873" y="45866"/>
                      <a:pt x="9274" y="48401"/>
                    </a:cubicBezTo>
                    <a:cubicBezTo>
                      <a:pt x="9307" y="48535"/>
                      <a:pt x="9374" y="48702"/>
                      <a:pt x="9474" y="48835"/>
                    </a:cubicBezTo>
                    <a:cubicBezTo>
                      <a:pt x="14644" y="58208"/>
                      <a:pt x="20315" y="63212"/>
                      <a:pt x="21549" y="64246"/>
                    </a:cubicBezTo>
                    <a:cubicBezTo>
                      <a:pt x="21716" y="64380"/>
                      <a:pt x="21816" y="64480"/>
                      <a:pt x="21816" y="64480"/>
                    </a:cubicBezTo>
                    <a:cubicBezTo>
                      <a:pt x="21849" y="64346"/>
                      <a:pt x="21849" y="64179"/>
                      <a:pt x="21883" y="64046"/>
                    </a:cubicBezTo>
                    <a:cubicBezTo>
                      <a:pt x="22850" y="59810"/>
                      <a:pt x="23217" y="55540"/>
                      <a:pt x="23117" y="51404"/>
                    </a:cubicBezTo>
                    <a:lnTo>
                      <a:pt x="23117" y="50903"/>
                    </a:lnTo>
                    <a:cubicBezTo>
                      <a:pt x="23017" y="47634"/>
                      <a:pt x="22583" y="44365"/>
                      <a:pt x="21949" y="41196"/>
                    </a:cubicBezTo>
                    <a:cubicBezTo>
                      <a:pt x="21883" y="41063"/>
                      <a:pt x="21883" y="40896"/>
                      <a:pt x="21849" y="40796"/>
                    </a:cubicBezTo>
                    <a:cubicBezTo>
                      <a:pt x="21282" y="37961"/>
                      <a:pt x="20515" y="35192"/>
                      <a:pt x="19614" y="32557"/>
                    </a:cubicBezTo>
                    <a:cubicBezTo>
                      <a:pt x="19548" y="32457"/>
                      <a:pt x="19514" y="32290"/>
                      <a:pt x="19481" y="32156"/>
                    </a:cubicBezTo>
                    <a:cubicBezTo>
                      <a:pt x="18513" y="29354"/>
                      <a:pt x="17379" y="26653"/>
                      <a:pt x="16178" y="24151"/>
                    </a:cubicBezTo>
                    <a:cubicBezTo>
                      <a:pt x="16145" y="24017"/>
                      <a:pt x="16112" y="23884"/>
                      <a:pt x="16012" y="23784"/>
                    </a:cubicBezTo>
                    <a:cubicBezTo>
                      <a:pt x="14677" y="20948"/>
                      <a:pt x="13310" y="18347"/>
                      <a:pt x="11875" y="15945"/>
                    </a:cubicBezTo>
                    <a:cubicBezTo>
                      <a:pt x="11842" y="15811"/>
                      <a:pt x="11742" y="15678"/>
                      <a:pt x="11675" y="15545"/>
                    </a:cubicBezTo>
                    <a:cubicBezTo>
                      <a:pt x="10007" y="12709"/>
                      <a:pt x="8306" y="10174"/>
                      <a:pt x="6805" y="8006"/>
                    </a:cubicBezTo>
                    <a:cubicBezTo>
                      <a:pt x="6705" y="7839"/>
                      <a:pt x="6605" y="7706"/>
                      <a:pt x="6505" y="7606"/>
                    </a:cubicBezTo>
                    <a:cubicBezTo>
                      <a:pt x="3803" y="3803"/>
                      <a:pt x="1635" y="1201"/>
                      <a:pt x="834" y="334"/>
                    </a:cubicBezTo>
                    <a:lnTo>
                      <a:pt x="501" y="0"/>
                    </a:ln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 name="Google Shape;31;p2"/>
              <p:cNvSpPr>
                <a:spLocks/>
              </p:cNvSpPr>
              <p:nvPr/>
            </p:nvSpPr>
            <p:spPr bwMode="auto">
              <a:xfrm>
                <a:off x="2296800" y="3141025"/>
                <a:ext cx="577125" cy="1612000"/>
              </a:xfrm>
              <a:custGeom>
                <a:avLst/>
                <a:gdLst>
                  <a:gd name="T0" fmla="*/ 401 w 23085"/>
                  <a:gd name="T1" fmla="*/ 501 h 64480"/>
                  <a:gd name="T2" fmla="*/ 6572 w 23085"/>
                  <a:gd name="T3" fmla="*/ 15478 h 64480"/>
                  <a:gd name="T4" fmla="*/ 1 w 23085"/>
                  <a:gd name="T5" fmla="*/ 11142 h 64480"/>
                  <a:gd name="T6" fmla="*/ 6806 w 23085"/>
                  <a:gd name="T7" fmla="*/ 16079 h 64480"/>
                  <a:gd name="T8" fmla="*/ 635 w 23085"/>
                  <a:gd name="T9" fmla="*/ 20682 h 64480"/>
                  <a:gd name="T10" fmla="*/ 668 w 23085"/>
                  <a:gd name="T11" fmla="*/ 21149 h 64480"/>
                  <a:gd name="T12" fmla="*/ 10142 w 23085"/>
                  <a:gd name="T13" fmla="*/ 24685 h 64480"/>
                  <a:gd name="T14" fmla="*/ 12910 w 23085"/>
                  <a:gd name="T15" fmla="*/ 32290 h 64480"/>
                  <a:gd name="T16" fmla="*/ 2436 w 23085"/>
                  <a:gd name="T17" fmla="*/ 30689 h 64480"/>
                  <a:gd name="T18" fmla="*/ 2569 w 23085"/>
                  <a:gd name="T19" fmla="*/ 31123 h 64480"/>
                  <a:gd name="T20" fmla="*/ 13077 w 23085"/>
                  <a:gd name="T21" fmla="*/ 32624 h 64480"/>
                  <a:gd name="T22" fmla="*/ 15912 w 23085"/>
                  <a:gd name="T23" fmla="*/ 41130 h 64480"/>
                  <a:gd name="T24" fmla="*/ 5171 w 23085"/>
                  <a:gd name="T25" fmla="*/ 39429 h 64480"/>
                  <a:gd name="T26" fmla="*/ 12477 w 23085"/>
                  <a:gd name="T27" fmla="*/ 41330 h 64480"/>
                  <a:gd name="T28" fmla="*/ 18014 w 23085"/>
                  <a:gd name="T29" fmla="*/ 48535 h 64480"/>
                  <a:gd name="T30" fmla="*/ 14327 w 23085"/>
                  <a:gd name="T31" fmla="*/ 48722 h 64480"/>
                  <a:gd name="T32" fmla="*/ 9241 w 23085"/>
                  <a:gd name="T33" fmla="*/ 48368 h 64480"/>
                  <a:gd name="T34" fmla="*/ 14578 w 23085"/>
                  <a:gd name="T35" fmla="*/ 49136 h 64480"/>
                  <a:gd name="T36" fmla="*/ 18081 w 23085"/>
                  <a:gd name="T37" fmla="*/ 48935 h 64480"/>
                  <a:gd name="T38" fmla="*/ 21483 w 23085"/>
                  <a:gd name="T39" fmla="*/ 64280 h 64480"/>
                  <a:gd name="T40" fmla="*/ 21817 w 23085"/>
                  <a:gd name="T41" fmla="*/ 64046 h 64480"/>
                  <a:gd name="T42" fmla="*/ 22484 w 23085"/>
                  <a:gd name="T43" fmla="*/ 51871 h 64480"/>
                  <a:gd name="T44" fmla="*/ 23084 w 23085"/>
                  <a:gd name="T45" fmla="*/ 50937 h 64480"/>
                  <a:gd name="T46" fmla="*/ 17280 w 23085"/>
                  <a:gd name="T47" fmla="*/ 44666 h 64480"/>
                  <a:gd name="T48" fmla="*/ 21917 w 23085"/>
                  <a:gd name="T49" fmla="*/ 41163 h 64480"/>
                  <a:gd name="T50" fmla="*/ 17180 w 23085"/>
                  <a:gd name="T51" fmla="*/ 44299 h 64480"/>
                  <a:gd name="T52" fmla="*/ 16235 w 23085"/>
                  <a:gd name="T53" fmla="*/ 41235 h 64480"/>
                  <a:gd name="T54" fmla="*/ 15846 w 23085"/>
                  <a:gd name="T55" fmla="*/ 40263 h 64480"/>
                  <a:gd name="T56" fmla="*/ 17513 w 23085"/>
                  <a:gd name="T57" fmla="*/ 34592 h 64480"/>
                  <a:gd name="T58" fmla="*/ 19315 w 23085"/>
                  <a:gd name="T59" fmla="*/ 32190 h 64480"/>
                  <a:gd name="T60" fmla="*/ 11676 w 23085"/>
                  <a:gd name="T61" fmla="*/ 28087 h 64480"/>
                  <a:gd name="T62" fmla="*/ 16012 w 23085"/>
                  <a:gd name="T63" fmla="*/ 24151 h 64480"/>
                  <a:gd name="T64" fmla="*/ 11576 w 23085"/>
                  <a:gd name="T65" fmla="*/ 27687 h 64480"/>
                  <a:gd name="T66" fmla="*/ 8774 w 23085"/>
                  <a:gd name="T67" fmla="*/ 20182 h 64480"/>
                  <a:gd name="T68" fmla="*/ 11776 w 23085"/>
                  <a:gd name="T69" fmla="*/ 15878 h 64480"/>
                  <a:gd name="T70" fmla="*/ 8607 w 23085"/>
                  <a:gd name="T71" fmla="*/ 19781 h 64480"/>
                  <a:gd name="T72" fmla="*/ 5438 w 23085"/>
                  <a:gd name="T73" fmla="*/ 11776 h 64480"/>
                  <a:gd name="T74" fmla="*/ 6406 w 23085"/>
                  <a:gd name="T75" fmla="*/ 7539 h 64480"/>
                  <a:gd name="T76" fmla="*/ 802 w 23085"/>
                  <a:gd name="T77" fmla="*/ 467 h 64480"/>
                  <a:gd name="T78" fmla="*/ 435 w 23085"/>
                  <a:gd name="T79" fmla="*/ 0 h 64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085" h="64480" extrusionOk="0">
                    <a:moveTo>
                      <a:pt x="435" y="0"/>
                    </a:moveTo>
                    <a:cubicBezTo>
                      <a:pt x="435" y="167"/>
                      <a:pt x="401" y="334"/>
                      <a:pt x="401" y="501"/>
                    </a:cubicBezTo>
                    <a:cubicBezTo>
                      <a:pt x="2002" y="4337"/>
                      <a:pt x="3604" y="8206"/>
                      <a:pt x="5171" y="12109"/>
                    </a:cubicBezTo>
                    <a:lnTo>
                      <a:pt x="6572" y="15478"/>
                    </a:lnTo>
                    <a:cubicBezTo>
                      <a:pt x="4237" y="14077"/>
                      <a:pt x="2069" y="12443"/>
                      <a:pt x="1" y="10608"/>
                    </a:cubicBezTo>
                    <a:lnTo>
                      <a:pt x="1" y="11142"/>
                    </a:lnTo>
                    <a:cubicBezTo>
                      <a:pt x="2136" y="12976"/>
                      <a:pt x="4404" y="14611"/>
                      <a:pt x="6772" y="16079"/>
                    </a:cubicBezTo>
                    <a:lnTo>
                      <a:pt x="6806" y="16079"/>
                    </a:lnTo>
                    <a:cubicBezTo>
                      <a:pt x="7907" y="18781"/>
                      <a:pt x="8941" y="21483"/>
                      <a:pt x="9975" y="24251"/>
                    </a:cubicBezTo>
                    <a:cubicBezTo>
                      <a:pt x="6739" y="23484"/>
                      <a:pt x="3570" y="22283"/>
                      <a:pt x="635" y="20682"/>
                    </a:cubicBezTo>
                    <a:cubicBezTo>
                      <a:pt x="635" y="20849"/>
                      <a:pt x="668" y="20982"/>
                      <a:pt x="668" y="21149"/>
                    </a:cubicBezTo>
                    <a:cubicBezTo>
                      <a:pt x="2670" y="22183"/>
                      <a:pt x="4738" y="23084"/>
                      <a:pt x="6839" y="23784"/>
                    </a:cubicBezTo>
                    <a:cubicBezTo>
                      <a:pt x="7940" y="24151"/>
                      <a:pt x="9007" y="24451"/>
                      <a:pt x="10142" y="24685"/>
                    </a:cubicBezTo>
                    <a:cubicBezTo>
                      <a:pt x="10242" y="24852"/>
                      <a:pt x="10275" y="25085"/>
                      <a:pt x="10342" y="25252"/>
                    </a:cubicBezTo>
                    <a:cubicBezTo>
                      <a:pt x="11242" y="27587"/>
                      <a:pt x="12076" y="29922"/>
                      <a:pt x="12910" y="32290"/>
                    </a:cubicBezTo>
                    <a:cubicBezTo>
                      <a:pt x="12805" y="32291"/>
                      <a:pt x="12700" y="32292"/>
                      <a:pt x="12595" y="32292"/>
                    </a:cubicBezTo>
                    <a:cubicBezTo>
                      <a:pt x="9133" y="32292"/>
                      <a:pt x="5706" y="31758"/>
                      <a:pt x="2436" y="30689"/>
                    </a:cubicBezTo>
                    <a:cubicBezTo>
                      <a:pt x="2469" y="30823"/>
                      <a:pt x="2503" y="30989"/>
                      <a:pt x="2569" y="31123"/>
                    </a:cubicBezTo>
                    <a:cubicBezTo>
                      <a:pt x="4771" y="31823"/>
                      <a:pt x="7073" y="32290"/>
                      <a:pt x="9408" y="32490"/>
                    </a:cubicBezTo>
                    <a:cubicBezTo>
                      <a:pt x="10642" y="32590"/>
                      <a:pt x="11843" y="32624"/>
                      <a:pt x="13077" y="32624"/>
                    </a:cubicBezTo>
                    <a:cubicBezTo>
                      <a:pt x="13777" y="34592"/>
                      <a:pt x="14445" y="36527"/>
                      <a:pt x="15078" y="38528"/>
                    </a:cubicBezTo>
                    <a:cubicBezTo>
                      <a:pt x="15345" y="39429"/>
                      <a:pt x="15645" y="40263"/>
                      <a:pt x="15912" y="41130"/>
                    </a:cubicBezTo>
                    <a:cubicBezTo>
                      <a:pt x="12276" y="41130"/>
                      <a:pt x="8607" y="40596"/>
                      <a:pt x="5171" y="39429"/>
                    </a:cubicBezTo>
                    <a:cubicBezTo>
                      <a:pt x="5238" y="39595"/>
                      <a:pt x="5305" y="39696"/>
                      <a:pt x="5338" y="39862"/>
                    </a:cubicBezTo>
                    <a:cubicBezTo>
                      <a:pt x="7640" y="40630"/>
                      <a:pt x="10075" y="41130"/>
                      <a:pt x="12477" y="41330"/>
                    </a:cubicBezTo>
                    <a:cubicBezTo>
                      <a:pt x="13644" y="41430"/>
                      <a:pt x="14812" y="41463"/>
                      <a:pt x="15979" y="41463"/>
                    </a:cubicBezTo>
                    <a:cubicBezTo>
                      <a:pt x="16680" y="43798"/>
                      <a:pt x="17413" y="46167"/>
                      <a:pt x="18014" y="48535"/>
                    </a:cubicBezTo>
                    <a:lnTo>
                      <a:pt x="17980" y="48535"/>
                    </a:lnTo>
                    <a:cubicBezTo>
                      <a:pt x="16770" y="48660"/>
                      <a:pt x="15549" y="48722"/>
                      <a:pt x="14327" y="48722"/>
                    </a:cubicBezTo>
                    <a:cubicBezTo>
                      <a:pt x="12620" y="48722"/>
                      <a:pt x="10913" y="48602"/>
                      <a:pt x="9241" y="48368"/>
                    </a:cubicBezTo>
                    <a:cubicBezTo>
                      <a:pt x="9274" y="48502"/>
                      <a:pt x="9374" y="48669"/>
                      <a:pt x="9441" y="48802"/>
                    </a:cubicBezTo>
                    <a:cubicBezTo>
                      <a:pt x="11109" y="49036"/>
                      <a:pt x="12877" y="49136"/>
                      <a:pt x="14578" y="49136"/>
                    </a:cubicBezTo>
                    <a:cubicBezTo>
                      <a:pt x="15679" y="49136"/>
                      <a:pt x="16880" y="49102"/>
                      <a:pt x="17980" y="48969"/>
                    </a:cubicBezTo>
                    <a:cubicBezTo>
                      <a:pt x="18014" y="48969"/>
                      <a:pt x="18081" y="48935"/>
                      <a:pt x="18081" y="48935"/>
                    </a:cubicBezTo>
                    <a:cubicBezTo>
                      <a:pt x="18314" y="49970"/>
                      <a:pt x="18614" y="50970"/>
                      <a:pt x="18848" y="52004"/>
                    </a:cubicBezTo>
                    <a:cubicBezTo>
                      <a:pt x="19848" y="56041"/>
                      <a:pt x="20782" y="60144"/>
                      <a:pt x="21483" y="64280"/>
                    </a:cubicBezTo>
                    <a:cubicBezTo>
                      <a:pt x="21650" y="64380"/>
                      <a:pt x="21750" y="64480"/>
                      <a:pt x="21750" y="64480"/>
                    </a:cubicBezTo>
                    <a:cubicBezTo>
                      <a:pt x="21783" y="64347"/>
                      <a:pt x="21783" y="64180"/>
                      <a:pt x="21817" y="64046"/>
                    </a:cubicBezTo>
                    <a:cubicBezTo>
                      <a:pt x="21249" y="60644"/>
                      <a:pt x="20482" y="57208"/>
                      <a:pt x="19682" y="53839"/>
                    </a:cubicBezTo>
                    <a:cubicBezTo>
                      <a:pt x="20649" y="53205"/>
                      <a:pt x="21616" y="52605"/>
                      <a:pt x="22484" y="51871"/>
                    </a:cubicBezTo>
                    <a:cubicBezTo>
                      <a:pt x="22684" y="51704"/>
                      <a:pt x="22851" y="51604"/>
                      <a:pt x="23084" y="51437"/>
                    </a:cubicBezTo>
                    <a:lnTo>
                      <a:pt x="23084" y="50937"/>
                    </a:lnTo>
                    <a:cubicBezTo>
                      <a:pt x="21950" y="51804"/>
                      <a:pt x="20816" y="52671"/>
                      <a:pt x="19615" y="53439"/>
                    </a:cubicBezTo>
                    <a:cubicBezTo>
                      <a:pt x="18914" y="50503"/>
                      <a:pt x="18114" y="47601"/>
                      <a:pt x="17280" y="44666"/>
                    </a:cubicBezTo>
                    <a:cubicBezTo>
                      <a:pt x="18247" y="44032"/>
                      <a:pt x="19115" y="43432"/>
                      <a:pt x="19982" y="42764"/>
                    </a:cubicBezTo>
                    <a:cubicBezTo>
                      <a:pt x="20649" y="42264"/>
                      <a:pt x="21283" y="41697"/>
                      <a:pt x="21917" y="41163"/>
                    </a:cubicBezTo>
                    <a:cubicBezTo>
                      <a:pt x="21850" y="41030"/>
                      <a:pt x="21850" y="40863"/>
                      <a:pt x="21817" y="40763"/>
                    </a:cubicBezTo>
                    <a:cubicBezTo>
                      <a:pt x="20349" y="42031"/>
                      <a:pt x="18814" y="43265"/>
                      <a:pt x="17180" y="44299"/>
                    </a:cubicBezTo>
                    <a:cubicBezTo>
                      <a:pt x="16913" y="43298"/>
                      <a:pt x="16579" y="42297"/>
                      <a:pt x="16279" y="41297"/>
                    </a:cubicBezTo>
                    <a:cubicBezTo>
                      <a:pt x="16279" y="41274"/>
                      <a:pt x="16279" y="41235"/>
                      <a:pt x="16235" y="41235"/>
                    </a:cubicBezTo>
                    <a:cubicBezTo>
                      <a:pt x="16216" y="41235"/>
                      <a:pt x="16187" y="41243"/>
                      <a:pt x="16146" y="41263"/>
                    </a:cubicBezTo>
                    <a:cubicBezTo>
                      <a:pt x="16079" y="40930"/>
                      <a:pt x="15979" y="40596"/>
                      <a:pt x="15846" y="40263"/>
                    </a:cubicBezTo>
                    <a:cubicBezTo>
                      <a:pt x="15479" y="39128"/>
                      <a:pt x="15145" y="38028"/>
                      <a:pt x="14778" y="36927"/>
                    </a:cubicBezTo>
                    <a:cubicBezTo>
                      <a:pt x="15746" y="36193"/>
                      <a:pt x="16646" y="35426"/>
                      <a:pt x="17513" y="34592"/>
                    </a:cubicBezTo>
                    <a:cubicBezTo>
                      <a:pt x="18181" y="33958"/>
                      <a:pt x="18814" y="33291"/>
                      <a:pt x="19448" y="32624"/>
                    </a:cubicBezTo>
                    <a:cubicBezTo>
                      <a:pt x="19415" y="32490"/>
                      <a:pt x="19348" y="32324"/>
                      <a:pt x="19315" y="32190"/>
                    </a:cubicBezTo>
                    <a:cubicBezTo>
                      <a:pt x="17914" y="33791"/>
                      <a:pt x="16313" y="35259"/>
                      <a:pt x="14645" y="36527"/>
                    </a:cubicBezTo>
                    <a:cubicBezTo>
                      <a:pt x="13677" y="33691"/>
                      <a:pt x="12743" y="30856"/>
                      <a:pt x="11676" y="28087"/>
                    </a:cubicBezTo>
                    <a:cubicBezTo>
                      <a:pt x="12643" y="27353"/>
                      <a:pt x="13577" y="26586"/>
                      <a:pt x="14445" y="25752"/>
                    </a:cubicBezTo>
                    <a:cubicBezTo>
                      <a:pt x="14978" y="25252"/>
                      <a:pt x="15512" y="24685"/>
                      <a:pt x="16012" y="24151"/>
                    </a:cubicBezTo>
                    <a:cubicBezTo>
                      <a:pt x="15979" y="24018"/>
                      <a:pt x="15946" y="23918"/>
                      <a:pt x="15846" y="23784"/>
                    </a:cubicBezTo>
                    <a:cubicBezTo>
                      <a:pt x="14578" y="25185"/>
                      <a:pt x="13110" y="26519"/>
                      <a:pt x="11576" y="27687"/>
                    </a:cubicBezTo>
                    <a:cubicBezTo>
                      <a:pt x="11476" y="27420"/>
                      <a:pt x="11342" y="27153"/>
                      <a:pt x="11276" y="26853"/>
                    </a:cubicBezTo>
                    <a:cubicBezTo>
                      <a:pt x="10475" y="24618"/>
                      <a:pt x="9641" y="22417"/>
                      <a:pt x="8774" y="20182"/>
                    </a:cubicBezTo>
                    <a:cubicBezTo>
                      <a:pt x="9474" y="19314"/>
                      <a:pt x="10142" y="18380"/>
                      <a:pt x="10775" y="17480"/>
                    </a:cubicBezTo>
                    <a:cubicBezTo>
                      <a:pt x="11109" y="16946"/>
                      <a:pt x="11442" y="16446"/>
                      <a:pt x="11776" y="15878"/>
                    </a:cubicBezTo>
                    <a:cubicBezTo>
                      <a:pt x="11743" y="15778"/>
                      <a:pt x="11643" y="15645"/>
                      <a:pt x="11576" y="15512"/>
                    </a:cubicBezTo>
                    <a:cubicBezTo>
                      <a:pt x="10642" y="17013"/>
                      <a:pt x="9675" y="18447"/>
                      <a:pt x="8607" y="19781"/>
                    </a:cubicBezTo>
                    <a:cubicBezTo>
                      <a:pt x="7807" y="17746"/>
                      <a:pt x="7006" y="15678"/>
                      <a:pt x="6172" y="13644"/>
                    </a:cubicBezTo>
                    <a:lnTo>
                      <a:pt x="5438" y="11776"/>
                    </a:lnTo>
                    <a:cubicBezTo>
                      <a:pt x="5905" y="10508"/>
                      <a:pt x="6305" y="9274"/>
                      <a:pt x="6672" y="7973"/>
                    </a:cubicBezTo>
                    <a:cubicBezTo>
                      <a:pt x="6606" y="7806"/>
                      <a:pt x="6472" y="7673"/>
                      <a:pt x="6406" y="7539"/>
                    </a:cubicBezTo>
                    <a:cubicBezTo>
                      <a:pt x="6072" y="8807"/>
                      <a:pt x="5672" y="10008"/>
                      <a:pt x="5238" y="11208"/>
                    </a:cubicBezTo>
                    <a:cubicBezTo>
                      <a:pt x="3770" y="7639"/>
                      <a:pt x="2303" y="4070"/>
                      <a:pt x="802" y="467"/>
                    </a:cubicBezTo>
                    <a:cubicBezTo>
                      <a:pt x="802" y="434"/>
                      <a:pt x="768" y="367"/>
                      <a:pt x="768" y="334"/>
                    </a:cubicBezTo>
                    <a:lnTo>
                      <a:pt x="435" y="0"/>
                    </a:ln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1" name="Google Shape;32;p2"/>
            <p:cNvGrpSpPr>
              <a:grpSpLocks/>
            </p:cNvGrpSpPr>
            <p:nvPr/>
          </p:nvGrpSpPr>
          <p:grpSpPr bwMode="auto">
            <a:xfrm rot="1293275">
              <a:off x="2830290" y="3380855"/>
              <a:ext cx="332761" cy="1358547"/>
              <a:chOff x="2815525" y="3515450"/>
              <a:chExt cx="332750" cy="1358500"/>
            </a:xfrm>
          </p:grpSpPr>
          <p:sp>
            <p:nvSpPr>
              <p:cNvPr id="12" name="Google Shape;33;p2"/>
              <p:cNvSpPr>
                <a:spLocks/>
              </p:cNvSpPr>
              <p:nvPr/>
            </p:nvSpPr>
            <p:spPr bwMode="auto">
              <a:xfrm>
                <a:off x="2816350" y="3515450"/>
                <a:ext cx="331925" cy="1358500"/>
              </a:xfrm>
              <a:custGeom>
                <a:avLst/>
                <a:gdLst>
                  <a:gd name="T0" fmla="*/ 4170 w 13277"/>
                  <a:gd name="T1" fmla="*/ 1 h 54340"/>
                  <a:gd name="T2" fmla="*/ 4037 w 13277"/>
                  <a:gd name="T3" fmla="*/ 368 h 54340"/>
                  <a:gd name="T4" fmla="*/ 1835 w 13277"/>
                  <a:gd name="T5" fmla="*/ 8173 h 54340"/>
                  <a:gd name="T6" fmla="*/ 1735 w 13277"/>
                  <a:gd name="T7" fmla="*/ 8607 h 54340"/>
                  <a:gd name="T8" fmla="*/ 467 w 13277"/>
                  <a:gd name="T9" fmla="*/ 16179 h 54340"/>
                  <a:gd name="T10" fmla="*/ 434 w 13277"/>
                  <a:gd name="T11" fmla="*/ 16546 h 54340"/>
                  <a:gd name="T12" fmla="*/ 0 w 13277"/>
                  <a:gd name="T13" fmla="*/ 24318 h 54340"/>
                  <a:gd name="T14" fmla="*/ 0 w 13277"/>
                  <a:gd name="T15" fmla="*/ 24685 h 54340"/>
                  <a:gd name="T16" fmla="*/ 467 w 13277"/>
                  <a:gd name="T17" fmla="*/ 31690 h 54340"/>
                  <a:gd name="T18" fmla="*/ 501 w 13277"/>
                  <a:gd name="T19" fmla="*/ 32057 h 54340"/>
                  <a:gd name="T20" fmla="*/ 1969 w 13277"/>
                  <a:gd name="T21" fmla="*/ 39462 h 54340"/>
                  <a:gd name="T22" fmla="*/ 2035 w 13277"/>
                  <a:gd name="T23" fmla="*/ 39829 h 54340"/>
                  <a:gd name="T24" fmla="*/ 8640 w 13277"/>
                  <a:gd name="T25" fmla="*/ 54140 h 54340"/>
                  <a:gd name="T26" fmla="*/ 8807 w 13277"/>
                  <a:gd name="T27" fmla="*/ 54340 h 54340"/>
                  <a:gd name="T28" fmla="*/ 8974 w 13277"/>
                  <a:gd name="T29" fmla="*/ 54040 h 54340"/>
                  <a:gd name="T30" fmla="*/ 12276 w 13277"/>
                  <a:gd name="T31" fmla="*/ 44399 h 54340"/>
                  <a:gd name="T32" fmla="*/ 12343 w 13277"/>
                  <a:gd name="T33" fmla="*/ 44032 h 54340"/>
                  <a:gd name="T34" fmla="*/ 13210 w 13277"/>
                  <a:gd name="T35" fmla="*/ 36227 h 54340"/>
                  <a:gd name="T36" fmla="*/ 13210 w 13277"/>
                  <a:gd name="T37" fmla="*/ 35893 h 54340"/>
                  <a:gd name="T38" fmla="*/ 12976 w 13277"/>
                  <a:gd name="T39" fmla="*/ 29055 h 54340"/>
                  <a:gd name="T40" fmla="*/ 12943 w 13277"/>
                  <a:gd name="T41" fmla="*/ 28721 h 54340"/>
                  <a:gd name="T42" fmla="*/ 11976 w 13277"/>
                  <a:gd name="T43" fmla="*/ 21783 h 54340"/>
                  <a:gd name="T44" fmla="*/ 11876 w 13277"/>
                  <a:gd name="T45" fmla="*/ 21450 h 54340"/>
                  <a:gd name="T46" fmla="*/ 10141 w 13277"/>
                  <a:gd name="T47" fmla="*/ 14545 h 54340"/>
                  <a:gd name="T48" fmla="*/ 10008 w 13277"/>
                  <a:gd name="T49" fmla="*/ 14211 h 54340"/>
                  <a:gd name="T50" fmla="*/ 7606 w 13277"/>
                  <a:gd name="T51" fmla="*/ 7440 h 54340"/>
                  <a:gd name="T52" fmla="*/ 7439 w 13277"/>
                  <a:gd name="T53" fmla="*/ 7039 h 54340"/>
                  <a:gd name="T54" fmla="*/ 4337 w 13277"/>
                  <a:gd name="T55" fmla="*/ 334 h 54340"/>
                  <a:gd name="T56" fmla="*/ 4170 w 13277"/>
                  <a:gd name="T57" fmla="*/ 1 h 54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77" h="54340" extrusionOk="0">
                    <a:moveTo>
                      <a:pt x="4170" y="1"/>
                    </a:moveTo>
                    <a:lnTo>
                      <a:pt x="4037" y="368"/>
                    </a:lnTo>
                    <a:cubicBezTo>
                      <a:pt x="3136" y="3036"/>
                      <a:pt x="2402" y="5672"/>
                      <a:pt x="1835" y="8173"/>
                    </a:cubicBezTo>
                    <a:cubicBezTo>
                      <a:pt x="1802" y="8307"/>
                      <a:pt x="1802" y="8474"/>
                      <a:pt x="1735" y="8607"/>
                    </a:cubicBezTo>
                    <a:cubicBezTo>
                      <a:pt x="1168" y="11209"/>
                      <a:pt x="734" y="13777"/>
                      <a:pt x="467" y="16179"/>
                    </a:cubicBezTo>
                    <a:cubicBezTo>
                      <a:pt x="467" y="16313"/>
                      <a:pt x="434" y="16446"/>
                      <a:pt x="434" y="16546"/>
                    </a:cubicBezTo>
                    <a:cubicBezTo>
                      <a:pt x="134" y="19281"/>
                      <a:pt x="0" y="21850"/>
                      <a:pt x="0" y="24318"/>
                    </a:cubicBezTo>
                    <a:lnTo>
                      <a:pt x="0" y="24685"/>
                    </a:lnTo>
                    <a:cubicBezTo>
                      <a:pt x="0" y="27187"/>
                      <a:pt x="167" y="29522"/>
                      <a:pt x="467" y="31690"/>
                    </a:cubicBezTo>
                    <a:cubicBezTo>
                      <a:pt x="467" y="31824"/>
                      <a:pt x="501" y="31957"/>
                      <a:pt x="501" y="32057"/>
                    </a:cubicBezTo>
                    <a:cubicBezTo>
                      <a:pt x="834" y="34792"/>
                      <a:pt x="1368" y="37227"/>
                      <a:pt x="1969" y="39462"/>
                    </a:cubicBezTo>
                    <a:cubicBezTo>
                      <a:pt x="1969" y="39562"/>
                      <a:pt x="2002" y="39696"/>
                      <a:pt x="2035" y="39829"/>
                    </a:cubicBezTo>
                    <a:cubicBezTo>
                      <a:pt x="4370" y="48169"/>
                      <a:pt x="7839" y="53072"/>
                      <a:pt x="8640" y="54140"/>
                    </a:cubicBezTo>
                    <a:cubicBezTo>
                      <a:pt x="8773" y="54240"/>
                      <a:pt x="8807" y="54340"/>
                      <a:pt x="8807" y="54340"/>
                    </a:cubicBezTo>
                    <a:cubicBezTo>
                      <a:pt x="8873" y="54240"/>
                      <a:pt x="8940" y="54140"/>
                      <a:pt x="8974" y="54040"/>
                    </a:cubicBezTo>
                    <a:cubicBezTo>
                      <a:pt x="10508" y="50904"/>
                      <a:pt x="11609" y="47668"/>
                      <a:pt x="12276" y="44399"/>
                    </a:cubicBezTo>
                    <a:cubicBezTo>
                      <a:pt x="12309" y="44299"/>
                      <a:pt x="12309" y="44166"/>
                      <a:pt x="12343" y="44032"/>
                    </a:cubicBezTo>
                    <a:cubicBezTo>
                      <a:pt x="12843" y="41464"/>
                      <a:pt x="13143" y="38829"/>
                      <a:pt x="13210" y="36227"/>
                    </a:cubicBezTo>
                    <a:lnTo>
                      <a:pt x="13210" y="35893"/>
                    </a:lnTo>
                    <a:cubicBezTo>
                      <a:pt x="13277" y="33558"/>
                      <a:pt x="13177" y="31323"/>
                      <a:pt x="12976" y="29055"/>
                    </a:cubicBezTo>
                    <a:cubicBezTo>
                      <a:pt x="12976" y="28988"/>
                      <a:pt x="12943" y="28855"/>
                      <a:pt x="12943" y="28721"/>
                    </a:cubicBezTo>
                    <a:cubicBezTo>
                      <a:pt x="12676" y="26353"/>
                      <a:pt x="12343" y="24018"/>
                      <a:pt x="11976" y="21783"/>
                    </a:cubicBezTo>
                    <a:cubicBezTo>
                      <a:pt x="11942" y="21650"/>
                      <a:pt x="11942" y="21550"/>
                      <a:pt x="11876" y="21450"/>
                    </a:cubicBezTo>
                    <a:cubicBezTo>
                      <a:pt x="11375" y="18981"/>
                      <a:pt x="10808" y="16679"/>
                      <a:pt x="10141" y="14545"/>
                    </a:cubicBezTo>
                    <a:cubicBezTo>
                      <a:pt x="10108" y="14445"/>
                      <a:pt x="10041" y="14344"/>
                      <a:pt x="10008" y="14211"/>
                    </a:cubicBezTo>
                    <a:cubicBezTo>
                      <a:pt x="9207" y="11676"/>
                      <a:pt x="8373" y="9374"/>
                      <a:pt x="7606" y="7440"/>
                    </a:cubicBezTo>
                    <a:cubicBezTo>
                      <a:pt x="7506" y="7306"/>
                      <a:pt x="7472" y="7173"/>
                      <a:pt x="7439" y="7039"/>
                    </a:cubicBezTo>
                    <a:cubicBezTo>
                      <a:pt x="6005" y="3603"/>
                      <a:pt x="4804" y="1168"/>
                      <a:pt x="4337" y="334"/>
                    </a:cubicBezTo>
                    <a:cubicBezTo>
                      <a:pt x="4270" y="134"/>
                      <a:pt x="4170" y="1"/>
                      <a:pt x="4170"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 name="Google Shape;34;p2"/>
              <p:cNvSpPr>
                <a:spLocks/>
              </p:cNvSpPr>
              <p:nvPr/>
            </p:nvSpPr>
            <p:spPr bwMode="auto">
              <a:xfrm>
                <a:off x="2815525" y="3515450"/>
                <a:ext cx="331075" cy="1357675"/>
              </a:xfrm>
              <a:custGeom>
                <a:avLst/>
                <a:gdLst>
                  <a:gd name="T0" fmla="*/ 4070 w 13243"/>
                  <a:gd name="T1" fmla="*/ 368 h 54307"/>
                  <a:gd name="T2" fmla="*/ 6071 w 13243"/>
                  <a:gd name="T3" fmla="*/ 13177 h 54307"/>
                  <a:gd name="T4" fmla="*/ 1801 w 13243"/>
                  <a:gd name="T5" fmla="*/ 8607 h 54307"/>
                  <a:gd name="T6" fmla="*/ 6171 w 13243"/>
                  <a:gd name="T7" fmla="*/ 13677 h 54307"/>
                  <a:gd name="T8" fmla="*/ 500 w 13243"/>
                  <a:gd name="T9" fmla="*/ 16146 h 54307"/>
                  <a:gd name="T10" fmla="*/ 4804 w 13243"/>
                  <a:gd name="T11" fmla="*/ 19682 h 54307"/>
                  <a:gd name="T12" fmla="*/ 7205 w 13243"/>
                  <a:gd name="T13" fmla="*/ 21483 h 54307"/>
                  <a:gd name="T14" fmla="*/ 0 w 13243"/>
                  <a:gd name="T15" fmla="*/ 24285 h 54307"/>
                  <a:gd name="T16" fmla="*/ 5070 w 13243"/>
                  <a:gd name="T17" fmla="*/ 26987 h 54307"/>
                  <a:gd name="T18" fmla="*/ 8373 w 13243"/>
                  <a:gd name="T19" fmla="*/ 32791 h 54307"/>
                  <a:gd name="T20" fmla="*/ 500 w 13243"/>
                  <a:gd name="T21" fmla="*/ 31657 h 54307"/>
                  <a:gd name="T22" fmla="*/ 534 w 13243"/>
                  <a:gd name="T23" fmla="*/ 32024 h 54307"/>
                  <a:gd name="T24" fmla="*/ 8540 w 13243"/>
                  <a:gd name="T25" fmla="*/ 35226 h 54307"/>
                  <a:gd name="T26" fmla="*/ 8806 w 13243"/>
                  <a:gd name="T27" fmla="*/ 41164 h 54307"/>
                  <a:gd name="T28" fmla="*/ 2002 w 13243"/>
                  <a:gd name="T29" fmla="*/ 39396 h 54307"/>
                  <a:gd name="T30" fmla="*/ 6038 w 13243"/>
                  <a:gd name="T31" fmla="*/ 40997 h 54307"/>
                  <a:gd name="T32" fmla="*/ 8840 w 13243"/>
                  <a:gd name="T33" fmla="*/ 41497 h 54307"/>
                  <a:gd name="T34" fmla="*/ 8673 w 13243"/>
                  <a:gd name="T35" fmla="*/ 54073 h 54307"/>
                  <a:gd name="T36" fmla="*/ 9007 w 13243"/>
                  <a:gd name="T37" fmla="*/ 54006 h 54307"/>
                  <a:gd name="T38" fmla="*/ 11742 w 13243"/>
                  <a:gd name="T39" fmla="*/ 44666 h 54307"/>
                  <a:gd name="T40" fmla="*/ 12376 w 13243"/>
                  <a:gd name="T41" fmla="*/ 44032 h 54307"/>
                  <a:gd name="T42" fmla="*/ 9207 w 13243"/>
                  <a:gd name="T43" fmla="*/ 45367 h 54307"/>
                  <a:gd name="T44" fmla="*/ 11442 w 13243"/>
                  <a:gd name="T45" fmla="*/ 37127 h 54307"/>
                  <a:gd name="T46" fmla="*/ 13243 w 13243"/>
                  <a:gd name="T47" fmla="*/ 35893 h 54307"/>
                  <a:gd name="T48" fmla="*/ 8840 w 13243"/>
                  <a:gd name="T49" fmla="*/ 35293 h 54307"/>
                  <a:gd name="T50" fmla="*/ 8840 w 13243"/>
                  <a:gd name="T51" fmla="*/ 34292 h 54307"/>
                  <a:gd name="T52" fmla="*/ 11208 w 13243"/>
                  <a:gd name="T53" fmla="*/ 30156 h 54307"/>
                  <a:gd name="T54" fmla="*/ 13009 w 13243"/>
                  <a:gd name="T55" fmla="*/ 28655 h 54307"/>
                  <a:gd name="T56" fmla="*/ 7872 w 13243"/>
                  <a:gd name="T57" fmla="*/ 24018 h 54307"/>
                  <a:gd name="T58" fmla="*/ 12009 w 13243"/>
                  <a:gd name="T59" fmla="*/ 21783 h 54307"/>
                  <a:gd name="T60" fmla="*/ 7839 w 13243"/>
                  <a:gd name="T61" fmla="*/ 23718 h 54307"/>
                  <a:gd name="T62" fmla="*/ 7005 w 13243"/>
                  <a:gd name="T63" fmla="*/ 17347 h 54307"/>
                  <a:gd name="T64" fmla="*/ 10174 w 13243"/>
                  <a:gd name="T65" fmla="*/ 14545 h 54307"/>
                  <a:gd name="T66" fmla="*/ 6972 w 13243"/>
                  <a:gd name="T67" fmla="*/ 16980 h 54307"/>
                  <a:gd name="T68" fmla="*/ 5971 w 13243"/>
                  <a:gd name="T69" fmla="*/ 10141 h 54307"/>
                  <a:gd name="T70" fmla="*/ 7472 w 13243"/>
                  <a:gd name="T71" fmla="*/ 7039 h 54307"/>
                  <a:gd name="T72" fmla="*/ 4403 w 13243"/>
                  <a:gd name="T73" fmla="*/ 468 h 54307"/>
                  <a:gd name="T74" fmla="*/ 4203 w 13243"/>
                  <a:gd name="T75" fmla="*/ 1 h 54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43" h="54307" extrusionOk="0">
                    <a:moveTo>
                      <a:pt x="4203" y="1"/>
                    </a:moveTo>
                    <a:lnTo>
                      <a:pt x="4070" y="368"/>
                    </a:lnTo>
                    <a:cubicBezTo>
                      <a:pt x="4637" y="3670"/>
                      <a:pt x="5170" y="7006"/>
                      <a:pt x="5671" y="10308"/>
                    </a:cubicBezTo>
                    <a:cubicBezTo>
                      <a:pt x="5804" y="11276"/>
                      <a:pt x="5971" y="12210"/>
                      <a:pt x="6071" y="13177"/>
                    </a:cubicBezTo>
                    <a:cubicBezTo>
                      <a:pt x="4537" y="11643"/>
                      <a:pt x="3136" y="9975"/>
                      <a:pt x="1868" y="8173"/>
                    </a:cubicBezTo>
                    <a:cubicBezTo>
                      <a:pt x="1835" y="8307"/>
                      <a:pt x="1835" y="8474"/>
                      <a:pt x="1801" y="8607"/>
                    </a:cubicBezTo>
                    <a:cubicBezTo>
                      <a:pt x="3069" y="10442"/>
                      <a:pt x="4537" y="12110"/>
                      <a:pt x="6138" y="13677"/>
                    </a:cubicBezTo>
                    <a:lnTo>
                      <a:pt x="6171" y="13677"/>
                    </a:lnTo>
                    <a:cubicBezTo>
                      <a:pt x="6505" y="16012"/>
                      <a:pt x="6838" y="18314"/>
                      <a:pt x="7139" y="20649"/>
                    </a:cubicBezTo>
                    <a:cubicBezTo>
                      <a:pt x="4703" y="19448"/>
                      <a:pt x="2502" y="17947"/>
                      <a:pt x="500" y="16146"/>
                    </a:cubicBezTo>
                    <a:cubicBezTo>
                      <a:pt x="500" y="16279"/>
                      <a:pt x="467" y="16379"/>
                      <a:pt x="467" y="16513"/>
                    </a:cubicBezTo>
                    <a:cubicBezTo>
                      <a:pt x="1835" y="17680"/>
                      <a:pt x="3236" y="18781"/>
                      <a:pt x="4804" y="19682"/>
                    </a:cubicBezTo>
                    <a:cubicBezTo>
                      <a:pt x="5537" y="20182"/>
                      <a:pt x="6338" y="20616"/>
                      <a:pt x="7172" y="21016"/>
                    </a:cubicBezTo>
                    <a:cubicBezTo>
                      <a:pt x="7172" y="21149"/>
                      <a:pt x="7172" y="21316"/>
                      <a:pt x="7205" y="21483"/>
                    </a:cubicBezTo>
                    <a:cubicBezTo>
                      <a:pt x="7472" y="23484"/>
                      <a:pt x="7672" y="25452"/>
                      <a:pt x="7872" y="27454"/>
                    </a:cubicBezTo>
                    <a:cubicBezTo>
                      <a:pt x="5070" y="26820"/>
                      <a:pt x="2402" y="25719"/>
                      <a:pt x="0" y="24285"/>
                    </a:cubicBezTo>
                    <a:lnTo>
                      <a:pt x="0" y="24652"/>
                    </a:lnTo>
                    <a:cubicBezTo>
                      <a:pt x="1635" y="25619"/>
                      <a:pt x="3336" y="26386"/>
                      <a:pt x="5070" y="26987"/>
                    </a:cubicBezTo>
                    <a:cubicBezTo>
                      <a:pt x="6004" y="27320"/>
                      <a:pt x="6972" y="27554"/>
                      <a:pt x="7906" y="27787"/>
                    </a:cubicBezTo>
                    <a:cubicBezTo>
                      <a:pt x="8073" y="29455"/>
                      <a:pt x="8239" y="31123"/>
                      <a:pt x="8373" y="32791"/>
                    </a:cubicBezTo>
                    <a:cubicBezTo>
                      <a:pt x="8473" y="33491"/>
                      <a:pt x="8506" y="34225"/>
                      <a:pt x="8540" y="34959"/>
                    </a:cubicBezTo>
                    <a:cubicBezTo>
                      <a:pt x="5704" y="34325"/>
                      <a:pt x="2969" y="33191"/>
                      <a:pt x="500" y="31657"/>
                    </a:cubicBezTo>
                    <a:cubicBezTo>
                      <a:pt x="500" y="31790"/>
                      <a:pt x="534" y="31890"/>
                      <a:pt x="534" y="32024"/>
                    </a:cubicBezTo>
                    <a:cubicBezTo>
                      <a:pt x="2202" y="33024"/>
                      <a:pt x="4003" y="33858"/>
                      <a:pt x="5838" y="34492"/>
                    </a:cubicBezTo>
                    <a:cubicBezTo>
                      <a:pt x="6705" y="34759"/>
                      <a:pt x="7639" y="35026"/>
                      <a:pt x="8540" y="35226"/>
                    </a:cubicBezTo>
                    <a:cubicBezTo>
                      <a:pt x="8673" y="37227"/>
                      <a:pt x="8806" y="39196"/>
                      <a:pt x="8840" y="41164"/>
                    </a:cubicBezTo>
                    <a:lnTo>
                      <a:pt x="8806" y="41164"/>
                    </a:lnTo>
                    <a:cubicBezTo>
                      <a:pt x="6438" y="40830"/>
                      <a:pt x="4170" y="40230"/>
                      <a:pt x="2002" y="39396"/>
                    </a:cubicBezTo>
                    <a:cubicBezTo>
                      <a:pt x="2002" y="39529"/>
                      <a:pt x="2035" y="39663"/>
                      <a:pt x="2068" y="39763"/>
                    </a:cubicBezTo>
                    <a:cubicBezTo>
                      <a:pt x="3369" y="40263"/>
                      <a:pt x="4703" y="40697"/>
                      <a:pt x="6038" y="40997"/>
                    </a:cubicBezTo>
                    <a:cubicBezTo>
                      <a:pt x="6905" y="41197"/>
                      <a:pt x="7839" y="41364"/>
                      <a:pt x="8740" y="41497"/>
                    </a:cubicBezTo>
                    <a:lnTo>
                      <a:pt x="8840" y="41497"/>
                    </a:lnTo>
                    <a:cubicBezTo>
                      <a:pt x="8840" y="42331"/>
                      <a:pt x="8873" y="43198"/>
                      <a:pt x="8873" y="44032"/>
                    </a:cubicBezTo>
                    <a:cubicBezTo>
                      <a:pt x="8906" y="47368"/>
                      <a:pt x="8873" y="50737"/>
                      <a:pt x="8673" y="54073"/>
                    </a:cubicBezTo>
                    <a:cubicBezTo>
                      <a:pt x="8773" y="54206"/>
                      <a:pt x="8840" y="54306"/>
                      <a:pt x="8840" y="54306"/>
                    </a:cubicBezTo>
                    <a:cubicBezTo>
                      <a:pt x="8906" y="54206"/>
                      <a:pt x="8940" y="54073"/>
                      <a:pt x="9007" y="54006"/>
                    </a:cubicBezTo>
                    <a:cubicBezTo>
                      <a:pt x="9140" y="51238"/>
                      <a:pt x="9207" y="48469"/>
                      <a:pt x="9207" y="45667"/>
                    </a:cubicBezTo>
                    <a:cubicBezTo>
                      <a:pt x="10074" y="45367"/>
                      <a:pt x="10908" y="45033"/>
                      <a:pt x="11742" y="44666"/>
                    </a:cubicBezTo>
                    <a:cubicBezTo>
                      <a:pt x="11909" y="44566"/>
                      <a:pt x="12109" y="44499"/>
                      <a:pt x="12276" y="44399"/>
                    </a:cubicBezTo>
                    <a:cubicBezTo>
                      <a:pt x="12342" y="44299"/>
                      <a:pt x="12342" y="44166"/>
                      <a:pt x="12376" y="44032"/>
                    </a:cubicBezTo>
                    <a:cubicBezTo>
                      <a:pt x="11342" y="44533"/>
                      <a:pt x="10274" y="45000"/>
                      <a:pt x="9207" y="45367"/>
                    </a:cubicBezTo>
                    <a:cubicBezTo>
                      <a:pt x="9207" y="42965"/>
                      <a:pt x="9140" y="40530"/>
                      <a:pt x="9007" y="38128"/>
                    </a:cubicBezTo>
                    <a:cubicBezTo>
                      <a:pt x="9840" y="37828"/>
                      <a:pt x="10674" y="37494"/>
                      <a:pt x="11442" y="37127"/>
                    </a:cubicBezTo>
                    <a:cubicBezTo>
                      <a:pt x="12075" y="36861"/>
                      <a:pt x="12676" y="36527"/>
                      <a:pt x="13243" y="36227"/>
                    </a:cubicBezTo>
                    <a:lnTo>
                      <a:pt x="13243" y="35893"/>
                    </a:lnTo>
                    <a:cubicBezTo>
                      <a:pt x="11875" y="36627"/>
                      <a:pt x="10474" y="37227"/>
                      <a:pt x="9007" y="37795"/>
                    </a:cubicBezTo>
                    <a:cubicBezTo>
                      <a:pt x="8973" y="36961"/>
                      <a:pt x="8873" y="36127"/>
                      <a:pt x="8840" y="35293"/>
                    </a:cubicBezTo>
                    <a:cubicBezTo>
                      <a:pt x="8840" y="35226"/>
                      <a:pt x="8840" y="35226"/>
                      <a:pt x="8873" y="35126"/>
                    </a:cubicBezTo>
                    <a:cubicBezTo>
                      <a:pt x="8873" y="34859"/>
                      <a:pt x="8873" y="34559"/>
                      <a:pt x="8840" y="34292"/>
                    </a:cubicBezTo>
                    <a:cubicBezTo>
                      <a:pt x="8806" y="33358"/>
                      <a:pt x="8706" y="32391"/>
                      <a:pt x="8640" y="31490"/>
                    </a:cubicBezTo>
                    <a:cubicBezTo>
                      <a:pt x="9507" y="31056"/>
                      <a:pt x="10374" y="30656"/>
                      <a:pt x="11208" y="30156"/>
                    </a:cubicBezTo>
                    <a:cubicBezTo>
                      <a:pt x="11842" y="29789"/>
                      <a:pt x="12476" y="29389"/>
                      <a:pt x="13043" y="28988"/>
                    </a:cubicBezTo>
                    <a:cubicBezTo>
                      <a:pt x="13043" y="28888"/>
                      <a:pt x="13009" y="28788"/>
                      <a:pt x="13009" y="28655"/>
                    </a:cubicBezTo>
                    <a:cubicBezTo>
                      <a:pt x="11642" y="29622"/>
                      <a:pt x="10141" y="30456"/>
                      <a:pt x="8573" y="31156"/>
                    </a:cubicBezTo>
                    <a:cubicBezTo>
                      <a:pt x="8406" y="28788"/>
                      <a:pt x="8173" y="26386"/>
                      <a:pt x="7872" y="24018"/>
                    </a:cubicBezTo>
                    <a:cubicBezTo>
                      <a:pt x="8740" y="23651"/>
                      <a:pt x="9640" y="23217"/>
                      <a:pt x="10474" y="22717"/>
                    </a:cubicBezTo>
                    <a:cubicBezTo>
                      <a:pt x="11008" y="22450"/>
                      <a:pt x="11508" y="22117"/>
                      <a:pt x="12009" y="21783"/>
                    </a:cubicBezTo>
                    <a:cubicBezTo>
                      <a:pt x="11975" y="21650"/>
                      <a:pt x="11975" y="21550"/>
                      <a:pt x="11909" y="21450"/>
                    </a:cubicBezTo>
                    <a:cubicBezTo>
                      <a:pt x="10641" y="22317"/>
                      <a:pt x="9240" y="23117"/>
                      <a:pt x="7839" y="23718"/>
                    </a:cubicBezTo>
                    <a:cubicBezTo>
                      <a:pt x="7806" y="23484"/>
                      <a:pt x="7806" y="23284"/>
                      <a:pt x="7739" y="23017"/>
                    </a:cubicBezTo>
                    <a:cubicBezTo>
                      <a:pt x="7505" y="21116"/>
                      <a:pt x="7239" y="19215"/>
                      <a:pt x="7005" y="17347"/>
                    </a:cubicBezTo>
                    <a:cubicBezTo>
                      <a:pt x="7739" y="16813"/>
                      <a:pt x="8406" y="16212"/>
                      <a:pt x="9073" y="15612"/>
                    </a:cubicBezTo>
                    <a:cubicBezTo>
                      <a:pt x="9474" y="15278"/>
                      <a:pt x="9840" y="14878"/>
                      <a:pt x="10174" y="14545"/>
                    </a:cubicBezTo>
                    <a:cubicBezTo>
                      <a:pt x="10141" y="14445"/>
                      <a:pt x="10074" y="14344"/>
                      <a:pt x="10041" y="14211"/>
                    </a:cubicBezTo>
                    <a:cubicBezTo>
                      <a:pt x="9073" y="15178"/>
                      <a:pt x="8039" y="16146"/>
                      <a:pt x="6972" y="16980"/>
                    </a:cubicBezTo>
                    <a:lnTo>
                      <a:pt x="6205" y="11709"/>
                    </a:lnTo>
                    <a:cubicBezTo>
                      <a:pt x="6138" y="11209"/>
                      <a:pt x="6038" y="10675"/>
                      <a:pt x="5971" y="10141"/>
                    </a:cubicBezTo>
                    <a:cubicBezTo>
                      <a:pt x="6538" y="9274"/>
                      <a:pt x="7072" y="8340"/>
                      <a:pt x="7639" y="7440"/>
                    </a:cubicBezTo>
                    <a:cubicBezTo>
                      <a:pt x="7539" y="7306"/>
                      <a:pt x="7505" y="7173"/>
                      <a:pt x="7472" y="7039"/>
                    </a:cubicBezTo>
                    <a:cubicBezTo>
                      <a:pt x="6972" y="7940"/>
                      <a:pt x="6471" y="8841"/>
                      <a:pt x="5871" y="9674"/>
                    </a:cubicBezTo>
                    <a:cubicBezTo>
                      <a:pt x="5404" y="6606"/>
                      <a:pt x="4904" y="3537"/>
                      <a:pt x="4403" y="468"/>
                    </a:cubicBezTo>
                    <a:cubicBezTo>
                      <a:pt x="4370" y="434"/>
                      <a:pt x="4370" y="368"/>
                      <a:pt x="4370" y="334"/>
                    </a:cubicBezTo>
                    <a:cubicBezTo>
                      <a:pt x="4303" y="134"/>
                      <a:pt x="4203" y="1"/>
                      <a:pt x="4203"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sp>
        <p:nvSpPr>
          <p:cNvPr id="9" name="Google Shape;9;p2"/>
          <p:cNvSpPr txBox="1">
            <a:spLocks noGrp="1"/>
          </p:cNvSpPr>
          <p:nvPr>
            <p:ph type="ctrTitle"/>
          </p:nvPr>
        </p:nvSpPr>
        <p:spPr>
          <a:xfrm>
            <a:off x="713250" y="2640900"/>
            <a:ext cx="7717500" cy="1299000"/>
          </a:xfrm>
          <a:prstGeom prst="rect">
            <a:avLst/>
          </a:prstGeom>
        </p:spPr>
        <p:txBody>
          <a:bodyPr spcFirstLastPara="1">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13250" y="4299025"/>
            <a:ext cx="7717500" cy="425700"/>
          </a:xfrm>
          <a:prstGeom prst="rect">
            <a:avLst/>
          </a:prstGeom>
        </p:spPr>
        <p:txBody>
          <a:bodyPr spcFirstLastPara="1" anchor="ctr">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3447687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bg1"/>
        </a:solidFill>
        <a:effectLst/>
      </p:bgPr>
    </p:bg>
    <p:spTree>
      <p:nvGrpSpPr>
        <p:cNvPr id="1" name="Shape 336"/>
        <p:cNvGrpSpPr/>
        <p:nvPr/>
      </p:nvGrpSpPr>
      <p:grpSpPr>
        <a:xfrm>
          <a:off x="0" y="0"/>
          <a:ext cx="0" cy="0"/>
          <a:chOff x="0" y="0"/>
          <a:chExt cx="0" cy="0"/>
        </a:xfrm>
      </p:grpSpPr>
    </p:spTree>
    <p:extLst>
      <p:ext uri="{BB962C8B-B14F-4D97-AF65-F5344CB8AC3E}">
        <p14:creationId xmlns:p14="http://schemas.microsoft.com/office/powerpoint/2010/main" val="2574730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bg1"/>
        </a:solidFill>
        <a:effectLst/>
      </p:bgPr>
    </p:bg>
    <p:spTree>
      <p:nvGrpSpPr>
        <p:cNvPr id="1" name="Shape 336"/>
        <p:cNvGrpSpPr/>
        <p:nvPr/>
      </p:nvGrpSpPr>
      <p:grpSpPr>
        <a:xfrm>
          <a:off x="0" y="0"/>
          <a:ext cx="0" cy="0"/>
          <a:chOff x="0" y="0"/>
          <a:chExt cx="0" cy="0"/>
        </a:xfrm>
      </p:grpSpPr>
    </p:spTree>
    <p:extLst>
      <p:ext uri="{BB962C8B-B14F-4D97-AF65-F5344CB8AC3E}">
        <p14:creationId xmlns:p14="http://schemas.microsoft.com/office/powerpoint/2010/main" val="691826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bg1"/>
        </a:solidFill>
        <a:effectLst/>
      </p:bgPr>
    </p:bg>
    <p:spTree>
      <p:nvGrpSpPr>
        <p:cNvPr id="1" name="Shape 336"/>
        <p:cNvGrpSpPr/>
        <p:nvPr/>
      </p:nvGrpSpPr>
      <p:grpSpPr>
        <a:xfrm>
          <a:off x="0" y="0"/>
          <a:ext cx="0" cy="0"/>
          <a:chOff x="0" y="0"/>
          <a:chExt cx="0" cy="0"/>
        </a:xfrm>
      </p:grpSpPr>
    </p:spTree>
    <p:extLst>
      <p:ext uri="{BB962C8B-B14F-4D97-AF65-F5344CB8AC3E}">
        <p14:creationId xmlns:p14="http://schemas.microsoft.com/office/powerpoint/2010/main" val="1571395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bg1"/>
        </a:solidFill>
        <a:effectLst/>
      </p:bgPr>
    </p:bg>
    <p:spTree>
      <p:nvGrpSpPr>
        <p:cNvPr id="1" name="Shape 336"/>
        <p:cNvGrpSpPr/>
        <p:nvPr/>
      </p:nvGrpSpPr>
      <p:grpSpPr>
        <a:xfrm>
          <a:off x="0" y="0"/>
          <a:ext cx="0" cy="0"/>
          <a:chOff x="0" y="0"/>
          <a:chExt cx="0" cy="0"/>
        </a:xfrm>
      </p:grpSpPr>
    </p:spTree>
    <p:extLst>
      <p:ext uri="{BB962C8B-B14F-4D97-AF65-F5344CB8AC3E}">
        <p14:creationId xmlns:p14="http://schemas.microsoft.com/office/powerpoint/2010/main" val="42499650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p:cSld name="CUSTOM_15">
    <p:spTree>
      <p:nvGrpSpPr>
        <p:cNvPr id="1" name="Shape 337"/>
        <p:cNvGrpSpPr/>
        <p:nvPr/>
      </p:nvGrpSpPr>
      <p:grpSpPr>
        <a:xfrm>
          <a:off x="0" y="0"/>
          <a:ext cx="0" cy="0"/>
          <a:chOff x="0" y="0"/>
          <a:chExt cx="0" cy="0"/>
        </a:xfrm>
      </p:grpSpPr>
      <p:grpSp>
        <p:nvGrpSpPr>
          <p:cNvPr id="15" name="Google Shape;350;p13"/>
          <p:cNvGrpSpPr>
            <a:grpSpLocks/>
          </p:cNvGrpSpPr>
          <p:nvPr/>
        </p:nvGrpSpPr>
        <p:grpSpPr bwMode="auto">
          <a:xfrm>
            <a:off x="-487363" y="-387350"/>
            <a:ext cx="1697038" cy="2439988"/>
            <a:chOff x="-487856" y="-386953"/>
            <a:chExt cx="1697433" cy="2439966"/>
          </a:xfrm>
        </p:grpSpPr>
        <p:grpSp>
          <p:nvGrpSpPr>
            <p:cNvPr id="16" name="Google Shape;351;p13"/>
            <p:cNvGrpSpPr>
              <a:grpSpLocks/>
            </p:cNvGrpSpPr>
            <p:nvPr/>
          </p:nvGrpSpPr>
          <p:grpSpPr bwMode="auto">
            <a:xfrm rot="-9797362">
              <a:off x="-298797" y="441817"/>
              <a:ext cx="1127038" cy="1480427"/>
              <a:chOff x="1324450" y="3346550"/>
              <a:chExt cx="974050" cy="1279575"/>
            </a:xfrm>
          </p:grpSpPr>
          <p:sp>
            <p:nvSpPr>
              <p:cNvPr id="23" name="Google Shape;352;p13"/>
              <p:cNvSpPr>
                <a:spLocks/>
              </p:cNvSpPr>
              <p:nvPr/>
            </p:nvSpPr>
            <p:spPr bwMode="auto">
              <a:xfrm>
                <a:off x="1590475" y="3463500"/>
                <a:ext cx="243275" cy="283825"/>
              </a:xfrm>
              <a:custGeom>
                <a:avLst/>
                <a:gdLst>
                  <a:gd name="T0" fmla="*/ 5113 w 9731"/>
                  <a:gd name="T1" fmla="*/ 1 h 11353"/>
                  <a:gd name="T2" fmla="*/ 4871 w 9731"/>
                  <a:gd name="T3" fmla="*/ 11 h 11353"/>
                  <a:gd name="T4" fmla="*/ 7506 w 9731"/>
                  <a:gd name="T5" fmla="*/ 11352 h 11353"/>
                  <a:gd name="T6" fmla="*/ 5113 w 9731"/>
                  <a:gd name="T7" fmla="*/ 1 h 11353"/>
                </a:gdLst>
                <a:ahLst/>
                <a:cxnLst>
                  <a:cxn ang="0">
                    <a:pos x="T0" y="T1"/>
                  </a:cxn>
                  <a:cxn ang="0">
                    <a:pos x="T2" y="T3"/>
                  </a:cxn>
                  <a:cxn ang="0">
                    <a:pos x="T4" y="T5"/>
                  </a:cxn>
                  <a:cxn ang="0">
                    <a:pos x="T6" y="T7"/>
                  </a:cxn>
                </a:cxnLst>
                <a:rect l="0" t="0" r="r" b="b"/>
                <a:pathLst>
                  <a:path w="9731" h="11353" extrusionOk="0">
                    <a:moveTo>
                      <a:pt x="5113" y="1"/>
                    </a:moveTo>
                    <a:cubicBezTo>
                      <a:pt x="5034" y="1"/>
                      <a:pt x="4953" y="4"/>
                      <a:pt x="4871" y="11"/>
                    </a:cubicBezTo>
                    <a:cubicBezTo>
                      <a:pt x="0" y="378"/>
                      <a:pt x="7506" y="11352"/>
                      <a:pt x="7506" y="11352"/>
                    </a:cubicBezTo>
                    <a:cubicBezTo>
                      <a:pt x="7506" y="11352"/>
                      <a:pt x="9731" y="1"/>
                      <a:pt x="5113"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353;p13"/>
              <p:cNvSpPr>
                <a:spLocks/>
              </p:cNvSpPr>
              <p:nvPr/>
            </p:nvSpPr>
            <p:spPr bwMode="auto">
              <a:xfrm>
                <a:off x="1749200" y="3608725"/>
                <a:ext cx="242425" cy="290375"/>
              </a:xfrm>
              <a:custGeom>
                <a:avLst/>
                <a:gdLst>
                  <a:gd name="T0" fmla="*/ 4613 w 9697"/>
                  <a:gd name="T1" fmla="*/ 0 h 11615"/>
                  <a:gd name="T2" fmla="*/ 5693 w 9697"/>
                  <a:gd name="T3" fmla="*/ 11614 h 11615"/>
                  <a:gd name="T4" fmla="*/ 4793 w 9697"/>
                  <a:gd name="T5" fmla="*/ 6 h 11615"/>
                  <a:gd name="T6" fmla="*/ 4613 w 9697"/>
                  <a:gd name="T7" fmla="*/ 0 h 11615"/>
                </a:gdLst>
                <a:ahLst/>
                <a:cxnLst>
                  <a:cxn ang="0">
                    <a:pos x="T0" y="T1"/>
                  </a:cxn>
                  <a:cxn ang="0">
                    <a:pos x="T2" y="T3"/>
                  </a:cxn>
                  <a:cxn ang="0">
                    <a:pos x="T4" y="T5"/>
                  </a:cxn>
                  <a:cxn ang="0">
                    <a:pos x="T6" y="T7"/>
                  </a:cxn>
                </a:cxnLst>
                <a:rect l="0" t="0" r="r" b="b"/>
                <a:pathLst>
                  <a:path w="9697" h="11615" extrusionOk="0">
                    <a:moveTo>
                      <a:pt x="4613" y="0"/>
                    </a:moveTo>
                    <a:cubicBezTo>
                      <a:pt x="0" y="0"/>
                      <a:pt x="5693" y="11614"/>
                      <a:pt x="5693" y="11614"/>
                    </a:cubicBezTo>
                    <a:cubicBezTo>
                      <a:pt x="5693" y="11614"/>
                      <a:pt x="9696" y="373"/>
                      <a:pt x="4793" y="6"/>
                    </a:cubicBezTo>
                    <a:cubicBezTo>
                      <a:pt x="4731" y="2"/>
                      <a:pt x="4671" y="0"/>
                      <a:pt x="4613"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 name="Google Shape;354;p13"/>
              <p:cNvSpPr>
                <a:spLocks/>
              </p:cNvSpPr>
              <p:nvPr/>
            </p:nvSpPr>
            <p:spPr bwMode="auto">
              <a:xfrm>
                <a:off x="1903575" y="3725100"/>
                <a:ext cx="228150" cy="290750"/>
              </a:xfrm>
              <a:custGeom>
                <a:avLst/>
                <a:gdLst>
                  <a:gd name="T0" fmla="*/ 3714 w 9126"/>
                  <a:gd name="T1" fmla="*/ 0 h 11630"/>
                  <a:gd name="T2" fmla="*/ 2654 w 9126"/>
                  <a:gd name="T3" fmla="*/ 11629 h 11630"/>
                  <a:gd name="T4" fmla="*/ 4422 w 9126"/>
                  <a:gd name="T5" fmla="*/ 121 h 11630"/>
                  <a:gd name="T6" fmla="*/ 3714 w 9126"/>
                  <a:gd name="T7" fmla="*/ 0 h 11630"/>
                </a:gdLst>
                <a:ahLst/>
                <a:cxnLst>
                  <a:cxn ang="0">
                    <a:pos x="T0" y="T1"/>
                  </a:cxn>
                  <a:cxn ang="0">
                    <a:pos x="T2" y="T3"/>
                  </a:cxn>
                  <a:cxn ang="0">
                    <a:pos x="T4" y="T5"/>
                  </a:cxn>
                  <a:cxn ang="0">
                    <a:pos x="T6" y="T7"/>
                  </a:cxn>
                </a:cxnLst>
                <a:rect l="0" t="0" r="r" b="b"/>
                <a:pathLst>
                  <a:path w="9126" h="11630" extrusionOk="0">
                    <a:moveTo>
                      <a:pt x="3714" y="0"/>
                    </a:moveTo>
                    <a:cubicBezTo>
                      <a:pt x="0" y="0"/>
                      <a:pt x="2654" y="11629"/>
                      <a:pt x="2654" y="11629"/>
                    </a:cubicBezTo>
                    <a:cubicBezTo>
                      <a:pt x="2654" y="11629"/>
                      <a:pt x="9125" y="1622"/>
                      <a:pt x="4422" y="121"/>
                    </a:cubicBezTo>
                    <a:cubicBezTo>
                      <a:pt x="4164" y="39"/>
                      <a:pt x="3928" y="0"/>
                      <a:pt x="371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 name="Google Shape;355;p13"/>
              <p:cNvSpPr>
                <a:spLocks/>
              </p:cNvSpPr>
              <p:nvPr/>
            </p:nvSpPr>
            <p:spPr bwMode="auto">
              <a:xfrm>
                <a:off x="2026150" y="3841500"/>
                <a:ext cx="215650" cy="281075"/>
              </a:xfrm>
              <a:custGeom>
                <a:avLst/>
                <a:gdLst>
                  <a:gd name="T0" fmla="*/ 3334 w 8626"/>
                  <a:gd name="T1" fmla="*/ 0 h 11243"/>
                  <a:gd name="T2" fmla="*/ 453 w 8626"/>
                  <a:gd name="T3" fmla="*/ 11243 h 11243"/>
                  <a:gd name="T4" fmla="*/ 4289 w 8626"/>
                  <a:gd name="T5" fmla="*/ 268 h 11243"/>
                  <a:gd name="T6" fmla="*/ 3334 w 8626"/>
                  <a:gd name="T7" fmla="*/ 0 h 11243"/>
                </a:gdLst>
                <a:ahLst/>
                <a:cxnLst>
                  <a:cxn ang="0">
                    <a:pos x="T0" y="T1"/>
                  </a:cxn>
                  <a:cxn ang="0">
                    <a:pos x="T2" y="T3"/>
                  </a:cxn>
                  <a:cxn ang="0">
                    <a:pos x="T4" y="T5"/>
                  </a:cxn>
                  <a:cxn ang="0">
                    <a:pos x="T6" y="T7"/>
                  </a:cxn>
                </a:cxnLst>
                <a:rect l="0" t="0" r="r" b="b"/>
                <a:pathLst>
                  <a:path w="8626" h="11243" extrusionOk="0">
                    <a:moveTo>
                      <a:pt x="3334" y="0"/>
                    </a:moveTo>
                    <a:cubicBezTo>
                      <a:pt x="1" y="0"/>
                      <a:pt x="453" y="11243"/>
                      <a:pt x="453" y="11243"/>
                    </a:cubicBezTo>
                    <a:cubicBezTo>
                      <a:pt x="453" y="11243"/>
                      <a:pt x="8625" y="2570"/>
                      <a:pt x="4289" y="268"/>
                    </a:cubicBezTo>
                    <a:cubicBezTo>
                      <a:pt x="3940" y="85"/>
                      <a:pt x="3623" y="0"/>
                      <a:pt x="3334"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 name="Google Shape;356;p13"/>
              <p:cNvSpPr>
                <a:spLocks/>
              </p:cNvSpPr>
              <p:nvPr/>
            </p:nvSpPr>
            <p:spPr bwMode="auto">
              <a:xfrm>
                <a:off x="2093450" y="4010475"/>
                <a:ext cx="173375" cy="224700"/>
              </a:xfrm>
              <a:custGeom>
                <a:avLst/>
                <a:gdLst>
                  <a:gd name="T0" fmla="*/ 2668 w 6935"/>
                  <a:gd name="T1" fmla="*/ 1 h 8988"/>
                  <a:gd name="T2" fmla="*/ 396 w 6935"/>
                  <a:gd name="T3" fmla="*/ 8987 h 8988"/>
                  <a:gd name="T4" fmla="*/ 3432 w 6935"/>
                  <a:gd name="T5" fmla="*/ 214 h 8988"/>
                  <a:gd name="T6" fmla="*/ 2668 w 6935"/>
                  <a:gd name="T7" fmla="*/ 1 h 8988"/>
                </a:gdLst>
                <a:ahLst/>
                <a:cxnLst>
                  <a:cxn ang="0">
                    <a:pos x="T0" y="T1"/>
                  </a:cxn>
                  <a:cxn ang="0">
                    <a:pos x="T2" y="T3"/>
                  </a:cxn>
                  <a:cxn ang="0">
                    <a:pos x="T4" y="T5"/>
                  </a:cxn>
                  <a:cxn ang="0">
                    <a:pos x="T6" y="T7"/>
                  </a:cxn>
                </a:cxnLst>
                <a:rect l="0" t="0" r="r" b="b"/>
                <a:pathLst>
                  <a:path w="6935" h="8988" extrusionOk="0">
                    <a:moveTo>
                      <a:pt x="2668" y="1"/>
                    </a:moveTo>
                    <a:cubicBezTo>
                      <a:pt x="0" y="1"/>
                      <a:pt x="396" y="8987"/>
                      <a:pt x="396" y="8987"/>
                    </a:cubicBezTo>
                    <a:cubicBezTo>
                      <a:pt x="396" y="8987"/>
                      <a:pt x="6934" y="2049"/>
                      <a:pt x="3432" y="214"/>
                    </a:cubicBezTo>
                    <a:cubicBezTo>
                      <a:pt x="3153" y="68"/>
                      <a:pt x="2899" y="1"/>
                      <a:pt x="266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 name="Google Shape;357;p13"/>
              <p:cNvSpPr>
                <a:spLocks/>
              </p:cNvSpPr>
              <p:nvPr/>
            </p:nvSpPr>
            <p:spPr bwMode="auto">
              <a:xfrm>
                <a:off x="2147125" y="4158450"/>
                <a:ext cx="136375" cy="177625"/>
              </a:xfrm>
              <a:custGeom>
                <a:avLst/>
                <a:gdLst>
                  <a:gd name="T0" fmla="*/ 2120 w 5455"/>
                  <a:gd name="T1" fmla="*/ 1 h 7105"/>
                  <a:gd name="T2" fmla="*/ 284 w 5455"/>
                  <a:gd name="T3" fmla="*/ 7104 h 7105"/>
                  <a:gd name="T4" fmla="*/ 2719 w 5455"/>
                  <a:gd name="T5" fmla="*/ 166 h 7105"/>
                  <a:gd name="T6" fmla="*/ 2120 w 5455"/>
                  <a:gd name="T7" fmla="*/ 1 h 7105"/>
                </a:gdLst>
                <a:ahLst/>
                <a:cxnLst>
                  <a:cxn ang="0">
                    <a:pos x="T0" y="T1"/>
                  </a:cxn>
                  <a:cxn ang="0">
                    <a:pos x="T2" y="T3"/>
                  </a:cxn>
                  <a:cxn ang="0">
                    <a:pos x="T4" y="T5"/>
                  </a:cxn>
                  <a:cxn ang="0">
                    <a:pos x="T6" y="T7"/>
                  </a:cxn>
                </a:cxnLst>
                <a:rect l="0" t="0" r="r" b="b"/>
                <a:pathLst>
                  <a:path w="5455" h="7105" extrusionOk="0">
                    <a:moveTo>
                      <a:pt x="2120" y="1"/>
                    </a:moveTo>
                    <a:cubicBezTo>
                      <a:pt x="1" y="1"/>
                      <a:pt x="284" y="7104"/>
                      <a:pt x="284" y="7104"/>
                    </a:cubicBezTo>
                    <a:cubicBezTo>
                      <a:pt x="284" y="7104"/>
                      <a:pt x="5454" y="1634"/>
                      <a:pt x="2719" y="166"/>
                    </a:cubicBezTo>
                    <a:cubicBezTo>
                      <a:pt x="2501" y="53"/>
                      <a:pt x="2301" y="1"/>
                      <a:pt x="2120"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 name="Google Shape;358;p13"/>
              <p:cNvSpPr>
                <a:spLocks/>
              </p:cNvSpPr>
              <p:nvPr/>
            </p:nvSpPr>
            <p:spPr bwMode="auto">
              <a:xfrm>
                <a:off x="1511000" y="3639075"/>
                <a:ext cx="295475" cy="147500"/>
              </a:xfrm>
              <a:custGeom>
                <a:avLst/>
                <a:gdLst>
                  <a:gd name="T0" fmla="*/ 2745 w 11819"/>
                  <a:gd name="T1" fmla="*/ 0 h 5900"/>
                  <a:gd name="T2" fmla="*/ 1111 w 11819"/>
                  <a:gd name="T3" fmla="*/ 1360 h 5900"/>
                  <a:gd name="T4" fmla="*/ 11486 w 11819"/>
                  <a:gd name="T5" fmla="*/ 5900 h 5900"/>
                  <a:gd name="T6" fmla="*/ 11819 w 11819"/>
                  <a:gd name="T7" fmla="*/ 5897 h 5900"/>
                  <a:gd name="T8" fmla="*/ 2745 w 11819"/>
                  <a:gd name="T9" fmla="*/ 0 h 5900"/>
                </a:gdLst>
                <a:ahLst/>
                <a:cxnLst>
                  <a:cxn ang="0">
                    <a:pos x="T0" y="T1"/>
                  </a:cxn>
                  <a:cxn ang="0">
                    <a:pos x="T2" y="T3"/>
                  </a:cxn>
                  <a:cxn ang="0">
                    <a:pos x="T4" y="T5"/>
                  </a:cxn>
                  <a:cxn ang="0">
                    <a:pos x="T6" y="T7"/>
                  </a:cxn>
                  <a:cxn ang="0">
                    <a:pos x="T8" y="T9"/>
                  </a:cxn>
                </a:cxnLst>
                <a:rect l="0" t="0" r="r" b="b"/>
                <a:pathLst>
                  <a:path w="11819" h="5900" extrusionOk="0">
                    <a:moveTo>
                      <a:pt x="2745" y="0"/>
                    </a:moveTo>
                    <a:cubicBezTo>
                      <a:pt x="1958" y="0"/>
                      <a:pt x="1363" y="387"/>
                      <a:pt x="1111" y="1360"/>
                    </a:cubicBezTo>
                    <a:cubicBezTo>
                      <a:pt x="0" y="5683"/>
                      <a:pt x="9562" y="5900"/>
                      <a:pt x="11486" y="5900"/>
                    </a:cubicBezTo>
                    <a:cubicBezTo>
                      <a:pt x="11700" y="5900"/>
                      <a:pt x="11819" y="5897"/>
                      <a:pt x="11819" y="5897"/>
                    </a:cubicBezTo>
                    <a:cubicBezTo>
                      <a:pt x="11819" y="5897"/>
                      <a:pt x="5816" y="0"/>
                      <a:pt x="274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 name="Google Shape;359;p13"/>
              <p:cNvSpPr>
                <a:spLocks/>
              </p:cNvSpPr>
              <p:nvPr/>
            </p:nvSpPr>
            <p:spPr bwMode="auto">
              <a:xfrm>
                <a:off x="1624675" y="3791100"/>
                <a:ext cx="298550" cy="158025"/>
              </a:xfrm>
              <a:custGeom>
                <a:avLst/>
                <a:gdLst>
                  <a:gd name="T0" fmla="*/ 3045 w 11942"/>
                  <a:gd name="T1" fmla="*/ 1 h 6321"/>
                  <a:gd name="T2" fmla="*/ 1468 w 11942"/>
                  <a:gd name="T3" fmla="*/ 1284 h 6321"/>
                  <a:gd name="T4" fmla="*/ 11942 w 11942"/>
                  <a:gd name="T5" fmla="*/ 6321 h 6321"/>
                  <a:gd name="T6" fmla="*/ 3045 w 11942"/>
                  <a:gd name="T7" fmla="*/ 1 h 6321"/>
                </a:gdLst>
                <a:ahLst/>
                <a:cxnLst>
                  <a:cxn ang="0">
                    <a:pos x="T0" y="T1"/>
                  </a:cxn>
                  <a:cxn ang="0">
                    <a:pos x="T2" y="T3"/>
                  </a:cxn>
                  <a:cxn ang="0">
                    <a:pos x="T4" y="T5"/>
                  </a:cxn>
                  <a:cxn ang="0">
                    <a:pos x="T6" y="T7"/>
                  </a:cxn>
                </a:cxnLst>
                <a:rect l="0" t="0" r="r" b="b"/>
                <a:pathLst>
                  <a:path w="11942" h="6321" extrusionOk="0">
                    <a:moveTo>
                      <a:pt x="3045" y="1"/>
                    </a:moveTo>
                    <a:cubicBezTo>
                      <a:pt x="2313" y="1"/>
                      <a:pt x="1747" y="369"/>
                      <a:pt x="1468" y="1284"/>
                    </a:cubicBezTo>
                    <a:cubicBezTo>
                      <a:pt x="0" y="5987"/>
                      <a:pt x="11942" y="6321"/>
                      <a:pt x="11942" y="6321"/>
                    </a:cubicBezTo>
                    <a:cubicBezTo>
                      <a:pt x="11942" y="6321"/>
                      <a:pt x="6076" y="1"/>
                      <a:pt x="3045"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 name="Google Shape;360;p13"/>
              <p:cNvSpPr>
                <a:spLocks/>
              </p:cNvSpPr>
              <p:nvPr/>
            </p:nvSpPr>
            <p:spPr bwMode="auto">
              <a:xfrm>
                <a:off x="1703850" y="3945525"/>
                <a:ext cx="287775" cy="119525"/>
              </a:xfrm>
              <a:custGeom>
                <a:avLst/>
                <a:gdLst>
                  <a:gd name="T0" fmla="*/ 2065 w 11511"/>
                  <a:gd name="T1" fmla="*/ 0 h 4781"/>
                  <a:gd name="T2" fmla="*/ 169 w 11511"/>
                  <a:gd name="T3" fmla="*/ 1678 h 4781"/>
                  <a:gd name="T4" fmla="*/ 5773 w 11511"/>
                  <a:gd name="T5" fmla="*/ 4780 h 4781"/>
                  <a:gd name="T6" fmla="*/ 11510 w 11511"/>
                  <a:gd name="T7" fmla="*/ 4180 h 4781"/>
                  <a:gd name="T8" fmla="*/ 2065 w 11511"/>
                  <a:gd name="T9" fmla="*/ 0 h 4781"/>
                </a:gdLst>
                <a:ahLst/>
                <a:cxnLst>
                  <a:cxn ang="0">
                    <a:pos x="T0" y="T1"/>
                  </a:cxn>
                  <a:cxn ang="0">
                    <a:pos x="T2" y="T3"/>
                  </a:cxn>
                  <a:cxn ang="0">
                    <a:pos x="T4" y="T5"/>
                  </a:cxn>
                  <a:cxn ang="0">
                    <a:pos x="T6" y="T7"/>
                  </a:cxn>
                  <a:cxn ang="0">
                    <a:pos x="T8" y="T9"/>
                  </a:cxn>
                </a:cxnLst>
                <a:rect l="0" t="0" r="r" b="b"/>
                <a:pathLst>
                  <a:path w="11511" h="4781" extrusionOk="0">
                    <a:moveTo>
                      <a:pt x="2065" y="0"/>
                    </a:moveTo>
                    <a:cubicBezTo>
                      <a:pt x="995" y="0"/>
                      <a:pt x="252" y="458"/>
                      <a:pt x="169" y="1678"/>
                    </a:cubicBezTo>
                    <a:cubicBezTo>
                      <a:pt x="1" y="4163"/>
                      <a:pt x="2876" y="4780"/>
                      <a:pt x="5773" y="4780"/>
                    </a:cubicBezTo>
                    <a:cubicBezTo>
                      <a:pt x="8631" y="4780"/>
                      <a:pt x="11510" y="4180"/>
                      <a:pt x="11510" y="4180"/>
                    </a:cubicBezTo>
                    <a:cubicBezTo>
                      <a:pt x="11510" y="4180"/>
                      <a:pt x="5297" y="0"/>
                      <a:pt x="206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 name="Google Shape;361;p13"/>
              <p:cNvSpPr>
                <a:spLocks/>
              </p:cNvSpPr>
              <p:nvPr/>
            </p:nvSpPr>
            <p:spPr bwMode="auto">
              <a:xfrm>
                <a:off x="1760025" y="4087225"/>
                <a:ext cx="295800" cy="109250"/>
              </a:xfrm>
              <a:custGeom>
                <a:avLst/>
                <a:gdLst>
                  <a:gd name="T0" fmla="*/ 2678 w 11832"/>
                  <a:gd name="T1" fmla="*/ 1 h 4370"/>
                  <a:gd name="T2" fmla="*/ 190 w 11832"/>
                  <a:gd name="T3" fmla="*/ 2081 h 4370"/>
                  <a:gd name="T4" fmla="*/ 3762 w 11832"/>
                  <a:gd name="T5" fmla="*/ 4369 h 4370"/>
                  <a:gd name="T6" fmla="*/ 11832 w 11832"/>
                  <a:gd name="T7" fmla="*/ 2481 h 4370"/>
                  <a:gd name="T8" fmla="*/ 2678 w 11832"/>
                  <a:gd name="T9" fmla="*/ 1 h 4370"/>
                </a:gdLst>
                <a:ahLst/>
                <a:cxnLst>
                  <a:cxn ang="0">
                    <a:pos x="T0" y="T1"/>
                  </a:cxn>
                  <a:cxn ang="0">
                    <a:pos x="T2" y="T3"/>
                  </a:cxn>
                  <a:cxn ang="0">
                    <a:pos x="T4" y="T5"/>
                  </a:cxn>
                  <a:cxn ang="0">
                    <a:pos x="T6" y="T7"/>
                  </a:cxn>
                  <a:cxn ang="0">
                    <a:pos x="T8" y="T9"/>
                  </a:cxn>
                </a:cxnLst>
                <a:rect l="0" t="0" r="r" b="b"/>
                <a:pathLst>
                  <a:path w="11832" h="4370" extrusionOk="0">
                    <a:moveTo>
                      <a:pt x="2678" y="1"/>
                    </a:moveTo>
                    <a:cubicBezTo>
                      <a:pt x="1094" y="1"/>
                      <a:pt x="0" y="531"/>
                      <a:pt x="190" y="2081"/>
                    </a:cubicBezTo>
                    <a:cubicBezTo>
                      <a:pt x="390" y="3810"/>
                      <a:pt x="1896" y="4369"/>
                      <a:pt x="3762" y="4369"/>
                    </a:cubicBezTo>
                    <a:cubicBezTo>
                      <a:pt x="7189" y="4369"/>
                      <a:pt x="11832" y="2481"/>
                      <a:pt x="11832" y="2481"/>
                    </a:cubicBezTo>
                    <a:cubicBezTo>
                      <a:pt x="11832" y="2481"/>
                      <a:pt x="6106" y="1"/>
                      <a:pt x="267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 name="Google Shape;362;p13"/>
              <p:cNvSpPr>
                <a:spLocks/>
              </p:cNvSpPr>
              <p:nvPr/>
            </p:nvSpPr>
            <p:spPr bwMode="auto">
              <a:xfrm>
                <a:off x="1879225" y="4205975"/>
                <a:ext cx="235825" cy="87325"/>
              </a:xfrm>
              <a:custGeom>
                <a:avLst/>
                <a:gdLst>
                  <a:gd name="T0" fmla="*/ 2124 w 9433"/>
                  <a:gd name="T1" fmla="*/ 1 h 3493"/>
                  <a:gd name="T2" fmla="*/ 159 w 9433"/>
                  <a:gd name="T3" fmla="*/ 1667 h 3493"/>
                  <a:gd name="T4" fmla="*/ 3008 w 9433"/>
                  <a:gd name="T5" fmla="*/ 3493 h 3493"/>
                  <a:gd name="T6" fmla="*/ 9432 w 9433"/>
                  <a:gd name="T7" fmla="*/ 2001 h 3493"/>
                  <a:gd name="T8" fmla="*/ 2124 w 9433"/>
                  <a:gd name="T9" fmla="*/ 1 h 3493"/>
                </a:gdLst>
                <a:ahLst/>
                <a:cxnLst>
                  <a:cxn ang="0">
                    <a:pos x="T0" y="T1"/>
                  </a:cxn>
                  <a:cxn ang="0">
                    <a:pos x="T2" y="T3"/>
                  </a:cxn>
                  <a:cxn ang="0">
                    <a:pos x="T4" y="T5"/>
                  </a:cxn>
                  <a:cxn ang="0">
                    <a:pos x="T6" y="T7"/>
                  </a:cxn>
                  <a:cxn ang="0">
                    <a:pos x="T8" y="T9"/>
                  </a:cxn>
                </a:cxnLst>
                <a:rect l="0" t="0" r="r" b="b"/>
                <a:pathLst>
                  <a:path w="9433" h="3493" extrusionOk="0">
                    <a:moveTo>
                      <a:pt x="2124" y="1"/>
                    </a:moveTo>
                    <a:cubicBezTo>
                      <a:pt x="866" y="1"/>
                      <a:pt x="1" y="426"/>
                      <a:pt x="159" y="1667"/>
                    </a:cubicBezTo>
                    <a:cubicBezTo>
                      <a:pt x="312" y="3047"/>
                      <a:pt x="1516" y="3493"/>
                      <a:pt x="3008" y="3493"/>
                    </a:cubicBezTo>
                    <a:cubicBezTo>
                      <a:pt x="5737" y="3493"/>
                      <a:pt x="9432" y="2001"/>
                      <a:pt x="9432" y="2001"/>
                    </a:cubicBezTo>
                    <a:cubicBezTo>
                      <a:pt x="9432" y="2001"/>
                      <a:pt x="4853" y="1"/>
                      <a:pt x="2124"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 name="Google Shape;363;p13"/>
              <p:cNvSpPr>
                <a:spLocks/>
              </p:cNvSpPr>
              <p:nvPr/>
            </p:nvSpPr>
            <p:spPr bwMode="auto">
              <a:xfrm>
                <a:off x="1986600" y="4299800"/>
                <a:ext cx="181800" cy="72850"/>
              </a:xfrm>
              <a:custGeom>
                <a:avLst/>
                <a:gdLst>
                  <a:gd name="T0" fmla="*/ 1292 w 7272"/>
                  <a:gd name="T1" fmla="*/ 0 h 2914"/>
                  <a:gd name="T2" fmla="*/ 0 w 7272"/>
                  <a:gd name="T3" fmla="*/ 1150 h 2914"/>
                  <a:gd name="T4" fmla="*/ 2977 w 7272"/>
                  <a:gd name="T5" fmla="*/ 2914 h 2914"/>
                  <a:gd name="T6" fmla="*/ 7272 w 7272"/>
                  <a:gd name="T7" fmla="*/ 2284 h 2914"/>
                  <a:gd name="T8" fmla="*/ 1292 w 7272"/>
                  <a:gd name="T9" fmla="*/ 0 h 2914"/>
                </a:gdLst>
                <a:ahLst/>
                <a:cxnLst>
                  <a:cxn ang="0">
                    <a:pos x="T0" y="T1"/>
                  </a:cxn>
                  <a:cxn ang="0">
                    <a:pos x="T2" y="T3"/>
                  </a:cxn>
                  <a:cxn ang="0">
                    <a:pos x="T4" y="T5"/>
                  </a:cxn>
                  <a:cxn ang="0">
                    <a:pos x="T6" y="T7"/>
                  </a:cxn>
                  <a:cxn ang="0">
                    <a:pos x="T8" y="T9"/>
                  </a:cxn>
                </a:cxnLst>
                <a:rect l="0" t="0" r="r" b="b"/>
                <a:pathLst>
                  <a:path w="7272" h="2914" extrusionOk="0">
                    <a:moveTo>
                      <a:pt x="1292" y="0"/>
                    </a:moveTo>
                    <a:cubicBezTo>
                      <a:pt x="525" y="0"/>
                      <a:pt x="0" y="308"/>
                      <a:pt x="0" y="1150"/>
                    </a:cubicBezTo>
                    <a:cubicBezTo>
                      <a:pt x="0" y="2527"/>
                      <a:pt x="1403" y="2914"/>
                      <a:pt x="2977" y="2914"/>
                    </a:cubicBezTo>
                    <a:cubicBezTo>
                      <a:pt x="4985" y="2914"/>
                      <a:pt x="7272" y="2284"/>
                      <a:pt x="7272" y="2284"/>
                    </a:cubicBezTo>
                    <a:cubicBezTo>
                      <a:pt x="7272" y="2284"/>
                      <a:pt x="3382" y="0"/>
                      <a:pt x="1292"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 name="Google Shape;364;p13"/>
              <p:cNvSpPr>
                <a:spLocks/>
              </p:cNvSpPr>
              <p:nvPr/>
            </p:nvSpPr>
            <p:spPr bwMode="auto">
              <a:xfrm>
                <a:off x="1577975" y="3516925"/>
                <a:ext cx="720525" cy="1109200"/>
              </a:xfrm>
              <a:custGeom>
                <a:avLst/>
                <a:gdLst>
                  <a:gd name="T0" fmla="*/ 234 w 28821"/>
                  <a:gd name="T1" fmla="*/ 0 h 44368"/>
                  <a:gd name="T2" fmla="*/ 100 w 28821"/>
                  <a:gd name="T3" fmla="*/ 75 h 44368"/>
                  <a:gd name="T4" fmla="*/ 100 w 28821"/>
                  <a:gd name="T5" fmla="*/ 342 h 44368"/>
                  <a:gd name="T6" fmla="*/ 28354 w 28821"/>
                  <a:gd name="T7" fmla="*/ 44240 h 44368"/>
                  <a:gd name="T8" fmla="*/ 28544 w 28821"/>
                  <a:gd name="T9" fmla="*/ 44367 h 44368"/>
                  <a:gd name="T10" fmla="*/ 28654 w 28821"/>
                  <a:gd name="T11" fmla="*/ 44340 h 44368"/>
                  <a:gd name="T12" fmla="*/ 28721 w 28821"/>
                  <a:gd name="T13" fmla="*/ 44073 h 44368"/>
                  <a:gd name="T14" fmla="*/ 367 w 28821"/>
                  <a:gd name="T15" fmla="*/ 75 h 44368"/>
                  <a:gd name="T16" fmla="*/ 234 w 28821"/>
                  <a:gd name="T17" fmla="*/ 0 h 44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21" h="44368" extrusionOk="0">
                    <a:moveTo>
                      <a:pt x="234" y="0"/>
                    </a:moveTo>
                    <a:cubicBezTo>
                      <a:pt x="184" y="0"/>
                      <a:pt x="134" y="25"/>
                      <a:pt x="100" y="75"/>
                    </a:cubicBezTo>
                    <a:cubicBezTo>
                      <a:pt x="0" y="142"/>
                      <a:pt x="0" y="275"/>
                      <a:pt x="100" y="342"/>
                    </a:cubicBezTo>
                    <a:cubicBezTo>
                      <a:pt x="11975" y="13285"/>
                      <a:pt x="21482" y="28029"/>
                      <a:pt x="28354" y="44240"/>
                    </a:cubicBezTo>
                    <a:cubicBezTo>
                      <a:pt x="28378" y="44312"/>
                      <a:pt x="28454" y="44367"/>
                      <a:pt x="28544" y="44367"/>
                    </a:cubicBezTo>
                    <a:cubicBezTo>
                      <a:pt x="28579" y="44367"/>
                      <a:pt x="28617" y="44359"/>
                      <a:pt x="28654" y="44340"/>
                    </a:cubicBezTo>
                    <a:cubicBezTo>
                      <a:pt x="28721" y="44307"/>
                      <a:pt x="28821" y="44174"/>
                      <a:pt x="28721" y="44073"/>
                    </a:cubicBezTo>
                    <a:cubicBezTo>
                      <a:pt x="21816" y="27828"/>
                      <a:pt x="12276" y="13085"/>
                      <a:pt x="367" y="75"/>
                    </a:cubicBezTo>
                    <a:cubicBezTo>
                      <a:pt x="334" y="25"/>
                      <a:pt x="284" y="0"/>
                      <a:pt x="23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 name="Google Shape;365;p13"/>
              <p:cNvSpPr>
                <a:spLocks/>
              </p:cNvSpPr>
              <p:nvPr/>
            </p:nvSpPr>
            <p:spPr bwMode="auto">
              <a:xfrm>
                <a:off x="1324450" y="3346550"/>
                <a:ext cx="356125" cy="280675"/>
              </a:xfrm>
              <a:custGeom>
                <a:avLst/>
                <a:gdLst>
                  <a:gd name="T0" fmla="*/ 6600 w 14245"/>
                  <a:gd name="T1" fmla="*/ 0 h 11227"/>
                  <a:gd name="T2" fmla="*/ 5104 w 14245"/>
                  <a:gd name="T3" fmla="*/ 452 h 11227"/>
                  <a:gd name="T4" fmla="*/ 14244 w 14245"/>
                  <a:gd name="T5" fmla="*/ 11227 h 11227"/>
                  <a:gd name="T6" fmla="*/ 6600 w 14245"/>
                  <a:gd name="T7" fmla="*/ 0 h 11227"/>
                </a:gdLst>
                <a:ahLst/>
                <a:cxnLst>
                  <a:cxn ang="0">
                    <a:pos x="T0" y="T1"/>
                  </a:cxn>
                  <a:cxn ang="0">
                    <a:pos x="T2" y="T3"/>
                  </a:cxn>
                  <a:cxn ang="0">
                    <a:pos x="T4" y="T5"/>
                  </a:cxn>
                  <a:cxn ang="0">
                    <a:pos x="T6" y="T7"/>
                  </a:cxn>
                </a:cxnLst>
                <a:rect l="0" t="0" r="r" b="b"/>
                <a:pathLst>
                  <a:path w="14245" h="11227" extrusionOk="0">
                    <a:moveTo>
                      <a:pt x="6600" y="0"/>
                    </a:moveTo>
                    <a:cubicBezTo>
                      <a:pt x="6114" y="0"/>
                      <a:pt x="5614" y="140"/>
                      <a:pt x="5104" y="452"/>
                    </a:cubicBezTo>
                    <a:cubicBezTo>
                      <a:pt x="1" y="3621"/>
                      <a:pt x="14244" y="11227"/>
                      <a:pt x="14244" y="11227"/>
                    </a:cubicBezTo>
                    <a:cubicBezTo>
                      <a:pt x="14244" y="11227"/>
                      <a:pt x="10952" y="0"/>
                      <a:pt x="6600"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7" name="Google Shape;366;p13"/>
            <p:cNvGrpSpPr>
              <a:grpSpLocks/>
            </p:cNvGrpSpPr>
            <p:nvPr/>
          </p:nvGrpSpPr>
          <p:grpSpPr bwMode="auto">
            <a:xfrm rot="9182912">
              <a:off x="209101" y="-338865"/>
              <a:ext cx="635062" cy="1764645"/>
              <a:chOff x="2295150" y="3140200"/>
              <a:chExt cx="580425" cy="1612825"/>
            </a:xfrm>
          </p:grpSpPr>
          <p:sp>
            <p:nvSpPr>
              <p:cNvPr id="21" name="Google Shape;367;p13"/>
              <p:cNvSpPr>
                <a:spLocks/>
              </p:cNvSpPr>
              <p:nvPr/>
            </p:nvSpPr>
            <p:spPr bwMode="auto">
              <a:xfrm>
                <a:off x="2295150" y="3140200"/>
                <a:ext cx="580425" cy="1612000"/>
              </a:xfrm>
              <a:custGeom>
                <a:avLst/>
                <a:gdLst>
                  <a:gd name="T0" fmla="*/ 501 w 23217"/>
                  <a:gd name="T1" fmla="*/ 0 h 64480"/>
                  <a:gd name="T2" fmla="*/ 467 w 23217"/>
                  <a:gd name="T3" fmla="*/ 500 h 64480"/>
                  <a:gd name="T4" fmla="*/ 34 w 23217"/>
                  <a:gd name="T5" fmla="*/ 10608 h 64480"/>
                  <a:gd name="T6" fmla="*/ 34 w 23217"/>
                  <a:gd name="T7" fmla="*/ 11141 h 64480"/>
                  <a:gd name="T8" fmla="*/ 667 w 23217"/>
                  <a:gd name="T9" fmla="*/ 20682 h 64480"/>
                  <a:gd name="T10" fmla="*/ 701 w 23217"/>
                  <a:gd name="T11" fmla="*/ 21149 h 64480"/>
                  <a:gd name="T12" fmla="*/ 2469 w 23217"/>
                  <a:gd name="T13" fmla="*/ 30689 h 64480"/>
                  <a:gd name="T14" fmla="*/ 2602 w 23217"/>
                  <a:gd name="T15" fmla="*/ 31122 h 64480"/>
                  <a:gd name="T16" fmla="*/ 5171 w 23217"/>
                  <a:gd name="T17" fmla="*/ 39462 h 64480"/>
                  <a:gd name="T18" fmla="*/ 5337 w 23217"/>
                  <a:gd name="T19" fmla="*/ 39895 h 64480"/>
                  <a:gd name="T20" fmla="*/ 9274 w 23217"/>
                  <a:gd name="T21" fmla="*/ 48401 h 64480"/>
                  <a:gd name="T22" fmla="*/ 9474 w 23217"/>
                  <a:gd name="T23" fmla="*/ 48835 h 64480"/>
                  <a:gd name="T24" fmla="*/ 21549 w 23217"/>
                  <a:gd name="T25" fmla="*/ 64246 h 64480"/>
                  <a:gd name="T26" fmla="*/ 21816 w 23217"/>
                  <a:gd name="T27" fmla="*/ 64480 h 64480"/>
                  <a:gd name="T28" fmla="*/ 21883 w 23217"/>
                  <a:gd name="T29" fmla="*/ 64046 h 64480"/>
                  <a:gd name="T30" fmla="*/ 23117 w 23217"/>
                  <a:gd name="T31" fmla="*/ 51404 h 64480"/>
                  <a:gd name="T32" fmla="*/ 23117 w 23217"/>
                  <a:gd name="T33" fmla="*/ 50903 h 64480"/>
                  <a:gd name="T34" fmla="*/ 21949 w 23217"/>
                  <a:gd name="T35" fmla="*/ 41196 h 64480"/>
                  <a:gd name="T36" fmla="*/ 21849 w 23217"/>
                  <a:gd name="T37" fmla="*/ 40796 h 64480"/>
                  <a:gd name="T38" fmla="*/ 19614 w 23217"/>
                  <a:gd name="T39" fmla="*/ 32557 h 64480"/>
                  <a:gd name="T40" fmla="*/ 19481 w 23217"/>
                  <a:gd name="T41" fmla="*/ 32156 h 64480"/>
                  <a:gd name="T42" fmla="*/ 16178 w 23217"/>
                  <a:gd name="T43" fmla="*/ 24151 h 64480"/>
                  <a:gd name="T44" fmla="*/ 16012 w 23217"/>
                  <a:gd name="T45" fmla="*/ 23784 h 64480"/>
                  <a:gd name="T46" fmla="*/ 11875 w 23217"/>
                  <a:gd name="T47" fmla="*/ 15945 h 64480"/>
                  <a:gd name="T48" fmla="*/ 11675 w 23217"/>
                  <a:gd name="T49" fmla="*/ 15545 h 64480"/>
                  <a:gd name="T50" fmla="*/ 6805 w 23217"/>
                  <a:gd name="T51" fmla="*/ 8006 h 64480"/>
                  <a:gd name="T52" fmla="*/ 6505 w 23217"/>
                  <a:gd name="T53" fmla="*/ 7606 h 64480"/>
                  <a:gd name="T54" fmla="*/ 834 w 23217"/>
                  <a:gd name="T55" fmla="*/ 334 h 64480"/>
                  <a:gd name="T56" fmla="*/ 501 w 23217"/>
                  <a:gd name="T57" fmla="*/ 0 h 64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217" h="64480" extrusionOk="0">
                    <a:moveTo>
                      <a:pt x="501" y="0"/>
                    </a:moveTo>
                    <a:cubicBezTo>
                      <a:pt x="501" y="167"/>
                      <a:pt x="467" y="334"/>
                      <a:pt x="467" y="500"/>
                    </a:cubicBezTo>
                    <a:cubicBezTo>
                      <a:pt x="134" y="4003"/>
                      <a:pt x="0" y="7372"/>
                      <a:pt x="34" y="10608"/>
                    </a:cubicBezTo>
                    <a:lnTo>
                      <a:pt x="34" y="11141"/>
                    </a:lnTo>
                    <a:cubicBezTo>
                      <a:pt x="100" y="14477"/>
                      <a:pt x="334" y="17679"/>
                      <a:pt x="667" y="20682"/>
                    </a:cubicBezTo>
                    <a:cubicBezTo>
                      <a:pt x="667" y="20848"/>
                      <a:pt x="701" y="20982"/>
                      <a:pt x="701" y="21149"/>
                    </a:cubicBezTo>
                    <a:cubicBezTo>
                      <a:pt x="1134" y="24518"/>
                      <a:pt x="1768" y="27720"/>
                      <a:pt x="2469" y="30689"/>
                    </a:cubicBezTo>
                    <a:cubicBezTo>
                      <a:pt x="2502" y="30822"/>
                      <a:pt x="2535" y="30989"/>
                      <a:pt x="2602" y="31122"/>
                    </a:cubicBezTo>
                    <a:cubicBezTo>
                      <a:pt x="3336" y="34125"/>
                      <a:pt x="4203" y="36860"/>
                      <a:pt x="5171" y="39462"/>
                    </a:cubicBezTo>
                    <a:cubicBezTo>
                      <a:pt x="5204" y="39628"/>
                      <a:pt x="5304" y="39729"/>
                      <a:pt x="5337" y="39895"/>
                    </a:cubicBezTo>
                    <a:cubicBezTo>
                      <a:pt x="6538" y="43031"/>
                      <a:pt x="7873" y="45866"/>
                      <a:pt x="9274" y="48401"/>
                    </a:cubicBezTo>
                    <a:cubicBezTo>
                      <a:pt x="9307" y="48535"/>
                      <a:pt x="9374" y="48702"/>
                      <a:pt x="9474" y="48835"/>
                    </a:cubicBezTo>
                    <a:cubicBezTo>
                      <a:pt x="14644" y="58208"/>
                      <a:pt x="20315" y="63212"/>
                      <a:pt x="21549" y="64246"/>
                    </a:cubicBezTo>
                    <a:cubicBezTo>
                      <a:pt x="21716" y="64380"/>
                      <a:pt x="21816" y="64480"/>
                      <a:pt x="21816" y="64480"/>
                    </a:cubicBezTo>
                    <a:cubicBezTo>
                      <a:pt x="21849" y="64346"/>
                      <a:pt x="21849" y="64179"/>
                      <a:pt x="21883" y="64046"/>
                    </a:cubicBezTo>
                    <a:cubicBezTo>
                      <a:pt x="22850" y="59810"/>
                      <a:pt x="23217" y="55540"/>
                      <a:pt x="23117" y="51404"/>
                    </a:cubicBezTo>
                    <a:lnTo>
                      <a:pt x="23117" y="50903"/>
                    </a:lnTo>
                    <a:cubicBezTo>
                      <a:pt x="23017" y="47634"/>
                      <a:pt x="22583" y="44365"/>
                      <a:pt x="21949" y="41196"/>
                    </a:cubicBezTo>
                    <a:cubicBezTo>
                      <a:pt x="21883" y="41063"/>
                      <a:pt x="21883" y="40896"/>
                      <a:pt x="21849" y="40796"/>
                    </a:cubicBezTo>
                    <a:cubicBezTo>
                      <a:pt x="21282" y="37961"/>
                      <a:pt x="20515" y="35192"/>
                      <a:pt x="19614" y="32557"/>
                    </a:cubicBezTo>
                    <a:cubicBezTo>
                      <a:pt x="19548" y="32457"/>
                      <a:pt x="19514" y="32290"/>
                      <a:pt x="19481" y="32156"/>
                    </a:cubicBezTo>
                    <a:cubicBezTo>
                      <a:pt x="18513" y="29354"/>
                      <a:pt x="17379" y="26653"/>
                      <a:pt x="16178" y="24151"/>
                    </a:cubicBezTo>
                    <a:cubicBezTo>
                      <a:pt x="16145" y="24017"/>
                      <a:pt x="16112" y="23884"/>
                      <a:pt x="16012" y="23784"/>
                    </a:cubicBezTo>
                    <a:cubicBezTo>
                      <a:pt x="14677" y="20948"/>
                      <a:pt x="13310" y="18347"/>
                      <a:pt x="11875" y="15945"/>
                    </a:cubicBezTo>
                    <a:cubicBezTo>
                      <a:pt x="11842" y="15811"/>
                      <a:pt x="11742" y="15678"/>
                      <a:pt x="11675" y="15545"/>
                    </a:cubicBezTo>
                    <a:cubicBezTo>
                      <a:pt x="10007" y="12709"/>
                      <a:pt x="8306" y="10174"/>
                      <a:pt x="6805" y="8006"/>
                    </a:cubicBezTo>
                    <a:cubicBezTo>
                      <a:pt x="6705" y="7839"/>
                      <a:pt x="6605" y="7706"/>
                      <a:pt x="6505" y="7606"/>
                    </a:cubicBezTo>
                    <a:cubicBezTo>
                      <a:pt x="3803" y="3803"/>
                      <a:pt x="1635" y="1201"/>
                      <a:pt x="834" y="334"/>
                    </a:cubicBezTo>
                    <a:lnTo>
                      <a:pt x="501" y="0"/>
                    </a:ln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368;p13"/>
              <p:cNvSpPr>
                <a:spLocks/>
              </p:cNvSpPr>
              <p:nvPr/>
            </p:nvSpPr>
            <p:spPr bwMode="auto">
              <a:xfrm>
                <a:off x="2296800" y="3141025"/>
                <a:ext cx="577125" cy="1612000"/>
              </a:xfrm>
              <a:custGeom>
                <a:avLst/>
                <a:gdLst>
                  <a:gd name="T0" fmla="*/ 401 w 23085"/>
                  <a:gd name="T1" fmla="*/ 501 h 64480"/>
                  <a:gd name="T2" fmla="*/ 6572 w 23085"/>
                  <a:gd name="T3" fmla="*/ 15478 h 64480"/>
                  <a:gd name="T4" fmla="*/ 1 w 23085"/>
                  <a:gd name="T5" fmla="*/ 11142 h 64480"/>
                  <a:gd name="T6" fmla="*/ 6806 w 23085"/>
                  <a:gd name="T7" fmla="*/ 16079 h 64480"/>
                  <a:gd name="T8" fmla="*/ 635 w 23085"/>
                  <a:gd name="T9" fmla="*/ 20682 h 64480"/>
                  <a:gd name="T10" fmla="*/ 668 w 23085"/>
                  <a:gd name="T11" fmla="*/ 21149 h 64480"/>
                  <a:gd name="T12" fmla="*/ 10142 w 23085"/>
                  <a:gd name="T13" fmla="*/ 24685 h 64480"/>
                  <a:gd name="T14" fmla="*/ 12910 w 23085"/>
                  <a:gd name="T15" fmla="*/ 32290 h 64480"/>
                  <a:gd name="T16" fmla="*/ 2436 w 23085"/>
                  <a:gd name="T17" fmla="*/ 30689 h 64480"/>
                  <a:gd name="T18" fmla="*/ 2569 w 23085"/>
                  <a:gd name="T19" fmla="*/ 31123 h 64480"/>
                  <a:gd name="T20" fmla="*/ 13077 w 23085"/>
                  <a:gd name="T21" fmla="*/ 32624 h 64480"/>
                  <a:gd name="T22" fmla="*/ 15912 w 23085"/>
                  <a:gd name="T23" fmla="*/ 41130 h 64480"/>
                  <a:gd name="T24" fmla="*/ 5171 w 23085"/>
                  <a:gd name="T25" fmla="*/ 39429 h 64480"/>
                  <a:gd name="T26" fmla="*/ 12477 w 23085"/>
                  <a:gd name="T27" fmla="*/ 41330 h 64480"/>
                  <a:gd name="T28" fmla="*/ 18014 w 23085"/>
                  <a:gd name="T29" fmla="*/ 48535 h 64480"/>
                  <a:gd name="T30" fmla="*/ 14327 w 23085"/>
                  <a:gd name="T31" fmla="*/ 48722 h 64480"/>
                  <a:gd name="T32" fmla="*/ 9241 w 23085"/>
                  <a:gd name="T33" fmla="*/ 48368 h 64480"/>
                  <a:gd name="T34" fmla="*/ 14578 w 23085"/>
                  <a:gd name="T35" fmla="*/ 49136 h 64480"/>
                  <a:gd name="T36" fmla="*/ 18081 w 23085"/>
                  <a:gd name="T37" fmla="*/ 48935 h 64480"/>
                  <a:gd name="T38" fmla="*/ 21483 w 23085"/>
                  <a:gd name="T39" fmla="*/ 64280 h 64480"/>
                  <a:gd name="T40" fmla="*/ 21817 w 23085"/>
                  <a:gd name="T41" fmla="*/ 64046 h 64480"/>
                  <a:gd name="T42" fmla="*/ 22484 w 23085"/>
                  <a:gd name="T43" fmla="*/ 51871 h 64480"/>
                  <a:gd name="T44" fmla="*/ 23084 w 23085"/>
                  <a:gd name="T45" fmla="*/ 50937 h 64480"/>
                  <a:gd name="T46" fmla="*/ 17280 w 23085"/>
                  <a:gd name="T47" fmla="*/ 44666 h 64480"/>
                  <a:gd name="T48" fmla="*/ 21917 w 23085"/>
                  <a:gd name="T49" fmla="*/ 41163 h 64480"/>
                  <a:gd name="T50" fmla="*/ 17180 w 23085"/>
                  <a:gd name="T51" fmla="*/ 44299 h 64480"/>
                  <a:gd name="T52" fmla="*/ 16235 w 23085"/>
                  <a:gd name="T53" fmla="*/ 41235 h 64480"/>
                  <a:gd name="T54" fmla="*/ 15846 w 23085"/>
                  <a:gd name="T55" fmla="*/ 40263 h 64480"/>
                  <a:gd name="T56" fmla="*/ 17513 w 23085"/>
                  <a:gd name="T57" fmla="*/ 34592 h 64480"/>
                  <a:gd name="T58" fmla="*/ 19315 w 23085"/>
                  <a:gd name="T59" fmla="*/ 32190 h 64480"/>
                  <a:gd name="T60" fmla="*/ 11676 w 23085"/>
                  <a:gd name="T61" fmla="*/ 28087 h 64480"/>
                  <a:gd name="T62" fmla="*/ 16012 w 23085"/>
                  <a:gd name="T63" fmla="*/ 24151 h 64480"/>
                  <a:gd name="T64" fmla="*/ 11576 w 23085"/>
                  <a:gd name="T65" fmla="*/ 27687 h 64480"/>
                  <a:gd name="T66" fmla="*/ 8774 w 23085"/>
                  <a:gd name="T67" fmla="*/ 20182 h 64480"/>
                  <a:gd name="T68" fmla="*/ 11776 w 23085"/>
                  <a:gd name="T69" fmla="*/ 15878 h 64480"/>
                  <a:gd name="T70" fmla="*/ 8607 w 23085"/>
                  <a:gd name="T71" fmla="*/ 19781 h 64480"/>
                  <a:gd name="T72" fmla="*/ 5438 w 23085"/>
                  <a:gd name="T73" fmla="*/ 11776 h 64480"/>
                  <a:gd name="T74" fmla="*/ 6406 w 23085"/>
                  <a:gd name="T75" fmla="*/ 7539 h 64480"/>
                  <a:gd name="T76" fmla="*/ 802 w 23085"/>
                  <a:gd name="T77" fmla="*/ 467 h 64480"/>
                  <a:gd name="T78" fmla="*/ 435 w 23085"/>
                  <a:gd name="T79" fmla="*/ 0 h 64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085" h="64480" extrusionOk="0">
                    <a:moveTo>
                      <a:pt x="435" y="0"/>
                    </a:moveTo>
                    <a:cubicBezTo>
                      <a:pt x="435" y="167"/>
                      <a:pt x="401" y="334"/>
                      <a:pt x="401" y="501"/>
                    </a:cubicBezTo>
                    <a:cubicBezTo>
                      <a:pt x="2002" y="4337"/>
                      <a:pt x="3604" y="8206"/>
                      <a:pt x="5171" y="12109"/>
                    </a:cubicBezTo>
                    <a:lnTo>
                      <a:pt x="6572" y="15478"/>
                    </a:lnTo>
                    <a:cubicBezTo>
                      <a:pt x="4237" y="14077"/>
                      <a:pt x="2069" y="12443"/>
                      <a:pt x="1" y="10608"/>
                    </a:cubicBezTo>
                    <a:lnTo>
                      <a:pt x="1" y="11142"/>
                    </a:lnTo>
                    <a:cubicBezTo>
                      <a:pt x="2136" y="12976"/>
                      <a:pt x="4404" y="14611"/>
                      <a:pt x="6772" y="16079"/>
                    </a:cubicBezTo>
                    <a:lnTo>
                      <a:pt x="6806" y="16079"/>
                    </a:lnTo>
                    <a:cubicBezTo>
                      <a:pt x="7907" y="18781"/>
                      <a:pt x="8941" y="21483"/>
                      <a:pt x="9975" y="24251"/>
                    </a:cubicBezTo>
                    <a:cubicBezTo>
                      <a:pt x="6739" y="23484"/>
                      <a:pt x="3570" y="22283"/>
                      <a:pt x="635" y="20682"/>
                    </a:cubicBezTo>
                    <a:cubicBezTo>
                      <a:pt x="635" y="20849"/>
                      <a:pt x="668" y="20982"/>
                      <a:pt x="668" y="21149"/>
                    </a:cubicBezTo>
                    <a:cubicBezTo>
                      <a:pt x="2670" y="22183"/>
                      <a:pt x="4738" y="23084"/>
                      <a:pt x="6839" y="23784"/>
                    </a:cubicBezTo>
                    <a:cubicBezTo>
                      <a:pt x="7940" y="24151"/>
                      <a:pt x="9007" y="24451"/>
                      <a:pt x="10142" y="24685"/>
                    </a:cubicBezTo>
                    <a:cubicBezTo>
                      <a:pt x="10242" y="24852"/>
                      <a:pt x="10275" y="25085"/>
                      <a:pt x="10342" y="25252"/>
                    </a:cubicBezTo>
                    <a:cubicBezTo>
                      <a:pt x="11242" y="27587"/>
                      <a:pt x="12076" y="29922"/>
                      <a:pt x="12910" y="32290"/>
                    </a:cubicBezTo>
                    <a:cubicBezTo>
                      <a:pt x="12805" y="32291"/>
                      <a:pt x="12700" y="32292"/>
                      <a:pt x="12595" y="32292"/>
                    </a:cubicBezTo>
                    <a:cubicBezTo>
                      <a:pt x="9133" y="32292"/>
                      <a:pt x="5706" y="31758"/>
                      <a:pt x="2436" y="30689"/>
                    </a:cubicBezTo>
                    <a:cubicBezTo>
                      <a:pt x="2469" y="30823"/>
                      <a:pt x="2503" y="30989"/>
                      <a:pt x="2569" y="31123"/>
                    </a:cubicBezTo>
                    <a:cubicBezTo>
                      <a:pt x="4771" y="31823"/>
                      <a:pt x="7073" y="32290"/>
                      <a:pt x="9408" y="32490"/>
                    </a:cubicBezTo>
                    <a:cubicBezTo>
                      <a:pt x="10642" y="32590"/>
                      <a:pt x="11843" y="32624"/>
                      <a:pt x="13077" y="32624"/>
                    </a:cubicBezTo>
                    <a:cubicBezTo>
                      <a:pt x="13777" y="34592"/>
                      <a:pt x="14445" y="36527"/>
                      <a:pt x="15078" y="38528"/>
                    </a:cubicBezTo>
                    <a:cubicBezTo>
                      <a:pt x="15345" y="39429"/>
                      <a:pt x="15645" y="40263"/>
                      <a:pt x="15912" y="41130"/>
                    </a:cubicBezTo>
                    <a:cubicBezTo>
                      <a:pt x="12276" y="41130"/>
                      <a:pt x="8607" y="40596"/>
                      <a:pt x="5171" y="39429"/>
                    </a:cubicBezTo>
                    <a:cubicBezTo>
                      <a:pt x="5238" y="39595"/>
                      <a:pt x="5305" y="39696"/>
                      <a:pt x="5338" y="39862"/>
                    </a:cubicBezTo>
                    <a:cubicBezTo>
                      <a:pt x="7640" y="40630"/>
                      <a:pt x="10075" y="41130"/>
                      <a:pt x="12477" y="41330"/>
                    </a:cubicBezTo>
                    <a:cubicBezTo>
                      <a:pt x="13644" y="41430"/>
                      <a:pt x="14812" y="41463"/>
                      <a:pt x="15979" y="41463"/>
                    </a:cubicBezTo>
                    <a:cubicBezTo>
                      <a:pt x="16680" y="43798"/>
                      <a:pt x="17413" y="46167"/>
                      <a:pt x="18014" y="48535"/>
                    </a:cubicBezTo>
                    <a:lnTo>
                      <a:pt x="17980" y="48535"/>
                    </a:lnTo>
                    <a:cubicBezTo>
                      <a:pt x="16770" y="48660"/>
                      <a:pt x="15549" y="48722"/>
                      <a:pt x="14327" y="48722"/>
                    </a:cubicBezTo>
                    <a:cubicBezTo>
                      <a:pt x="12620" y="48722"/>
                      <a:pt x="10913" y="48602"/>
                      <a:pt x="9241" y="48368"/>
                    </a:cubicBezTo>
                    <a:cubicBezTo>
                      <a:pt x="9274" y="48502"/>
                      <a:pt x="9374" y="48669"/>
                      <a:pt x="9441" y="48802"/>
                    </a:cubicBezTo>
                    <a:cubicBezTo>
                      <a:pt x="11109" y="49036"/>
                      <a:pt x="12877" y="49136"/>
                      <a:pt x="14578" y="49136"/>
                    </a:cubicBezTo>
                    <a:cubicBezTo>
                      <a:pt x="15679" y="49136"/>
                      <a:pt x="16880" y="49102"/>
                      <a:pt x="17980" y="48969"/>
                    </a:cubicBezTo>
                    <a:cubicBezTo>
                      <a:pt x="18014" y="48969"/>
                      <a:pt x="18081" y="48935"/>
                      <a:pt x="18081" y="48935"/>
                    </a:cubicBezTo>
                    <a:cubicBezTo>
                      <a:pt x="18314" y="49970"/>
                      <a:pt x="18614" y="50970"/>
                      <a:pt x="18848" y="52004"/>
                    </a:cubicBezTo>
                    <a:cubicBezTo>
                      <a:pt x="19848" y="56041"/>
                      <a:pt x="20782" y="60144"/>
                      <a:pt x="21483" y="64280"/>
                    </a:cubicBezTo>
                    <a:cubicBezTo>
                      <a:pt x="21650" y="64380"/>
                      <a:pt x="21750" y="64480"/>
                      <a:pt x="21750" y="64480"/>
                    </a:cubicBezTo>
                    <a:cubicBezTo>
                      <a:pt x="21783" y="64347"/>
                      <a:pt x="21783" y="64180"/>
                      <a:pt x="21817" y="64046"/>
                    </a:cubicBezTo>
                    <a:cubicBezTo>
                      <a:pt x="21249" y="60644"/>
                      <a:pt x="20482" y="57208"/>
                      <a:pt x="19682" y="53839"/>
                    </a:cubicBezTo>
                    <a:cubicBezTo>
                      <a:pt x="20649" y="53205"/>
                      <a:pt x="21616" y="52605"/>
                      <a:pt x="22484" y="51871"/>
                    </a:cubicBezTo>
                    <a:cubicBezTo>
                      <a:pt x="22684" y="51704"/>
                      <a:pt x="22851" y="51604"/>
                      <a:pt x="23084" y="51437"/>
                    </a:cubicBezTo>
                    <a:lnTo>
                      <a:pt x="23084" y="50937"/>
                    </a:lnTo>
                    <a:cubicBezTo>
                      <a:pt x="21950" y="51804"/>
                      <a:pt x="20816" y="52671"/>
                      <a:pt x="19615" y="53439"/>
                    </a:cubicBezTo>
                    <a:cubicBezTo>
                      <a:pt x="18914" y="50503"/>
                      <a:pt x="18114" y="47601"/>
                      <a:pt x="17280" y="44666"/>
                    </a:cubicBezTo>
                    <a:cubicBezTo>
                      <a:pt x="18247" y="44032"/>
                      <a:pt x="19115" y="43432"/>
                      <a:pt x="19982" y="42764"/>
                    </a:cubicBezTo>
                    <a:cubicBezTo>
                      <a:pt x="20649" y="42264"/>
                      <a:pt x="21283" y="41697"/>
                      <a:pt x="21917" y="41163"/>
                    </a:cubicBezTo>
                    <a:cubicBezTo>
                      <a:pt x="21850" y="41030"/>
                      <a:pt x="21850" y="40863"/>
                      <a:pt x="21817" y="40763"/>
                    </a:cubicBezTo>
                    <a:cubicBezTo>
                      <a:pt x="20349" y="42031"/>
                      <a:pt x="18814" y="43265"/>
                      <a:pt x="17180" y="44299"/>
                    </a:cubicBezTo>
                    <a:cubicBezTo>
                      <a:pt x="16913" y="43298"/>
                      <a:pt x="16579" y="42297"/>
                      <a:pt x="16279" y="41297"/>
                    </a:cubicBezTo>
                    <a:cubicBezTo>
                      <a:pt x="16279" y="41274"/>
                      <a:pt x="16279" y="41235"/>
                      <a:pt x="16235" y="41235"/>
                    </a:cubicBezTo>
                    <a:cubicBezTo>
                      <a:pt x="16216" y="41235"/>
                      <a:pt x="16187" y="41243"/>
                      <a:pt x="16146" y="41263"/>
                    </a:cubicBezTo>
                    <a:cubicBezTo>
                      <a:pt x="16079" y="40930"/>
                      <a:pt x="15979" y="40596"/>
                      <a:pt x="15846" y="40263"/>
                    </a:cubicBezTo>
                    <a:cubicBezTo>
                      <a:pt x="15479" y="39128"/>
                      <a:pt x="15145" y="38028"/>
                      <a:pt x="14778" y="36927"/>
                    </a:cubicBezTo>
                    <a:cubicBezTo>
                      <a:pt x="15746" y="36193"/>
                      <a:pt x="16646" y="35426"/>
                      <a:pt x="17513" y="34592"/>
                    </a:cubicBezTo>
                    <a:cubicBezTo>
                      <a:pt x="18181" y="33958"/>
                      <a:pt x="18814" y="33291"/>
                      <a:pt x="19448" y="32624"/>
                    </a:cubicBezTo>
                    <a:cubicBezTo>
                      <a:pt x="19415" y="32490"/>
                      <a:pt x="19348" y="32324"/>
                      <a:pt x="19315" y="32190"/>
                    </a:cubicBezTo>
                    <a:cubicBezTo>
                      <a:pt x="17914" y="33791"/>
                      <a:pt x="16313" y="35259"/>
                      <a:pt x="14645" y="36527"/>
                    </a:cubicBezTo>
                    <a:cubicBezTo>
                      <a:pt x="13677" y="33691"/>
                      <a:pt x="12743" y="30856"/>
                      <a:pt x="11676" y="28087"/>
                    </a:cubicBezTo>
                    <a:cubicBezTo>
                      <a:pt x="12643" y="27353"/>
                      <a:pt x="13577" y="26586"/>
                      <a:pt x="14445" y="25752"/>
                    </a:cubicBezTo>
                    <a:cubicBezTo>
                      <a:pt x="14978" y="25252"/>
                      <a:pt x="15512" y="24685"/>
                      <a:pt x="16012" y="24151"/>
                    </a:cubicBezTo>
                    <a:cubicBezTo>
                      <a:pt x="15979" y="24018"/>
                      <a:pt x="15946" y="23918"/>
                      <a:pt x="15846" y="23784"/>
                    </a:cubicBezTo>
                    <a:cubicBezTo>
                      <a:pt x="14578" y="25185"/>
                      <a:pt x="13110" y="26519"/>
                      <a:pt x="11576" y="27687"/>
                    </a:cubicBezTo>
                    <a:cubicBezTo>
                      <a:pt x="11476" y="27420"/>
                      <a:pt x="11342" y="27153"/>
                      <a:pt x="11276" y="26853"/>
                    </a:cubicBezTo>
                    <a:cubicBezTo>
                      <a:pt x="10475" y="24618"/>
                      <a:pt x="9641" y="22417"/>
                      <a:pt x="8774" y="20182"/>
                    </a:cubicBezTo>
                    <a:cubicBezTo>
                      <a:pt x="9474" y="19314"/>
                      <a:pt x="10142" y="18380"/>
                      <a:pt x="10775" y="17480"/>
                    </a:cubicBezTo>
                    <a:cubicBezTo>
                      <a:pt x="11109" y="16946"/>
                      <a:pt x="11442" y="16446"/>
                      <a:pt x="11776" y="15878"/>
                    </a:cubicBezTo>
                    <a:cubicBezTo>
                      <a:pt x="11743" y="15778"/>
                      <a:pt x="11643" y="15645"/>
                      <a:pt x="11576" y="15512"/>
                    </a:cubicBezTo>
                    <a:cubicBezTo>
                      <a:pt x="10642" y="17013"/>
                      <a:pt x="9675" y="18447"/>
                      <a:pt x="8607" y="19781"/>
                    </a:cubicBezTo>
                    <a:cubicBezTo>
                      <a:pt x="7807" y="17746"/>
                      <a:pt x="7006" y="15678"/>
                      <a:pt x="6172" y="13644"/>
                    </a:cubicBezTo>
                    <a:lnTo>
                      <a:pt x="5438" y="11776"/>
                    </a:lnTo>
                    <a:cubicBezTo>
                      <a:pt x="5905" y="10508"/>
                      <a:pt x="6305" y="9274"/>
                      <a:pt x="6672" y="7973"/>
                    </a:cubicBezTo>
                    <a:cubicBezTo>
                      <a:pt x="6606" y="7806"/>
                      <a:pt x="6472" y="7673"/>
                      <a:pt x="6406" y="7539"/>
                    </a:cubicBezTo>
                    <a:cubicBezTo>
                      <a:pt x="6072" y="8807"/>
                      <a:pt x="5672" y="10008"/>
                      <a:pt x="5238" y="11208"/>
                    </a:cubicBezTo>
                    <a:cubicBezTo>
                      <a:pt x="3770" y="7639"/>
                      <a:pt x="2303" y="4070"/>
                      <a:pt x="802" y="467"/>
                    </a:cubicBezTo>
                    <a:cubicBezTo>
                      <a:pt x="802" y="434"/>
                      <a:pt x="768" y="367"/>
                      <a:pt x="768" y="334"/>
                    </a:cubicBezTo>
                    <a:lnTo>
                      <a:pt x="435" y="0"/>
                    </a:ln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8" name="Google Shape;369;p13"/>
            <p:cNvGrpSpPr>
              <a:grpSpLocks/>
            </p:cNvGrpSpPr>
            <p:nvPr/>
          </p:nvGrpSpPr>
          <p:grpSpPr bwMode="auto">
            <a:xfrm rot="9628125">
              <a:off x="65490" y="-99889"/>
              <a:ext cx="364081" cy="1486414"/>
              <a:chOff x="2815525" y="3515450"/>
              <a:chExt cx="332750" cy="1358500"/>
            </a:xfrm>
          </p:grpSpPr>
          <p:sp>
            <p:nvSpPr>
              <p:cNvPr id="19" name="Google Shape;370;p13"/>
              <p:cNvSpPr>
                <a:spLocks/>
              </p:cNvSpPr>
              <p:nvPr/>
            </p:nvSpPr>
            <p:spPr bwMode="auto">
              <a:xfrm>
                <a:off x="2816350" y="3515450"/>
                <a:ext cx="331925" cy="1358500"/>
              </a:xfrm>
              <a:custGeom>
                <a:avLst/>
                <a:gdLst>
                  <a:gd name="T0" fmla="*/ 4170 w 13277"/>
                  <a:gd name="T1" fmla="*/ 1 h 54340"/>
                  <a:gd name="T2" fmla="*/ 4037 w 13277"/>
                  <a:gd name="T3" fmla="*/ 368 h 54340"/>
                  <a:gd name="T4" fmla="*/ 1835 w 13277"/>
                  <a:gd name="T5" fmla="*/ 8173 h 54340"/>
                  <a:gd name="T6" fmla="*/ 1735 w 13277"/>
                  <a:gd name="T7" fmla="*/ 8607 h 54340"/>
                  <a:gd name="T8" fmla="*/ 467 w 13277"/>
                  <a:gd name="T9" fmla="*/ 16179 h 54340"/>
                  <a:gd name="T10" fmla="*/ 434 w 13277"/>
                  <a:gd name="T11" fmla="*/ 16546 h 54340"/>
                  <a:gd name="T12" fmla="*/ 0 w 13277"/>
                  <a:gd name="T13" fmla="*/ 24318 h 54340"/>
                  <a:gd name="T14" fmla="*/ 0 w 13277"/>
                  <a:gd name="T15" fmla="*/ 24685 h 54340"/>
                  <a:gd name="T16" fmla="*/ 467 w 13277"/>
                  <a:gd name="T17" fmla="*/ 31690 h 54340"/>
                  <a:gd name="T18" fmla="*/ 501 w 13277"/>
                  <a:gd name="T19" fmla="*/ 32057 h 54340"/>
                  <a:gd name="T20" fmla="*/ 1969 w 13277"/>
                  <a:gd name="T21" fmla="*/ 39462 h 54340"/>
                  <a:gd name="T22" fmla="*/ 2035 w 13277"/>
                  <a:gd name="T23" fmla="*/ 39829 h 54340"/>
                  <a:gd name="T24" fmla="*/ 8640 w 13277"/>
                  <a:gd name="T25" fmla="*/ 54140 h 54340"/>
                  <a:gd name="T26" fmla="*/ 8807 w 13277"/>
                  <a:gd name="T27" fmla="*/ 54340 h 54340"/>
                  <a:gd name="T28" fmla="*/ 8974 w 13277"/>
                  <a:gd name="T29" fmla="*/ 54040 h 54340"/>
                  <a:gd name="T30" fmla="*/ 12276 w 13277"/>
                  <a:gd name="T31" fmla="*/ 44399 h 54340"/>
                  <a:gd name="T32" fmla="*/ 12343 w 13277"/>
                  <a:gd name="T33" fmla="*/ 44032 h 54340"/>
                  <a:gd name="T34" fmla="*/ 13210 w 13277"/>
                  <a:gd name="T35" fmla="*/ 36227 h 54340"/>
                  <a:gd name="T36" fmla="*/ 13210 w 13277"/>
                  <a:gd name="T37" fmla="*/ 35893 h 54340"/>
                  <a:gd name="T38" fmla="*/ 12976 w 13277"/>
                  <a:gd name="T39" fmla="*/ 29055 h 54340"/>
                  <a:gd name="T40" fmla="*/ 12943 w 13277"/>
                  <a:gd name="T41" fmla="*/ 28721 h 54340"/>
                  <a:gd name="T42" fmla="*/ 11976 w 13277"/>
                  <a:gd name="T43" fmla="*/ 21783 h 54340"/>
                  <a:gd name="T44" fmla="*/ 11876 w 13277"/>
                  <a:gd name="T45" fmla="*/ 21450 h 54340"/>
                  <a:gd name="T46" fmla="*/ 10141 w 13277"/>
                  <a:gd name="T47" fmla="*/ 14545 h 54340"/>
                  <a:gd name="T48" fmla="*/ 10008 w 13277"/>
                  <a:gd name="T49" fmla="*/ 14211 h 54340"/>
                  <a:gd name="T50" fmla="*/ 7606 w 13277"/>
                  <a:gd name="T51" fmla="*/ 7440 h 54340"/>
                  <a:gd name="T52" fmla="*/ 7439 w 13277"/>
                  <a:gd name="T53" fmla="*/ 7039 h 54340"/>
                  <a:gd name="T54" fmla="*/ 4337 w 13277"/>
                  <a:gd name="T55" fmla="*/ 334 h 54340"/>
                  <a:gd name="T56" fmla="*/ 4170 w 13277"/>
                  <a:gd name="T57" fmla="*/ 1 h 54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77" h="54340" extrusionOk="0">
                    <a:moveTo>
                      <a:pt x="4170" y="1"/>
                    </a:moveTo>
                    <a:lnTo>
                      <a:pt x="4037" y="368"/>
                    </a:lnTo>
                    <a:cubicBezTo>
                      <a:pt x="3136" y="3036"/>
                      <a:pt x="2402" y="5672"/>
                      <a:pt x="1835" y="8173"/>
                    </a:cubicBezTo>
                    <a:cubicBezTo>
                      <a:pt x="1802" y="8307"/>
                      <a:pt x="1802" y="8474"/>
                      <a:pt x="1735" y="8607"/>
                    </a:cubicBezTo>
                    <a:cubicBezTo>
                      <a:pt x="1168" y="11209"/>
                      <a:pt x="734" y="13777"/>
                      <a:pt x="467" y="16179"/>
                    </a:cubicBezTo>
                    <a:cubicBezTo>
                      <a:pt x="467" y="16313"/>
                      <a:pt x="434" y="16446"/>
                      <a:pt x="434" y="16546"/>
                    </a:cubicBezTo>
                    <a:cubicBezTo>
                      <a:pt x="134" y="19281"/>
                      <a:pt x="0" y="21850"/>
                      <a:pt x="0" y="24318"/>
                    </a:cubicBezTo>
                    <a:lnTo>
                      <a:pt x="0" y="24685"/>
                    </a:lnTo>
                    <a:cubicBezTo>
                      <a:pt x="0" y="27187"/>
                      <a:pt x="167" y="29522"/>
                      <a:pt x="467" y="31690"/>
                    </a:cubicBezTo>
                    <a:cubicBezTo>
                      <a:pt x="467" y="31824"/>
                      <a:pt x="501" y="31957"/>
                      <a:pt x="501" y="32057"/>
                    </a:cubicBezTo>
                    <a:cubicBezTo>
                      <a:pt x="834" y="34792"/>
                      <a:pt x="1368" y="37227"/>
                      <a:pt x="1969" y="39462"/>
                    </a:cubicBezTo>
                    <a:cubicBezTo>
                      <a:pt x="1969" y="39562"/>
                      <a:pt x="2002" y="39696"/>
                      <a:pt x="2035" y="39829"/>
                    </a:cubicBezTo>
                    <a:cubicBezTo>
                      <a:pt x="4370" y="48169"/>
                      <a:pt x="7839" y="53072"/>
                      <a:pt x="8640" y="54140"/>
                    </a:cubicBezTo>
                    <a:cubicBezTo>
                      <a:pt x="8773" y="54240"/>
                      <a:pt x="8807" y="54340"/>
                      <a:pt x="8807" y="54340"/>
                    </a:cubicBezTo>
                    <a:cubicBezTo>
                      <a:pt x="8873" y="54240"/>
                      <a:pt x="8940" y="54140"/>
                      <a:pt x="8974" y="54040"/>
                    </a:cubicBezTo>
                    <a:cubicBezTo>
                      <a:pt x="10508" y="50904"/>
                      <a:pt x="11609" y="47668"/>
                      <a:pt x="12276" y="44399"/>
                    </a:cubicBezTo>
                    <a:cubicBezTo>
                      <a:pt x="12309" y="44299"/>
                      <a:pt x="12309" y="44166"/>
                      <a:pt x="12343" y="44032"/>
                    </a:cubicBezTo>
                    <a:cubicBezTo>
                      <a:pt x="12843" y="41464"/>
                      <a:pt x="13143" y="38829"/>
                      <a:pt x="13210" y="36227"/>
                    </a:cubicBezTo>
                    <a:lnTo>
                      <a:pt x="13210" y="35893"/>
                    </a:lnTo>
                    <a:cubicBezTo>
                      <a:pt x="13277" y="33558"/>
                      <a:pt x="13177" y="31323"/>
                      <a:pt x="12976" y="29055"/>
                    </a:cubicBezTo>
                    <a:cubicBezTo>
                      <a:pt x="12976" y="28988"/>
                      <a:pt x="12943" y="28855"/>
                      <a:pt x="12943" y="28721"/>
                    </a:cubicBezTo>
                    <a:cubicBezTo>
                      <a:pt x="12676" y="26353"/>
                      <a:pt x="12343" y="24018"/>
                      <a:pt x="11976" y="21783"/>
                    </a:cubicBezTo>
                    <a:cubicBezTo>
                      <a:pt x="11942" y="21650"/>
                      <a:pt x="11942" y="21550"/>
                      <a:pt x="11876" y="21450"/>
                    </a:cubicBezTo>
                    <a:cubicBezTo>
                      <a:pt x="11375" y="18981"/>
                      <a:pt x="10808" y="16679"/>
                      <a:pt x="10141" y="14545"/>
                    </a:cubicBezTo>
                    <a:cubicBezTo>
                      <a:pt x="10108" y="14445"/>
                      <a:pt x="10041" y="14344"/>
                      <a:pt x="10008" y="14211"/>
                    </a:cubicBezTo>
                    <a:cubicBezTo>
                      <a:pt x="9207" y="11676"/>
                      <a:pt x="8373" y="9374"/>
                      <a:pt x="7606" y="7440"/>
                    </a:cubicBezTo>
                    <a:cubicBezTo>
                      <a:pt x="7506" y="7306"/>
                      <a:pt x="7472" y="7173"/>
                      <a:pt x="7439" y="7039"/>
                    </a:cubicBezTo>
                    <a:cubicBezTo>
                      <a:pt x="6005" y="3603"/>
                      <a:pt x="4804" y="1168"/>
                      <a:pt x="4337" y="334"/>
                    </a:cubicBezTo>
                    <a:cubicBezTo>
                      <a:pt x="4270" y="134"/>
                      <a:pt x="4170" y="1"/>
                      <a:pt x="4170"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371;p13"/>
              <p:cNvSpPr>
                <a:spLocks/>
              </p:cNvSpPr>
              <p:nvPr/>
            </p:nvSpPr>
            <p:spPr bwMode="auto">
              <a:xfrm>
                <a:off x="2815525" y="3515450"/>
                <a:ext cx="331075" cy="1357675"/>
              </a:xfrm>
              <a:custGeom>
                <a:avLst/>
                <a:gdLst>
                  <a:gd name="T0" fmla="*/ 4070 w 13243"/>
                  <a:gd name="T1" fmla="*/ 368 h 54307"/>
                  <a:gd name="T2" fmla="*/ 6071 w 13243"/>
                  <a:gd name="T3" fmla="*/ 13177 h 54307"/>
                  <a:gd name="T4" fmla="*/ 1801 w 13243"/>
                  <a:gd name="T5" fmla="*/ 8607 h 54307"/>
                  <a:gd name="T6" fmla="*/ 6171 w 13243"/>
                  <a:gd name="T7" fmla="*/ 13677 h 54307"/>
                  <a:gd name="T8" fmla="*/ 500 w 13243"/>
                  <a:gd name="T9" fmla="*/ 16146 h 54307"/>
                  <a:gd name="T10" fmla="*/ 4804 w 13243"/>
                  <a:gd name="T11" fmla="*/ 19682 h 54307"/>
                  <a:gd name="T12" fmla="*/ 7205 w 13243"/>
                  <a:gd name="T13" fmla="*/ 21483 h 54307"/>
                  <a:gd name="T14" fmla="*/ 0 w 13243"/>
                  <a:gd name="T15" fmla="*/ 24285 h 54307"/>
                  <a:gd name="T16" fmla="*/ 5070 w 13243"/>
                  <a:gd name="T17" fmla="*/ 26987 h 54307"/>
                  <a:gd name="T18" fmla="*/ 8373 w 13243"/>
                  <a:gd name="T19" fmla="*/ 32791 h 54307"/>
                  <a:gd name="T20" fmla="*/ 500 w 13243"/>
                  <a:gd name="T21" fmla="*/ 31657 h 54307"/>
                  <a:gd name="T22" fmla="*/ 534 w 13243"/>
                  <a:gd name="T23" fmla="*/ 32024 h 54307"/>
                  <a:gd name="T24" fmla="*/ 8540 w 13243"/>
                  <a:gd name="T25" fmla="*/ 35226 h 54307"/>
                  <a:gd name="T26" fmla="*/ 8806 w 13243"/>
                  <a:gd name="T27" fmla="*/ 41164 h 54307"/>
                  <a:gd name="T28" fmla="*/ 2002 w 13243"/>
                  <a:gd name="T29" fmla="*/ 39396 h 54307"/>
                  <a:gd name="T30" fmla="*/ 6038 w 13243"/>
                  <a:gd name="T31" fmla="*/ 40997 h 54307"/>
                  <a:gd name="T32" fmla="*/ 8840 w 13243"/>
                  <a:gd name="T33" fmla="*/ 41497 h 54307"/>
                  <a:gd name="T34" fmla="*/ 8673 w 13243"/>
                  <a:gd name="T35" fmla="*/ 54073 h 54307"/>
                  <a:gd name="T36" fmla="*/ 9007 w 13243"/>
                  <a:gd name="T37" fmla="*/ 54006 h 54307"/>
                  <a:gd name="T38" fmla="*/ 11742 w 13243"/>
                  <a:gd name="T39" fmla="*/ 44666 h 54307"/>
                  <a:gd name="T40" fmla="*/ 12376 w 13243"/>
                  <a:gd name="T41" fmla="*/ 44032 h 54307"/>
                  <a:gd name="T42" fmla="*/ 9207 w 13243"/>
                  <a:gd name="T43" fmla="*/ 45367 h 54307"/>
                  <a:gd name="T44" fmla="*/ 11442 w 13243"/>
                  <a:gd name="T45" fmla="*/ 37127 h 54307"/>
                  <a:gd name="T46" fmla="*/ 13243 w 13243"/>
                  <a:gd name="T47" fmla="*/ 35893 h 54307"/>
                  <a:gd name="T48" fmla="*/ 8840 w 13243"/>
                  <a:gd name="T49" fmla="*/ 35293 h 54307"/>
                  <a:gd name="T50" fmla="*/ 8840 w 13243"/>
                  <a:gd name="T51" fmla="*/ 34292 h 54307"/>
                  <a:gd name="T52" fmla="*/ 11208 w 13243"/>
                  <a:gd name="T53" fmla="*/ 30156 h 54307"/>
                  <a:gd name="T54" fmla="*/ 13009 w 13243"/>
                  <a:gd name="T55" fmla="*/ 28655 h 54307"/>
                  <a:gd name="T56" fmla="*/ 7872 w 13243"/>
                  <a:gd name="T57" fmla="*/ 24018 h 54307"/>
                  <a:gd name="T58" fmla="*/ 12009 w 13243"/>
                  <a:gd name="T59" fmla="*/ 21783 h 54307"/>
                  <a:gd name="T60" fmla="*/ 7839 w 13243"/>
                  <a:gd name="T61" fmla="*/ 23718 h 54307"/>
                  <a:gd name="T62" fmla="*/ 7005 w 13243"/>
                  <a:gd name="T63" fmla="*/ 17347 h 54307"/>
                  <a:gd name="T64" fmla="*/ 10174 w 13243"/>
                  <a:gd name="T65" fmla="*/ 14545 h 54307"/>
                  <a:gd name="T66" fmla="*/ 6972 w 13243"/>
                  <a:gd name="T67" fmla="*/ 16980 h 54307"/>
                  <a:gd name="T68" fmla="*/ 5971 w 13243"/>
                  <a:gd name="T69" fmla="*/ 10141 h 54307"/>
                  <a:gd name="T70" fmla="*/ 7472 w 13243"/>
                  <a:gd name="T71" fmla="*/ 7039 h 54307"/>
                  <a:gd name="T72" fmla="*/ 4403 w 13243"/>
                  <a:gd name="T73" fmla="*/ 468 h 54307"/>
                  <a:gd name="T74" fmla="*/ 4203 w 13243"/>
                  <a:gd name="T75" fmla="*/ 1 h 54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43" h="54307" extrusionOk="0">
                    <a:moveTo>
                      <a:pt x="4203" y="1"/>
                    </a:moveTo>
                    <a:lnTo>
                      <a:pt x="4070" y="368"/>
                    </a:lnTo>
                    <a:cubicBezTo>
                      <a:pt x="4637" y="3670"/>
                      <a:pt x="5170" y="7006"/>
                      <a:pt x="5671" y="10308"/>
                    </a:cubicBezTo>
                    <a:cubicBezTo>
                      <a:pt x="5804" y="11276"/>
                      <a:pt x="5971" y="12210"/>
                      <a:pt x="6071" y="13177"/>
                    </a:cubicBezTo>
                    <a:cubicBezTo>
                      <a:pt x="4537" y="11643"/>
                      <a:pt x="3136" y="9975"/>
                      <a:pt x="1868" y="8173"/>
                    </a:cubicBezTo>
                    <a:cubicBezTo>
                      <a:pt x="1835" y="8307"/>
                      <a:pt x="1835" y="8474"/>
                      <a:pt x="1801" y="8607"/>
                    </a:cubicBezTo>
                    <a:cubicBezTo>
                      <a:pt x="3069" y="10442"/>
                      <a:pt x="4537" y="12110"/>
                      <a:pt x="6138" y="13677"/>
                    </a:cubicBezTo>
                    <a:lnTo>
                      <a:pt x="6171" y="13677"/>
                    </a:lnTo>
                    <a:cubicBezTo>
                      <a:pt x="6505" y="16012"/>
                      <a:pt x="6838" y="18314"/>
                      <a:pt x="7139" y="20649"/>
                    </a:cubicBezTo>
                    <a:cubicBezTo>
                      <a:pt x="4703" y="19448"/>
                      <a:pt x="2502" y="17947"/>
                      <a:pt x="500" y="16146"/>
                    </a:cubicBezTo>
                    <a:cubicBezTo>
                      <a:pt x="500" y="16279"/>
                      <a:pt x="467" y="16379"/>
                      <a:pt x="467" y="16513"/>
                    </a:cubicBezTo>
                    <a:cubicBezTo>
                      <a:pt x="1835" y="17680"/>
                      <a:pt x="3236" y="18781"/>
                      <a:pt x="4804" y="19682"/>
                    </a:cubicBezTo>
                    <a:cubicBezTo>
                      <a:pt x="5537" y="20182"/>
                      <a:pt x="6338" y="20616"/>
                      <a:pt x="7172" y="21016"/>
                    </a:cubicBezTo>
                    <a:cubicBezTo>
                      <a:pt x="7172" y="21149"/>
                      <a:pt x="7172" y="21316"/>
                      <a:pt x="7205" y="21483"/>
                    </a:cubicBezTo>
                    <a:cubicBezTo>
                      <a:pt x="7472" y="23484"/>
                      <a:pt x="7672" y="25452"/>
                      <a:pt x="7872" y="27454"/>
                    </a:cubicBezTo>
                    <a:cubicBezTo>
                      <a:pt x="5070" y="26820"/>
                      <a:pt x="2402" y="25719"/>
                      <a:pt x="0" y="24285"/>
                    </a:cubicBezTo>
                    <a:lnTo>
                      <a:pt x="0" y="24652"/>
                    </a:lnTo>
                    <a:cubicBezTo>
                      <a:pt x="1635" y="25619"/>
                      <a:pt x="3336" y="26386"/>
                      <a:pt x="5070" y="26987"/>
                    </a:cubicBezTo>
                    <a:cubicBezTo>
                      <a:pt x="6004" y="27320"/>
                      <a:pt x="6972" y="27554"/>
                      <a:pt x="7906" y="27787"/>
                    </a:cubicBezTo>
                    <a:cubicBezTo>
                      <a:pt x="8073" y="29455"/>
                      <a:pt x="8239" y="31123"/>
                      <a:pt x="8373" y="32791"/>
                    </a:cubicBezTo>
                    <a:cubicBezTo>
                      <a:pt x="8473" y="33491"/>
                      <a:pt x="8506" y="34225"/>
                      <a:pt x="8540" y="34959"/>
                    </a:cubicBezTo>
                    <a:cubicBezTo>
                      <a:pt x="5704" y="34325"/>
                      <a:pt x="2969" y="33191"/>
                      <a:pt x="500" y="31657"/>
                    </a:cubicBezTo>
                    <a:cubicBezTo>
                      <a:pt x="500" y="31790"/>
                      <a:pt x="534" y="31890"/>
                      <a:pt x="534" y="32024"/>
                    </a:cubicBezTo>
                    <a:cubicBezTo>
                      <a:pt x="2202" y="33024"/>
                      <a:pt x="4003" y="33858"/>
                      <a:pt x="5838" y="34492"/>
                    </a:cubicBezTo>
                    <a:cubicBezTo>
                      <a:pt x="6705" y="34759"/>
                      <a:pt x="7639" y="35026"/>
                      <a:pt x="8540" y="35226"/>
                    </a:cubicBezTo>
                    <a:cubicBezTo>
                      <a:pt x="8673" y="37227"/>
                      <a:pt x="8806" y="39196"/>
                      <a:pt x="8840" y="41164"/>
                    </a:cubicBezTo>
                    <a:lnTo>
                      <a:pt x="8806" y="41164"/>
                    </a:lnTo>
                    <a:cubicBezTo>
                      <a:pt x="6438" y="40830"/>
                      <a:pt x="4170" y="40230"/>
                      <a:pt x="2002" y="39396"/>
                    </a:cubicBezTo>
                    <a:cubicBezTo>
                      <a:pt x="2002" y="39529"/>
                      <a:pt x="2035" y="39663"/>
                      <a:pt x="2068" y="39763"/>
                    </a:cubicBezTo>
                    <a:cubicBezTo>
                      <a:pt x="3369" y="40263"/>
                      <a:pt x="4703" y="40697"/>
                      <a:pt x="6038" y="40997"/>
                    </a:cubicBezTo>
                    <a:cubicBezTo>
                      <a:pt x="6905" y="41197"/>
                      <a:pt x="7839" y="41364"/>
                      <a:pt x="8740" y="41497"/>
                    </a:cubicBezTo>
                    <a:lnTo>
                      <a:pt x="8840" y="41497"/>
                    </a:lnTo>
                    <a:cubicBezTo>
                      <a:pt x="8840" y="42331"/>
                      <a:pt x="8873" y="43198"/>
                      <a:pt x="8873" y="44032"/>
                    </a:cubicBezTo>
                    <a:cubicBezTo>
                      <a:pt x="8906" y="47368"/>
                      <a:pt x="8873" y="50737"/>
                      <a:pt x="8673" y="54073"/>
                    </a:cubicBezTo>
                    <a:cubicBezTo>
                      <a:pt x="8773" y="54206"/>
                      <a:pt x="8840" y="54306"/>
                      <a:pt x="8840" y="54306"/>
                    </a:cubicBezTo>
                    <a:cubicBezTo>
                      <a:pt x="8906" y="54206"/>
                      <a:pt x="8940" y="54073"/>
                      <a:pt x="9007" y="54006"/>
                    </a:cubicBezTo>
                    <a:cubicBezTo>
                      <a:pt x="9140" y="51238"/>
                      <a:pt x="9207" y="48469"/>
                      <a:pt x="9207" y="45667"/>
                    </a:cubicBezTo>
                    <a:cubicBezTo>
                      <a:pt x="10074" y="45367"/>
                      <a:pt x="10908" y="45033"/>
                      <a:pt x="11742" y="44666"/>
                    </a:cubicBezTo>
                    <a:cubicBezTo>
                      <a:pt x="11909" y="44566"/>
                      <a:pt x="12109" y="44499"/>
                      <a:pt x="12276" y="44399"/>
                    </a:cubicBezTo>
                    <a:cubicBezTo>
                      <a:pt x="12342" y="44299"/>
                      <a:pt x="12342" y="44166"/>
                      <a:pt x="12376" y="44032"/>
                    </a:cubicBezTo>
                    <a:cubicBezTo>
                      <a:pt x="11342" y="44533"/>
                      <a:pt x="10274" y="45000"/>
                      <a:pt x="9207" y="45367"/>
                    </a:cubicBezTo>
                    <a:cubicBezTo>
                      <a:pt x="9207" y="42965"/>
                      <a:pt x="9140" y="40530"/>
                      <a:pt x="9007" y="38128"/>
                    </a:cubicBezTo>
                    <a:cubicBezTo>
                      <a:pt x="9840" y="37828"/>
                      <a:pt x="10674" y="37494"/>
                      <a:pt x="11442" y="37127"/>
                    </a:cubicBezTo>
                    <a:cubicBezTo>
                      <a:pt x="12075" y="36861"/>
                      <a:pt x="12676" y="36527"/>
                      <a:pt x="13243" y="36227"/>
                    </a:cubicBezTo>
                    <a:lnTo>
                      <a:pt x="13243" y="35893"/>
                    </a:lnTo>
                    <a:cubicBezTo>
                      <a:pt x="11875" y="36627"/>
                      <a:pt x="10474" y="37227"/>
                      <a:pt x="9007" y="37795"/>
                    </a:cubicBezTo>
                    <a:cubicBezTo>
                      <a:pt x="8973" y="36961"/>
                      <a:pt x="8873" y="36127"/>
                      <a:pt x="8840" y="35293"/>
                    </a:cubicBezTo>
                    <a:cubicBezTo>
                      <a:pt x="8840" y="35226"/>
                      <a:pt x="8840" y="35226"/>
                      <a:pt x="8873" y="35126"/>
                    </a:cubicBezTo>
                    <a:cubicBezTo>
                      <a:pt x="8873" y="34859"/>
                      <a:pt x="8873" y="34559"/>
                      <a:pt x="8840" y="34292"/>
                    </a:cubicBezTo>
                    <a:cubicBezTo>
                      <a:pt x="8806" y="33358"/>
                      <a:pt x="8706" y="32391"/>
                      <a:pt x="8640" y="31490"/>
                    </a:cubicBezTo>
                    <a:cubicBezTo>
                      <a:pt x="9507" y="31056"/>
                      <a:pt x="10374" y="30656"/>
                      <a:pt x="11208" y="30156"/>
                    </a:cubicBezTo>
                    <a:cubicBezTo>
                      <a:pt x="11842" y="29789"/>
                      <a:pt x="12476" y="29389"/>
                      <a:pt x="13043" y="28988"/>
                    </a:cubicBezTo>
                    <a:cubicBezTo>
                      <a:pt x="13043" y="28888"/>
                      <a:pt x="13009" y="28788"/>
                      <a:pt x="13009" y="28655"/>
                    </a:cubicBezTo>
                    <a:cubicBezTo>
                      <a:pt x="11642" y="29622"/>
                      <a:pt x="10141" y="30456"/>
                      <a:pt x="8573" y="31156"/>
                    </a:cubicBezTo>
                    <a:cubicBezTo>
                      <a:pt x="8406" y="28788"/>
                      <a:pt x="8173" y="26386"/>
                      <a:pt x="7872" y="24018"/>
                    </a:cubicBezTo>
                    <a:cubicBezTo>
                      <a:pt x="8740" y="23651"/>
                      <a:pt x="9640" y="23217"/>
                      <a:pt x="10474" y="22717"/>
                    </a:cubicBezTo>
                    <a:cubicBezTo>
                      <a:pt x="11008" y="22450"/>
                      <a:pt x="11508" y="22117"/>
                      <a:pt x="12009" y="21783"/>
                    </a:cubicBezTo>
                    <a:cubicBezTo>
                      <a:pt x="11975" y="21650"/>
                      <a:pt x="11975" y="21550"/>
                      <a:pt x="11909" y="21450"/>
                    </a:cubicBezTo>
                    <a:cubicBezTo>
                      <a:pt x="10641" y="22317"/>
                      <a:pt x="9240" y="23117"/>
                      <a:pt x="7839" y="23718"/>
                    </a:cubicBezTo>
                    <a:cubicBezTo>
                      <a:pt x="7806" y="23484"/>
                      <a:pt x="7806" y="23284"/>
                      <a:pt x="7739" y="23017"/>
                    </a:cubicBezTo>
                    <a:cubicBezTo>
                      <a:pt x="7505" y="21116"/>
                      <a:pt x="7239" y="19215"/>
                      <a:pt x="7005" y="17347"/>
                    </a:cubicBezTo>
                    <a:cubicBezTo>
                      <a:pt x="7739" y="16813"/>
                      <a:pt x="8406" y="16212"/>
                      <a:pt x="9073" y="15612"/>
                    </a:cubicBezTo>
                    <a:cubicBezTo>
                      <a:pt x="9474" y="15278"/>
                      <a:pt x="9840" y="14878"/>
                      <a:pt x="10174" y="14545"/>
                    </a:cubicBezTo>
                    <a:cubicBezTo>
                      <a:pt x="10141" y="14445"/>
                      <a:pt x="10074" y="14344"/>
                      <a:pt x="10041" y="14211"/>
                    </a:cubicBezTo>
                    <a:cubicBezTo>
                      <a:pt x="9073" y="15178"/>
                      <a:pt x="8039" y="16146"/>
                      <a:pt x="6972" y="16980"/>
                    </a:cubicBezTo>
                    <a:lnTo>
                      <a:pt x="6205" y="11709"/>
                    </a:lnTo>
                    <a:cubicBezTo>
                      <a:pt x="6138" y="11209"/>
                      <a:pt x="6038" y="10675"/>
                      <a:pt x="5971" y="10141"/>
                    </a:cubicBezTo>
                    <a:cubicBezTo>
                      <a:pt x="6538" y="9274"/>
                      <a:pt x="7072" y="8340"/>
                      <a:pt x="7639" y="7440"/>
                    </a:cubicBezTo>
                    <a:cubicBezTo>
                      <a:pt x="7539" y="7306"/>
                      <a:pt x="7505" y="7173"/>
                      <a:pt x="7472" y="7039"/>
                    </a:cubicBezTo>
                    <a:cubicBezTo>
                      <a:pt x="6972" y="7940"/>
                      <a:pt x="6471" y="8841"/>
                      <a:pt x="5871" y="9674"/>
                    </a:cubicBezTo>
                    <a:cubicBezTo>
                      <a:pt x="5404" y="6606"/>
                      <a:pt x="4904" y="3537"/>
                      <a:pt x="4403" y="468"/>
                    </a:cubicBezTo>
                    <a:cubicBezTo>
                      <a:pt x="4370" y="434"/>
                      <a:pt x="4370" y="368"/>
                      <a:pt x="4370" y="334"/>
                    </a:cubicBezTo>
                    <a:cubicBezTo>
                      <a:pt x="4303" y="134"/>
                      <a:pt x="4203" y="1"/>
                      <a:pt x="4203"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sp>
        <p:nvSpPr>
          <p:cNvPr id="37" name="Google Shape;372;p13"/>
          <p:cNvSpPr>
            <a:spLocks/>
          </p:cNvSpPr>
          <p:nvPr/>
        </p:nvSpPr>
        <p:spPr bwMode="auto">
          <a:xfrm rot="9653507">
            <a:off x="8099425" y="1203325"/>
            <a:ext cx="1327150" cy="2122488"/>
          </a:xfrm>
          <a:custGeom>
            <a:avLst/>
            <a:gdLst>
              <a:gd name="T0" fmla="*/ 14182 w 23593"/>
              <a:gd name="T1" fmla="*/ 0 h 45172"/>
              <a:gd name="T2" fmla="*/ 11498 w 23593"/>
              <a:gd name="T3" fmla="*/ 496 h 45172"/>
              <a:gd name="T4" fmla="*/ 5749 w 23593"/>
              <a:gd name="T5" fmla="*/ 5663 h 45172"/>
              <a:gd name="T6" fmla="*/ 1363 w 23593"/>
              <a:gd name="T7" fmla="*/ 13505 h 45172"/>
              <a:gd name="T8" fmla="*/ 117 w 23593"/>
              <a:gd name="T9" fmla="*/ 25982 h 45172"/>
              <a:gd name="T10" fmla="*/ 948 w 23593"/>
              <a:gd name="T11" fmla="*/ 40070 h 45172"/>
              <a:gd name="T12" fmla="*/ 2559 w 23593"/>
              <a:gd name="T13" fmla="*/ 44257 h 45172"/>
              <a:gd name="T14" fmla="*/ 5143 w 23593"/>
              <a:gd name="T15" fmla="*/ 45171 h 45172"/>
              <a:gd name="T16" fmla="*/ 15203 w 23593"/>
              <a:gd name="T17" fmla="*/ 40967 h 45172"/>
              <a:gd name="T18" fmla="*/ 19140 w 23593"/>
              <a:gd name="T19" fmla="*/ 32478 h 45172"/>
              <a:gd name="T20" fmla="*/ 16665 w 23593"/>
              <a:gd name="T21" fmla="*/ 21546 h 45172"/>
              <a:gd name="T22" fmla="*/ 21051 w 23593"/>
              <a:gd name="T23" fmla="*/ 15083 h 45172"/>
              <a:gd name="T24" fmla="*/ 21566 w 23593"/>
              <a:gd name="T25" fmla="*/ 4118 h 45172"/>
              <a:gd name="T26" fmla="*/ 14182 w 23593"/>
              <a:gd name="T27" fmla="*/ 0 h 45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593" h="45172" extrusionOk="0">
                <a:moveTo>
                  <a:pt x="14182" y="0"/>
                </a:moveTo>
                <a:cubicBezTo>
                  <a:pt x="13269" y="0"/>
                  <a:pt x="12360" y="159"/>
                  <a:pt x="11498" y="496"/>
                </a:cubicBezTo>
                <a:cubicBezTo>
                  <a:pt x="9055" y="1443"/>
                  <a:pt x="7294" y="3553"/>
                  <a:pt x="5749" y="5663"/>
                </a:cubicBezTo>
                <a:cubicBezTo>
                  <a:pt x="3972" y="8089"/>
                  <a:pt x="2327" y="10647"/>
                  <a:pt x="1363" y="13505"/>
                </a:cubicBezTo>
                <a:cubicBezTo>
                  <a:pt x="1" y="17476"/>
                  <a:pt x="51" y="21779"/>
                  <a:pt x="117" y="25982"/>
                </a:cubicBezTo>
                <a:cubicBezTo>
                  <a:pt x="167" y="30684"/>
                  <a:pt x="234" y="35418"/>
                  <a:pt x="948" y="40070"/>
                </a:cubicBezTo>
                <a:cubicBezTo>
                  <a:pt x="1164" y="41582"/>
                  <a:pt x="1513" y="43160"/>
                  <a:pt x="2559" y="44257"/>
                </a:cubicBezTo>
                <a:cubicBezTo>
                  <a:pt x="3186" y="44907"/>
                  <a:pt x="4093" y="45171"/>
                  <a:pt x="5143" y="45171"/>
                </a:cubicBezTo>
                <a:cubicBezTo>
                  <a:pt x="8549" y="45171"/>
                  <a:pt x="13463" y="42390"/>
                  <a:pt x="15203" y="40967"/>
                </a:cubicBezTo>
                <a:cubicBezTo>
                  <a:pt x="17695" y="38907"/>
                  <a:pt x="19439" y="35718"/>
                  <a:pt x="19140" y="32478"/>
                </a:cubicBezTo>
                <a:cubicBezTo>
                  <a:pt x="18791" y="28706"/>
                  <a:pt x="15801" y="25234"/>
                  <a:pt x="16665" y="21546"/>
                </a:cubicBezTo>
                <a:cubicBezTo>
                  <a:pt x="17279" y="19004"/>
                  <a:pt x="19555" y="17260"/>
                  <a:pt x="21051" y="15083"/>
                </a:cubicBezTo>
                <a:cubicBezTo>
                  <a:pt x="23227" y="11893"/>
                  <a:pt x="23593" y="7424"/>
                  <a:pt x="21566" y="4118"/>
                </a:cubicBezTo>
                <a:cubicBezTo>
                  <a:pt x="20023" y="1602"/>
                  <a:pt x="17086" y="0"/>
                  <a:pt x="14182" y="0"/>
                </a:cubicBezTo>
                <a:close/>
              </a:path>
            </a:pathLst>
          </a:custGeom>
          <a:solidFill>
            <a:srgbClr val="BBE1F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 name="Google Shape;373;p13"/>
          <p:cNvSpPr>
            <a:spLocks/>
          </p:cNvSpPr>
          <p:nvPr/>
        </p:nvSpPr>
        <p:spPr bwMode="auto">
          <a:xfrm rot="17709286">
            <a:off x="-92075" y="3613150"/>
            <a:ext cx="969963" cy="2417763"/>
          </a:xfrm>
          <a:custGeom>
            <a:avLst/>
            <a:gdLst>
              <a:gd name="T0" fmla="*/ 14182 w 23593"/>
              <a:gd name="T1" fmla="*/ 0 h 45172"/>
              <a:gd name="T2" fmla="*/ 11498 w 23593"/>
              <a:gd name="T3" fmla="*/ 496 h 45172"/>
              <a:gd name="T4" fmla="*/ 5749 w 23593"/>
              <a:gd name="T5" fmla="*/ 5663 h 45172"/>
              <a:gd name="T6" fmla="*/ 1363 w 23593"/>
              <a:gd name="T7" fmla="*/ 13505 h 45172"/>
              <a:gd name="T8" fmla="*/ 117 w 23593"/>
              <a:gd name="T9" fmla="*/ 25982 h 45172"/>
              <a:gd name="T10" fmla="*/ 948 w 23593"/>
              <a:gd name="T11" fmla="*/ 40070 h 45172"/>
              <a:gd name="T12" fmla="*/ 2559 w 23593"/>
              <a:gd name="T13" fmla="*/ 44257 h 45172"/>
              <a:gd name="T14" fmla="*/ 5143 w 23593"/>
              <a:gd name="T15" fmla="*/ 45171 h 45172"/>
              <a:gd name="T16" fmla="*/ 15203 w 23593"/>
              <a:gd name="T17" fmla="*/ 40967 h 45172"/>
              <a:gd name="T18" fmla="*/ 19140 w 23593"/>
              <a:gd name="T19" fmla="*/ 32478 h 45172"/>
              <a:gd name="T20" fmla="*/ 16665 w 23593"/>
              <a:gd name="T21" fmla="*/ 21546 h 45172"/>
              <a:gd name="T22" fmla="*/ 21051 w 23593"/>
              <a:gd name="T23" fmla="*/ 15083 h 45172"/>
              <a:gd name="T24" fmla="*/ 21566 w 23593"/>
              <a:gd name="T25" fmla="*/ 4118 h 45172"/>
              <a:gd name="T26" fmla="*/ 14182 w 23593"/>
              <a:gd name="T27" fmla="*/ 0 h 45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593" h="45172" extrusionOk="0">
                <a:moveTo>
                  <a:pt x="14182" y="0"/>
                </a:moveTo>
                <a:cubicBezTo>
                  <a:pt x="13269" y="0"/>
                  <a:pt x="12360" y="159"/>
                  <a:pt x="11498" y="496"/>
                </a:cubicBezTo>
                <a:cubicBezTo>
                  <a:pt x="9055" y="1443"/>
                  <a:pt x="7294" y="3553"/>
                  <a:pt x="5749" y="5663"/>
                </a:cubicBezTo>
                <a:cubicBezTo>
                  <a:pt x="3972" y="8089"/>
                  <a:pt x="2327" y="10647"/>
                  <a:pt x="1363" y="13505"/>
                </a:cubicBezTo>
                <a:cubicBezTo>
                  <a:pt x="1" y="17476"/>
                  <a:pt x="51" y="21779"/>
                  <a:pt x="117" y="25982"/>
                </a:cubicBezTo>
                <a:cubicBezTo>
                  <a:pt x="167" y="30684"/>
                  <a:pt x="234" y="35418"/>
                  <a:pt x="948" y="40070"/>
                </a:cubicBezTo>
                <a:cubicBezTo>
                  <a:pt x="1164" y="41582"/>
                  <a:pt x="1513" y="43160"/>
                  <a:pt x="2559" y="44257"/>
                </a:cubicBezTo>
                <a:cubicBezTo>
                  <a:pt x="3186" y="44907"/>
                  <a:pt x="4093" y="45171"/>
                  <a:pt x="5143" y="45171"/>
                </a:cubicBezTo>
                <a:cubicBezTo>
                  <a:pt x="8549" y="45171"/>
                  <a:pt x="13463" y="42390"/>
                  <a:pt x="15203" y="40967"/>
                </a:cubicBezTo>
                <a:cubicBezTo>
                  <a:pt x="17695" y="38907"/>
                  <a:pt x="19439" y="35718"/>
                  <a:pt x="19140" y="32478"/>
                </a:cubicBezTo>
                <a:cubicBezTo>
                  <a:pt x="18791" y="28706"/>
                  <a:pt x="15801" y="25234"/>
                  <a:pt x="16665" y="21546"/>
                </a:cubicBezTo>
                <a:cubicBezTo>
                  <a:pt x="17279" y="19004"/>
                  <a:pt x="19555" y="17260"/>
                  <a:pt x="21051" y="15083"/>
                </a:cubicBezTo>
                <a:cubicBezTo>
                  <a:pt x="23227" y="11893"/>
                  <a:pt x="23593" y="7424"/>
                  <a:pt x="21566" y="4118"/>
                </a:cubicBezTo>
                <a:cubicBezTo>
                  <a:pt x="20023" y="1602"/>
                  <a:pt x="17086" y="0"/>
                  <a:pt x="14182" y="0"/>
                </a:cubicBezTo>
                <a:close/>
              </a:path>
            </a:pathLst>
          </a:custGeom>
          <a:solidFill>
            <a:srgbClr val="BBE1F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 name="Google Shape;374;p13"/>
          <p:cNvSpPr>
            <a:spLocks/>
          </p:cNvSpPr>
          <p:nvPr/>
        </p:nvSpPr>
        <p:spPr bwMode="auto">
          <a:xfrm rot="3831004">
            <a:off x="666750" y="1254126"/>
            <a:ext cx="187325" cy="184150"/>
          </a:xfrm>
          <a:custGeom>
            <a:avLst/>
            <a:gdLst>
              <a:gd name="T0" fmla="*/ 9836 w 13077"/>
              <a:gd name="T1" fmla="*/ 0 h 12835"/>
              <a:gd name="T2" fmla="*/ 9174 w 13077"/>
              <a:gd name="T3" fmla="*/ 96 h 12835"/>
              <a:gd name="T4" fmla="*/ 7473 w 13077"/>
              <a:gd name="T5" fmla="*/ 1797 h 12835"/>
              <a:gd name="T6" fmla="*/ 7340 w 13077"/>
              <a:gd name="T7" fmla="*/ 4399 h 12835"/>
              <a:gd name="T8" fmla="*/ 4738 w 13077"/>
              <a:gd name="T9" fmla="*/ 1964 h 12835"/>
              <a:gd name="T10" fmla="*/ 3258 w 13077"/>
              <a:gd name="T11" fmla="*/ 1682 h 12835"/>
              <a:gd name="T12" fmla="*/ 1302 w 13077"/>
              <a:gd name="T13" fmla="*/ 2297 h 12835"/>
              <a:gd name="T14" fmla="*/ 234 w 13077"/>
              <a:gd name="T15" fmla="*/ 5600 h 12835"/>
              <a:gd name="T16" fmla="*/ 1936 w 13077"/>
              <a:gd name="T17" fmla="*/ 8769 h 12835"/>
              <a:gd name="T18" fmla="*/ 11017 w 13077"/>
              <a:gd name="T19" fmla="*/ 12835 h 12835"/>
              <a:gd name="T20" fmla="*/ 11843 w 13077"/>
              <a:gd name="T21" fmla="*/ 12805 h 12835"/>
              <a:gd name="T22" fmla="*/ 11809 w 13077"/>
              <a:gd name="T23" fmla="*/ 8969 h 12835"/>
              <a:gd name="T24" fmla="*/ 12810 w 13077"/>
              <a:gd name="T25" fmla="*/ 5299 h 12835"/>
              <a:gd name="T26" fmla="*/ 12410 w 13077"/>
              <a:gd name="T27" fmla="*/ 1597 h 12835"/>
              <a:gd name="T28" fmla="*/ 9836 w 13077"/>
              <a:gd name="T29" fmla="*/ 0 h 12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77" h="12835" extrusionOk="0">
                <a:moveTo>
                  <a:pt x="9836" y="0"/>
                </a:moveTo>
                <a:cubicBezTo>
                  <a:pt x="9614" y="0"/>
                  <a:pt x="9392" y="31"/>
                  <a:pt x="9174" y="96"/>
                </a:cubicBezTo>
                <a:cubicBezTo>
                  <a:pt x="8407" y="363"/>
                  <a:pt x="7773" y="1030"/>
                  <a:pt x="7473" y="1797"/>
                </a:cubicBezTo>
                <a:cubicBezTo>
                  <a:pt x="7173" y="2598"/>
                  <a:pt x="7173" y="3565"/>
                  <a:pt x="7340" y="4399"/>
                </a:cubicBezTo>
                <a:cubicBezTo>
                  <a:pt x="6672" y="3365"/>
                  <a:pt x="5838" y="2431"/>
                  <a:pt x="4738" y="1964"/>
                </a:cubicBezTo>
                <a:cubicBezTo>
                  <a:pt x="4275" y="1782"/>
                  <a:pt x="3766" y="1682"/>
                  <a:pt x="3258" y="1682"/>
                </a:cubicBezTo>
                <a:cubicBezTo>
                  <a:pt x="2558" y="1682"/>
                  <a:pt x="1863" y="1872"/>
                  <a:pt x="1302" y="2297"/>
                </a:cubicBezTo>
                <a:cubicBezTo>
                  <a:pt x="335" y="3065"/>
                  <a:pt x="1" y="4399"/>
                  <a:pt x="234" y="5600"/>
                </a:cubicBezTo>
                <a:cubicBezTo>
                  <a:pt x="435" y="6801"/>
                  <a:pt x="1135" y="7868"/>
                  <a:pt x="1936" y="8769"/>
                </a:cubicBezTo>
                <a:cubicBezTo>
                  <a:pt x="4219" y="11330"/>
                  <a:pt x="7616" y="12835"/>
                  <a:pt x="11017" y="12835"/>
                </a:cubicBezTo>
                <a:cubicBezTo>
                  <a:pt x="11292" y="12835"/>
                  <a:pt x="11568" y="12825"/>
                  <a:pt x="11843" y="12805"/>
                </a:cubicBezTo>
                <a:cubicBezTo>
                  <a:pt x="11409" y="11604"/>
                  <a:pt x="11576" y="10270"/>
                  <a:pt x="11809" y="8969"/>
                </a:cubicBezTo>
                <a:cubicBezTo>
                  <a:pt x="12110" y="7768"/>
                  <a:pt x="12577" y="6567"/>
                  <a:pt x="12810" y="5299"/>
                </a:cubicBezTo>
                <a:cubicBezTo>
                  <a:pt x="13077" y="4065"/>
                  <a:pt x="13010" y="2698"/>
                  <a:pt x="12410" y="1597"/>
                </a:cubicBezTo>
                <a:cubicBezTo>
                  <a:pt x="11888" y="663"/>
                  <a:pt x="10869" y="0"/>
                  <a:pt x="9836"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 name="Google Shape;375;p13"/>
          <p:cNvSpPr>
            <a:spLocks/>
          </p:cNvSpPr>
          <p:nvPr/>
        </p:nvSpPr>
        <p:spPr bwMode="auto">
          <a:xfrm>
            <a:off x="8774113" y="539750"/>
            <a:ext cx="187325" cy="182563"/>
          </a:xfrm>
          <a:custGeom>
            <a:avLst/>
            <a:gdLst>
              <a:gd name="T0" fmla="*/ 5662 w 7507"/>
              <a:gd name="T1" fmla="*/ 1 h 7269"/>
              <a:gd name="T2" fmla="*/ 5305 w 7507"/>
              <a:gd name="T3" fmla="*/ 50 h 7269"/>
              <a:gd name="T4" fmla="*/ 4304 w 7507"/>
              <a:gd name="T5" fmla="*/ 1017 h 7269"/>
              <a:gd name="T6" fmla="*/ 4237 w 7507"/>
              <a:gd name="T7" fmla="*/ 2485 h 7269"/>
              <a:gd name="T8" fmla="*/ 2736 w 7507"/>
              <a:gd name="T9" fmla="*/ 1117 h 7269"/>
              <a:gd name="T10" fmla="*/ 1858 w 7507"/>
              <a:gd name="T11" fmla="*/ 920 h 7269"/>
              <a:gd name="T12" fmla="*/ 768 w 7507"/>
              <a:gd name="T13" fmla="*/ 1284 h 7269"/>
              <a:gd name="T14" fmla="*/ 134 w 7507"/>
              <a:gd name="T15" fmla="*/ 3152 h 7269"/>
              <a:gd name="T16" fmla="*/ 1102 w 7507"/>
              <a:gd name="T17" fmla="*/ 4953 h 7269"/>
              <a:gd name="T18" fmla="*/ 6354 w 7507"/>
              <a:gd name="T19" fmla="*/ 7268 h 7269"/>
              <a:gd name="T20" fmla="*/ 6772 w 7507"/>
              <a:gd name="T21" fmla="*/ 7255 h 7269"/>
              <a:gd name="T22" fmla="*/ 6806 w 7507"/>
              <a:gd name="T23" fmla="*/ 5154 h 7269"/>
              <a:gd name="T24" fmla="*/ 7406 w 7507"/>
              <a:gd name="T25" fmla="*/ 3019 h 7269"/>
              <a:gd name="T26" fmla="*/ 7139 w 7507"/>
              <a:gd name="T27" fmla="*/ 884 h 7269"/>
              <a:gd name="T28" fmla="*/ 5662 w 7507"/>
              <a:gd name="T29" fmla="*/ 1 h 7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07" h="7269" extrusionOk="0">
                <a:moveTo>
                  <a:pt x="5662" y="1"/>
                </a:moveTo>
                <a:cubicBezTo>
                  <a:pt x="5542" y="1"/>
                  <a:pt x="5423" y="16"/>
                  <a:pt x="5305" y="50"/>
                </a:cubicBezTo>
                <a:cubicBezTo>
                  <a:pt x="4838" y="183"/>
                  <a:pt x="4471" y="584"/>
                  <a:pt x="4304" y="1017"/>
                </a:cubicBezTo>
                <a:cubicBezTo>
                  <a:pt x="4137" y="1451"/>
                  <a:pt x="4137" y="2018"/>
                  <a:pt x="4237" y="2485"/>
                </a:cubicBezTo>
                <a:cubicBezTo>
                  <a:pt x="3837" y="1885"/>
                  <a:pt x="3337" y="1384"/>
                  <a:pt x="2736" y="1117"/>
                </a:cubicBezTo>
                <a:cubicBezTo>
                  <a:pt x="2463" y="988"/>
                  <a:pt x="2158" y="920"/>
                  <a:pt x="1858" y="920"/>
                </a:cubicBezTo>
                <a:cubicBezTo>
                  <a:pt x="1461" y="920"/>
                  <a:pt x="1071" y="1038"/>
                  <a:pt x="768" y="1284"/>
                </a:cubicBezTo>
                <a:cubicBezTo>
                  <a:pt x="234" y="1684"/>
                  <a:pt x="1" y="2485"/>
                  <a:pt x="134" y="3152"/>
                </a:cubicBezTo>
                <a:cubicBezTo>
                  <a:pt x="268" y="3819"/>
                  <a:pt x="635" y="4453"/>
                  <a:pt x="1102" y="4953"/>
                </a:cubicBezTo>
                <a:cubicBezTo>
                  <a:pt x="2411" y="6388"/>
                  <a:pt x="4362" y="7268"/>
                  <a:pt x="6354" y="7268"/>
                </a:cubicBezTo>
                <a:cubicBezTo>
                  <a:pt x="6493" y="7268"/>
                  <a:pt x="6633" y="7264"/>
                  <a:pt x="6772" y="7255"/>
                </a:cubicBezTo>
                <a:cubicBezTo>
                  <a:pt x="6505" y="6521"/>
                  <a:pt x="6606" y="5787"/>
                  <a:pt x="6806" y="5154"/>
                </a:cubicBezTo>
                <a:cubicBezTo>
                  <a:pt x="6972" y="4453"/>
                  <a:pt x="7273" y="3719"/>
                  <a:pt x="7406" y="3019"/>
                </a:cubicBezTo>
                <a:cubicBezTo>
                  <a:pt x="7506" y="2318"/>
                  <a:pt x="7506" y="1518"/>
                  <a:pt x="7139" y="884"/>
                </a:cubicBezTo>
                <a:cubicBezTo>
                  <a:pt x="6834" y="384"/>
                  <a:pt x="6252" y="1"/>
                  <a:pt x="5662" y="1"/>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 name="Google Shape;376;p13"/>
          <p:cNvSpPr>
            <a:spLocks/>
          </p:cNvSpPr>
          <p:nvPr/>
        </p:nvSpPr>
        <p:spPr bwMode="auto">
          <a:xfrm flipH="1">
            <a:off x="573088" y="4119563"/>
            <a:ext cx="325437" cy="322262"/>
          </a:xfrm>
          <a:custGeom>
            <a:avLst/>
            <a:gdLst>
              <a:gd name="T0" fmla="*/ 3220 w 13043"/>
              <a:gd name="T1" fmla="*/ 0 h 12862"/>
              <a:gd name="T2" fmla="*/ 667 w 13043"/>
              <a:gd name="T3" fmla="*/ 1597 h 12862"/>
              <a:gd name="T4" fmla="*/ 234 w 13043"/>
              <a:gd name="T5" fmla="*/ 5333 h 12862"/>
              <a:gd name="T6" fmla="*/ 1234 w 13043"/>
              <a:gd name="T7" fmla="*/ 9002 h 12862"/>
              <a:gd name="T8" fmla="*/ 1201 w 13043"/>
              <a:gd name="T9" fmla="*/ 12838 h 12862"/>
              <a:gd name="T10" fmla="*/ 1937 w 13043"/>
              <a:gd name="T11" fmla="*/ 12861 h 12862"/>
              <a:gd name="T12" fmla="*/ 11108 w 13043"/>
              <a:gd name="T13" fmla="*/ 8768 h 12862"/>
              <a:gd name="T14" fmla="*/ 12843 w 13043"/>
              <a:gd name="T15" fmla="*/ 5599 h 12862"/>
              <a:gd name="T16" fmla="*/ 11742 w 13043"/>
              <a:gd name="T17" fmla="*/ 2330 h 12862"/>
              <a:gd name="T18" fmla="*/ 9808 w 13043"/>
              <a:gd name="T19" fmla="*/ 1690 h 12862"/>
              <a:gd name="T20" fmla="*/ 8340 w 13043"/>
              <a:gd name="T21" fmla="*/ 1997 h 12862"/>
              <a:gd name="T22" fmla="*/ 5704 w 13043"/>
              <a:gd name="T23" fmla="*/ 4399 h 12862"/>
              <a:gd name="T24" fmla="*/ 5571 w 13043"/>
              <a:gd name="T25" fmla="*/ 1830 h 12862"/>
              <a:gd name="T26" fmla="*/ 3870 w 13043"/>
              <a:gd name="T27" fmla="*/ 96 h 12862"/>
              <a:gd name="T28" fmla="*/ 3220 w 13043"/>
              <a:gd name="T29" fmla="*/ 0 h 12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43" h="12862" extrusionOk="0">
                <a:moveTo>
                  <a:pt x="3220" y="0"/>
                </a:moveTo>
                <a:cubicBezTo>
                  <a:pt x="2199" y="0"/>
                  <a:pt x="1162" y="663"/>
                  <a:pt x="667" y="1597"/>
                </a:cubicBezTo>
                <a:cubicBezTo>
                  <a:pt x="34" y="2697"/>
                  <a:pt x="0" y="4065"/>
                  <a:pt x="234" y="5333"/>
                </a:cubicBezTo>
                <a:cubicBezTo>
                  <a:pt x="501" y="6567"/>
                  <a:pt x="934" y="7768"/>
                  <a:pt x="1234" y="9002"/>
                </a:cubicBezTo>
                <a:cubicBezTo>
                  <a:pt x="1501" y="10269"/>
                  <a:pt x="1601" y="11604"/>
                  <a:pt x="1201" y="12838"/>
                </a:cubicBezTo>
                <a:cubicBezTo>
                  <a:pt x="1446" y="12854"/>
                  <a:pt x="1691" y="12861"/>
                  <a:pt x="1937" y="12861"/>
                </a:cubicBezTo>
                <a:cubicBezTo>
                  <a:pt x="5372" y="12861"/>
                  <a:pt x="8836" y="11352"/>
                  <a:pt x="11108" y="8768"/>
                </a:cubicBezTo>
                <a:cubicBezTo>
                  <a:pt x="11909" y="7868"/>
                  <a:pt x="12609" y="6834"/>
                  <a:pt x="12843" y="5599"/>
                </a:cubicBezTo>
                <a:cubicBezTo>
                  <a:pt x="13043" y="4399"/>
                  <a:pt x="12709" y="3064"/>
                  <a:pt x="11742" y="2330"/>
                </a:cubicBezTo>
                <a:cubicBezTo>
                  <a:pt x="11185" y="1889"/>
                  <a:pt x="10496" y="1690"/>
                  <a:pt x="9808" y="1690"/>
                </a:cubicBezTo>
                <a:cubicBezTo>
                  <a:pt x="9300" y="1690"/>
                  <a:pt x="8793" y="1799"/>
                  <a:pt x="8340" y="1997"/>
                </a:cubicBezTo>
                <a:cubicBezTo>
                  <a:pt x="7205" y="2431"/>
                  <a:pt x="6371" y="3365"/>
                  <a:pt x="5704" y="4399"/>
                </a:cubicBezTo>
                <a:cubicBezTo>
                  <a:pt x="5871" y="3565"/>
                  <a:pt x="5871" y="2597"/>
                  <a:pt x="5571" y="1830"/>
                </a:cubicBezTo>
                <a:cubicBezTo>
                  <a:pt x="5271" y="1030"/>
                  <a:pt x="4670" y="362"/>
                  <a:pt x="3870" y="96"/>
                </a:cubicBezTo>
                <a:cubicBezTo>
                  <a:pt x="3658" y="31"/>
                  <a:pt x="3439" y="0"/>
                  <a:pt x="3220"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8" name="Google Shape;338;p13"/>
          <p:cNvSpPr txBox="1">
            <a:spLocks noGrp="1"/>
          </p:cNvSpPr>
          <p:nvPr>
            <p:ph type="title"/>
          </p:nvPr>
        </p:nvSpPr>
        <p:spPr>
          <a:xfrm>
            <a:off x="1991575" y="1754100"/>
            <a:ext cx="2580300" cy="434400"/>
          </a:xfrm>
          <a:prstGeom prst="rect">
            <a:avLst/>
          </a:prstGeom>
        </p:spPr>
        <p:txBody>
          <a:bodyPr spcFirstLastPara="1">
            <a:noAutofit/>
          </a:bodyPr>
          <a:lstStyle>
            <a:lvl1pPr lvl="0" algn="l" rtl="0">
              <a:spcBef>
                <a:spcPts val="0"/>
              </a:spcBef>
              <a:spcAft>
                <a:spcPts val="0"/>
              </a:spcAft>
              <a:buSzPts val="2400"/>
              <a:buFont typeface="Montserrat Black"/>
              <a:buNone/>
              <a:defRPr sz="2200">
                <a:latin typeface="Montserrat Black"/>
                <a:ea typeface="Montserrat Black"/>
                <a:cs typeface="Montserrat Black"/>
                <a:sym typeface="Montserrat Black"/>
              </a:defRPr>
            </a:lvl1pPr>
            <a:lvl2pPr lvl="1" algn="ctr" rtl="0">
              <a:spcBef>
                <a:spcPts val="0"/>
              </a:spcBef>
              <a:spcAft>
                <a:spcPts val="0"/>
              </a:spcAft>
              <a:buSzPts val="2400"/>
              <a:buFont typeface="Montserrat Black"/>
              <a:buNone/>
              <a:defRPr sz="2400">
                <a:latin typeface="Montserrat Black"/>
                <a:ea typeface="Montserrat Black"/>
                <a:cs typeface="Montserrat Black"/>
                <a:sym typeface="Montserrat Black"/>
              </a:defRPr>
            </a:lvl2pPr>
            <a:lvl3pPr lvl="2" algn="ctr" rtl="0">
              <a:spcBef>
                <a:spcPts val="0"/>
              </a:spcBef>
              <a:spcAft>
                <a:spcPts val="0"/>
              </a:spcAft>
              <a:buSzPts val="2400"/>
              <a:buFont typeface="Montserrat Black"/>
              <a:buNone/>
              <a:defRPr sz="2400">
                <a:latin typeface="Montserrat Black"/>
                <a:ea typeface="Montserrat Black"/>
                <a:cs typeface="Montserrat Black"/>
                <a:sym typeface="Montserrat Black"/>
              </a:defRPr>
            </a:lvl3pPr>
            <a:lvl4pPr lvl="3" algn="ctr" rtl="0">
              <a:spcBef>
                <a:spcPts val="0"/>
              </a:spcBef>
              <a:spcAft>
                <a:spcPts val="0"/>
              </a:spcAft>
              <a:buSzPts val="2400"/>
              <a:buFont typeface="Montserrat Black"/>
              <a:buNone/>
              <a:defRPr sz="2400">
                <a:latin typeface="Montserrat Black"/>
                <a:ea typeface="Montserrat Black"/>
                <a:cs typeface="Montserrat Black"/>
                <a:sym typeface="Montserrat Black"/>
              </a:defRPr>
            </a:lvl4pPr>
            <a:lvl5pPr lvl="4" algn="ctr" rtl="0">
              <a:spcBef>
                <a:spcPts val="0"/>
              </a:spcBef>
              <a:spcAft>
                <a:spcPts val="0"/>
              </a:spcAft>
              <a:buSzPts val="2400"/>
              <a:buFont typeface="Montserrat Black"/>
              <a:buNone/>
              <a:defRPr sz="2400">
                <a:latin typeface="Montserrat Black"/>
                <a:ea typeface="Montserrat Black"/>
                <a:cs typeface="Montserrat Black"/>
                <a:sym typeface="Montserrat Black"/>
              </a:defRPr>
            </a:lvl5pPr>
            <a:lvl6pPr lvl="5" algn="ctr" rtl="0">
              <a:spcBef>
                <a:spcPts val="0"/>
              </a:spcBef>
              <a:spcAft>
                <a:spcPts val="0"/>
              </a:spcAft>
              <a:buSzPts val="2400"/>
              <a:buFont typeface="Montserrat Black"/>
              <a:buNone/>
              <a:defRPr sz="2400">
                <a:latin typeface="Montserrat Black"/>
                <a:ea typeface="Montserrat Black"/>
                <a:cs typeface="Montserrat Black"/>
                <a:sym typeface="Montserrat Black"/>
              </a:defRPr>
            </a:lvl6pPr>
            <a:lvl7pPr lvl="6" algn="ctr" rtl="0">
              <a:spcBef>
                <a:spcPts val="0"/>
              </a:spcBef>
              <a:spcAft>
                <a:spcPts val="0"/>
              </a:spcAft>
              <a:buSzPts val="2400"/>
              <a:buFont typeface="Montserrat Black"/>
              <a:buNone/>
              <a:defRPr sz="2400">
                <a:latin typeface="Montserrat Black"/>
                <a:ea typeface="Montserrat Black"/>
                <a:cs typeface="Montserrat Black"/>
                <a:sym typeface="Montserrat Black"/>
              </a:defRPr>
            </a:lvl7pPr>
            <a:lvl8pPr lvl="7" algn="ctr" rtl="0">
              <a:spcBef>
                <a:spcPts val="0"/>
              </a:spcBef>
              <a:spcAft>
                <a:spcPts val="0"/>
              </a:spcAft>
              <a:buSzPts val="2400"/>
              <a:buFont typeface="Montserrat Black"/>
              <a:buNone/>
              <a:defRPr sz="2400">
                <a:latin typeface="Montserrat Black"/>
                <a:ea typeface="Montserrat Black"/>
                <a:cs typeface="Montserrat Black"/>
                <a:sym typeface="Montserrat Black"/>
              </a:defRPr>
            </a:lvl8pPr>
            <a:lvl9pPr lvl="8" algn="ctr" rtl="0">
              <a:spcBef>
                <a:spcPts val="0"/>
              </a:spcBef>
              <a:spcAft>
                <a:spcPts val="0"/>
              </a:spcAft>
              <a:buSzPts val="2400"/>
              <a:buFont typeface="Montserrat Black"/>
              <a:buNone/>
              <a:defRPr sz="2400">
                <a:latin typeface="Montserrat Black"/>
                <a:ea typeface="Montserrat Black"/>
                <a:cs typeface="Montserrat Black"/>
                <a:sym typeface="Montserrat Black"/>
              </a:defRPr>
            </a:lvl9pPr>
          </a:lstStyle>
          <a:p>
            <a:endParaRPr/>
          </a:p>
        </p:txBody>
      </p:sp>
      <p:sp>
        <p:nvSpPr>
          <p:cNvPr id="339" name="Google Shape;339;p13"/>
          <p:cNvSpPr txBox="1">
            <a:spLocks noGrp="1"/>
          </p:cNvSpPr>
          <p:nvPr>
            <p:ph type="subTitle" idx="1"/>
          </p:nvPr>
        </p:nvSpPr>
        <p:spPr>
          <a:xfrm>
            <a:off x="1991575" y="2116975"/>
            <a:ext cx="2580300" cy="479400"/>
          </a:xfrm>
          <a:prstGeom prst="rect">
            <a:avLst/>
          </a:prstGeom>
        </p:spPr>
        <p:txBody>
          <a:bodyPr spcFirstLastPara="1" anchor="ctr">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0" name="Google Shape;340;p13"/>
          <p:cNvSpPr txBox="1">
            <a:spLocks noGrp="1"/>
          </p:cNvSpPr>
          <p:nvPr>
            <p:ph type="title" idx="2"/>
          </p:nvPr>
        </p:nvSpPr>
        <p:spPr>
          <a:xfrm>
            <a:off x="5786525" y="1754100"/>
            <a:ext cx="2580300" cy="434400"/>
          </a:xfrm>
          <a:prstGeom prst="rect">
            <a:avLst/>
          </a:prstGeom>
        </p:spPr>
        <p:txBody>
          <a:bodyPr spcFirstLastPara="1">
            <a:noAutofit/>
          </a:bodyPr>
          <a:lstStyle>
            <a:lvl1pPr lvl="0" algn="l" rtl="0">
              <a:spcBef>
                <a:spcPts val="0"/>
              </a:spcBef>
              <a:spcAft>
                <a:spcPts val="0"/>
              </a:spcAft>
              <a:buSzPts val="2400"/>
              <a:buFont typeface="Montserrat Black"/>
              <a:buNone/>
              <a:defRPr sz="2200">
                <a:latin typeface="Montserrat Black"/>
                <a:ea typeface="Montserrat Black"/>
                <a:cs typeface="Montserrat Black"/>
                <a:sym typeface="Montserrat Black"/>
              </a:defRPr>
            </a:lvl1pPr>
            <a:lvl2pPr lvl="1" algn="ctr" rtl="0">
              <a:spcBef>
                <a:spcPts val="0"/>
              </a:spcBef>
              <a:spcAft>
                <a:spcPts val="0"/>
              </a:spcAft>
              <a:buSzPts val="2400"/>
              <a:buFont typeface="Montserrat Black"/>
              <a:buNone/>
              <a:defRPr sz="2400">
                <a:latin typeface="Montserrat Black"/>
                <a:ea typeface="Montserrat Black"/>
                <a:cs typeface="Montserrat Black"/>
                <a:sym typeface="Montserrat Black"/>
              </a:defRPr>
            </a:lvl2pPr>
            <a:lvl3pPr lvl="2" algn="ctr" rtl="0">
              <a:spcBef>
                <a:spcPts val="0"/>
              </a:spcBef>
              <a:spcAft>
                <a:spcPts val="0"/>
              </a:spcAft>
              <a:buSzPts val="2400"/>
              <a:buFont typeface="Montserrat Black"/>
              <a:buNone/>
              <a:defRPr sz="2400">
                <a:latin typeface="Montserrat Black"/>
                <a:ea typeface="Montserrat Black"/>
                <a:cs typeface="Montserrat Black"/>
                <a:sym typeface="Montserrat Black"/>
              </a:defRPr>
            </a:lvl3pPr>
            <a:lvl4pPr lvl="3" algn="ctr" rtl="0">
              <a:spcBef>
                <a:spcPts val="0"/>
              </a:spcBef>
              <a:spcAft>
                <a:spcPts val="0"/>
              </a:spcAft>
              <a:buSzPts val="2400"/>
              <a:buFont typeface="Montserrat Black"/>
              <a:buNone/>
              <a:defRPr sz="2400">
                <a:latin typeface="Montserrat Black"/>
                <a:ea typeface="Montserrat Black"/>
                <a:cs typeface="Montserrat Black"/>
                <a:sym typeface="Montserrat Black"/>
              </a:defRPr>
            </a:lvl4pPr>
            <a:lvl5pPr lvl="4" algn="ctr" rtl="0">
              <a:spcBef>
                <a:spcPts val="0"/>
              </a:spcBef>
              <a:spcAft>
                <a:spcPts val="0"/>
              </a:spcAft>
              <a:buSzPts val="2400"/>
              <a:buFont typeface="Montserrat Black"/>
              <a:buNone/>
              <a:defRPr sz="2400">
                <a:latin typeface="Montserrat Black"/>
                <a:ea typeface="Montserrat Black"/>
                <a:cs typeface="Montserrat Black"/>
                <a:sym typeface="Montserrat Black"/>
              </a:defRPr>
            </a:lvl5pPr>
            <a:lvl6pPr lvl="5" algn="ctr" rtl="0">
              <a:spcBef>
                <a:spcPts val="0"/>
              </a:spcBef>
              <a:spcAft>
                <a:spcPts val="0"/>
              </a:spcAft>
              <a:buSzPts val="2400"/>
              <a:buFont typeface="Montserrat Black"/>
              <a:buNone/>
              <a:defRPr sz="2400">
                <a:latin typeface="Montserrat Black"/>
                <a:ea typeface="Montserrat Black"/>
                <a:cs typeface="Montserrat Black"/>
                <a:sym typeface="Montserrat Black"/>
              </a:defRPr>
            </a:lvl6pPr>
            <a:lvl7pPr lvl="6" algn="ctr" rtl="0">
              <a:spcBef>
                <a:spcPts val="0"/>
              </a:spcBef>
              <a:spcAft>
                <a:spcPts val="0"/>
              </a:spcAft>
              <a:buSzPts val="2400"/>
              <a:buFont typeface="Montserrat Black"/>
              <a:buNone/>
              <a:defRPr sz="2400">
                <a:latin typeface="Montserrat Black"/>
                <a:ea typeface="Montserrat Black"/>
                <a:cs typeface="Montserrat Black"/>
                <a:sym typeface="Montserrat Black"/>
              </a:defRPr>
            </a:lvl7pPr>
            <a:lvl8pPr lvl="7" algn="ctr" rtl="0">
              <a:spcBef>
                <a:spcPts val="0"/>
              </a:spcBef>
              <a:spcAft>
                <a:spcPts val="0"/>
              </a:spcAft>
              <a:buSzPts val="2400"/>
              <a:buFont typeface="Montserrat Black"/>
              <a:buNone/>
              <a:defRPr sz="2400">
                <a:latin typeface="Montserrat Black"/>
                <a:ea typeface="Montserrat Black"/>
                <a:cs typeface="Montserrat Black"/>
                <a:sym typeface="Montserrat Black"/>
              </a:defRPr>
            </a:lvl8pPr>
            <a:lvl9pPr lvl="8" algn="ctr" rtl="0">
              <a:spcBef>
                <a:spcPts val="0"/>
              </a:spcBef>
              <a:spcAft>
                <a:spcPts val="0"/>
              </a:spcAft>
              <a:buSzPts val="2400"/>
              <a:buFont typeface="Montserrat Black"/>
              <a:buNone/>
              <a:defRPr sz="2400">
                <a:latin typeface="Montserrat Black"/>
                <a:ea typeface="Montserrat Black"/>
                <a:cs typeface="Montserrat Black"/>
                <a:sym typeface="Montserrat Black"/>
              </a:defRPr>
            </a:lvl9pPr>
          </a:lstStyle>
          <a:p>
            <a:endParaRPr/>
          </a:p>
        </p:txBody>
      </p:sp>
      <p:sp>
        <p:nvSpPr>
          <p:cNvPr id="341" name="Google Shape;341;p13"/>
          <p:cNvSpPr txBox="1">
            <a:spLocks noGrp="1"/>
          </p:cNvSpPr>
          <p:nvPr>
            <p:ph type="subTitle" idx="3"/>
          </p:nvPr>
        </p:nvSpPr>
        <p:spPr>
          <a:xfrm>
            <a:off x="5786525" y="2116975"/>
            <a:ext cx="2580300" cy="479400"/>
          </a:xfrm>
          <a:prstGeom prst="rect">
            <a:avLst/>
          </a:prstGeom>
        </p:spPr>
        <p:txBody>
          <a:bodyPr spcFirstLastPara="1" anchor="ctr">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2" name="Google Shape;342;p13"/>
          <p:cNvSpPr txBox="1">
            <a:spLocks noGrp="1"/>
          </p:cNvSpPr>
          <p:nvPr>
            <p:ph type="title" idx="4"/>
          </p:nvPr>
        </p:nvSpPr>
        <p:spPr>
          <a:xfrm>
            <a:off x="1991575" y="3094050"/>
            <a:ext cx="2305500" cy="434400"/>
          </a:xfrm>
          <a:prstGeom prst="rect">
            <a:avLst/>
          </a:prstGeom>
        </p:spPr>
        <p:txBody>
          <a:bodyPr spcFirstLastPara="1">
            <a:noAutofit/>
          </a:bodyPr>
          <a:lstStyle>
            <a:lvl1pPr lvl="0" algn="l" rtl="0">
              <a:spcBef>
                <a:spcPts val="0"/>
              </a:spcBef>
              <a:spcAft>
                <a:spcPts val="0"/>
              </a:spcAft>
              <a:buSzPts val="2400"/>
              <a:buFont typeface="Montserrat Black"/>
              <a:buNone/>
              <a:defRPr sz="2200">
                <a:latin typeface="Montserrat Black"/>
                <a:ea typeface="Montserrat Black"/>
                <a:cs typeface="Montserrat Black"/>
                <a:sym typeface="Montserrat Black"/>
              </a:defRPr>
            </a:lvl1pPr>
            <a:lvl2pPr lvl="1" algn="ctr" rtl="0">
              <a:spcBef>
                <a:spcPts val="0"/>
              </a:spcBef>
              <a:spcAft>
                <a:spcPts val="0"/>
              </a:spcAft>
              <a:buSzPts val="2400"/>
              <a:buFont typeface="Montserrat Black"/>
              <a:buNone/>
              <a:defRPr sz="2400">
                <a:latin typeface="Montserrat Black"/>
                <a:ea typeface="Montserrat Black"/>
                <a:cs typeface="Montserrat Black"/>
                <a:sym typeface="Montserrat Black"/>
              </a:defRPr>
            </a:lvl2pPr>
            <a:lvl3pPr lvl="2" algn="ctr" rtl="0">
              <a:spcBef>
                <a:spcPts val="0"/>
              </a:spcBef>
              <a:spcAft>
                <a:spcPts val="0"/>
              </a:spcAft>
              <a:buSzPts val="2400"/>
              <a:buFont typeface="Montserrat Black"/>
              <a:buNone/>
              <a:defRPr sz="2400">
                <a:latin typeface="Montserrat Black"/>
                <a:ea typeface="Montserrat Black"/>
                <a:cs typeface="Montserrat Black"/>
                <a:sym typeface="Montserrat Black"/>
              </a:defRPr>
            </a:lvl3pPr>
            <a:lvl4pPr lvl="3" algn="ctr" rtl="0">
              <a:spcBef>
                <a:spcPts val="0"/>
              </a:spcBef>
              <a:spcAft>
                <a:spcPts val="0"/>
              </a:spcAft>
              <a:buSzPts val="2400"/>
              <a:buFont typeface="Montserrat Black"/>
              <a:buNone/>
              <a:defRPr sz="2400">
                <a:latin typeface="Montserrat Black"/>
                <a:ea typeface="Montserrat Black"/>
                <a:cs typeface="Montserrat Black"/>
                <a:sym typeface="Montserrat Black"/>
              </a:defRPr>
            </a:lvl4pPr>
            <a:lvl5pPr lvl="4" algn="ctr" rtl="0">
              <a:spcBef>
                <a:spcPts val="0"/>
              </a:spcBef>
              <a:spcAft>
                <a:spcPts val="0"/>
              </a:spcAft>
              <a:buSzPts val="2400"/>
              <a:buFont typeface="Montserrat Black"/>
              <a:buNone/>
              <a:defRPr sz="2400">
                <a:latin typeface="Montserrat Black"/>
                <a:ea typeface="Montserrat Black"/>
                <a:cs typeface="Montserrat Black"/>
                <a:sym typeface="Montserrat Black"/>
              </a:defRPr>
            </a:lvl5pPr>
            <a:lvl6pPr lvl="5" algn="ctr" rtl="0">
              <a:spcBef>
                <a:spcPts val="0"/>
              </a:spcBef>
              <a:spcAft>
                <a:spcPts val="0"/>
              </a:spcAft>
              <a:buSzPts val="2400"/>
              <a:buFont typeface="Montserrat Black"/>
              <a:buNone/>
              <a:defRPr sz="2400">
                <a:latin typeface="Montserrat Black"/>
                <a:ea typeface="Montserrat Black"/>
                <a:cs typeface="Montserrat Black"/>
                <a:sym typeface="Montserrat Black"/>
              </a:defRPr>
            </a:lvl6pPr>
            <a:lvl7pPr lvl="6" algn="ctr" rtl="0">
              <a:spcBef>
                <a:spcPts val="0"/>
              </a:spcBef>
              <a:spcAft>
                <a:spcPts val="0"/>
              </a:spcAft>
              <a:buSzPts val="2400"/>
              <a:buFont typeface="Montserrat Black"/>
              <a:buNone/>
              <a:defRPr sz="2400">
                <a:latin typeface="Montserrat Black"/>
                <a:ea typeface="Montserrat Black"/>
                <a:cs typeface="Montserrat Black"/>
                <a:sym typeface="Montserrat Black"/>
              </a:defRPr>
            </a:lvl7pPr>
            <a:lvl8pPr lvl="7" algn="ctr" rtl="0">
              <a:spcBef>
                <a:spcPts val="0"/>
              </a:spcBef>
              <a:spcAft>
                <a:spcPts val="0"/>
              </a:spcAft>
              <a:buSzPts val="2400"/>
              <a:buFont typeface="Montserrat Black"/>
              <a:buNone/>
              <a:defRPr sz="2400">
                <a:latin typeface="Montserrat Black"/>
                <a:ea typeface="Montserrat Black"/>
                <a:cs typeface="Montserrat Black"/>
                <a:sym typeface="Montserrat Black"/>
              </a:defRPr>
            </a:lvl8pPr>
            <a:lvl9pPr lvl="8" algn="ctr" rtl="0">
              <a:spcBef>
                <a:spcPts val="0"/>
              </a:spcBef>
              <a:spcAft>
                <a:spcPts val="0"/>
              </a:spcAft>
              <a:buSzPts val="2400"/>
              <a:buFont typeface="Montserrat Black"/>
              <a:buNone/>
              <a:defRPr sz="2400">
                <a:latin typeface="Montserrat Black"/>
                <a:ea typeface="Montserrat Black"/>
                <a:cs typeface="Montserrat Black"/>
                <a:sym typeface="Montserrat Black"/>
              </a:defRPr>
            </a:lvl9pPr>
          </a:lstStyle>
          <a:p>
            <a:endParaRPr/>
          </a:p>
        </p:txBody>
      </p:sp>
      <p:sp>
        <p:nvSpPr>
          <p:cNvPr id="343" name="Google Shape;343;p13"/>
          <p:cNvSpPr txBox="1">
            <a:spLocks noGrp="1"/>
          </p:cNvSpPr>
          <p:nvPr>
            <p:ph type="title" idx="5"/>
          </p:nvPr>
        </p:nvSpPr>
        <p:spPr>
          <a:xfrm>
            <a:off x="5786525" y="3094050"/>
            <a:ext cx="2580300" cy="434400"/>
          </a:xfrm>
          <a:prstGeom prst="rect">
            <a:avLst/>
          </a:prstGeom>
        </p:spPr>
        <p:txBody>
          <a:bodyPr spcFirstLastPara="1">
            <a:noAutofit/>
          </a:bodyPr>
          <a:lstStyle>
            <a:lvl1pPr lvl="0" algn="l" rtl="0">
              <a:spcBef>
                <a:spcPts val="0"/>
              </a:spcBef>
              <a:spcAft>
                <a:spcPts val="0"/>
              </a:spcAft>
              <a:buSzPts val="2400"/>
              <a:buFont typeface="Montserrat Black"/>
              <a:buNone/>
              <a:defRPr sz="2200">
                <a:latin typeface="Montserrat Black"/>
                <a:ea typeface="Montserrat Black"/>
                <a:cs typeface="Montserrat Black"/>
                <a:sym typeface="Montserrat Black"/>
              </a:defRPr>
            </a:lvl1pPr>
            <a:lvl2pPr lvl="1" algn="ctr" rtl="0">
              <a:spcBef>
                <a:spcPts val="0"/>
              </a:spcBef>
              <a:spcAft>
                <a:spcPts val="0"/>
              </a:spcAft>
              <a:buSzPts val="2400"/>
              <a:buFont typeface="Montserrat Black"/>
              <a:buNone/>
              <a:defRPr sz="2400">
                <a:latin typeface="Montserrat Black"/>
                <a:ea typeface="Montserrat Black"/>
                <a:cs typeface="Montserrat Black"/>
                <a:sym typeface="Montserrat Black"/>
              </a:defRPr>
            </a:lvl2pPr>
            <a:lvl3pPr lvl="2" algn="ctr" rtl="0">
              <a:spcBef>
                <a:spcPts val="0"/>
              </a:spcBef>
              <a:spcAft>
                <a:spcPts val="0"/>
              </a:spcAft>
              <a:buSzPts val="2400"/>
              <a:buFont typeface="Montserrat Black"/>
              <a:buNone/>
              <a:defRPr sz="2400">
                <a:latin typeface="Montserrat Black"/>
                <a:ea typeface="Montserrat Black"/>
                <a:cs typeface="Montserrat Black"/>
                <a:sym typeface="Montserrat Black"/>
              </a:defRPr>
            </a:lvl3pPr>
            <a:lvl4pPr lvl="3" algn="ctr" rtl="0">
              <a:spcBef>
                <a:spcPts val="0"/>
              </a:spcBef>
              <a:spcAft>
                <a:spcPts val="0"/>
              </a:spcAft>
              <a:buSzPts val="2400"/>
              <a:buFont typeface="Montserrat Black"/>
              <a:buNone/>
              <a:defRPr sz="2400">
                <a:latin typeface="Montserrat Black"/>
                <a:ea typeface="Montserrat Black"/>
                <a:cs typeface="Montserrat Black"/>
                <a:sym typeface="Montserrat Black"/>
              </a:defRPr>
            </a:lvl4pPr>
            <a:lvl5pPr lvl="4" algn="ctr" rtl="0">
              <a:spcBef>
                <a:spcPts val="0"/>
              </a:spcBef>
              <a:spcAft>
                <a:spcPts val="0"/>
              </a:spcAft>
              <a:buSzPts val="2400"/>
              <a:buFont typeface="Montserrat Black"/>
              <a:buNone/>
              <a:defRPr sz="2400">
                <a:latin typeface="Montserrat Black"/>
                <a:ea typeface="Montserrat Black"/>
                <a:cs typeface="Montserrat Black"/>
                <a:sym typeface="Montserrat Black"/>
              </a:defRPr>
            </a:lvl5pPr>
            <a:lvl6pPr lvl="5" algn="ctr" rtl="0">
              <a:spcBef>
                <a:spcPts val="0"/>
              </a:spcBef>
              <a:spcAft>
                <a:spcPts val="0"/>
              </a:spcAft>
              <a:buSzPts val="2400"/>
              <a:buFont typeface="Montserrat Black"/>
              <a:buNone/>
              <a:defRPr sz="2400">
                <a:latin typeface="Montserrat Black"/>
                <a:ea typeface="Montserrat Black"/>
                <a:cs typeface="Montserrat Black"/>
                <a:sym typeface="Montserrat Black"/>
              </a:defRPr>
            </a:lvl6pPr>
            <a:lvl7pPr lvl="6" algn="ctr" rtl="0">
              <a:spcBef>
                <a:spcPts val="0"/>
              </a:spcBef>
              <a:spcAft>
                <a:spcPts val="0"/>
              </a:spcAft>
              <a:buSzPts val="2400"/>
              <a:buFont typeface="Montserrat Black"/>
              <a:buNone/>
              <a:defRPr sz="2400">
                <a:latin typeface="Montserrat Black"/>
                <a:ea typeface="Montserrat Black"/>
                <a:cs typeface="Montserrat Black"/>
                <a:sym typeface="Montserrat Black"/>
              </a:defRPr>
            </a:lvl7pPr>
            <a:lvl8pPr lvl="7" algn="ctr" rtl="0">
              <a:spcBef>
                <a:spcPts val="0"/>
              </a:spcBef>
              <a:spcAft>
                <a:spcPts val="0"/>
              </a:spcAft>
              <a:buSzPts val="2400"/>
              <a:buFont typeface="Montserrat Black"/>
              <a:buNone/>
              <a:defRPr sz="2400">
                <a:latin typeface="Montserrat Black"/>
                <a:ea typeface="Montserrat Black"/>
                <a:cs typeface="Montserrat Black"/>
                <a:sym typeface="Montserrat Black"/>
              </a:defRPr>
            </a:lvl8pPr>
            <a:lvl9pPr lvl="8" algn="ctr" rtl="0">
              <a:spcBef>
                <a:spcPts val="0"/>
              </a:spcBef>
              <a:spcAft>
                <a:spcPts val="0"/>
              </a:spcAft>
              <a:buSzPts val="2400"/>
              <a:buFont typeface="Montserrat Black"/>
              <a:buNone/>
              <a:defRPr sz="2400">
                <a:latin typeface="Montserrat Black"/>
                <a:ea typeface="Montserrat Black"/>
                <a:cs typeface="Montserrat Black"/>
                <a:sym typeface="Montserrat Black"/>
              </a:defRPr>
            </a:lvl9pPr>
          </a:lstStyle>
          <a:p>
            <a:endParaRPr/>
          </a:p>
        </p:txBody>
      </p:sp>
      <p:sp>
        <p:nvSpPr>
          <p:cNvPr id="344" name="Google Shape;344;p13"/>
          <p:cNvSpPr txBox="1">
            <a:spLocks noGrp="1"/>
          </p:cNvSpPr>
          <p:nvPr>
            <p:ph type="subTitle" idx="6"/>
          </p:nvPr>
        </p:nvSpPr>
        <p:spPr>
          <a:xfrm>
            <a:off x="5786525" y="3455900"/>
            <a:ext cx="2580300" cy="479400"/>
          </a:xfrm>
          <a:prstGeom prst="rect">
            <a:avLst/>
          </a:prstGeom>
        </p:spPr>
        <p:txBody>
          <a:bodyPr spcFirstLastPara="1" anchor="ctr">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5" name="Google Shape;345;p13"/>
          <p:cNvSpPr txBox="1">
            <a:spLocks noGrp="1"/>
          </p:cNvSpPr>
          <p:nvPr>
            <p:ph type="title" idx="7"/>
          </p:nvPr>
        </p:nvSpPr>
        <p:spPr>
          <a:xfrm>
            <a:off x="1132450" y="1858800"/>
            <a:ext cx="714900" cy="633000"/>
          </a:xfrm>
          <a:prstGeom prst="rect">
            <a:avLst/>
          </a:prstGeom>
          <a:ln>
            <a:noFill/>
          </a:ln>
        </p:spPr>
        <p:txBody>
          <a:bodyPr spcFirstLastPara="1">
            <a:noAutofit/>
          </a:bodyPr>
          <a:lstStyle>
            <a:lvl1pPr lvl="0" algn="ctr" rtl="0">
              <a:spcBef>
                <a:spcPts val="0"/>
              </a:spcBef>
              <a:spcAft>
                <a:spcPts val="0"/>
              </a:spcAft>
              <a:buSzPts val="4700"/>
              <a:buNone/>
              <a:defRPr sz="3600">
                <a:solidFill>
                  <a:schemeClr val="accent5"/>
                </a:solidFill>
              </a:defRPr>
            </a:lvl1pPr>
            <a:lvl2pPr lvl="1" algn="ctr" rtl="0">
              <a:spcBef>
                <a:spcPts val="0"/>
              </a:spcBef>
              <a:spcAft>
                <a:spcPts val="0"/>
              </a:spcAft>
              <a:buSzPts val="4700"/>
              <a:buNone/>
              <a:defRPr sz="4700"/>
            </a:lvl2pPr>
            <a:lvl3pPr lvl="2" algn="ctr" rtl="0">
              <a:spcBef>
                <a:spcPts val="0"/>
              </a:spcBef>
              <a:spcAft>
                <a:spcPts val="0"/>
              </a:spcAft>
              <a:buSzPts val="4700"/>
              <a:buNone/>
              <a:defRPr sz="4700"/>
            </a:lvl3pPr>
            <a:lvl4pPr lvl="3" algn="ctr" rtl="0">
              <a:spcBef>
                <a:spcPts val="0"/>
              </a:spcBef>
              <a:spcAft>
                <a:spcPts val="0"/>
              </a:spcAft>
              <a:buSzPts val="4700"/>
              <a:buNone/>
              <a:defRPr sz="4700"/>
            </a:lvl4pPr>
            <a:lvl5pPr lvl="4" algn="ctr" rtl="0">
              <a:spcBef>
                <a:spcPts val="0"/>
              </a:spcBef>
              <a:spcAft>
                <a:spcPts val="0"/>
              </a:spcAft>
              <a:buSzPts val="4700"/>
              <a:buNone/>
              <a:defRPr sz="4700"/>
            </a:lvl5pPr>
            <a:lvl6pPr lvl="5" algn="ctr" rtl="0">
              <a:spcBef>
                <a:spcPts val="0"/>
              </a:spcBef>
              <a:spcAft>
                <a:spcPts val="0"/>
              </a:spcAft>
              <a:buSzPts val="4700"/>
              <a:buNone/>
              <a:defRPr sz="4700"/>
            </a:lvl6pPr>
            <a:lvl7pPr lvl="6" algn="ctr" rtl="0">
              <a:spcBef>
                <a:spcPts val="0"/>
              </a:spcBef>
              <a:spcAft>
                <a:spcPts val="0"/>
              </a:spcAft>
              <a:buSzPts val="4700"/>
              <a:buNone/>
              <a:defRPr sz="4700"/>
            </a:lvl7pPr>
            <a:lvl8pPr lvl="7" algn="ctr" rtl="0">
              <a:spcBef>
                <a:spcPts val="0"/>
              </a:spcBef>
              <a:spcAft>
                <a:spcPts val="0"/>
              </a:spcAft>
              <a:buSzPts val="4700"/>
              <a:buNone/>
              <a:defRPr sz="4700"/>
            </a:lvl8pPr>
            <a:lvl9pPr lvl="8" algn="ctr" rtl="0">
              <a:spcBef>
                <a:spcPts val="0"/>
              </a:spcBef>
              <a:spcAft>
                <a:spcPts val="0"/>
              </a:spcAft>
              <a:buSzPts val="4700"/>
              <a:buNone/>
              <a:defRPr sz="4700"/>
            </a:lvl9pPr>
          </a:lstStyle>
          <a:p>
            <a:r>
              <a:rPr lang="en-US"/>
              <a:t>Click to edit Master title style</a:t>
            </a:r>
            <a:endParaRPr/>
          </a:p>
        </p:txBody>
      </p:sp>
      <p:sp>
        <p:nvSpPr>
          <p:cNvPr id="346" name="Google Shape;346;p13"/>
          <p:cNvSpPr txBox="1">
            <a:spLocks noGrp="1"/>
          </p:cNvSpPr>
          <p:nvPr>
            <p:ph type="title" idx="8"/>
          </p:nvPr>
        </p:nvSpPr>
        <p:spPr>
          <a:xfrm>
            <a:off x="4868250" y="1858800"/>
            <a:ext cx="842400" cy="633000"/>
          </a:xfrm>
          <a:prstGeom prst="rect">
            <a:avLst/>
          </a:prstGeom>
          <a:ln>
            <a:noFill/>
          </a:ln>
        </p:spPr>
        <p:txBody>
          <a:bodyPr spcFirstLastPara="1">
            <a:noAutofit/>
          </a:bodyPr>
          <a:lstStyle>
            <a:lvl1pPr lvl="0" algn="ctr" rtl="0">
              <a:spcBef>
                <a:spcPts val="0"/>
              </a:spcBef>
              <a:spcAft>
                <a:spcPts val="0"/>
              </a:spcAft>
              <a:buSzPts val="4700"/>
              <a:buNone/>
              <a:defRPr sz="3600">
                <a:solidFill>
                  <a:schemeClr val="accent5"/>
                </a:solidFill>
              </a:defRPr>
            </a:lvl1pPr>
            <a:lvl2pPr lvl="1" algn="ctr" rtl="0">
              <a:spcBef>
                <a:spcPts val="0"/>
              </a:spcBef>
              <a:spcAft>
                <a:spcPts val="0"/>
              </a:spcAft>
              <a:buSzPts val="4700"/>
              <a:buNone/>
              <a:defRPr sz="4700"/>
            </a:lvl2pPr>
            <a:lvl3pPr lvl="2" algn="ctr" rtl="0">
              <a:spcBef>
                <a:spcPts val="0"/>
              </a:spcBef>
              <a:spcAft>
                <a:spcPts val="0"/>
              </a:spcAft>
              <a:buSzPts val="4700"/>
              <a:buNone/>
              <a:defRPr sz="4700"/>
            </a:lvl3pPr>
            <a:lvl4pPr lvl="3" algn="ctr" rtl="0">
              <a:spcBef>
                <a:spcPts val="0"/>
              </a:spcBef>
              <a:spcAft>
                <a:spcPts val="0"/>
              </a:spcAft>
              <a:buSzPts val="4700"/>
              <a:buNone/>
              <a:defRPr sz="4700"/>
            </a:lvl4pPr>
            <a:lvl5pPr lvl="4" algn="ctr" rtl="0">
              <a:spcBef>
                <a:spcPts val="0"/>
              </a:spcBef>
              <a:spcAft>
                <a:spcPts val="0"/>
              </a:spcAft>
              <a:buSzPts val="4700"/>
              <a:buNone/>
              <a:defRPr sz="4700"/>
            </a:lvl5pPr>
            <a:lvl6pPr lvl="5" algn="ctr" rtl="0">
              <a:spcBef>
                <a:spcPts val="0"/>
              </a:spcBef>
              <a:spcAft>
                <a:spcPts val="0"/>
              </a:spcAft>
              <a:buSzPts val="4700"/>
              <a:buNone/>
              <a:defRPr sz="4700"/>
            </a:lvl6pPr>
            <a:lvl7pPr lvl="6" algn="ctr" rtl="0">
              <a:spcBef>
                <a:spcPts val="0"/>
              </a:spcBef>
              <a:spcAft>
                <a:spcPts val="0"/>
              </a:spcAft>
              <a:buSzPts val="4700"/>
              <a:buNone/>
              <a:defRPr sz="4700"/>
            </a:lvl7pPr>
            <a:lvl8pPr lvl="7" algn="ctr" rtl="0">
              <a:spcBef>
                <a:spcPts val="0"/>
              </a:spcBef>
              <a:spcAft>
                <a:spcPts val="0"/>
              </a:spcAft>
              <a:buSzPts val="4700"/>
              <a:buNone/>
              <a:defRPr sz="4700"/>
            </a:lvl8pPr>
            <a:lvl9pPr lvl="8" algn="ctr" rtl="0">
              <a:spcBef>
                <a:spcPts val="0"/>
              </a:spcBef>
              <a:spcAft>
                <a:spcPts val="0"/>
              </a:spcAft>
              <a:buSzPts val="4700"/>
              <a:buNone/>
              <a:defRPr sz="4700"/>
            </a:lvl9pPr>
          </a:lstStyle>
          <a:p>
            <a:r>
              <a:rPr lang="en-US"/>
              <a:t>Click to edit Master title style</a:t>
            </a:r>
            <a:endParaRPr/>
          </a:p>
        </p:txBody>
      </p:sp>
      <p:sp>
        <p:nvSpPr>
          <p:cNvPr id="347" name="Google Shape;347;p13"/>
          <p:cNvSpPr txBox="1">
            <a:spLocks noGrp="1"/>
          </p:cNvSpPr>
          <p:nvPr>
            <p:ph type="title" idx="9"/>
          </p:nvPr>
        </p:nvSpPr>
        <p:spPr>
          <a:xfrm>
            <a:off x="1068700" y="3193550"/>
            <a:ext cx="842400" cy="633000"/>
          </a:xfrm>
          <a:prstGeom prst="rect">
            <a:avLst/>
          </a:prstGeom>
          <a:ln>
            <a:noFill/>
          </a:ln>
        </p:spPr>
        <p:txBody>
          <a:bodyPr spcFirstLastPara="1">
            <a:noAutofit/>
          </a:bodyPr>
          <a:lstStyle>
            <a:lvl1pPr lvl="0" algn="ctr" rtl="0">
              <a:spcBef>
                <a:spcPts val="0"/>
              </a:spcBef>
              <a:spcAft>
                <a:spcPts val="0"/>
              </a:spcAft>
              <a:buSzPts val="4700"/>
              <a:buNone/>
              <a:defRPr sz="3600">
                <a:solidFill>
                  <a:schemeClr val="accent5"/>
                </a:solidFill>
              </a:defRPr>
            </a:lvl1pPr>
            <a:lvl2pPr lvl="1" algn="ctr" rtl="0">
              <a:spcBef>
                <a:spcPts val="0"/>
              </a:spcBef>
              <a:spcAft>
                <a:spcPts val="0"/>
              </a:spcAft>
              <a:buSzPts val="4700"/>
              <a:buNone/>
              <a:defRPr sz="4700"/>
            </a:lvl2pPr>
            <a:lvl3pPr lvl="2" algn="ctr" rtl="0">
              <a:spcBef>
                <a:spcPts val="0"/>
              </a:spcBef>
              <a:spcAft>
                <a:spcPts val="0"/>
              </a:spcAft>
              <a:buSzPts val="4700"/>
              <a:buNone/>
              <a:defRPr sz="4700"/>
            </a:lvl3pPr>
            <a:lvl4pPr lvl="3" algn="ctr" rtl="0">
              <a:spcBef>
                <a:spcPts val="0"/>
              </a:spcBef>
              <a:spcAft>
                <a:spcPts val="0"/>
              </a:spcAft>
              <a:buSzPts val="4700"/>
              <a:buNone/>
              <a:defRPr sz="4700"/>
            </a:lvl4pPr>
            <a:lvl5pPr lvl="4" algn="ctr" rtl="0">
              <a:spcBef>
                <a:spcPts val="0"/>
              </a:spcBef>
              <a:spcAft>
                <a:spcPts val="0"/>
              </a:spcAft>
              <a:buSzPts val="4700"/>
              <a:buNone/>
              <a:defRPr sz="4700"/>
            </a:lvl5pPr>
            <a:lvl6pPr lvl="5" algn="ctr" rtl="0">
              <a:spcBef>
                <a:spcPts val="0"/>
              </a:spcBef>
              <a:spcAft>
                <a:spcPts val="0"/>
              </a:spcAft>
              <a:buSzPts val="4700"/>
              <a:buNone/>
              <a:defRPr sz="4700"/>
            </a:lvl6pPr>
            <a:lvl7pPr lvl="6" algn="ctr" rtl="0">
              <a:spcBef>
                <a:spcPts val="0"/>
              </a:spcBef>
              <a:spcAft>
                <a:spcPts val="0"/>
              </a:spcAft>
              <a:buSzPts val="4700"/>
              <a:buNone/>
              <a:defRPr sz="4700"/>
            </a:lvl7pPr>
            <a:lvl8pPr lvl="7" algn="ctr" rtl="0">
              <a:spcBef>
                <a:spcPts val="0"/>
              </a:spcBef>
              <a:spcAft>
                <a:spcPts val="0"/>
              </a:spcAft>
              <a:buSzPts val="4700"/>
              <a:buNone/>
              <a:defRPr sz="4700"/>
            </a:lvl8pPr>
            <a:lvl9pPr lvl="8" algn="ctr" rtl="0">
              <a:spcBef>
                <a:spcPts val="0"/>
              </a:spcBef>
              <a:spcAft>
                <a:spcPts val="0"/>
              </a:spcAft>
              <a:buSzPts val="4700"/>
              <a:buNone/>
              <a:defRPr sz="4700"/>
            </a:lvl9pPr>
          </a:lstStyle>
          <a:p>
            <a:r>
              <a:rPr lang="en-US"/>
              <a:t>Click to edit Master title style</a:t>
            </a:r>
            <a:endParaRPr/>
          </a:p>
        </p:txBody>
      </p:sp>
      <p:sp>
        <p:nvSpPr>
          <p:cNvPr id="348" name="Google Shape;348;p13"/>
          <p:cNvSpPr txBox="1">
            <a:spLocks noGrp="1"/>
          </p:cNvSpPr>
          <p:nvPr>
            <p:ph type="title" idx="13"/>
          </p:nvPr>
        </p:nvSpPr>
        <p:spPr>
          <a:xfrm>
            <a:off x="4868250" y="3198175"/>
            <a:ext cx="842400" cy="633000"/>
          </a:xfrm>
          <a:prstGeom prst="rect">
            <a:avLst/>
          </a:prstGeom>
          <a:ln>
            <a:noFill/>
          </a:ln>
        </p:spPr>
        <p:txBody>
          <a:bodyPr spcFirstLastPara="1">
            <a:noAutofit/>
          </a:bodyPr>
          <a:lstStyle>
            <a:lvl1pPr lvl="0" algn="ctr" rtl="0">
              <a:spcBef>
                <a:spcPts val="0"/>
              </a:spcBef>
              <a:spcAft>
                <a:spcPts val="0"/>
              </a:spcAft>
              <a:buSzPts val="4700"/>
              <a:buNone/>
              <a:defRPr sz="3600">
                <a:solidFill>
                  <a:schemeClr val="accent5"/>
                </a:solidFill>
              </a:defRPr>
            </a:lvl1pPr>
            <a:lvl2pPr lvl="1" algn="ctr" rtl="0">
              <a:spcBef>
                <a:spcPts val="0"/>
              </a:spcBef>
              <a:spcAft>
                <a:spcPts val="0"/>
              </a:spcAft>
              <a:buSzPts val="4700"/>
              <a:buNone/>
              <a:defRPr sz="4700"/>
            </a:lvl2pPr>
            <a:lvl3pPr lvl="2" algn="ctr" rtl="0">
              <a:spcBef>
                <a:spcPts val="0"/>
              </a:spcBef>
              <a:spcAft>
                <a:spcPts val="0"/>
              </a:spcAft>
              <a:buSzPts val="4700"/>
              <a:buNone/>
              <a:defRPr sz="4700"/>
            </a:lvl3pPr>
            <a:lvl4pPr lvl="3" algn="ctr" rtl="0">
              <a:spcBef>
                <a:spcPts val="0"/>
              </a:spcBef>
              <a:spcAft>
                <a:spcPts val="0"/>
              </a:spcAft>
              <a:buSzPts val="4700"/>
              <a:buNone/>
              <a:defRPr sz="4700"/>
            </a:lvl4pPr>
            <a:lvl5pPr lvl="4" algn="ctr" rtl="0">
              <a:spcBef>
                <a:spcPts val="0"/>
              </a:spcBef>
              <a:spcAft>
                <a:spcPts val="0"/>
              </a:spcAft>
              <a:buSzPts val="4700"/>
              <a:buNone/>
              <a:defRPr sz="4700"/>
            </a:lvl5pPr>
            <a:lvl6pPr lvl="5" algn="ctr" rtl="0">
              <a:spcBef>
                <a:spcPts val="0"/>
              </a:spcBef>
              <a:spcAft>
                <a:spcPts val="0"/>
              </a:spcAft>
              <a:buSzPts val="4700"/>
              <a:buNone/>
              <a:defRPr sz="4700"/>
            </a:lvl6pPr>
            <a:lvl7pPr lvl="6" algn="ctr" rtl="0">
              <a:spcBef>
                <a:spcPts val="0"/>
              </a:spcBef>
              <a:spcAft>
                <a:spcPts val="0"/>
              </a:spcAft>
              <a:buSzPts val="4700"/>
              <a:buNone/>
              <a:defRPr sz="4700"/>
            </a:lvl7pPr>
            <a:lvl8pPr lvl="7" algn="ctr" rtl="0">
              <a:spcBef>
                <a:spcPts val="0"/>
              </a:spcBef>
              <a:spcAft>
                <a:spcPts val="0"/>
              </a:spcAft>
              <a:buSzPts val="4700"/>
              <a:buNone/>
              <a:defRPr sz="4700"/>
            </a:lvl8pPr>
            <a:lvl9pPr lvl="8" algn="ctr" rtl="0">
              <a:spcBef>
                <a:spcPts val="0"/>
              </a:spcBef>
              <a:spcAft>
                <a:spcPts val="0"/>
              </a:spcAft>
              <a:buSzPts val="4700"/>
              <a:buNone/>
              <a:defRPr sz="4700"/>
            </a:lvl9pPr>
          </a:lstStyle>
          <a:p>
            <a:r>
              <a:rPr lang="en-US"/>
              <a:t>Click to edit Master title style</a:t>
            </a:r>
            <a:endParaRPr/>
          </a:p>
        </p:txBody>
      </p:sp>
      <p:sp>
        <p:nvSpPr>
          <p:cNvPr id="349" name="Google Shape;349;p13"/>
          <p:cNvSpPr txBox="1">
            <a:spLocks noGrp="1"/>
          </p:cNvSpPr>
          <p:nvPr>
            <p:ph type="title" idx="14"/>
          </p:nvPr>
        </p:nvSpPr>
        <p:spPr>
          <a:xfrm>
            <a:off x="713225" y="445025"/>
            <a:ext cx="7717500" cy="707400"/>
          </a:xfrm>
          <a:prstGeom prst="rect">
            <a:avLst/>
          </a:prstGeom>
          <a:solidFill>
            <a:schemeClr val="dk1"/>
          </a:solidFill>
        </p:spPr>
        <p:txBody>
          <a:bodyPr spcFirstLastPara="1">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77" name="Google Shape;377;p13"/>
          <p:cNvSpPr txBox="1">
            <a:spLocks noGrp="1"/>
          </p:cNvSpPr>
          <p:nvPr>
            <p:ph type="subTitle" idx="15"/>
          </p:nvPr>
        </p:nvSpPr>
        <p:spPr>
          <a:xfrm>
            <a:off x="1991575" y="3455900"/>
            <a:ext cx="2580300" cy="479400"/>
          </a:xfrm>
          <a:prstGeom prst="rect">
            <a:avLst/>
          </a:prstGeom>
        </p:spPr>
        <p:txBody>
          <a:bodyPr spcFirstLastPara="1" anchor="ctr">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1587988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p:cSld name="CUSTOM_20">
    <p:spTree>
      <p:nvGrpSpPr>
        <p:cNvPr id="1" name="Shape 378"/>
        <p:cNvGrpSpPr/>
        <p:nvPr/>
      </p:nvGrpSpPr>
      <p:grpSpPr>
        <a:xfrm>
          <a:off x="0" y="0"/>
          <a:ext cx="0" cy="0"/>
          <a:chOff x="0" y="0"/>
          <a:chExt cx="0" cy="0"/>
        </a:xfrm>
      </p:grpSpPr>
      <p:grpSp>
        <p:nvGrpSpPr>
          <p:cNvPr id="4" name="Google Shape;381;p14"/>
          <p:cNvGrpSpPr>
            <a:grpSpLocks/>
          </p:cNvGrpSpPr>
          <p:nvPr/>
        </p:nvGrpSpPr>
        <p:grpSpPr bwMode="auto">
          <a:xfrm rot="-9475892">
            <a:off x="8763000" y="-90488"/>
            <a:ext cx="581025" cy="1612901"/>
            <a:chOff x="2295150" y="3140200"/>
            <a:chExt cx="580425" cy="1612825"/>
          </a:xfrm>
        </p:grpSpPr>
        <p:sp>
          <p:nvSpPr>
            <p:cNvPr id="5" name="Google Shape;382;p14"/>
            <p:cNvSpPr>
              <a:spLocks/>
            </p:cNvSpPr>
            <p:nvPr/>
          </p:nvSpPr>
          <p:spPr bwMode="auto">
            <a:xfrm>
              <a:off x="2295150" y="3140200"/>
              <a:ext cx="580425" cy="1612000"/>
            </a:xfrm>
            <a:custGeom>
              <a:avLst/>
              <a:gdLst>
                <a:gd name="T0" fmla="*/ 501 w 23217"/>
                <a:gd name="T1" fmla="*/ 0 h 64480"/>
                <a:gd name="T2" fmla="*/ 467 w 23217"/>
                <a:gd name="T3" fmla="*/ 500 h 64480"/>
                <a:gd name="T4" fmla="*/ 34 w 23217"/>
                <a:gd name="T5" fmla="*/ 10608 h 64480"/>
                <a:gd name="T6" fmla="*/ 34 w 23217"/>
                <a:gd name="T7" fmla="*/ 11141 h 64480"/>
                <a:gd name="T8" fmla="*/ 667 w 23217"/>
                <a:gd name="T9" fmla="*/ 20682 h 64480"/>
                <a:gd name="T10" fmla="*/ 701 w 23217"/>
                <a:gd name="T11" fmla="*/ 21149 h 64480"/>
                <a:gd name="T12" fmla="*/ 2469 w 23217"/>
                <a:gd name="T13" fmla="*/ 30689 h 64480"/>
                <a:gd name="T14" fmla="*/ 2602 w 23217"/>
                <a:gd name="T15" fmla="*/ 31122 h 64480"/>
                <a:gd name="T16" fmla="*/ 5171 w 23217"/>
                <a:gd name="T17" fmla="*/ 39462 h 64480"/>
                <a:gd name="T18" fmla="*/ 5337 w 23217"/>
                <a:gd name="T19" fmla="*/ 39895 h 64480"/>
                <a:gd name="T20" fmla="*/ 9274 w 23217"/>
                <a:gd name="T21" fmla="*/ 48401 h 64480"/>
                <a:gd name="T22" fmla="*/ 9474 w 23217"/>
                <a:gd name="T23" fmla="*/ 48835 h 64480"/>
                <a:gd name="T24" fmla="*/ 21549 w 23217"/>
                <a:gd name="T25" fmla="*/ 64246 h 64480"/>
                <a:gd name="T26" fmla="*/ 21816 w 23217"/>
                <a:gd name="T27" fmla="*/ 64480 h 64480"/>
                <a:gd name="T28" fmla="*/ 21883 w 23217"/>
                <a:gd name="T29" fmla="*/ 64046 h 64480"/>
                <a:gd name="T30" fmla="*/ 23117 w 23217"/>
                <a:gd name="T31" fmla="*/ 51404 h 64480"/>
                <a:gd name="T32" fmla="*/ 23117 w 23217"/>
                <a:gd name="T33" fmla="*/ 50903 h 64480"/>
                <a:gd name="T34" fmla="*/ 21949 w 23217"/>
                <a:gd name="T35" fmla="*/ 41196 h 64480"/>
                <a:gd name="T36" fmla="*/ 21849 w 23217"/>
                <a:gd name="T37" fmla="*/ 40796 h 64480"/>
                <a:gd name="T38" fmla="*/ 19614 w 23217"/>
                <a:gd name="T39" fmla="*/ 32557 h 64480"/>
                <a:gd name="T40" fmla="*/ 19481 w 23217"/>
                <a:gd name="T41" fmla="*/ 32156 h 64480"/>
                <a:gd name="T42" fmla="*/ 16178 w 23217"/>
                <a:gd name="T43" fmla="*/ 24151 h 64480"/>
                <a:gd name="T44" fmla="*/ 16012 w 23217"/>
                <a:gd name="T45" fmla="*/ 23784 h 64480"/>
                <a:gd name="T46" fmla="*/ 11875 w 23217"/>
                <a:gd name="T47" fmla="*/ 15945 h 64480"/>
                <a:gd name="T48" fmla="*/ 11675 w 23217"/>
                <a:gd name="T49" fmla="*/ 15545 h 64480"/>
                <a:gd name="T50" fmla="*/ 6805 w 23217"/>
                <a:gd name="T51" fmla="*/ 8006 h 64480"/>
                <a:gd name="T52" fmla="*/ 6505 w 23217"/>
                <a:gd name="T53" fmla="*/ 7606 h 64480"/>
                <a:gd name="T54" fmla="*/ 834 w 23217"/>
                <a:gd name="T55" fmla="*/ 334 h 64480"/>
                <a:gd name="T56" fmla="*/ 501 w 23217"/>
                <a:gd name="T57" fmla="*/ 0 h 64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217" h="64480" extrusionOk="0">
                  <a:moveTo>
                    <a:pt x="501" y="0"/>
                  </a:moveTo>
                  <a:cubicBezTo>
                    <a:pt x="501" y="167"/>
                    <a:pt x="467" y="334"/>
                    <a:pt x="467" y="500"/>
                  </a:cubicBezTo>
                  <a:cubicBezTo>
                    <a:pt x="134" y="4003"/>
                    <a:pt x="0" y="7372"/>
                    <a:pt x="34" y="10608"/>
                  </a:cubicBezTo>
                  <a:lnTo>
                    <a:pt x="34" y="11141"/>
                  </a:lnTo>
                  <a:cubicBezTo>
                    <a:pt x="100" y="14477"/>
                    <a:pt x="334" y="17679"/>
                    <a:pt x="667" y="20682"/>
                  </a:cubicBezTo>
                  <a:cubicBezTo>
                    <a:pt x="667" y="20848"/>
                    <a:pt x="701" y="20982"/>
                    <a:pt x="701" y="21149"/>
                  </a:cubicBezTo>
                  <a:cubicBezTo>
                    <a:pt x="1134" y="24518"/>
                    <a:pt x="1768" y="27720"/>
                    <a:pt x="2469" y="30689"/>
                  </a:cubicBezTo>
                  <a:cubicBezTo>
                    <a:pt x="2502" y="30822"/>
                    <a:pt x="2535" y="30989"/>
                    <a:pt x="2602" y="31122"/>
                  </a:cubicBezTo>
                  <a:cubicBezTo>
                    <a:pt x="3336" y="34125"/>
                    <a:pt x="4203" y="36860"/>
                    <a:pt x="5171" y="39462"/>
                  </a:cubicBezTo>
                  <a:cubicBezTo>
                    <a:pt x="5204" y="39628"/>
                    <a:pt x="5304" y="39729"/>
                    <a:pt x="5337" y="39895"/>
                  </a:cubicBezTo>
                  <a:cubicBezTo>
                    <a:pt x="6538" y="43031"/>
                    <a:pt x="7873" y="45866"/>
                    <a:pt x="9274" y="48401"/>
                  </a:cubicBezTo>
                  <a:cubicBezTo>
                    <a:pt x="9307" y="48535"/>
                    <a:pt x="9374" y="48702"/>
                    <a:pt x="9474" y="48835"/>
                  </a:cubicBezTo>
                  <a:cubicBezTo>
                    <a:pt x="14644" y="58208"/>
                    <a:pt x="20315" y="63212"/>
                    <a:pt x="21549" y="64246"/>
                  </a:cubicBezTo>
                  <a:cubicBezTo>
                    <a:pt x="21716" y="64380"/>
                    <a:pt x="21816" y="64480"/>
                    <a:pt x="21816" y="64480"/>
                  </a:cubicBezTo>
                  <a:cubicBezTo>
                    <a:pt x="21849" y="64346"/>
                    <a:pt x="21849" y="64179"/>
                    <a:pt x="21883" y="64046"/>
                  </a:cubicBezTo>
                  <a:cubicBezTo>
                    <a:pt x="22850" y="59810"/>
                    <a:pt x="23217" y="55540"/>
                    <a:pt x="23117" y="51404"/>
                  </a:cubicBezTo>
                  <a:lnTo>
                    <a:pt x="23117" y="50903"/>
                  </a:lnTo>
                  <a:cubicBezTo>
                    <a:pt x="23017" y="47634"/>
                    <a:pt x="22583" y="44365"/>
                    <a:pt x="21949" y="41196"/>
                  </a:cubicBezTo>
                  <a:cubicBezTo>
                    <a:pt x="21883" y="41063"/>
                    <a:pt x="21883" y="40896"/>
                    <a:pt x="21849" y="40796"/>
                  </a:cubicBezTo>
                  <a:cubicBezTo>
                    <a:pt x="21282" y="37961"/>
                    <a:pt x="20515" y="35192"/>
                    <a:pt x="19614" y="32557"/>
                  </a:cubicBezTo>
                  <a:cubicBezTo>
                    <a:pt x="19548" y="32457"/>
                    <a:pt x="19514" y="32290"/>
                    <a:pt x="19481" y="32156"/>
                  </a:cubicBezTo>
                  <a:cubicBezTo>
                    <a:pt x="18513" y="29354"/>
                    <a:pt x="17379" y="26653"/>
                    <a:pt x="16178" y="24151"/>
                  </a:cubicBezTo>
                  <a:cubicBezTo>
                    <a:pt x="16145" y="24017"/>
                    <a:pt x="16112" y="23884"/>
                    <a:pt x="16012" y="23784"/>
                  </a:cubicBezTo>
                  <a:cubicBezTo>
                    <a:pt x="14677" y="20948"/>
                    <a:pt x="13310" y="18347"/>
                    <a:pt x="11875" y="15945"/>
                  </a:cubicBezTo>
                  <a:cubicBezTo>
                    <a:pt x="11842" y="15811"/>
                    <a:pt x="11742" y="15678"/>
                    <a:pt x="11675" y="15545"/>
                  </a:cubicBezTo>
                  <a:cubicBezTo>
                    <a:pt x="10007" y="12709"/>
                    <a:pt x="8306" y="10174"/>
                    <a:pt x="6805" y="8006"/>
                  </a:cubicBezTo>
                  <a:cubicBezTo>
                    <a:pt x="6705" y="7839"/>
                    <a:pt x="6605" y="7706"/>
                    <a:pt x="6505" y="7606"/>
                  </a:cubicBezTo>
                  <a:cubicBezTo>
                    <a:pt x="3803" y="3803"/>
                    <a:pt x="1635" y="1201"/>
                    <a:pt x="834" y="334"/>
                  </a:cubicBezTo>
                  <a:lnTo>
                    <a:pt x="501" y="0"/>
                  </a:ln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 name="Google Shape;383;p14"/>
            <p:cNvSpPr>
              <a:spLocks/>
            </p:cNvSpPr>
            <p:nvPr/>
          </p:nvSpPr>
          <p:spPr bwMode="auto">
            <a:xfrm>
              <a:off x="2296800" y="3141025"/>
              <a:ext cx="577125" cy="1612000"/>
            </a:xfrm>
            <a:custGeom>
              <a:avLst/>
              <a:gdLst>
                <a:gd name="T0" fmla="*/ 401 w 23085"/>
                <a:gd name="T1" fmla="*/ 501 h 64480"/>
                <a:gd name="T2" fmla="*/ 6572 w 23085"/>
                <a:gd name="T3" fmla="*/ 15478 h 64480"/>
                <a:gd name="T4" fmla="*/ 1 w 23085"/>
                <a:gd name="T5" fmla="*/ 11142 h 64480"/>
                <a:gd name="T6" fmla="*/ 6806 w 23085"/>
                <a:gd name="T7" fmla="*/ 16079 h 64480"/>
                <a:gd name="T8" fmla="*/ 635 w 23085"/>
                <a:gd name="T9" fmla="*/ 20682 h 64480"/>
                <a:gd name="T10" fmla="*/ 668 w 23085"/>
                <a:gd name="T11" fmla="*/ 21149 h 64480"/>
                <a:gd name="T12" fmla="*/ 10142 w 23085"/>
                <a:gd name="T13" fmla="*/ 24685 h 64480"/>
                <a:gd name="T14" fmla="*/ 12910 w 23085"/>
                <a:gd name="T15" fmla="*/ 32290 h 64480"/>
                <a:gd name="T16" fmla="*/ 2436 w 23085"/>
                <a:gd name="T17" fmla="*/ 30689 h 64480"/>
                <a:gd name="T18" fmla="*/ 2569 w 23085"/>
                <a:gd name="T19" fmla="*/ 31123 h 64480"/>
                <a:gd name="T20" fmla="*/ 13077 w 23085"/>
                <a:gd name="T21" fmla="*/ 32624 h 64480"/>
                <a:gd name="T22" fmla="*/ 15912 w 23085"/>
                <a:gd name="T23" fmla="*/ 41130 h 64480"/>
                <a:gd name="T24" fmla="*/ 5171 w 23085"/>
                <a:gd name="T25" fmla="*/ 39429 h 64480"/>
                <a:gd name="T26" fmla="*/ 12477 w 23085"/>
                <a:gd name="T27" fmla="*/ 41330 h 64480"/>
                <a:gd name="T28" fmla="*/ 18014 w 23085"/>
                <a:gd name="T29" fmla="*/ 48535 h 64480"/>
                <a:gd name="T30" fmla="*/ 14327 w 23085"/>
                <a:gd name="T31" fmla="*/ 48722 h 64480"/>
                <a:gd name="T32" fmla="*/ 9241 w 23085"/>
                <a:gd name="T33" fmla="*/ 48368 h 64480"/>
                <a:gd name="T34" fmla="*/ 14578 w 23085"/>
                <a:gd name="T35" fmla="*/ 49136 h 64480"/>
                <a:gd name="T36" fmla="*/ 18081 w 23085"/>
                <a:gd name="T37" fmla="*/ 48935 h 64480"/>
                <a:gd name="T38" fmla="*/ 21483 w 23085"/>
                <a:gd name="T39" fmla="*/ 64280 h 64480"/>
                <a:gd name="T40" fmla="*/ 21817 w 23085"/>
                <a:gd name="T41" fmla="*/ 64046 h 64480"/>
                <a:gd name="T42" fmla="*/ 22484 w 23085"/>
                <a:gd name="T43" fmla="*/ 51871 h 64480"/>
                <a:gd name="T44" fmla="*/ 23084 w 23085"/>
                <a:gd name="T45" fmla="*/ 50937 h 64480"/>
                <a:gd name="T46" fmla="*/ 17280 w 23085"/>
                <a:gd name="T47" fmla="*/ 44666 h 64480"/>
                <a:gd name="T48" fmla="*/ 21917 w 23085"/>
                <a:gd name="T49" fmla="*/ 41163 h 64480"/>
                <a:gd name="T50" fmla="*/ 17180 w 23085"/>
                <a:gd name="T51" fmla="*/ 44299 h 64480"/>
                <a:gd name="T52" fmla="*/ 16235 w 23085"/>
                <a:gd name="T53" fmla="*/ 41235 h 64480"/>
                <a:gd name="T54" fmla="*/ 15846 w 23085"/>
                <a:gd name="T55" fmla="*/ 40263 h 64480"/>
                <a:gd name="T56" fmla="*/ 17513 w 23085"/>
                <a:gd name="T57" fmla="*/ 34592 h 64480"/>
                <a:gd name="T58" fmla="*/ 19315 w 23085"/>
                <a:gd name="T59" fmla="*/ 32190 h 64480"/>
                <a:gd name="T60" fmla="*/ 11676 w 23085"/>
                <a:gd name="T61" fmla="*/ 28087 h 64480"/>
                <a:gd name="T62" fmla="*/ 16012 w 23085"/>
                <a:gd name="T63" fmla="*/ 24151 h 64480"/>
                <a:gd name="T64" fmla="*/ 11576 w 23085"/>
                <a:gd name="T65" fmla="*/ 27687 h 64480"/>
                <a:gd name="T66" fmla="*/ 8774 w 23085"/>
                <a:gd name="T67" fmla="*/ 20182 h 64480"/>
                <a:gd name="T68" fmla="*/ 11776 w 23085"/>
                <a:gd name="T69" fmla="*/ 15878 h 64480"/>
                <a:gd name="T70" fmla="*/ 8607 w 23085"/>
                <a:gd name="T71" fmla="*/ 19781 h 64480"/>
                <a:gd name="T72" fmla="*/ 5438 w 23085"/>
                <a:gd name="T73" fmla="*/ 11776 h 64480"/>
                <a:gd name="T74" fmla="*/ 6406 w 23085"/>
                <a:gd name="T75" fmla="*/ 7539 h 64480"/>
                <a:gd name="T76" fmla="*/ 802 w 23085"/>
                <a:gd name="T77" fmla="*/ 467 h 64480"/>
                <a:gd name="T78" fmla="*/ 435 w 23085"/>
                <a:gd name="T79" fmla="*/ 0 h 64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085" h="64480" extrusionOk="0">
                  <a:moveTo>
                    <a:pt x="435" y="0"/>
                  </a:moveTo>
                  <a:cubicBezTo>
                    <a:pt x="435" y="167"/>
                    <a:pt x="401" y="334"/>
                    <a:pt x="401" y="501"/>
                  </a:cubicBezTo>
                  <a:cubicBezTo>
                    <a:pt x="2002" y="4337"/>
                    <a:pt x="3604" y="8206"/>
                    <a:pt x="5171" y="12109"/>
                  </a:cubicBezTo>
                  <a:lnTo>
                    <a:pt x="6572" y="15478"/>
                  </a:lnTo>
                  <a:cubicBezTo>
                    <a:pt x="4237" y="14077"/>
                    <a:pt x="2069" y="12443"/>
                    <a:pt x="1" y="10608"/>
                  </a:cubicBezTo>
                  <a:lnTo>
                    <a:pt x="1" y="11142"/>
                  </a:lnTo>
                  <a:cubicBezTo>
                    <a:pt x="2136" y="12976"/>
                    <a:pt x="4404" y="14611"/>
                    <a:pt x="6772" y="16079"/>
                  </a:cubicBezTo>
                  <a:lnTo>
                    <a:pt x="6806" y="16079"/>
                  </a:lnTo>
                  <a:cubicBezTo>
                    <a:pt x="7907" y="18781"/>
                    <a:pt x="8941" y="21483"/>
                    <a:pt x="9975" y="24251"/>
                  </a:cubicBezTo>
                  <a:cubicBezTo>
                    <a:pt x="6739" y="23484"/>
                    <a:pt x="3570" y="22283"/>
                    <a:pt x="635" y="20682"/>
                  </a:cubicBezTo>
                  <a:cubicBezTo>
                    <a:pt x="635" y="20849"/>
                    <a:pt x="668" y="20982"/>
                    <a:pt x="668" y="21149"/>
                  </a:cubicBezTo>
                  <a:cubicBezTo>
                    <a:pt x="2670" y="22183"/>
                    <a:pt x="4738" y="23084"/>
                    <a:pt x="6839" y="23784"/>
                  </a:cubicBezTo>
                  <a:cubicBezTo>
                    <a:pt x="7940" y="24151"/>
                    <a:pt x="9007" y="24451"/>
                    <a:pt x="10142" y="24685"/>
                  </a:cubicBezTo>
                  <a:cubicBezTo>
                    <a:pt x="10242" y="24852"/>
                    <a:pt x="10275" y="25085"/>
                    <a:pt x="10342" y="25252"/>
                  </a:cubicBezTo>
                  <a:cubicBezTo>
                    <a:pt x="11242" y="27587"/>
                    <a:pt x="12076" y="29922"/>
                    <a:pt x="12910" y="32290"/>
                  </a:cubicBezTo>
                  <a:cubicBezTo>
                    <a:pt x="12805" y="32291"/>
                    <a:pt x="12700" y="32292"/>
                    <a:pt x="12595" y="32292"/>
                  </a:cubicBezTo>
                  <a:cubicBezTo>
                    <a:pt x="9133" y="32292"/>
                    <a:pt x="5706" y="31758"/>
                    <a:pt x="2436" y="30689"/>
                  </a:cubicBezTo>
                  <a:cubicBezTo>
                    <a:pt x="2469" y="30823"/>
                    <a:pt x="2503" y="30989"/>
                    <a:pt x="2569" y="31123"/>
                  </a:cubicBezTo>
                  <a:cubicBezTo>
                    <a:pt x="4771" y="31823"/>
                    <a:pt x="7073" y="32290"/>
                    <a:pt x="9408" y="32490"/>
                  </a:cubicBezTo>
                  <a:cubicBezTo>
                    <a:pt x="10642" y="32590"/>
                    <a:pt x="11843" y="32624"/>
                    <a:pt x="13077" y="32624"/>
                  </a:cubicBezTo>
                  <a:cubicBezTo>
                    <a:pt x="13777" y="34592"/>
                    <a:pt x="14445" y="36527"/>
                    <a:pt x="15078" y="38528"/>
                  </a:cubicBezTo>
                  <a:cubicBezTo>
                    <a:pt x="15345" y="39429"/>
                    <a:pt x="15645" y="40263"/>
                    <a:pt x="15912" y="41130"/>
                  </a:cubicBezTo>
                  <a:cubicBezTo>
                    <a:pt x="12276" y="41130"/>
                    <a:pt x="8607" y="40596"/>
                    <a:pt x="5171" y="39429"/>
                  </a:cubicBezTo>
                  <a:cubicBezTo>
                    <a:pt x="5238" y="39595"/>
                    <a:pt x="5305" y="39696"/>
                    <a:pt x="5338" y="39862"/>
                  </a:cubicBezTo>
                  <a:cubicBezTo>
                    <a:pt x="7640" y="40630"/>
                    <a:pt x="10075" y="41130"/>
                    <a:pt x="12477" y="41330"/>
                  </a:cubicBezTo>
                  <a:cubicBezTo>
                    <a:pt x="13644" y="41430"/>
                    <a:pt x="14812" y="41463"/>
                    <a:pt x="15979" y="41463"/>
                  </a:cubicBezTo>
                  <a:cubicBezTo>
                    <a:pt x="16680" y="43798"/>
                    <a:pt x="17413" y="46167"/>
                    <a:pt x="18014" y="48535"/>
                  </a:cubicBezTo>
                  <a:lnTo>
                    <a:pt x="17980" y="48535"/>
                  </a:lnTo>
                  <a:cubicBezTo>
                    <a:pt x="16770" y="48660"/>
                    <a:pt x="15549" y="48722"/>
                    <a:pt x="14327" y="48722"/>
                  </a:cubicBezTo>
                  <a:cubicBezTo>
                    <a:pt x="12620" y="48722"/>
                    <a:pt x="10913" y="48602"/>
                    <a:pt x="9241" y="48368"/>
                  </a:cubicBezTo>
                  <a:cubicBezTo>
                    <a:pt x="9274" y="48502"/>
                    <a:pt x="9374" y="48669"/>
                    <a:pt x="9441" y="48802"/>
                  </a:cubicBezTo>
                  <a:cubicBezTo>
                    <a:pt x="11109" y="49036"/>
                    <a:pt x="12877" y="49136"/>
                    <a:pt x="14578" y="49136"/>
                  </a:cubicBezTo>
                  <a:cubicBezTo>
                    <a:pt x="15679" y="49136"/>
                    <a:pt x="16880" y="49102"/>
                    <a:pt x="17980" y="48969"/>
                  </a:cubicBezTo>
                  <a:cubicBezTo>
                    <a:pt x="18014" y="48969"/>
                    <a:pt x="18081" y="48935"/>
                    <a:pt x="18081" y="48935"/>
                  </a:cubicBezTo>
                  <a:cubicBezTo>
                    <a:pt x="18314" y="49970"/>
                    <a:pt x="18614" y="50970"/>
                    <a:pt x="18848" y="52004"/>
                  </a:cubicBezTo>
                  <a:cubicBezTo>
                    <a:pt x="19848" y="56041"/>
                    <a:pt x="20782" y="60144"/>
                    <a:pt x="21483" y="64280"/>
                  </a:cubicBezTo>
                  <a:cubicBezTo>
                    <a:pt x="21650" y="64380"/>
                    <a:pt x="21750" y="64480"/>
                    <a:pt x="21750" y="64480"/>
                  </a:cubicBezTo>
                  <a:cubicBezTo>
                    <a:pt x="21783" y="64347"/>
                    <a:pt x="21783" y="64180"/>
                    <a:pt x="21817" y="64046"/>
                  </a:cubicBezTo>
                  <a:cubicBezTo>
                    <a:pt x="21249" y="60644"/>
                    <a:pt x="20482" y="57208"/>
                    <a:pt x="19682" y="53839"/>
                  </a:cubicBezTo>
                  <a:cubicBezTo>
                    <a:pt x="20649" y="53205"/>
                    <a:pt x="21616" y="52605"/>
                    <a:pt x="22484" y="51871"/>
                  </a:cubicBezTo>
                  <a:cubicBezTo>
                    <a:pt x="22684" y="51704"/>
                    <a:pt x="22851" y="51604"/>
                    <a:pt x="23084" y="51437"/>
                  </a:cubicBezTo>
                  <a:lnTo>
                    <a:pt x="23084" y="50937"/>
                  </a:lnTo>
                  <a:cubicBezTo>
                    <a:pt x="21950" y="51804"/>
                    <a:pt x="20816" y="52671"/>
                    <a:pt x="19615" y="53439"/>
                  </a:cubicBezTo>
                  <a:cubicBezTo>
                    <a:pt x="18914" y="50503"/>
                    <a:pt x="18114" y="47601"/>
                    <a:pt x="17280" y="44666"/>
                  </a:cubicBezTo>
                  <a:cubicBezTo>
                    <a:pt x="18247" y="44032"/>
                    <a:pt x="19115" y="43432"/>
                    <a:pt x="19982" y="42764"/>
                  </a:cubicBezTo>
                  <a:cubicBezTo>
                    <a:pt x="20649" y="42264"/>
                    <a:pt x="21283" y="41697"/>
                    <a:pt x="21917" y="41163"/>
                  </a:cubicBezTo>
                  <a:cubicBezTo>
                    <a:pt x="21850" y="41030"/>
                    <a:pt x="21850" y="40863"/>
                    <a:pt x="21817" y="40763"/>
                  </a:cubicBezTo>
                  <a:cubicBezTo>
                    <a:pt x="20349" y="42031"/>
                    <a:pt x="18814" y="43265"/>
                    <a:pt x="17180" y="44299"/>
                  </a:cubicBezTo>
                  <a:cubicBezTo>
                    <a:pt x="16913" y="43298"/>
                    <a:pt x="16579" y="42297"/>
                    <a:pt x="16279" y="41297"/>
                  </a:cubicBezTo>
                  <a:cubicBezTo>
                    <a:pt x="16279" y="41274"/>
                    <a:pt x="16279" y="41235"/>
                    <a:pt x="16235" y="41235"/>
                  </a:cubicBezTo>
                  <a:cubicBezTo>
                    <a:pt x="16216" y="41235"/>
                    <a:pt x="16187" y="41243"/>
                    <a:pt x="16146" y="41263"/>
                  </a:cubicBezTo>
                  <a:cubicBezTo>
                    <a:pt x="16079" y="40930"/>
                    <a:pt x="15979" y="40596"/>
                    <a:pt x="15846" y="40263"/>
                  </a:cubicBezTo>
                  <a:cubicBezTo>
                    <a:pt x="15479" y="39128"/>
                    <a:pt x="15145" y="38028"/>
                    <a:pt x="14778" y="36927"/>
                  </a:cubicBezTo>
                  <a:cubicBezTo>
                    <a:pt x="15746" y="36193"/>
                    <a:pt x="16646" y="35426"/>
                    <a:pt x="17513" y="34592"/>
                  </a:cubicBezTo>
                  <a:cubicBezTo>
                    <a:pt x="18181" y="33958"/>
                    <a:pt x="18814" y="33291"/>
                    <a:pt x="19448" y="32624"/>
                  </a:cubicBezTo>
                  <a:cubicBezTo>
                    <a:pt x="19415" y="32490"/>
                    <a:pt x="19348" y="32324"/>
                    <a:pt x="19315" y="32190"/>
                  </a:cubicBezTo>
                  <a:cubicBezTo>
                    <a:pt x="17914" y="33791"/>
                    <a:pt x="16313" y="35259"/>
                    <a:pt x="14645" y="36527"/>
                  </a:cubicBezTo>
                  <a:cubicBezTo>
                    <a:pt x="13677" y="33691"/>
                    <a:pt x="12743" y="30856"/>
                    <a:pt x="11676" y="28087"/>
                  </a:cubicBezTo>
                  <a:cubicBezTo>
                    <a:pt x="12643" y="27353"/>
                    <a:pt x="13577" y="26586"/>
                    <a:pt x="14445" y="25752"/>
                  </a:cubicBezTo>
                  <a:cubicBezTo>
                    <a:pt x="14978" y="25252"/>
                    <a:pt x="15512" y="24685"/>
                    <a:pt x="16012" y="24151"/>
                  </a:cubicBezTo>
                  <a:cubicBezTo>
                    <a:pt x="15979" y="24018"/>
                    <a:pt x="15946" y="23918"/>
                    <a:pt x="15846" y="23784"/>
                  </a:cubicBezTo>
                  <a:cubicBezTo>
                    <a:pt x="14578" y="25185"/>
                    <a:pt x="13110" y="26519"/>
                    <a:pt x="11576" y="27687"/>
                  </a:cubicBezTo>
                  <a:cubicBezTo>
                    <a:pt x="11476" y="27420"/>
                    <a:pt x="11342" y="27153"/>
                    <a:pt x="11276" y="26853"/>
                  </a:cubicBezTo>
                  <a:cubicBezTo>
                    <a:pt x="10475" y="24618"/>
                    <a:pt x="9641" y="22417"/>
                    <a:pt x="8774" y="20182"/>
                  </a:cubicBezTo>
                  <a:cubicBezTo>
                    <a:pt x="9474" y="19314"/>
                    <a:pt x="10142" y="18380"/>
                    <a:pt x="10775" y="17480"/>
                  </a:cubicBezTo>
                  <a:cubicBezTo>
                    <a:pt x="11109" y="16946"/>
                    <a:pt x="11442" y="16446"/>
                    <a:pt x="11776" y="15878"/>
                  </a:cubicBezTo>
                  <a:cubicBezTo>
                    <a:pt x="11743" y="15778"/>
                    <a:pt x="11643" y="15645"/>
                    <a:pt x="11576" y="15512"/>
                  </a:cubicBezTo>
                  <a:cubicBezTo>
                    <a:pt x="10642" y="17013"/>
                    <a:pt x="9675" y="18447"/>
                    <a:pt x="8607" y="19781"/>
                  </a:cubicBezTo>
                  <a:cubicBezTo>
                    <a:pt x="7807" y="17746"/>
                    <a:pt x="7006" y="15678"/>
                    <a:pt x="6172" y="13644"/>
                  </a:cubicBezTo>
                  <a:lnTo>
                    <a:pt x="5438" y="11776"/>
                  </a:lnTo>
                  <a:cubicBezTo>
                    <a:pt x="5905" y="10508"/>
                    <a:pt x="6305" y="9274"/>
                    <a:pt x="6672" y="7973"/>
                  </a:cubicBezTo>
                  <a:cubicBezTo>
                    <a:pt x="6606" y="7806"/>
                    <a:pt x="6472" y="7673"/>
                    <a:pt x="6406" y="7539"/>
                  </a:cubicBezTo>
                  <a:cubicBezTo>
                    <a:pt x="6072" y="8807"/>
                    <a:pt x="5672" y="10008"/>
                    <a:pt x="5238" y="11208"/>
                  </a:cubicBezTo>
                  <a:cubicBezTo>
                    <a:pt x="3770" y="7639"/>
                    <a:pt x="2303" y="4070"/>
                    <a:pt x="802" y="467"/>
                  </a:cubicBezTo>
                  <a:cubicBezTo>
                    <a:pt x="802" y="434"/>
                    <a:pt x="768" y="367"/>
                    <a:pt x="768" y="334"/>
                  </a:cubicBezTo>
                  <a:lnTo>
                    <a:pt x="435" y="0"/>
                  </a:ln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7" name="Google Shape;384;p14"/>
          <p:cNvGrpSpPr>
            <a:grpSpLocks/>
          </p:cNvGrpSpPr>
          <p:nvPr/>
        </p:nvGrpSpPr>
        <p:grpSpPr bwMode="auto">
          <a:xfrm rot="10800000" flipH="1">
            <a:off x="8001000" y="155575"/>
            <a:ext cx="974725" cy="1279525"/>
            <a:chOff x="1324450" y="3346550"/>
            <a:chExt cx="974050" cy="1279575"/>
          </a:xfrm>
        </p:grpSpPr>
        <p:sp>
          <p:nvSpPr>
            <p:cNvPr id="8" name="Google Shape;385;p14"/>
            <p:cNvSpPr>
              <a:spLocks/>
            </p:cNvSpPr>
            <p:nvPr/>
          </p:nvSpPr>
          <p:spPr bwMode="auto">
            <a:xfrm>
              <a:off x="1590475" y="3463500"/>
              <a:ext cx="243275" cy="283825"/>
            </a:xfrm>
            <a:custGeom>
              <a:avLst/>
              <a:gdLst>
                <a:gd name="T0" fmla="*/ 5113 w 9731"/>
                <a:gd name="T1" fmla="*/ 1 h 11353"/>
                <a:gd name="T2" fmla="*/ 4871 w 9731"/>
                <a:gd name="T3" fmla="*/ 11 h 11353"/>
                <a:gd name="T4" fmla="*/ 7506 w 9731"/>
                <a:gd name="T5" fmla="*/ 11352 h 11353"/>
                <a:gd name="T6" fmla="*/ 5113 w 9731"/>
                <a:gd name="T7" fmla="*/ 1 h 11353"/>
              </a:gdLst>
              <a:ahLst/>
              <a:cxnLst>
                <a:cxn ang="0">
                  <a:pos x="T0" y="T1"/>
                </a:cxn>
                <a:cxn ang="0">
                  <a:pos x="T2" y="T3"/>
                </a:cxn>
                <a:cxn ang="0">
                  <a:pos x="T4" y="T5"/>
                </a:cxn>
                <a:cxn ang="0">
                  <a:pos x="T6" y="T7"/>
                </a:cxn>
              </a:cxnLst>
              <a:rect l="0" t="0" r="r" b="b"/>
              <a:pathLst>
                <a:path w="9731" h="11353" extrusionOk="0">
                  <a:moveTo>
                    <a:pt x="5113" y="1"/>
                  </a:moveTo>
                  <a:cubicBezTo>
                    <a:pt x="5034" y="1"/>
                    <a:pt x="4953" y="4"/>
                    <a:pt x="4871" y="11"/>
                  </a:cubicBezTo>
                  <a:cubicBezTo>
                    <a:pt x="0" y="378"/>
                    <a:pt x="7506" y="11352"/>
                    <a:pt x="7506" y="11352"/>
                  </a:cubicBezTo>
                  <a:cubicBezTo>
                    <a:pt x="7506" y="11352"/>
                    <a:pt x="9731" y="1"/>
                    <a:pt x="5113"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 name="Google Shape;386;p14"/>
            <p:cNvSpPr>
              <a:spLocks/>
            </p:cNvSpPr>
            <p:nvPr/>
          </p:nvSpPr>
          <p:spPr bwMode="auto">
            <a:xfrm>
              <a:off x="1749200" y="3608725"/>
              <a:ext cx="242425" cy="290375"/>
            </a:xfrm>
            <a:custGeom>
              <a:avLst/>
              <a:gdLst>
                <a:gd name="T0" fmla="*/ 4613 w 9697"/>
                <a:gd name="T1" fmla="*/ 0 h 11615"/>
                <a:gd name="T2" fmla="*/ 5693 w 9697"/>
                <a:gd name="T3" fmla="*/ 11614 h 11615"/>
                <a:gd name="T4" fmla="*/ 4793 w 9697"/>
                <a:gd name="T5" fmla="*/ 6 h 11615"/>
                <a:gd name="T6" fmla="*/ 4613 w 9697"/>
                <a:gd name="T7" fmla="*/ 0 h 11615"/>
              </a:gdLst>
              <a:ahLst/>
              <a:cxnLst>
                <a:cxn ang="0">
                  <a:pos x="T0" y="T1"/>
                </a:cxn>
                <a:cxn ang="0">
                  <a:pos x="T2" y="T3"/>
                </a:cxn>
                <a:cxn ang="0">
                  <a:pos x="T4" y="T5"/>
                </a:cxn>
                <a:cxn ang="0">
                  <a:pos x="T6" y="T7"/>
                </a:cxn>
              </a:cxnLst>
              <a:rect l="0" t="0" r="r" b="b"/>
              <a:pathLst>
                <a:path w="9697" h="11615" extrusionOk="0">
                  <a:moveTo>
                    <a:pt x="4613" y="0"/>
                  </a:moveTo>
                  <a:cubicBezTo>
                    <a:pt x="0" y="0"/>
                    <a:pt x="5693" y="11614"/>
                    <a:pt x="5693" y="11614"/>
                  </a:cubicBezTo>
                  <a:cubicBezTo>
                    <a:pt x="5693" y="11614"/>
                    <a:pt x="9696" y="373"/>
                    <a:pt x="4793" y="6"/>
                  </a:cubicBezTo>
                  <a:cubicBezTo>
                    <a:pt x="4731" y="2"/>
                    <a:pt x="4671" y="0"/>
                    <a:pt x="4613"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 name="Google Shape;387;p14"/>
            <p:cNvSpPr>
              <a:spLocks/>
            </p:cNvSpPr>
            <p:nvPr/>
          </p:nvSpPr>
          <p:spPr bwMode="auto">
            <a:xfrm>
              <a:off x="1903575" y="3725100"/>
              <a:ext cx="228150" cy="290750"/>
            </a:xfrm>
            <a:custGeom>
              <a:avLst/>
              <a:gdLst>
                <a:gd name="T0" fmla="*/ 3714 w 9126"/>
                <a:gd name="T1" fmla="*/ 0 h 11630"/>
                <a:gd name="T2" fmla="*/ 2654 w 9126"/>
                <a:gd name="T3" fmla="*/ 11629 h 11630"/>
                <a:gd name="T4" fmla="*/ 4422 w 9126"/>
                <a:gd name="T5" fmla="*/ 121 h 11630"/>
                <a:gd name="T6" fmla="*/ 3714 w 9126"/>
                <a:gd name="T7" fmla="*/ 0 h 11630"/>
              </a:gdLst>
              <a:ahLst/>
              <a:cxnLst>
                <a:cxn ang="0">
                  <a:pos x="T0" y="T1"/>
                </a:cxn>
                <a:cxn ang="0">
                  <a:pos x="T2" y="T3"/>
                </a:cxn>
                <a:cxn ang="0">
                  <a:pos x="T4" y="T5"/>
                </a:cxn>
                <a:cxn ang="0">
                  <a:pos x="T6" y="T7"/>
                </a:cxn>
              </a:cxnLst>
              <a:rect l="0" t="0" r="r" b="b"/>
              <a:pathLst>
                <a:path w="9126" h="11630" extrusionOk="0">
                  <a:moveTo>
                    <a:pt x="3714" y="0"/>
                  </a:moveTo>
                  <a:cubicBezTo>
                    <a:pt x="0" y="0"/>
                    <a:pt x="2654" y="11629"/>
                    <a:pt x="2654" y="11629"/>
                  </a:cubicBezTo>
                  <a:cubicBezTo>
                    <a:pt x="2654" y="11629"/>
                    <a:pt x="9125" y="1622"/>
                    <a:pt x="4422" y="121"/>
                  </a:cubicBezTo>
                  <a:cubicBezTo>
                    <a:pt x="4164" y="39"/>
                    <a:pt x="3928" y="0"/>
                    <a:pt x="371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 name="Google Shape;388;p14"/>
            <p:cNvSpPr>
              <a:spLocks/>
            </p:cNvSpPr>
            <p:nvPr/>
          </p:nvSpPr>
          <p:spPr bwMode="auto">
            <a:xfrm>
              <a:off x="2026150" y="3841500"/>
              <a:ext cx="215650" cy="281075"/>
            </a:xfrm>
            <a:custGeom>
              <a:avLst/>
              <a:gdLst>
                <a:gd name="T0" fmla="*/ 3334 w 8626"/>
                <a:gd name="T1" fmla="*/ 0 h 11243"/>
                <a:gd name="T2" fmla="*/ 453 w 8626"/>
                <a:gd name="T3" fmla="*/ 11243 h 11243"/>
                <a:gd name="T4" fmla="*/ 4289 w 8626"/>
                <a:gd name="T5" fmla="*/ 268 h 11243"/>
                <a:gd name="T6" fmla="*/ 3334 w 8626"/>
                <a:gd name="T7" fmla="*/ 0 h 11243"/>
              </a:gdLst>
              <a:ahLst/>
              <a:cxnLst>
                <a:cxn ang="0">
                  <a:pos x="T0" y="T1"/>
                </a:cxn>
                <a:cxn ang="0">
                  <a:pos x="T2" y="T3"/>
                </a:cxn>
                <a:cxn ang="0">
                  <a:pos x="T4" y="T5"/>
                </a:cxn>
                <a:cxn ang="0">
                  <a:pos x="T6" y="T7"/>
                </a:cxn>
              </a:cxnLst>
              <a:rect l="0" t="0" r="r" b="b"/>
              <a:pathLst>
                <a:path w="8626" h="11243" extrusionOk="0">
                  <a:moveTo>
                    <a:pt x="3334" y="0"/>
                  </a:moveTo>
                  <a:cubicBezTo>
                    <a:pt x="1" y="0"/>
                    <a:pt x="453" y="11243"/>
                    <a:pt x="453" y="11243"/>
                  </a:cubicBezTo>
                  <a:cubicBezTo>
                    <a:pt x="453" y="11243"/>
                    <a:pt x="8625" y="2570"/>
                    <a:pt x="4289" y="268"/>
                  </a:cubicBezTo>
                  <a:cubicBezTo>
                    <a:pt x="3940" y="85"/>
                    <a:pt x="3623" y="0"/>
                    <a:pt x="3334"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 name="Google Shape;389;p14"/>
            <p:cNvSpPr>
              <a:spLocks/>
            </p:cNvSpPr>
            <p:nvPr/>
          </p:nvSpPr>
          <p:spPr bwMode="auto">
            <a:xfrm>
              <a:off x="2093450" y="4010475"/>
              <a:ext cx="173375" cy="224700"/>
            </a:xfrm>
            <a:custGeom>
              <a:avLst/>
              <a:gdLst>
                <a:gd name="T0" fmla="*/ 2668 w 6935"/>
                <a:gd name="T1" fmla="*/ 1 h 8988"/>
                <a:gd name="T2" fmla="*/ 396 w 6935"/>
                <a:gd name="T3" fmla="*/ 8987 h 8988"/>
                <a:gd name="T4" fmla="*/ 3432 w 6935"/>
                <a:gd name="T5" fmla="*/ 214 h 8988"/>
                <a:gd name="T6" fmla="*/ 2668 w 6935"/>
                <a:gd name="T7" fmla="*/ 1 h 8988"/>
              </a:gdLst>
              <a:ahLst/>
              <a:cxnLst>
                <a:cxn ang="0">
                  <a:pos x="T0" y="T1"/>
                </a:cxn>
                <a:cxn ang="0">
                  <a:pos x="T2" y="T3"/>
                </a:cxn>
                <a:cxn ang="0">
                  <a:pos x="T4" y="T5"/>
                </a:cxn>
                <a:cxn ang="0">
                  <a:pos x="T6" y="T7"/>
                </a:cxn>
              </a:cxnLst>
              <a:rect l="0" t="0" r="r" b="b"/>
              <a:pathLst>
                <a:path w="6935" h="8988" extrusionOk="0">
                  <a:moveTo>
                    <a:pt x="2668" y="1"/>
                  </a:moveTo>
                  <a:cubicBezTo>
                    <a:pt x="0" y="1"/>
                    <a:pt x="396" y="8987"/>
                    <a:pt x="396" y="8987"/>
                  </a:cubicBezTo>
                  <a:cubicBezTo>
                    <a:pt x="396" y="8987"/>
                    <a:pt x="6934" y="2049"/>
                    <a:pt x="3432" y="214"/>
                  </a:cubicBezTo>
                  <a:cubicBezTo>
                    <a:pt x="3153" y="68"/>
                    <a:pt x="2899" y="1"/>
                    <a:pt x="266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 name="Google Shape;390;p14"/>
            <p:cNvSpPr>
              <a:spLocks/>
            </p:cNvSpPr>
            <p:nvPr/>
          </p:nvSpPr>
          <p:spPr bwMode="auto">
            <a:xfrm>
              <a:off x="2147125" y="4158450"/>
              <a:ext cx="136375" cy="177625"/>
            </a:xfrm>
            <a:custGeom>
              <a:avLst/>
              <a:gdLst>
                <a:gd name="T0" fmla="*/ 2120 w 5455"/>
                <a:gd name="T1" fmla="*/ 1 h 7105"/>
                <a:gd name="T2" fmla="*/ 284 w 5455"/>
                <a:gd name="T3" fmla="*/ 7104 h 7105"/>
                <a:gd name="T4" fmla="*/ 2719 w 5455"/>
                <a:gd name="T5" fmla="*/ 166 h 7105"/>
                <a:gd name="T6" fmla="*/ 2120 w 5455"/>
                <a:gd name="T7" fmla="*/ 1 h 7105"/>
              </a:gdLst>
              <a:ahLst/>
              <a:cxnLst>
                <a:cxn ang="0">
                  <a:pos x="T0" y="T1"/>
                </a:cxn>
                <a:cxn ang="0">
                  <a:pos x="T2" y="T3"/>
                </a:cxn>
                <a:cxn ang="0">
                  <a:pos x="T4" y="T5"/>
                </a:cxn>
                <a:cxn ang="0">
                  <a:pos x="T6" y="T7"/>
                </a:cxn>
              </a:cxnLst>
              <a:rect l="0" t="0" r="r" b="b"/>
              <a:pathLst>
                <a:path w="5455" h="7105" extrusionOk="0">
                  <a:moveTo>
                    <a:pt x="2120" y="1"/>
                  </a:moveTo>
                  <a:cubicBezTo>
                    <a:pt x="1" y="1"/>
                    <a:pt x="284" y="7104"/>
                    <a:pt x="284" y="7104"/>
                  </a:cubicBezTo>
                  <a:cubicBezTo>
                    <a:pt x="284" y="7104"/>
                    <a:pt x="5454" y="1634"/>
                    <a:pt x="2719" y="166"/>
                  </a:cubicBezTo>
                  <a:cubicBezTo>
                    <a:pt x="2501" y="53"/>
                    <a:pt x="2301" y="1"/>
                    <a:pt x="2120"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391;p14"/>
            <p:cNvSpPr>
              <a:spLocks/>
            </p:cNvSpPr>
            <p:nvPr/>
          </p:nvSpPr>
          <p:spPr bwMode="auto">
            <a:xfrm>
              <a:off x="1511000" y="3639075"/>
              <a:ext cx="295475" cy="147500"/>
            </a:xfrm>
            <a:custGeom>
              <a:avLst/>
              <a:gdLst>
                <a:gd name="T0" fmla="*/ 2745 w 11819"/>
                <a:gd name="T1" fmla="*/ 0 h 5900"/>
                <a:gd name="T2" fmla="*/ 1111 w 11819"/>
                <a:gd name="T3" fmla="*/ 1360 h 5900"/>
                <a:gd name="T4" fmla="*/ 11486 w 11819"/>
                <a:gd name="T5" fmla="*/ 5900 h 5900"/>
                <a:gd name="T6" fmla="*/ 11819 w 11819"/>
                <a:gd name="T7" fmla="*/ 5897 h 5900"/>
                <a:gd name="T8" fmla="*/ 2745 w 11819"/>
                <a:gd name="T9" fmla="*/ 0 h 5900"/>
              </a:gdLst>
              <a:ahLst/>
              <a:cxnLst>
                <a:cxn ang="0">
                  <a:pos x="T0" y="T1"/>
                </a:cxn>
                <a:cxn ang="0">
                  <a:pos x="T2" y="T3"/>
                </a:cxn>
                <a:cxn ang="0">
                  <a:pos x="T4" y="T5"/>
                </a:cxn>
                <a:cxn ang="0">
                  <a:pos x="T6" y="T7"/>
                </a:cxn>
                <a:cxn ang="0">
                  <a:pos x="T8" y="T9"/>
                </a:cxn>
              </a:cxnLst>
              <a:rect l="0" t="0" r="r" b="b"/>
              <a:pathLst>
                <a:path w="11819" h="5900" extrusionOk="0">
                  <a:moveTo>
                    <a:pt x="2745" y="0"/>
                  </a:moveTo>
                  <a:cubicBezTo>
                    <a:pt x="1958" y="0"/>
                    <a:pt x="1363" y="387"/>
                    <a:pt x="1111" y="1360"/>
                  </a:cubicBezTo>
                  <a:cubicBezTo>
                    <a:pt x="0" y="5683"/>
                    <a:pt x="9562" y="5900"/>
                    <a:pt x="11486" y="5900"/>
                  </a:cubicBezTo>
                  <a:cubicBezTo>
                    <a:pt x="11700" y="5900"/>
                    <a:pt x="11819" y="5897"/>
                    <a:pt x="11819" y="5897"/>
                  </a:cubicBezTo>
                  <a:cubicBezTo>
                    <a:pt x="11819" y="5897"/>
                    <a:pt x="5816" y="0"/>
                    <a:pt x="274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 name="Google Shape;392;p14"/>
            <p:cNvSpPr>
              <a:spLocks/>
            </p:cNvSpPr>
            <p:nvPr/>
          </p:nvSpPr>
          <p:spPr bwMode="auto">
            <a:xfrm>
              <a:off x="1624675" y="3791100"/>
              <a:ext cx="298550" cy="158025"/>
            </a:xfrm>
            <a:custGeom>
              <a:avLst/>
              <a:gdLst>
                <a:gd name="T0" fmla="*/ 3045 w 11942"/>
                <a:gd name="T1" fmla="*/ 1 h 6321"/>
                <a:gd name="T2" fmla="*/ 1468 w 11942"/>
                <a:gd name="T3" fmla="*/ 1284 h 6321"/>
                <a:gd name="T4" fmla="*/ 11942 w 11942"/>
                <a:gd name="T5" fmla="*/ 6321 h 6321"/>
                <a:gd name="T6" fmla="*/ 3045 w 11942"/>
                <a:gd name="T7" fmla="*/ 1 h 6321"/>
              </a:gdLst>
              <a:ahLst/>
              <a:cxnLst>
                <a:cxn ang="0">
                  <a:pos x="T0" y="T1"/>
                </a:cxn>
                <a:cxn ang="0">
                  <a:pos x="T2" y="T3"/>
                </a:cxn>
                <a:cxn ang="0">
                  <a:pos x="T4" y="T5"/>
                </a:cxn>
                <a:cxn ang="0">
                  <a:pos x="T6" y="T7"/>
                </a:cxn>
              </a:cxnLst>
              <a:rect l="0" t="0" r="r" b="b"/>
              <a:pathLst>
                <a:path w="11942" h="6321" extrusionOk="0">
                  <a:moveTo>
                    <a:pt x="3045" y="1"/>
                  </a:moveTo>
                  <a:cubicBezTo>
                    <a:pt x="2313" y="1"/>
                    <a:pt x="1747" y="369"/>
                    <a:pt x="1468" y="1284"/>
                  </a:cubicBezTo>
                  <a:cubicBezTo>
                    <a:pt x="0" y="5987"/>
                    <a:pt x="11942" y="6321"/>
                    <a:pt x="11942" y="6321"/>
                  </a:cubicBezTo>
                  <a:cubicBezTo>
                    <a:pt x="11942" y="6321"/>
                    <a:pt x="6076" y="1"/>
                    <a:pt x="3045"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393;p14"/>
            <p:cNvSpPr>
              <a:spLocks/>
            </p:cNvSpPr>
            <p:nvPr/>
          </p:nvSpPr>
          <p:spPr bwMode="auto">
            <a:xfrm>
              <a:off x="1703850" y="3945525"/>
              <a:ext cx="287775" cy="119525"/>
            </a:xfrm>
            <a:custGeom>
              <a:avLst/>
              <a:gdLst>
                <a:gd name="T0" fmla="*/ 2065 w 11511"/>
                <a:gd name="T1" fmla="*/ 0 h 4781"/>
                <a:gd name="T2" fmla="*/ 169 w 11511"/>
                <a:gd name="T3" fmla="*/ 1678 h 4781"/>
                <a:gd name="T4" fmla="*/ 5773 w 11511"/>
                <a:gd name="T5" fmla="*/ 4780 h 4781"/>
                <a:gd name="T6" fmla="*/ 11510 w 11511"/>
                <a:gd name="T7" fmla="*/ 4180 h 4781"/>
                <a:gd name="T8" fmla="*/ 2065 w 11511"/>
                <a:gd name="T9" fmla="*/ 0 h 4781"/>
              </a:gdLst>
              <a:ahLst/>
              <a:cxnLst>
                <a:cxn ang="0">
                  <a:pos x="T0" y="T1"/>
                </a:cxn>
                <a:cxn ang="0">
                  <a:pos x="T2" y="T3"/>
                </a:cxn>
                <a:cxn ang="0">
                  <a:pos x="T4" y="T5"/>
                </a:cxn>
                <a:cxn ang="0">
                  <a:pos x="T6" y="T7"/>
                </a:cxn>
                <a:cxn ang="0">
                  <a:pos x="T8" y="T9"/>
                </a:cxn>
              </a:cxnLst>
              <a:rect l="0" t="0" r="r" b="b"/>
              <a:pathLst>
                <a:path w="11511" h="4781" extrusionOk="0">
                  <a:moveTo>
                    <a:pt x="2065" y="0"/>
                  </a:moveTo>
                  <a:cubicBezTo>
                    <a:pt x="995" y="0"/>
                    <a:pt x="252" y="458"/>
                    <a:pt x="169" y="1678"/>
                  </a:cubicBezTo>
                  <a:cubicBezTo>
                    <a:pt x="1" y="4163"/>
                    <a:pt x="2876" y="4780"/>
                    <a:pt x="5773" y="4780"/>
                  </a:cubicBezTo>
                  <a:cubicBezTo>
                    <a:pt x="8631" y="4780"/>
                    <a:pt x="11510" y="4180"/>
                    <a:pt x="11510" y="4180"/>
                  </a:cubicBezTo>
                  <a:cubicBezTo>
                    <a:pt x="11510" y="4180"/>
                    <a:pt x="5297" y="0"/>
                    <a:pt x="206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 name="Google Shape;394;p14"/>
            <p:cNvSpPr>
              <a:spLocks/>
            </p:cNvSpPr>
            <p:nvPr/>
          </p:nvSpPr>
          <p:spPr bwMode="auto">
            <a:xfrm>
              <a:off x="1760025" y="4087225"/>
              <a:ext cx="295800" cy="109250"/>
            </a:xfrm>
            <a:custGeom>
              <a:avLst/>
              <a:gdLst>
                <a:gd name="T0" fmla="*/ 2678 w 11832"/>
                <a:gd name="T1" fmla="*/ 1 h 4370"/>
                <a:gd name="T2" fmla="*/ 190 w 11832"/>
                <a:gd name="T3" fmla="*/ 2081 h 4370"/>
                <a:gd name="T4" fmla="*/ 3762 w 11832"/>
                <a:gd name="T5" fmla="*/ 4369 h 4370"/>
                <a:gd name="T6" fmla="*/ 11832 w 11832"/>
                <a:gd name="T7" fmla="*/ 2481 h 4370"/>
                <a:gd name="T8" fmla="*/ 2678 w 11832"/>
                <a:gd name="T9" fmla="*/ 1 h 4370"/>
              </a:gdLst>
              <a:ahLst/>
              <a:cxnLst>
                <a:cxn ang="0">
                  <a:pos x="T0" y="T1"/>
                </a:cxn>
                <a:cxn ang="0">
                  <a:pos x="T2" y="T3"/>
                </a:cxn>
                <a:cxn ang="0">
                  <a:pos x="T4" y="T5"/>
                </a:cxn>
                <a:cxn ang="0">
                  <a:pos x="T6" y="T7"/>
                </a:cxn>
                <a:cxn ang="0">
                  <a:pos x="T8" y="T9"/>
                </a:cxn>
              </a:cxnLst>
              <a:rect l="0" t="0" r="r" b="b"/>
              <a:pathLst>
                <a:path w="11832" h="4370" extrusionOk="0">
                  <a:moveTo>
                    <a:pt x="2678" y="1"/>
                  </a:moveTo>
                  <a:cubicBezTo>
                    <a:pt x="1094" y="1"/>
                    <a:pt x="0" y="531"/>
                    <a:pt x="190" y="2081"/>
                  </a:cubicBezTo>
                  <a:cubicBezTo>
                    <a:pt x="390" y="3810"/>
                    <a:pt x="1896" y="4369"/>
                    <a:pt x="3762" y="4369"/>
                  </a:cubicBezTo>
                  <a:cubicBezTo>
                    <a:pt x="7189" y="4369"/>
                    <a:pt x="11832" y="2481"/>
                    <a:pt x="11832" y="2481"/>
                  </a:cubicBezTo>
                  <a:cubicBezTo>
                    <a:pt x="11832" y="2481"/>
                    <a:pt x="6106" y="1"/>
                    <a:pt x="267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395;p14"/>
            <p:cNvSpPr>
              <a:spLocks/>
            </p:cNvSpPr>
            <p:nvPr/>
          </p:nvSpPr>
          <p:spPr bwMode="auto">
            <a:xfrm>
              <a:off x="1879225" y="4205975"/>
              <a:ext cx="235825" cy="87325"/>
            </a:xfrm>
            <a:custGeom>
              <a:avLst/>
              <a:gdLst>
                <a:gd name="T0" fmla="*/ 2124 w 9433"/>
                <a:gd name="T1" fmla="*/ 1 h 3493"/>
                <a:gd name="T2" fmla="*/ 159 w 9433"/>
                <a:gd name="T3" fmla="*/ 1667 h 3493"/>
                <a:gd name="T4" fmla="*/ 3008 w 9433"/>
                <a:gd name="T5" fmla="*/ 3493 h 3493"/>
                <a:gd name="T6" fmla="*/ 9432 w 9433"/>
                <a:gd name="T7" fmla="*/ 2001 h 3493"/>
                <a:gd name="T8" fmla="*/ 2124 w 9433"/>
                <a:gd name="T9" fmla="*/ 1 h 3493"/>
              </a:gdLst>
              <a:ahLst/>
              <a:cxnLst>
                <a:cxn ang="0">
                  <a:pos x="T0" y="T1"/>
                </a:cxn>
                <a:cxn ang="0">
                  <a:pos x="T2" y="T3"/>
                </a:cxn>
                <a:cxn ang="0">
                  <a:pos x="T4" y="T5"/>
                </a:cxn>
                <a:cxn ang="0">
                  <a:pos x="T6" y="T7"/>
                </a:cxn>
                <a:cxn ang="0">
                  <a:pos x="T8" y="T9"/>
                </a:cxn>
              </a:cxnLst>
              <a:rect l="0" t="0" r="r" b="b"/>
              <a:pathLst>
                <a:path w="9433" h="3493" extrusionOk="0">
                  <a:moveTo>
                    <a:pt x="2124" y="1"/>
                  </a:moveTo>
                  <a:cubicBezTo>
                    <a:pt x="866" y="1"/>
                    <a:pt x="1" y="426"/>
                    <a:pt x="159" y="1667"/>
                  </a:cubicBezTo>
                  <a:cubicBezTo>
                    <a:pt x="312" y="3047"/>
                    <a:pt x="1516" y="3493"/>
                    <a:pt x="3008" y="3493"/>
                  </a:cubicBezTo>
                  <a:cubicBezTo>
                    <a:pt x="5737" y="3493"/>
                    <a:pt x="9432" y="2001"/>
                    <a:pt x="9432" y="2001"/>
                  </a:cubicBezTo>
                  <a:cubicBezTo>
                    <a:pt x="9432" y="2001"/>
                    <a:pt x="4853" y="1"/>
                    <a:pt x="2124"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 name="Google Shape;396;p14"/>
            <p:cNvSpPr>
              <a:spLocks/>
            </p:cNvSpPr>
            <p:nvPr/>
          </p:nvSpPr>
          <p:spPr bwMode="auto">
            <a:xfrm>
              <a:off x="1986600" y="4299800"/>
              <a:ext cx="181800" cy="72850"/>
            </a:xfrm>
            <a:custGeom>
              <a:avLst/>
              <a:gdLst>
                <a:gd name="T0" fmla="*/ 1292 w 7272"/>
                <a:gd name="T1" fmla="*/ 0 h 2914"/>
                <a:gd name="T2" fmla="*/ 0 w 7272"/>
                <a:gd name="T3" fmla="*/ 1150 h 2914"/>
                <a:gd name="T4" fmla="*/ 2977 w 7272"/>
                <a:gd name="T5" fmla="*/ 2914 h 2914"/>
                <a:gd name="T6" fmla="*/ 7272 w 7272"/>
                <a:gd name="T7" fmla="*/ 2284 h 2914"/>
                <a:gd name="T8" fmla="*/ 1292 w 7272"/>
                <a:gd name="T9" fmla="*/ 0 h 2914"/>
              </a:gdLst>
              <a:ahLst/>
              <a:cxnLst>
                <a:cxn ang="0">
                  <a:pos x="T0" y="T1"/>
                </a:cxn>
                <a:cxn ang="0">
                  <a:pos x="T2" y="T3"/>
                </a:cxn>
                <a:cxn ang="0">
                  <a:pos x="T4" y="T5"/>
                </a:cxn>
                <a:cxn ang="0">
                  <a:pos x="T6" y="T7"/>
                </a:cxn>
                <a:cxn ang="0">
                  <a:pos x="T8" y="T9"/>
                </a:cxn>
              </a:cxnLst>
              <a:rect l="0" t="0" r="r" b="b"/>
              <a:pathLst>
                <a:path w="7272" h="2914" extrusionOk="0">
                  <a:moveTo>
                    <a:pt x="1292" y="0"/>
                  </a:moveTo>
                  <a:cubicBezTo>
                    <a:pt x="525" y="0"/>
                    <a:pt x="0" y="308"/>
                    <a:pt x="0" y="1150"/>
                  </a:cubicBezTo>
                  <a:cubicBezTo>
                    <a:pt x="0" y="2527"/>
                    <a:pt x="1403" y="2914"/>
                    <a:pt x="2977" y="2914"/>
                  </a:cubicBezTo>
                  <a:cubicBezTo>
                    <a:pt x="4985" y="2914"/>
                    <a:pt x="7272" y="2284"/>
                    <a:pt x="7272" y="2284"/>
                  </a:cubicBezTo>
                  <a:cubicBezTo>
                    <a:pt x="7272" y="2284"/>
                    <a:pt x="3382" y="0"/>
                    <a:pt x="1292"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397;p14"/>
            <p:cNvSpPr>
              <a:spLocks/>
            </p:cNvSpPr>
            <p:nvPr/>
          </p:nvSpPr>
          <p:spPr bwMode="auto">
            <a:xfrm>
              <a:off x="1577975" y="3516925"/>
              <a:ext cx="720525" cy="1109200"/>
            </a:xfrm>
            <a:custGeom>
              <a:avLst/>
              <a:gdLst>
                <a:gd name="T0" fmla="*/ 234 w 28821"/>
                <a:gd name="T1" fmla="*/ 0 h 44368"/>
                <a:gd name="T2" fmla="*/ 100 w 28821"/>
                <a:gd name="T3" fmla="*/ 75 h 44368"/>
                <a:gd name="T4" fmla="*/ 100 w 28821"/>
                <a:gd name="T5" fmla="*/ 342 h 44368"/>
                <a:gd name="T6" fmla="*/ 28354 w 28821"/>
                <a:gd name="T7" fmla="*/ 44240 h 44368"/>
                <a:gd name="T8" fmla="*/ 28544 w 28821"/>
                <a:gd name="T9" fmla="*/ 44367 h 44368"/>
                <a:gd name="T10" fmla="*/ 28654 w 28821"/>
                <a:gd name="T11" fmla="*/ 44340 h 44368"/>
                <a:gd name="T12" fmla="*/ 28721 w 28821"/>
                <a:gd name="T13" fmla="*/ 44073 h 44368"/>
                <a:gd name="T14" fmla="*/ 367 w 28821"/>
                <a:gd name="T15" fmla="*/ 75 h 44368"/>
                <a:gd name="T16" fmla="*/ 234 w 28821"/>
                <a:gd name="T17" fmla="*/ 0 h 44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21" h="44368" extrusionOk="0">
                  <a:moveTo>
                    <a:pt x="234" y="0"/>
                  </a:moveTo>
                  <a:cubicBezTo>
                    <a:pt x="184" y="0"/>
                    <a:pt x="134" y="25"/>
                    <a:pt x="100" y="75"/>
                  </a:cubicBezTo>
                  <a:cubicBezTo>
                    <a:pt x="0" y="142"/>
                    <a:pt x="0" y="275"/>
                    <a:pt x="100" y="342"/>
                  </a:cubicBezTo>
                  <a:cubicBezTo>
                    <a:pt x="11975" y="13285"/>
                    <a:pt x="21482" y="28029"/>
                    <a:pt x="28354" y="44240"/>
                  </a:cubicBezTo>
                  <a:cubicBezTo>
                    <a:pt x="28378" y="44312"/>
                    <a:pt x="28454" y="44367"/>
                    <a:pt x="28544" y="44367"/>
                  </a:cubicBezTo>
                  <a:cubicBezTo>
                    <a:pt x="28579" y="44367"/>
                    <a:pt x="28617" y="44359"/>
                    <a:pt x="28654" y="44340"/>
                  </a:cubicBezTo>
                  <a:cubicBezTo>
                    <a:pt x="28721" y="44307"/>
                    <a:pt x="28821" y="44174"/>
                    <a:pt x="28721" y="44073"/>
                  </a:cubicBezTo>
                  <a:cubicBezTo>
                    <a:pt x="21816" y="27828"/>
                    <a:pt x="12276" y="13085"/>
                    <a:pt x="367" y="75"/>
                  </a:cubicBezTo>
                  <a:cubicBezTo>
                    <a:pt x="334" y="25"/>
                    <a:pt x="284" y="0"/>
                    <a:pt x="23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 name="Google Shape;398;p14"/>
            <p:cNvSpPr>
              <a:spLocks/>
            </p:cNvSpPr>
            <p:nvPr/>
          </p:nvSpPr>
          <p:spPr bwMode="auto">
            <a:xfrm>
              <a:off x="1324450" y="3346550"/>
              <a:ext cx="356125" cy="280675"/>
            </a:xfrm>
            <a:custGeom>
              <a:avLst/>
              <a:gdLst>
                <a:gd name="T0" fmla="*/ 6600 w 14245"/>
                <a:gd name="T1" fmla="*/ 0 h 11227"/>
                <a:gd name="T2" fmla="*/ 5104 w 14245"/>
                <a:gd name="T3" fmla="*/ 452 h 11227"/>
                <a:gd name="T4" fmla="*/ 14244 w 14245"/>
                <a:gd name="T5" fmla="*/ 11227 h 11227"/>
                <a:gd name="T6" fmla="*/ 6600 w 14245"/>
                <a:gd name="T7" fmla="*/ 0 h 11227"/>
              </a:gdLst>
              <a:ahLst/>
              <a:cxnLst>
                <a:cxn ang="0">
                  <a:pos x="T0" y="T1"/>
                </a:cxn>
                <a:cxn ang="0">
                  <a:pos x="T2" y="T3"/>
                </a:cxn>
                <a:cxn ang="0">
                  <a:pos x="T4" y="T5"/>
                </a:cxn>
                <a:cxn ang="0">
                  <a:pos x="T6" y="T7"/>
                </a:cxn>
              </a:cxnLst>
              <a:rect l="0" t="0" r="r" b="b"/>
              <a:pathLst>
                <a:path w="14245" h="11227" extrusionOk="0">
                  <a:moveTo>
                    <a:pt x="6600" y="0"/>
                  </a:moveTo>
                  <a:cubicBezTo>
                    <a:pt x="6114" y="0"/>
                    <a:pt x="5614" y="140"/>
                    <a:pt x="5104" y="452"/>
                  </a:cubicBezTo>
                  <a:cubicBezTo>
                    <a:pt x="1" y="3621"/>
                    <a:pt x="14244" y="11227"/>
                    <a:pt x="14244" y="11227"/>
                  </a:cubicBezTo>
                  <a:cubicBezTo>
                    <a:pt x="14244" y="11227"/>
                    <a:pt x="10952" y="0"/>
                    <a:pt x="6600"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2" name="Google Shape;399;p14"/>
          <p:cNvGrpSpPr>
            <a:grpSpLocks/>
          </p:cNvGrpSpPr>
          <p:nvPr/>
        </p:nvGrpSpPr>
        <p:grpSpPr bwMode="auto">
          <a:xfrm rot="-7462403">
            <a:off x="8463756" y="-297655"/>
            <a:ext cx="333375" cy="1357312"/>
            <a:chOff x="2815525" y="3515450"/>
            <a:chExt cx="332750" cy="1358500"/>
          </a:xfrm>
        </p:grpSpPr>
        <p:sp>
          <p:nvSpPr>
            <p:cNvPr id="23" name="Google Shape;400;p14"/>
            <p:cNvSpPr>
              <a:spLocks/>
            </p:cNvSpPr>
            <p:nvPr/>
          </p:nvSpPr>
          <p:spPr bwMode="auto">
            <a:xfrm>
              <a:off x="2816350" y="3515450"/>
              <a:ext cx="331925" cy="1358500"/>
            </a:xfrm>
            <a:custGeom>
              <a:avLst/>
              <a:gdLst>
                <a:gd name="T0" fmla="*/ 4170 w 13277"/>
                <a:gd name="T1" fmla="*/ 1 h 54340"/>
                <a:gd name="T2" fmla="*/ 4037 w 13277"/>
                <a:gd name="T3" fmla="*/ 368 h 54340"/>
                <a:gd name="T4" fmla="*/ 1835 w 13277"/>
                <a:gd name="T5" fmla="*/ 8173 h 54340"/>
                <a:gd name="T6" fmla="*/ 1735 w 13277"/>
                <a:gd name="T7" fmla="*/ 8607 h 54340"/>
                <a:gd name="T8" fmla="*/ 467 w 13277"/>
                <a:gd name="T9" fmla="*/ 16179 h 54340"/>
                <a:gd name="T10" fmla="*/ 434 w 13277"/>
                <a:gd name="T11" fmla="*/ 16546 h 54340"/>
                <a:gd name="T12" fmla="*/ 0 w 13277"/>
                <a:gd name="T13" fmla="*/ 24318 h 54340"/>
                <a:gd name="T14" fmla="*/ 0 w 13277"/>
                <a:gd name="T15" fmla="*/ 24685 h 54340"/>
                <a:gd name="T16" fmla="*/ 467 w 13277"/>
                <a:gd name="T17" fmla="*/ 31690 h 54340"/>
                <a:gd name="T18" fmla="*/ 501 w 13277"/>
                <a:gd name="T19" fmla="*/ 32057 h 54340"/>
                <a:gd name="T20" fmla="*/ 1969 w 13277"/>
                <a:gd name="T21" fmla="*/ 39462 h 54340"/>
                <a:gd name="T22" fmla="*/ 2035 w 13277"/>
                <a:gd name="T23" fmla="*/ 39829 h 54340"/>
                <a:gd name="T24" fmla="*/ 8640 w 13277"/>
                <a:gd name="T25" fmla="*/ 54140 h 54340"/>
                <a:gd name="T26" fmla="*/ 8807 w 13277"/>
                <a:gd name="T27" fmla="*/ 54340 h 54340"/>
                <a:gd name="T28" fmla="*/ 8974 w 13277"/>
                <a:gd name="T29" fmla="*/ 54040 h 54340"/>
                <a:gd name="T30" fmla="*/ 12276 w 13277"/>
                <a:gd name="T31" fmla="*/ 44399 h 54340"/>
                <a:gd name="T32" fmla="*/ 12343 w 13277"/>
                <a:gd name="T33" fmla="*/ 44032 h 54340"/>
                <a:gd name="T34" fmla="*/ 13210 w 13277"/>
                <a:gd name="T35" fmla="*/ 36227 h 54340"/>
                <a:gd name="T36" fmla="*/ 13210 w 13277"/>
                <a:gd name="T37" fmla="*/ 35893 h 54340"/>
                <a:gd name="T38" fmla="*/ 12976 w 13277"/>
                <a:gd name="T39" fmla="*/ 29055 h 54340"/>
                <a:gd name="T40" fmla="*/ 12943 w 13277"/>
                <a:gd name="T41" fmla="*/ 28721 h 54340"/>
                <a:gd name="T42" fmla="*/ 11976 w 13277"/>
                <a:gd name="T43" fmla="*/ 21783 h 54340"/>
                <a:gd name="T44" fmla="*/ 11876 w 13277"/>
                <a:gd name="T45" fmla="*/ 21450 h 54340"/>
                <a:gd name="T46" fmla="*/ 10141 w 13277"/>
                <a:gd name="T47" fmla="*/ 14545 h 54340"/>
                <a:gd name="T48" fmla="*/ 10008 w 13277"/>
                <a:gd name="T49" fmla="*/ 14211 h 54340"/>
                <a:gd name="T50" fmla="*/ 7606 w 13277"/>
                <a:gd name="T51" fmla="*/ 7440 h 54340"/>
                <a:gd name="T52" fmla="*/ 7439 w 13277"/>
                <a:gd name="T53" fmla="*/ 7039 h 54340"/>
                <a:gd name="T54" fmla="*/ 4337 w 13277"/>
                <a:gd name="T55" fmla="*/ 334 h 54340"/>
                <a:gd name="T56" fmla="*/ 4170 w 13277"/>
                <a:gd name="T57" fmla="*/ 1 h 54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77" h="54340" extrusionOk="0">
                  <a:moveTo>
                    <a:pt x="4170" y="1"/>
                  </a:moveTo>
                  <a:lnTo>
                    <a:pt x="4037" y="368"/>
                  </a:lnTo>
                  <a:cubicBezTo>
                    <a:pt x="3136" y="3036"/>
                    <a:pt x="2402" y="5672"/>
                    <a:pt x="1835" y="8173"/>
                  </a:cubicBezTo>
                  <a:cubicBezTo>
                    <a:pt x="1802" y="8307"/>
                    <a:pt x="1802" y="8474"/>
                    <a:pt x="1735" y="8607"/>
                  </a:cubicBezTo>
                  <a:cubicBezTo>
                    <a:pt x="1168" y="11209"/>
                    <a:pt x="734" y="13777"/>
                    <a:pt x="467" y="16179"/>
                  </a:cubicBezTo>
                  <a:cubicBezTo>
                    <a:pt x="467" y="16313"/>
                    <a:pt x="434" y="16446"/>
                    <a:pt x="434" y="16546"/>
                  </a:cubicBezTo>
                  <a:cubicBezTo>
                    <a:pt x="134" y="19281"/>
                    <a:pt x="0" y="21850"/>
                    <a:pt x="0" y="24318"/>
                  </a:cubicBezTo>
                  <a:lnTo>
                    <a:pt x="0" y="24685"/>
                  </a:lnTo>
                  <a:cubicBezTo>
                    <a:pt x="0" y="27187"/>
                    <a:pt x="167" y="29522"/>
                    <a:pt x="467" y="31690"/>
                  </a:cubicBezTo>
                  <a:cubicBezTo>
                    <a:pt x="467" y="31824"/>
                    <a:pt x="501" y="31957"/>
                    <a:pt x="501" y="32057"/>
                  </a:cubicBezTo>
                  <a:cubicBezTo>
                    <a:pt x="834" y="34792"/>
                    <a:pt x="1368" y="37227"/>
                    <a:pt x="1969" y="39462"/>
                  </a:cubicBezTo>
                  <a:cubicBezTo>
                    <a:pt x="1969" y="39562"/>
                    <a:pt x="2002" y="39696"/>
                    <a:pt x="2035" y="39829"/>
                  </a:cubicBezTo>
                  <a:cubicBezTo>
                    <a:pt x="4370" y="48169"/>
                    <a:pt x="7839" y="53072"/>
                    <a:pt x="8640" y="54140"/>
                  </a:cubicBezTo>
                  <a:cubicBezTo>
                    <a:pt x="8773" y="54240"/>
                    <a:pt x="8807" y="54340"/>
                    <a:pt x="8807" y="54340"/>
                  </a:cubicBezTo>
                  <a:cubicBezTo>
                    <a:pt x="8873" y="54240"/>
                    <a:pt x="8940" y="54140"/>
                    <a:pt x="8974" y="54040"/>
                  </a:cubicBezTo>
                  <a:cubicBezTo>
                    <a:pt x="10508" y="50904"/>
                    <a:pt x="11609" y="47668"/>
                    <a:pt x="12276" y="44399"/>
                  </a:cubicBezTo>
                  <a:cubicBezTo>
                    <a:pt x="12309" y="44299"/>
                    <a:pt x="12309" y="44166"/>
                    <a:pt x="12343" y="44032"/>
                  </a:cubicBezTo>
                  <a:cubicBezTo>
                    <a:pt x="12843" y="41464"/>
                    <a:pt x="13143" y="38829"/>
                    <a:pt x="13210" y="36227"/>
                  </a:cubicBezTo>
                  <a:lnTo>
                    <a:pt x="13210" y="35893"/>
                  </a:lnTo>
                  <a:cubicBezTo>
                    <a:pt x="13277" y="33558"/>
                    <a:pt x="13177" y="31323"/>
                    <a:pt x="12976" y="29055"/>
                  </a:cubicBezTo>
                  <a:cubicBezTo>
                    <a:pt x="12976" y="28988"/>
                    <a:pt x="12943" y="28855"/>
                    <a:pt x="12943" y="28721"/>
                  </a:cubicBezTo>
                  <a:cubicBezTo>
                    <a:pt x="12676" y="26353"/>
                    <a:pt x="12343" y="24018"/>
                    <a:pt x="11976" y="21783"/>
                  </a:cubicBezTo>
                  <a:cubicBezTo>
                    <a:pt x="11942" y="21650"/>
                    <a:pt x="11942" y="21550"/>
                    <a:pt x="11876" y="21450"/>
                  </a:cubicBezTo>
                  <a:cubicBezTo>
                    <a:pt x="11375" y="18981"/>
                    <a:pt x="10808" y="16679"/>
                    <a:pt x="10141" y="14545"/>
                  </a:cubicBezTo>
                  <a:cubicBezTo>
                    <a:pt x="10108" y="14445"/>
                    <a:pt x="10041" y="14344"/>
                    <a:pt x="10008" y="14211"/>
                  </a:cubicBezTo>
                  <a:cubicBezTo>
                    <a:pt x="9207" y="11676"/>
                    <a:pt x="8373" y="9374"/>
                    <a:pt x="7606" y="7440"/>
                  </a:cubicBezTo>
                  <a:cubicBezTo>
                    <a:pt x="7506" y="7306"/>
                    <a:pt x="7472" y="7173"/>
                    <a:pt x="7439" y="7039"/>
                  </a:cubicBezTo>
                  <a:cubicBezTo>
                    <a:pt x="6005" y="3603"/>
                    <a:pt x="4804" y="1168"/>
                    <a:pt x="4337" y="334"/>
                  </a:cubicBezTo>
                  <a:cubicBezTo>
                    <a:pt x="4270" y="134"/>
                    <a:pt x="4170" y="1"/>
                    <a:pt x="4170"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401;p14"/>
            <p:cNvSpPr>
              <a:spLocks/>
            </p:cNvSpPr>
            <p:nvPr/>
          </p:nvSpPr>
          <p:spPr bwMode="auto">
            <a:xfrm>
              <a:off x="2815525" y="3515450"/>
              <a:ext cx="331075" cy="1357675"/>
            </a:xfrm>
            <a:custGeom>
              <a:avLst/>
              <a:gdLst>
                <a:gd name="T0" fmla="*/ 4070 w 13243"/>
                <a:gd name="T1" fmla="*/ 368 h 54307"/>
                <a:gd name="T2" fmla="*/ 6071 w 13243"/>
                <a:gd name="T3" fmla="*/ 13177 h 54307"/>
                <a:gd name="T4" fmla="*/ 1801 w 13243"/>
                <a:gd name="T5" fmla="*/ 8607 h 54307"/>
                <a:gd name="T6" fmla="*/ 6171 w 13243"/>
                <a:gd name="T7" fmla="*/ 13677 h 54307"/>
                <a:gd name="T8" fmla="*/ 500 w 13243"/>
                <a:gd name="T9" fmla="*/ 16146 h 54307"/>
                <a:gd name="T10" fmla="*/ 4804 w 13243"/>
                <a:gd name="T11" fmla="*/ 19682 h 54307"/>
                <a:gd name="T12" fmla="*/ 7205 w 13243"/>
                <a:gd name="T13" fmla="*/ 21483 h 54307"/>
                <a:gd name="T14" fmla="*/ 0 w 13243"/>
                <a:gd name="T15" fmla="*/ 24285 h 54307"/>
                <a:gd name="T16" fmla="*/ 5070 w 13243"/>
                <a:gd name="T17" fmla="*/ 26987 h 54307"/>
                <a:gd name="T18" fmla="*/ 8373 w 13243"/>
                <a:gd name="T19" fmla="*/ 32791 h 54307"/>
                <a:gd name="T20" fmla="*/ 500 w 13243"/>
                <a:gd name="T21" fmla="*/ 31657 h 54307"/>
                <a:gd name="T22" fmla="*/ 534 w 13243"/>
                <a:gd name="T23" fmla="*/ 32024 h 54307"/>
                <a:gd name="T24" fmla="*/ 8540 w 13243"/>
                <a:gd name="T25" fmla="*/ 35226 h 54307"/>
                <a:gd name="T26" fmla="*/ 8806 w 13243"/>
                <a:gd name="T27" fmla="*/ 41164 h 54307"/>
                <a:gd name="T28" fmla="*/ 2002 w 13243"/>
                <a:gd name="T29" fmla="*/ 39396 h 54307"/>
                <a:gd name="T30" fmla="*/ 6038 w 13243"/>
                <a:gd name="T31" fmla="*/ 40997 h 54307"/>
                <a:gd name="T32" fmla="*/ 8840 w 13243"/>
                <a:gd name="T33" fmla="*/ 41497 h 54307"/>
                <a:gd name="T34" fmla="*/ 8673 w 13243"/>
                <a:gd name="T35" fmla="*/ 54073 h 54307"/>
                <a:gd name="T36" fmla="*/ 9007 w 13243"/>
                <a:gd name="T37" fmla="*/ 54006 h 54307"/>
                <a:gd name="T38" fmla="*/ 11742 w 13243"/>
                <a:gd name="T39" fmla="*/ 44666 h 54307"/>
                <a:gd name="T40" fmla="*/ 12376 w 13243"/>
                <a:gd name="T41" fmla="*/ 44032 h 54307"/>
                <a:gd name="T42" fmla="*/ 9207 w 13243"/>
                <a:gd name="T43" fmla="*/ 45367 h 54307"/>
                <a:gd name="T44" fmla="*/ 11442 w 13243"/>
                <a:gd name="T45" fmla="*/ 37127 h 54307"/>
                <a:gd name="T46" fmla="*/ 13243 w 13243"/>
                <a:gd name="T47" fmla="*/ 35893 h 54307"/>
                <a:gd name="T48" fmla="*/ 8840 w 13243"/>
                <a:gd name="T49" fmla="*/ 35293 h 54307"/>
                <a:gd name="T50" fmla="*/ 8840 w 13243"/>
                <a:gd name="T51" fmla="*/ 34292 h 54307"/>
                <a:gd name="T52" fmla="*/ 11208 w 13243"/>
                <a:gd name="T53" fmla="*/ 30156 h 54307"/>
                <a:gd name="T54" fmla="*/ 13009 w 13243"/>
                <a:gd name="T55" fmla="*/ 28655 h 54307"/>
                <a:gd name="T56" fmla="*/ 7872 w 13243"/>
                <a:gd name="T57" fmla="*/ 24018 h 54307"/>
                <a:gd name="T58" fmla="*/ 12009 w 13243"/>
                <a:gd name="T59" fmla="*/ 21783 h 54307"/>
                <a:gd name="T60" fmla="*/ 7839 w 13243"/>
                <a:gd name="T61" fmla="*/ 23718 h 54307"/>
                <a:gd name="T62" fmla="*/ 7005 w 13243"/>
                <a:gd name="T63" fmla="*/ 17347 h 54307"/>
                <a:gd name="T64" fmla="*/ 10174 w 13243"/>
                <a:gd name="T65" fmla="*/ 14545 h 54307"/>
                <a:gd name="T66" fmla="*/ 6972 w 13243"/>
                <a:gd name="T67" fmla="*/ 16980 h 54307"/>
                <a:gd name="T68" fmla="*/ 5971 w 13243"/>
                <a:gd name="T69" fmla="*/ 10141 h 54307"/>
                <a:gd name="T70" fmla="*/ 7472 w 13243"/>
                <a:gd name="T71" fmla="*/ 7039 h 54307"/>
                <a:gd name="T72" fmla="*/ 4403 w 13243"/>
                <a:gd name="T73" fmla="*/ 468 h 54307"/>
                <a:gd name="T74" fmla="*/ 4203 w 13243"/>
                <a:gd name="T75" fmla="*/ 1 h 54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43" h="54307" extrusionOk="0">
                  <a:moveTo>
                    <a:pt x="4203" y="1"/>
                  </a:moveTo>
                  <a:lnTo>
                    <a:pt x="4070" y="368"/>
                  </a:lnTo>
                  <a:cubicBezTo>
                    <a:pt x="4637" y="3670"/>
                    <a:pt x="5170" y="7006"/>
                    <a:pt x="5671" y="10308"/>
                  </a:cubicBezTo>
                  <a:cubicBezTo>
                    <a:pt x="5804" y="11276"/>
                    <a:pt x="5971" y="12210"/>
                    <a:pt x="6071" y="13177"/>
                  </a:cubicBezTo>
                  <a:cubicBezTo>
                    <a:pt x="4537" y="11643"/>
                    <a:pt x="3136" y="9975"/>
                    <a:pt x="1868" y="8173"/>
                  </a:cubicBezTo>
                  <a:cubicBezTo>
                    <a:pt x="1835" y="8307"/>
                    <a:pt x="1835" y="8474"/>
                    <a:pt x="1801" y="8607"/>
                  </a:cubicBezTo>
                  <a:cubicBezTo>
                    <a:pt x="3069" y="10442"/>
                    <a:pt x="4537" y="12110"/>
                    <a:pt x="6138" y="13677"/>
                  </a:cubicBezTo>
                  <a:lnTo>
                    <a:pt x="6171" y="13677"/>
                  </a:lnTo>
                  <a:cubicBezTo>
                    <a:pt x="6505" y="16012"/>
                    <a:pt x="6838" y="18314"/>
                    <a:pt x="7139" y="20649"/>
                  </a:cubicBezTo>
                  <a:cubicBezTo>
                    <a:pt x="4703" y="19448"/>
                    <a:pt x="2502" y="17947"/>
                    <a:pt x="500" y="16146"/>
                  </a:cubicBezTo>
                  <a:cubicBezTo>
                    <a:pt x="500" y="16279"/>
                    <a:pt x="467" y="16379"/>
                    <a:pt x="467" y="16513"/>
                  </a:cubicBezTo>
                  <a:cubicBezTo>
                    <a:pt x="1835" y="17680"/>
                    <a:pt x="3236" y="18781"/>
                    <a:pt x="4804" y="19682"/>
                  </a:cubicBezTo>
                  <a:cubicBezTo>
                    <a:pt x="5537" y="20182"/>
                    <a:pt x="6338" y="20616"/>
                    <a:pt x="7172" y="21016"/>
                  </a:cubicBezTo>
                  <a:cubicBezTo>
                    <a:pt x="7172" y="21149"/>
                    <a:pt x="7172" y="21316"/>
                    <a:pt x="7205" y="21483"/>
                  </a:cubicBezTo>
                  <a:cubicBezTo>
                    <a:pt x="7472" y="23484"/>
                    <a:pt x="7672" y="25452"/>
                    <a:pt x="7872" y="27454"/>
                  </a:cubicBezTo>
                  <a:cubicBezTo>
                    <a:pt x="5070" y="26820"/>
                    <a:pt x="2402" y="25719"/>
                    <a:pt x="0" y="24285"/>
                  </a:cubicBezTo>
                  <a:lnTo>
                    <a:pt x="0" y="24652"/>
                  </a:lnTo>
                  <a:cubicBezTo>
                    <a:pt x="1635" y="25619"/>
                    <a:pt x="3336" y="26386"/>
                    <a:pt x="5070" y="26987"/>
                  </a:cubicBezTo>
                  <a:cubicBezTo>
                    <a:pt x="6004" y="27320"/>
                    <a:pt x="6972" y="27554"/>
                    <a:pt x="7906" y="27787"/>
                  </a:cubicBezTo>
                  <a:cubicBezTo>
                    <a:pt x="8073" y="29455"/>
                    <a:pt x="8239" y="31123"/>
                    <a:pt x="8373" y="32791"/>
                  </a:cubicBezTo>
                  <a:cubicBezTo>
                    <a:pt x="8473" y="33491"/>
                    <a:pt x="8506" y="34225"/>
                    <a:pt x="8540" y="34959"/>
                  </a:cubicBezTo>
                  <a:cubicBezTo>
                    <a:pt x="5704" y="34325"/>
                    <a:pt x="2969" y="33191"/>
                    <a:pt x="500" y="31657"/>
                  </a:cubicBezTo>
                  <a:cubicBezTo>
                    <a:pt x="500" y="31790"/>
                    <a:pt x="534" y="31890"/>
                    <a:pt x="534" y="32024"/>
                  </a:cubicBezTo>
                  <a:cubicBezTo>
                    <a:pt x="2202" y="33024"/>
                    <a:pt x="4003" y="33858"/>
                    <a:pt x="5838" y="34492"/>
                  </a:cubicBezTo>
                  <a:cubicBezTo>
                    <a:pt x="6705" y="34759"/>
                    <a:pt x="7639" y="35026"/>
                    <a:pt x="8540" y="35226"/>
                  </a:cubicBezTo>
                  <a:cubicBezTo>
                    <a:pt x="8673" y="37227"/>
                    <a:pt x="8806" y="39196"/>
                    <a:pt x="8840" y="41164"/>
                  </a:cubicBezTo>
                  <a:lnTo>
                    <a:pt x="8806" y="41164"/>
                  </a:lnTo>
                  <a:cubicBezTo>
                    <a:pt x="6438" y="40830"/>
                    <a:pt x="4170" y="40230"/>
                    <a:pt x="2002" y="39396"/>
                  </a:cubicBezTo>
                  <a:cubicBezTo>
                    <a:pt x="2002" y="39529"/>
                    <a:pt x="2035" y="39663"/>
                    <a:pt x="2068" y="39763"/>
                  </a:cubicBezTo>
                  <a:cubicBezTo>
                    <a:pt x="3369" y="40263"/>
                    <a:pt x="4703" y="40697"/>
                    <a:pt x="6038" y="40997"/>
                  </a:cubicBezTo>
                  <a:cubicBezTo>
                    <a:pt x="6905" y="41197"/>
                    <a:pt x="7839" y="41364"/>
                    <a:pt x="8740" y="41497"/>
                  </a:cubicBezTo>
                  <a:lnTo>
                    <a:pt x="8840" y="41497"/>
                  </a:lnTo>
                  <a:cubicBezTo>
                    <a:pt x="8840" y="42331"/>
                    <a:pt x="8873" y="43198"/>
                    <a:pt x="8873" y="44032"/>
                  </a:cubicBezTo>
                  <a:cubicBezTo>
                    <a:pt x="8906" y="47368"/>
                    <a:pt x="8873" y="50737"/>
                    <a:pt x="8673" y="54073"/>
                  </a:cubicBezTo>
                  <a:cubicBezTo>
                    <a:pt x="8773" y="54206"/>
                    <a:pt x="8840" y="54306"/>
                    <a:pt x="8840" y="54306"/>
                  </a:cubicBezTo>
                  <a:cubicBezTo>
                    <a:pt x="8906" y="54206"/>
                    <a:pt x="8940" y="54073"/>
                    <a:pt x="9007" y="54006"/>
                  </a:cubicBezTo>
                  <a:cubicBezTo>
                    <a:pt x="9140" y="51238"/>
                    <a:pt x="9207" y="48469"/>
                    <a:pt x="9207" y="45667"/>
                  </a:cubicBezTo>
                  <a:cubicBezTo>
                    <a:pt x="10074" y="45367"/>
                    <a:pt x="10908" y="45033"/>
                    <a:pt x="11742" y="44666"/>
                  </a:cubicBezTo>
                  <a:cubicBezTo>
                    <a:pt x="11909" y="44566"/>
                    <a:pt x="12109" y="44499"/>
                    <a:pt x="12276" y="44399"/>
                  </a:cubicBezTo>
                  <a:cubicBezTo>
                    <a:pt x="12342" y="44299"/>
                    <a:pt x="12342" y="44166"/>
                    <a:pt x="12376" y="44032"/>
                  </a:cubicBezTo>
                  <a:cubicBezTo>
                    <a:pt x="11342" y="44533"/>
                    <a:pt x="10274" y="45000"/>
                    <a:pt x="9207" y="45367"/>
                  </a:cubicBezTo>
                  <a:cubicBezTo>
                    <a:pt x="9207" y="42965"/>
                    <a:pt x="9140" y="40530"/>
                    <a:pt x="9007" y="38128"/>
                  </a:cubicBezTo>
                  <a:cubicBezTo>
                    <a:pt x="9840" y="37828"/>
                    <a:pt x="10674" y="37494"/>
                    <a:pt x="11442" y="37127"/>
                  </a:cubicBezTo>
                  <a:cubicBezTo>
                    <a:pt x="12075" y="36861"/>
                    <a:pt x="12676" y="36527"/>
                    <a:pt x="13243" y="36227"/>
                  </a:cubicBezTo>
                  <a:lnTo>
                    <a:pt x="13243" y="35893"/>
                  </a:lnTo>
                  <a:cubicBezTo>
                    <a:pt x="11875" y="36627"/>
                    <a:pt x="10474" y="37227"/>
                    <a:pt x="9007" y="37795"/>
                  </a:cubicBezTo>
                  <a:cubicBezTo>
                    <a:pt x="8973" y="36961"/>
                    <a:pt x="8873" y="36127"/>
                    <a:pt x="8840" y="35293"/>
                  </a:cubicBezTo>
                  <a:cubicBezTo>
                    <a:pt x="8840" y="35226"/>
                    <a:pt x="8840" y="35226"/>
                    <a:pt x="8873" y="35126"/>
                  </a:cubicBezTo>
                  <a:cubicBezTo>
                    <a:pt x="8873" y="34859"/>
                    <a:pt x="8873" y="34559"/>
                    <a:pt x="8840" y="34292"/>
                  </a:cubicBezTo>
                  <a:cubicBezTo>
                    <a:pt x="8806" y="33358"/>
                    <a:pt x="8706" y="32391"/>
                    <a:pt x="8640" y="31490"/>
                  </a:cubicBezTo>
                  <a:cubicBezTo>
                    <a:pt x="9507" y="31056"/>
                    <a:pt x="10374" y="30656"/>
                    <a:pt x="11208" y="30156"/>
                  </a:cubicBezTo>
                  <a:cubicBezTo>
                    <a:pt x="11842" y="29789"/>
                    <a:pt x="12476" y="29389"/>
                    <a:pt x="13043" y="28988"/>
                  </a:cubicBezTo>
                  <a:cubicBezTo>
                    <a:pt x="13043" y="28888"/>
                    <a:pt x="13009" y="28788"/>
                    <a:pt x="13009" y="28655"/>
                  </a:cubicBezTo>
                  <a:cubicBezTo>
                    <a:pt x="11642" y="29622"/>
                    <a:pt x="10141" y="30456"/>
                    <a:pt x="8573" y="31156"/>
                  </a:cubicBezTo>
                  <a:cubicBezTo>
                    <a:pt x="8406" y="28788"/>
                    <a:pt x="8173" y="26386"/>
                    <a:pt x="7872" y="24018"/>
                  </a:cubicBezTo>
                  <a:cubicBezTo>
                    <a:pt x="8740" y="23651"/>
                    <a:pt x="9640" y="23217"/>
                    <a:pt x="10474" y="22717"/>
                  </a:cubicBezTo>
                  <a:cubicBezTo>
                    <a:pt x="11008" y="22450"/>
                    <a:pt x="11508" y="22117"/>
                    <a:pt x="12009" y="21783"/>
                  </a:cubicBezTo>
                  <a:cubicBezTo>
                    <a:pt x="11975" y="21650"/>
                    <a:pt x="11975" y="21550"/>
                    <a:pt x="11909" y="21450"/>
                  </a:cubicBezTo>
                  <a:cubicBezTo>
                    <a:pt x="10641" y="22317"/>
                    <a:pt x="9240" y="23117"/>
                    <a:pt x="7839" y="23718"/>
                  </a:cubicBezTo>
                  <a:cubicBezTo>
                    <a:pt x="7806" y="23484"/>
                    <a:pt x="7806" y="23284"/>
                    <a:pt x="7739" y="23017"/>
                  </a:cubicBezTo>
                  <a:cubicBezTo>
                    <a:pt x="7505" y="21116"/>
                    <a:pt x="7239" y="19215"/>
                    <a:pt x="7005" y="17347"/>
                  </a:cubicBezTo>
                  <a:cubicBezTo>
                    <a:pt x="7739" y="16813"/>
                    <a:pt x="8406" y="16212"/>
                    <a:pt x="9073" y="15612"/>
                  </a:cubicBezTo>
                  <a:cubicBezTo>
                    <a:pt x="9474" y="15278"/>
                    <a:pt x="9840" y="14878"/>
                    <a:pt x="10174" y="14545"/>
                  </a:cubicBezTo>
                  <a:cubicBezTo>
                    <a:pt x="10141" y="14445"/>
                    <a:pt x="10074" y="14344"/>
                    <a:pt x="10041" y="14211"/>
                  </a:cubicBezTo>
                  <a:cubicBezTo>
                    <a:pt x="9073" y="15178"/>
                    <a:pt x="8039" y="16146"/>
                    <a:pt x="6972" y="16980"/>
                  </a:cubicBezTo>
                  <a:lnTo>
                    <a:pt x="6205" y="11709"/>
                  </a:lnTo>
                  <a:cubicBezTo>
                    <a:pt x="6138" y="11209"/>
                    <a:pt x="6038" y="10675"/>
                    <a:pt x="5971" y="10141"/>
                  </a:cubicBezTo>
                  <a:cubicBezTo>
                    <a:pt x="6538" y="9274"/>
                    <a:pt x="7072" y="8340"/>
                    <a:pt x="7639" y="7440"/>
                  </a:cubicBezTo>
                  <a:cubicBezTo>
                    <a:pt x="7539" y="7306"/>
                    <a:pt x="7505" y="7173"/>
                    <a:pt x="7472" y="7039"/>
                  </a:cubicBezTo>
                  <a:cubicBezTo>
                    <a:pt x="6972" y="7940"/>
                    <a:pt x="6471" y="8841"/>
                    <a:pt x="5871" y="9674"/>
                  </a:cubicBezTo>
                  <a:cubicBezTo>
                    <a:pt x="5404" y="6606"/>
                    <a:pt x="4904" y="3537"/>
                    <a:pt x="4403" y="468"/>
                  </a:cubicBezTo>
                  <a:cubicBezTo>
                    <a:pt x="4370" y="434"/>
                    <a:pt x="4370" y="368"/>
                    <a:pt x="4370" y="334"/>
                  </a:cubicBezTo>
                  <a:cubicBezTo>
                    <a:pt x="4303" y="134"/>
                    <a:pt x="4203" y="1"/>
                    <a:pt x="4203"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5" name="Google Shape;402;p14"/>
          <p:cNvSpPr>
            <a:spLocks/>
          </p:cNvSpPr>
          <p:nvPr/>
        </p:nvSpPr>
        <p:spPr bwMode="auto">
          <a:xfrm rot="14897102" flipH="1">
            <a:off x="-1223963" y="320675"/>
            <a:ext cx="2740026" cy="2019300"/>
          </a:xfrm>
          <a:custGeom>
            <a:avLst/>
            <a:gdLst>
              <a:gd name="T0" fmla="*/ 38958 w 44758"/>
              <a:gd name="T1" fmla="*/ 1 h 33357"/>
              <a:gd name="T2" fmla="*/ 32879 w 44758"/>
              <a:gd name="T3" fmla="*/ 3116 h 33357"/>
              <a:gd name="T4" fmla="*/ 27280 w 44758"/>
              <a:gd name="T5" fmla="*/ 9064 h 33357"/>
              <a:gd name="T6" fmla="*/ 7991 w 44758"/>
              <a:gd name="T7" fmla="*/ 13865 h 33357"/>
              <a:gd name="T8" fmla="*/ 515 w 44758"/>
              <a:gd name="T9" fmla="*/ 23036 h 33357"/>
              <a:gd name="T10" fmla="*/ 1944 w 44758"/>
              <a:gd name="T11" fmla="*/ 30047 h 33357"/>
              <a:gd name="T12" fmla="*/ 4968 w 44758"/>
              <a:gd name="T13" fmla="*/ 32921 h 33357"/>
              <a:gd name="T14" fmla="*/ 7009 w 44758"/>
              <a:gd name="T15" fmla="*/ 33357 h 33357"/>
              <a:gd name="T16" fmla="*/ 11480 w 44758"/>
              <a:gd name="T17" fmla="*/ 31642 h 33357"/>
              <a:gd name="T18" fmla="*/ 22894 w 44758"/>
              <a:gd name="T19" fmla="*/ 19314 h 33357"/>
              <a:gd name="T20" fmla="*/ 31300 w 44758"/>
              <a:gd name="T21" fmla="*/ 16789 h 33357"/>
              <a:gd name="T22" fmla="*/ 39541 w 44758"/>
              <a:gd name="T23" fmla="*/ 13848 h 33357"/>
              <a:gd name="T24" fmla="*/ 44425 w 44758"/>
              <a:gd name="T25" fmla="*/ 6887 h 33357"/>
              <a:gd name="T26" fmla="*/ 40089 w 44758"/>
              <a:gd name="T27" fmla="*/ 125 h 33357"/>
              <a:gd name="T28" fmla="*/ 38958 w 44758"/>
              <a:gd name="T29" fmla="*/ 1 h 33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758" h="33357" extrusionOk="0">
                <a:moveTo>
                  <a:pt x="38958" y="1"/>
                </a:moveTo>
                <a:cubicBezTo>
                  <a:pt x="36691" y="1"/>
                  <a:pt x="34504" y="1448"/>
                  <a:pt x="32879" y="3116"/>
                </a:cubicBezTo>
                <a:cubicBezTo>
                  <a:pt x="30985" y="5076"/>
                  <a:pt x="29490" y="7452"/>
                  <a:pt x="27280" y="9064"/>
                </a:cubicBezTo>
                <a:cubicBezTo>
                  <a:pt x="21864" y="13001"/>
                  <a:pt x="14089" y="11091"/>
                  <a:pt x="7991" y="13865"/>
                </a:cubicBezTo>
                <a:cubicBezTo>
                  <a:pt x="4270" y="15560"/>
                  <a:pt x="1479" y="19082"/>
                  <a:pt x="515" y="23036"/>
                </a:cubicBezTo>
                <a:cubicBezTo>
                  <a:pt x="0" y="25146"/>
                  <a:pt x="615" y="27904"/>
                  <a:pt x="1944" y="30047"/>
                </a:cubicBezTo>
                <a:cubicBezTo>
                  <a:pt x="2725" y="31310"/>
                  <a:pt x="3755" y="32356"/>
                  <a:pt x="4968" y="32921"/>
                </a:cubicBezTo>
                <a:cubicBezTo>
                  <a:pt x="5615" y="33222"/>
                  <a:pt x="6307" y="33357"/>
                  <a:pt x="7009" y="33357"/>
                </a:cubicBezTo>
                <a:cubicBezTo>
                  <a:pt x="8594" y="33357"/>
                  <a:pt x="10225" y="32667"/>
                  <a:pt x="11480" y="31642"/>
                </a:cubicBezTo>
                <a:cubicBezTo>
                  <a:pt x="15916" y="27987"/>
                  <a:pt x="17395" y="21989"/>
                  <a:pt x="22894" y="19314"/>
                </a:cubicBezTo>
                <a:cubicBezTo>
                  <a:pt x="25536" y="18035"/>
                  <a:pt x="28443" y="17437"/>
                  <a:pt x="31300" y="16789"/>
                </a:cubicBezTo>
                <a:cubicBezTo>
                  <a:pt x="34158" y="16141"/>
                  <a:pt x="37065" y="15410"/>
                  <a:pt x="39541" y="13848"/>
                </a:cubicBezTo>
                <a:cubicBezTo>
                  <a:pt x="42033" y="12303"/>
                  <a:pt x="44093" y="9811"/>
                  <a:pt x="44425" y="6887"/>
                </a:cubicBezTo>
                <a:cubicBezTo>
                  <a:pt x="44758" y="3980"/>
                  <a:pt x="42963" y="773"/>
                  <a:pt x="40089" y="125"/>
                </a:cubicBezTo>
                <a:cubicBezTo>
                  <a:pt x="39712" y="40"/>
                  <a:pt x="39334" y="1"/>
                  <a:pt x="38958" y="1"/>
                </a:cubicBezTo>
                <a:close/>
              </a:path>
            </a:pathLst>
          </a:custGeom>
          <a:solidFill>
            <a:srgbClr val="BBE1F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 name="Google Shape;403;p14"/>
          <p:cNvSpPr>
            <a:spLocks/>
          </p:cNvSpPr>
          <p:nvPr/>
        </p:nvSpPr>
        <p:spPr bwMode="auto">
          <a:xfrm rot="13500277">
            <a:off x="8295482" y="3544094"/>
            <a:ext cx="1033462" cy="2578100"/>
          </a:xfrm>
          <a:custGeom>
            <a:avLst/>
            <a:gdLst>
              <a:gd name="T0" fmla="*/ 14182 w 23593"/>
              <a:gd name="T1" fmla="*/ 0 h 45172"/>
              <a:gd name="T2" fmla="*/ 11498 w 23593"/>
              <a:gd name="T3" fmla="*/ 496 h 45172"/>
              <a:gd name="T4" fmla="*/ 5749 w 23593"/>
              <a:gd name="T5" fmla="*/ 5663 h 45172"/>
              <a:gd name="T6" fmla="*/ 1363 w 23593"/>
              <a:gd name="T7" fmla="*/ 13505 h 45172"/>
              <a:gd name="T8" fmla="*/ 117 w 23593"/>
              <a:gd name="T9" fmla="*/ 25982 h 45172"/>
              <a:gd name="T10" fmla="*/ 948 w 23593"/>
              <a:gd name="T11" fmla="*/ 40070 h 45172"/>
              <a:gd name="T12" fmla="*/ 2559 w 23593"/>
              <a:gd name="T13" fmla="*/ 44257 h 45172"/>
              <a:gd name="T14" fmla="*/ 5143 w 23593"/>
              <a:gd name="T15" fmla="*/ 45171 h 45172"/>
              <a:gd name="T16" fmla="*/ 15203 w 23593"/>
              <a:gd name="T17" fmla="*/ 40967 h 45172"/>
              <a:gd name="T18" fmla="*/ 19140 w 23593"/>
              <a:gd name="T19" fmla="*/ 32478 h 45172"/>
              <a:gd name="T20" fmla="*/ 16665 w 23593"/>
              <a:gd name="T21" fmla="*/ 21546 h 45172"/>
              <a:gd name="T22" fmla="*/ 21051 w 23593"/>
              <a:gd name="T23" fmla="*/ 15083 h 45172"/>
              <a:gd name="T24" fmla="*/ 21566 w 23593"/>
              <a:gd name="T25" fmla="*/ 4118 h 45172"/>
              <a:gd name="T26" fmla="*/ 14182 w 23593"/>
              <a:gd name="T27" fmla="*/ 0 h 45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593" h="45172" extrusionOk="0">
                <a:moveTo>
                  <a:pt x="14182" y="0"/>
                </a:moveTo>
                <a:cubicBezTo>
                  <a:pt x="13269" y="0"/>
                  <a:pt x="12360" y="159"/>
                  <a:pt x="11498" y="496"/>
                </a:cubicBezTo>
                <a:cubicBezTo>
                  <a:pt x="9055" y="1443"/>
                  <a:pt x="7294" y="3553"/>
                  <a:pt x="5749" y="5663"/>
                </a:cubicBezTo>
                <a:cubicBezTo>
                  <a:pt x="3972" y="8089"/>
                  <a:pt x="2327" y="10647"/>
                  <a:pt x="1363" y="13505"/>
                </a:cubicBezTo>
                <a:cubicBezTo>
                  <a:pt x="1" y="17476"/>
                  <a:pt x="51" y="21779"/>
                  <a:pt x="117" y="25982"/>
                </a:cubicBezTo>
                <a:cubicBezTo>
                  <a:pt x="167" y="30684"/>
                  <a:pt x="234" y="35418"/>
                  <a:pt x="948" y="40070"/>
                </a:cubicBezTo>
                <a:cubicBezTo>
                  <a:pt x="1164" y="41582"/>
                  <a:pt x="1513" y="43160"/>
                  <a:pt x="2559" y="44257"/>
                </a:cubicBezTo>
                <a:cubicBezTo>
                  <a:pt x="3186" y="44907"/>
                  <a:pt x="4093" y="45171"/>
                  <a:pt x="5143" y="45171"/>
                </a:cubicBezTo>
                <a:cubicBezTo>
                  <a:pt x="8549" y="45171"/>
                  <a:pt x="13463" y="42390"/>
                  <a:pt x="15203" y="40967"/>
                </a:cubicBezTo>
                <a:cubicBezTo>
                  <a:pt x="17695" y="38907"/>
                  <a:pt x="19439" y="35718"/>
                  <a:pt x="19140" y="32478"/>
                </a:cubicBezTo>
                <a:cubicBezTo>
                  <a:pt x="18791" y="28706"/>
                  <a:pt x="15801" y="25234"/>
                  <a:pt x="16665" y="21546"/>
                </a:cubicBezTo>
                <a:cubicBezTo>
                  <a:pt x="17279" y="19004"/>
                  <a:pt x="19555" y="17260"/>
                  <a:pt x="21051" y="15083"/>
                </a:cubicBezTo>
                <a:cubicBezTo>
                  <a:pt x="23227" y="11893"/>
                  <a:pt x="23593" y="7424"/>
                  <a:pt x="21566" y="4118"/>
                </a:cubicBezTo>
                <a:cubicBezTo>
                  <a:pt x="20023" y="1602"/>
                  <a:pt x="17086" y="0"/>
                  <a:pt x="14182" y="0"/>
                </a:cubicBezTo>
                <a:close/>
              </a:path>
            </a:pathLst>
          </a:custGeom>
          <a:solidFill>
            <a:srgbClr val="BBE1F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 name="Google Shape;404;p14"/>
          <p:cNvSpPr>
            <a:spLocks/>
          </p:cNvSpPr>
          <p:nvPr/>
        </p:nvSpPr>
        <p:spPr bwMode="auto">
          <a:xfrm>
            <a:off x="619125" y="3986213"/>
            <a:ext cx="187325" cy="184150"/>
          </a:xfrm>
          <a:custGeom>
            <a:avLst/>
            <a:gdLst>
              <a:gd name="T0" fmla="*/ 9836 w 13077"/>
              <a:gd name="T1" fmla="*/ 0 h 12835"/>
              <a:gd name="T2" fmla="*/ 9174 w 13077"/>
              <a:gd name="T3" fmla="*/ 96 h 12835"/>
              <a:gd name="T4" fmla="*/ 7473 w 13077"/>
              <a:gd name="T5" fmla="*/ 1797 h 12835"/>
              <a:gd name="T6" fmla="*/ 7340 w 13077"/>
              <a:gd name="T7" fmla="*/ 4399 h 12835"/>
              <a:gd name="T8" fmla="*/ 4738 w 13077"/>
              <a:gd name="T9" fmla="*/ 1964 h 12835"/>
              <a:gd name="T10" fmla="*/ 3258 w 13077"/>
              <a:gd name="T11" fmla="*/ 1682 h 12835"/>
              <a:gd name="T12" fmla="*/ 1302 w 13077"/>
              <a:gd name="T13" fmla="*/ 2297 h 12835"/>
              <a:gd name="T14" fmla="*/ 234 w 13077"/>
              <a:gd name="T15" fmla="*/ 5600 h 12835"/>
              <a:gd name="T16" fmla="*/ 1936 w 13077"/>
              <a:gd name="T17" fmla="*/ 8769 h 12835"/>
              <a:gd name="T18" fmla="*/ 11017 w 13077"/>
              <a:gd name="T19" fmla="*/ 12835 h 12835"/>
              <a:gd name="T20" fmla="*/ 11843 w 13077"/>
              <a:gd name="T21" fmla="*/ 12805 h 12835"/>
              <a:gd name="T22" fmla="*/ 11809 w 13077"/>
              <a:gd name="T23" fmla="*/ 8969 h 12835"/>
              <a:gd name="T24" fmla="*/ 12810 w 13077"/>
              <a:gd name="T25" fmla="*/ 5299 h 12835"/>
              <a:gd name="T26" fmla="*/ 12410 w 13077"/>
              <a:gd name="T27" fmla="*/ 1597 h 12835"/>
              <a:gd name="T28" fmla="*/ 9836 w 13077"/>
              <a:gd name="T29" fmla="*/ 0 h 12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77" h="12835" extrusionOk="0">
                <a:moveTo>
                  <a:pt x="9836" y="0"/>
                </a:moveTo>
                <a:cubicBezTo>
                  <a:pt x="9614" y="0"/>
                  <a:pt x="9392" y="31"/>
                  <a:pt x="9174" y="96"/>
                </a:cubicBezTo>
                <a:cubicBezTo>
                  <a:pt x="8407" y="363"/>
                  <a:pt x="7773" y="1030"/>
                  <a:pt x="7473" y="1797"/>
                </a:cubicBezTo>
                <a:cubicBezTo>
                  <a:pt x="7173" y="2598"/>
                  <a:pt x="7173" y="3565"/>
                  <a:pt x="7340" y="4399"/>
                </a:cubicBezTo>
                <a:cubicBezTo>
                  <a:pt x="6672" y="3365"/>
                  <a:pt x="5838" y="2431"/>
                  <a:pt x="4738" y="1964"/>
                </a:cubicBezTo>
                <a:cubicBezTo>
                  <a:pt x="4275" y="1782"/>
                  <a:pt x="3766" y="1682"/>
                  <a:pt x="3258" y="1682"/>
                </a:cubicBezTo>
                <a:cubicBezTo>
                  <a:pt x="2558" y="1682"/>
                  <a:pt x="1863" y="1872"/>
                  <a:pt x="1302" y="2297"/>
                </a:cubicBezTo>
                <a:cubicBezTo>
                  <a:pt x="335" y="3065"/>
                  <a:pt x="1" y="4399"/>
                  <a:pt x="234" y="5600"/>
                </a:cubicBezTo>
                <a:cubicBezTo>
                  <a:pt x="435" y="6801"/>
                  <a:pt x="1135" y="7868"/>
                  <a:pt x="1936" y="8769"/>
                </a:cubicBezTo>
                <a:cubicBezTo>
                  <a:pt x="4219" y="11330"/>
                  <a:pt x="7616" y="12835"/>
                  <a:pt x="11017" y="12835"/>
                </a:cubicBezTo>
                <a:cubicBezTo>
                  <a:pt x="11292" y="12835"/>
                  <a:pt x="11568" y="12825"/>
                  <a:pt x="11843" y="12805"/>
                </a:cubicBezTo>
                <a:cubicBezTo>
                  <a:pt x="11409" y="11604"/>
                  <a:pt x="11576" y="10270"/>
                  <a:pt x="11809" y="8969"/>
                </a:cubicBezTo>
                <a:cubicBezTo>
                  <a:pt x="12110" y="7768"/>
                  <a:pt x="12577" y="6567"/>
                  <a:pt x="12810" y="5299"/>
                </a:cubicBezTo>
                <a:cubicBezTo>
                  <a:pt x="13077" y="4065"/>
                  <a:pt x="13010" y="2698"/>
                  <a:pt x="12410" y="1597"/>
                </a:cubicBezTo>
                <a:cubicBezTo>
                  <a:pt x="11888" y="663"/>
                  <a:pt x="10869" y="0"/>
                  <a:pt x="9836"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 name="Google Shape;405;p14"/>
          <p:cNvSpPr>
            <a:spLocks/>
          </p:cNvSpPr>
          <p:nvPr/>
        </p:nvSpPr>
        <p:spPr bwMode="auto">
          <a:xfrm rot="2978874">
            <a:off x="1238250" y="4287838"/>
            <a:ext cx="187325" cy="180975"/>
          </a:xfrm>
          <a:custGeom>
            <a:avLst/>
            <a:gdLst>
              <a:gd name="T0" fmla="*/ 5662 w 7507"/>
              <a:gd name="T1" fmla="*/ 1 h 7269"/>
              <a:gd name="T2" fmla="*/ 5305 w 7507"/>
              <a:gd name="T3" fmla="*/ 50 h 7269"/>
              <a:gd name="T4" fmla="*/ 4304 w 7507"/>
              <a:gd name="T5" fmla="*/ 1017 h 7269"/>
              <a:gd name="T6" fmla="*/ 4237 w 7507"/>
              <a:gd name="T7" fmla="*/ 2485 h 7269"/>
              <a:gd name="T8" fmla="*/ 2736 w 7507"/>
              <a:gd name="T9" fmla="*/ 1117 h 7269"/>
              <a:gd name="T10" fmla="*/ 1858 w 7507"/>
              <a:gd name="T11" fmla="*/ 920 h 7269"/>
              <a:gd name="T12" fmla="*/ 768 w 7507"/>
              <a:gd name="T13" fmla="*/ 1284 h 7269"/>
              <a:gd name="T14" fmla="*/ 134 w 7507"/>
              <a:gd name="T15" fmla="*/ 3152 h 7269"/>
              <a:gd name="T16" fmla="*/ 1102 w 7507"/>
              <a:gd name="T17" fmla="*/ 4953 h 7269"/>
              <a:gd name="T18" fmla="*/ 6354 w 7507"/>
              <a:gd name="T19" fmla="*/ 7268 h 7269"/>
              <a:gd name="T20" fmla="*/ 6772 w 7507"/>
              <a:gd name="T21" fmla="*/ 7255 h 7269"/>
              <a:gd name="T22" fmla="*/ 6806 w 7507"/>
              <a:gd name="T23" fmla="*/ 5154 h 7269"/>
              <a:gd name="T24" fmla="*/ 7406 w 7507"/>
              <a:gd name="T25" fmla="*/ 3019 h 7269"/>
              <a:gd name="T26" fmla="*/ 7139 w 7507"/>
              <a:gd name="T27" fmla="*/ 884 h 7269"/>
              <a:gd name="T28" fmla="*/ 5662 w 7507"/>
              <a:gd name="T29" fmla="*/ 1 h 7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07" h="7269" extrusionOk="0">
                <a:moveTo>
                  <a:pt x="5662" y="1"/>
                </a:moveTo>
                <a:cubicBezTo>
                  <a:pt x="5542" y="1"/>
                  <a:pt x="5423" y="16"/>
                  <a:pt x="5305" y="50"/>
                </a:cubicBezTo>
                <a:cubicBezTo>
                  <a:pt x="4838" y="183"/>
                  <a:pt x="4471" y="584"/>
                  <a:pt x="4304" y="1017"/>
                </a:cubicBezTo>
                <a:cubicBezTo>
                  <a:pt x="4137" y="1451"/>
                  <a:pt x="4137" y="2018"/>
                  <a:pt x="4237" y="2485"/>
                </a:cubicBezTo>
                <a:cubicBezTo>
                  <a:pt x="3837" y="1885"/>
                  <a:pt x="3337" y="1384"/>
                  <a:pt x="2736" y="1117"/>
                </a:cubicBezTo>
                <a:cubicBezTo>
                  <a:pt x="2463" y="988"/>
                  <a:pt x="2158" y="920"/>
                  <a:pt x="1858" y="920"/>
                </a:cubicBezTo>
                <a:cubicBezTo>
                  <a:pt x="1461" y="920"/>
                  <a:pt x="1071" y="1038"/>
                  <a:pt x="768" y="1284"/>
                </a:cubicBezTo>
                <a:cubicBezTo>
                  <a:pt x="234" y="1684"/>
                  <a:pt x="1" y="2485"/>
                  <a:pt x="134" y="3152"/>
                </a:cubicBezTo>
                <a:cubicBezTo>
                  <a:pt x="268" y="3819"/>
                  <a:pt x="635" y="4453"/>
                  <a:pt x="1102" y="4953"/>
                </a:cubicBezTo>
                <a:cubicBezTo>
                  <a:pt x="2411" y="6388"/>
                  <a:pt x="4362" y="7268"/>
                  <a:pt x="6354" y="7268"/>
                </a:cubicBezTo>
                <a:cubicBezTo>
                  <a:pt x="6493" y="7268"/>
                  <a:pt x="6633" y="7264"/>
                  <a:pt x="6772" y="7255"/>
                </a:cubicBezTo>
                <a:cubicBezTo>
                  <a:pt x="6505" y="6521"/>
                  <a:pt x="6606" y="5787"/>
                  <a:pt x="6806" y="5154"/>
                </a:cubicBezTo>
                <a:cubicBezTo>
                  <a:pt x="6972" y="4453"/>
                  <a:pt x="7273" y="3719"/>
                  <a:pt x="7406" y="3019"/>
                </a:cubicBezTo>
                <a:cubicBezTo>
                  <a:pt x="7506" y="2318"/>
                  <a:pt x="7506" y="1518"/>
                  <a:pt x="7139" y="884"/>
                </a:cubicBezTo>
                <a:cubicBezTo>
                  <a:pt x="6834" y="384"/>
                  <a:pt x="6252" y="1"/>
                  <a:pt x="5662" y="1"/>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 name="Google Shape;406;p14"/>
          <p:cNvSpPr>
            <a:spLocks/>
          </p:cNvSpPr>
          <p:nvPr/>
        </p:nvSpPr>
        <p:spPr bwMode="auto">
          <a:xfrm flipH="1">
            <a:off x="300038" y="4549775"/>
            <a:ext cx="327025" cy="320675"/>
          </a:xfrm>
          <a:custGeom>
            <a:avLst/>
            <a:gdLst>
              <a:gd name="T0" fmla="*/ 3220 w 13043"/>
              <a:gd name="T1" fmla="*/ 0 h 12862"/>
              <a:gd name="T2" fmla="*/ 667 w 13043"/>
              <a:gd name="T3" fmla="*/ 1597 h 12862"/>
              <a:gd name="T4" fmla="*/ 234 w 13043"/>
              <a:gd name="T5" fmla="*/ 5333 h 12862"/>
              <a:gd name="T6" fmla="*/ 1234 w 13043"/>
              <a:gd name="T7" fmla="*/ 9002 h 12862"/>
              <a:gd name="T8" fmla="*/ 1201 w 13043"/>
              <a:gd name="T9" fmla="*/ 12838 h 12862"/>
              <a:gd name="T10" fmla="*/ 1937 w 13043"/>
              <a:gd name="T11" fmla="*/ 12861 h 12862"/>
              <a:gd name="T12" fmla="*/ 11108 w 13043"/>
              <a:gd name="T13" fmla="*/ 8768 h 12862"/>
              <a:gd name="T14" fmla="*/ 12843 w 13043"/>
              <a:gd name="T15" fmla="*/ 5599 h 12862"/>
              <a:gd name="T16" fmla="*/ 11742 w 13043"/>
              <a:gd name="T17" fmla="*/ 2330 h 12862"/>
              <a:gd name="T18" fmla="*/ 9808 w 13043"/>
              <a:gd name="T19" fmla="*/ 1690 h 12862"/>
              <a:gd name="T20" fmla="*/ 8340 w 13043"/>
              <a:gd name="T21" fmla="*/ 1997 h 12862"/>
              <a:gd name="T22" fmla="*/ 5704 w 13043"/>
              <a:gd name="T23" fmla="*/ 4399 h 12862"/>
              <a:gd name="T24" fmla="*/ 5571 w 13043"/>
              <a:gd name="T25" fmla="*/ 1830 h 12862"/>
              <a:gd name="T26" fmla="*/ 3870 w 13043"/>
              <a:gd name="T27" fmla="*/ 96 h 12862"/>
              <a:gd name="T28" fmla="*/ 3220 w 13043"/>
              <a:gd name="T29" fmla="*/ 0 h 12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43" h="12862" extrusionOk="0">
                <a:moveTo>
                  <a:pt x="3220" y="0"/>
                </a:moveTo>
                <a:cubicBezTo>
                  <a:pt x="2199" y="0"/>
                  <a:pt x="1162" y="663"/>
                  <a:pt x="667" y="1597"/>
                </a:cubicBezTo>
                <a:cubicBezTo>
                  <a:pt x="34" y="2697"/>
                  <a:pt x="0" y="4065"/>
                  <a:pt x="234" y="5333"/>
                </a:cubicBezTo>
                <a:cubicBezTo>
                  <a:pt x="501" y="6567"/>
                  <a:pt x="934" y="7768"/>
                  <a:pt x="1234" y="9002"/>
                </a:cubicBezTo>
                <a:cubicBezTo>
                  <a:pt x="1501" y="10269"/>
                  <a:pt x="1601" y="11604"/>
                  <a:pt x="1201" y="12838"/>
                </a:cubicBezTo>
                <a:cubicBezTo>
                  <a:pt x="1446" y="12854"/>
                  <a:pt x="1691" y="12861"/>
                  <a:pt x="1937" y="12861"/>
                </a:cubicBezTo>
                <a:cubicBezTo>
                  <a:pt x="5372" y="12861"/>
                  <a:pt x="8836" y="11352"/>
                  <a:pt x="11108" y="8768"/>
                </a:cubicBezTo>
                <a:cubicBezTo>
                  <a:pt x="11909" y="7868"/>
                  <a:pt x="12609" y="6834"/>
                  <a:pt x="12843" y="5599"/>
                </a:cubicBezTo>
                <a:cubicBezTo>
                  <a:pt x="13043" y="4399"/>
                  <a:pt x="12709" y="3064"/>
                  <a:pt x="11742" y="2330"/>
                </a:cubicBezTo>
                <a:cubicBezTo>
                  <a:pt x="11185" y="1889"/>
                  <a:pt x="10496" y="1690"/>
                  <a:pt x="9808" y="1690"/>
                </a:cubicBezTo>
                <a:cubicBezTo>
                  <a:pt x="9300" y="1690"/>
                  <a:pt x="8793" y="1799"/>
                  <a:pt x="8340" y="1997"/>
                </a:cubicBezTo>
                <a:cubicBezTo>
                  <a:pt x="7205" y="2431"/>
                  <a:pt x="6371" y="3365"/>
                  <a:pt x="5704" y="4399"/>
                </a:cubicBezTo>
                <a:cubicBezTo>
                  <a:pt x="5871" y="3565"/>
                  <a:pt x="5871" y="2597"/>
                  <a:pt x="5571" y="1830"/>
                </a:cubicBezTo>
                <a:cubicBezTo>
                  <a:pt x="5271" y="1030"/>
                  <a:pt x="4670" y="362"/>
                  <a:pt x="3870" y="96"/>
                </a:cubicBezTo>
                <a:cubicBezTo>
                  <a:pt x="3658" y="31"/>
                  <a:pt x="3439" y="0"/>
                  <a:pt x="3220"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 name="Google Shape;407;p14"/>
          <p:cNvSpPr>
            <a:spLocks/>
          </p:cNvSpPr>
          <p:nvPr/>
        </p:nvSpPr>
        <p:spPr bwMode="auto">
          <a:xfrm>
            <a:off x="8648700" y="3584575"/>
            <a:ext cx="327025" cy="320675"/>
          </a:xfrm>
          <a:custGeom>
            <a:avLst/>
            <a:gdLst>
              <a:gd name="T0" fmla="*/ 3220 w 13043"/>
              <a:gd name="T1" fmla="*/ 0 h 12862"/>
              <a:gd name="T2" fmla="*/ 667 w 13043"/>
              <a:gd name="T3" fmla="*/ 1597 h 12862"/>
              <a:gd name="T4" fmla="*/ 234 w 13043"/>
              <a:gd name="T5" fmla="*/ 5333 h 12862"/>
              <a:gd name="T6" fmla="*/ 1234 w 13043"/>
              <a:gd name="T7" fmla="*/ 9002 h 12862"/>
              <a:gd name="T8" fmla="*/ 1201 w 13043"/>
              <a:gd name="T9" fmla="*/ 12838 h 12862"/>
              <a:gd name="T10" fmla="*/ 1937 w 13043"/>
              <a:gd name="T11" fmla="*/ 12861 h 12862"/>
              <a:gd name="T12" fmla="*/ 11108 w 13043"/>
              <a:gd name="T13" fmla="*/ 8768 h 12862"/>
              <a:gd name="T14" fmla="*/ 12843 w 13043"/>
              <a:gd name="T15" fmla="*/ 5599 h 12862"/>
              <a:gd name="T16" fmla="*/ 11742 w 13043"/>
              <a:gd name="T17" fmla="*/ 2330 h 12862"/>
              <a:gd name="T18" fmla="*/ 9808 w 13043"/>
              <a:gd name="T19" fmla="*/ 1690 h 12862"/>
              <a:gd name="T20" fmla="*/ 8340 w 13043"/>
              <a:gd name="T21" fmla="*/ 1997 h 12862"/>
              <a:gd name="T22" fmla="*/ 5704 w 13043"/>
              <a:gd name="T23" fmla="*/ 4399 h 12862"/>
              <a:gd name="T24" fmla="*/ 5571 w 13043"/>
              <a:gd name="T25" fmla="*/ 1830 h 12862"/>
              <a:gd name="T26" fmla="*/ 3870 w 13043"/>
              <a:gd name="T27" fmla="*/ 96 h 12862"/>
              <a:gd name="T28" fmla="*/ 3220 w 13043"/>
              <a:gd name="T29" fmla="*/ 0 h 12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43" h="12862" extrusionOk="0">
                <a:moveTo>
                  <a:pt x="3220" y="0"/>
                </a:moveTo>
                <a:cubicBezTo>
                  <a:pt x="2199" y="0"/>
                  <a:pt x="1162" y="663"/>
                  <a:pt x="667" y="1597"/>
                </a:cubicBezTo>
                <a:cubicBezTo>
                  <a:pt x="34" y="2697"/>
                  <a:pt x="0" y="4065"/>
                  <a:pt x="234" y="5333"/>
                </a:cubicBezTo>
                <a:cubicBezTo>
                  <a:pt x="501" y="6567"/>
                  <a:pt x="934" y="7768"/>
                  <a:pt x="1234" y="9002"/>
                </a:cubicBezTo>
                <a:cubicBezTo>
                  <a:pt x="1501" y="10269"/>
                  <a:pt x="1601" y="11604"/>
                  <a:pt x="1201" y="12838"/>
                </a:cubicBezTo>
                <a:cubicBezTo>
                  <a:pt x="1446" y="12854"/>
                  <a:pt x="1691" y="12861"/>
                  <a:pt x="1937" y="12861"/>
                </a:cubicBezTo>
                <a:cubicBezTo>
                  <a:pt x="5372" y="12861"/>
                  <a:pt x="8836" y="11352"/>
                  <a:pt x="11108" y="8768"/>
                </a:cubicBezTo>
                <a:cubicBezTo>
                  <a:pt x="11909" y="7868"/>
                  <a:pt x="12609" y="6834"/>
                  <a:pt x="12843" y="5599"/>
                </a:cubicBezTo>
                <a:cubicBezTo>
                  <a:pt x="13043" y="4399"/>
                  <a:pt x="12709" y="3064"/>
                  <a:pt x="11742" y="2330"/>
                </a:cubicBezTo>
                <a:cubicBezTo>
                  <a:pt x="11185" y="1889"/>
                  <a:pt x="10496" y="1690"/>
                  <a:pt x="9808" y="1690"/>
                </a:cubicBezTo>
                <a:cubicBezTo>
                  <a:pt x="9300" y="1690"/>
                  <a:pt x="8793" y="1799"/>
                  <a:pt x="8340" y="1997"/>
                </a:cubicBezTo>
                <a:cubicBezTo>
                  <a:pt x="7205" y="2431"/>
                  <a:pt x="6371" y="3365"/>
                  <a:pt x="5704" y="4399"/>
                </a:cubicBezTo>
                <a:cubicBezTo>
                  <a:pt x="5871" y="3565"/>
                  <a:pt x="5871" y="2597"/>
                  <a:pt x="5571" y="1830"/>
                </a:cubicBezTo>
                <a:cubicBezTo>
                  <a:pt x="5271" y="1030"/>
                  <a:pt x="4670" y="362"/>
                  <a:pt x="3870" y="96"/>
                </a:cubicBezTo>
                <a:cubicBezTo>
                  <a:pt x="3658" y="31"/>
                  <a:pt x="3439" y="0"/>
                  <a:pt x="3220"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 name="Google Shape;408;p14"/>
          <p:cNvSpPr>
            <a:spLocks/>
          </p:cNvSpPr>
          <p:nvPr/>
        </p:nvSpPr>
        <p:spPr bwMode="auto">
          <a:xfrm>
            <a:off x="1590675" y="547688"/>
            <a:ext cx="187325" cy="184150"/>
          </a:xfrm>
          <a:custGeom>
            <a:avLst/>
            <a:gdLst>
              <a:gd name="T0" fmla="*/ 9836 w 13077"/>
              <a:gd name="T1" fmla="*/ 0 h 12835"/>
              <a:gd name="T2" fmla="*/ 9174 w 13077"/>
              <a:gd name="T3" fmla="*/ 96 h 12835"/>
              <a:gd name="T4" fmla="*/ 7473 w 13077"/>
              <a:gd name="T5" fmla="*/ 1797 h 12835"/>
              <a:gd name="T6" fmla="*/ 7340 w 13077"/>
              <a:gd name="T7" fmla="*/ 4399 h 12835"/>
              <a:gd name="T8" fmla="*/ 4738 w 13077"/>
              <a:gd name="T9" fmla="*/ 1964 h 12835"/>
              <a:gd name="T10" fmla="*/ 3258 w 13077"/>
              <a:gd name="T11" fmla="*/ 1682 h 12835"/>
              <a:gd name="T12" fmla="*/ 1302 w 13077"/>
              <a:gd name="T13" fmla="*/ 2297 h 12835"/>
              <a:gd name="T14" fmla="*/ 234 w 13077"/>
              <a:gd name="T15" fmla="*/ 5600 h 12835"/>
              <a:gd name="T16" fmla="*/ 1936 w 13077"/>
              <a:gd name="T17" fmla="*/ 8769 h 12835"/>
              <a:gd name="T18" fmla="*/ 11017 w 13077"/>
              <a:gd name="T19" fmla="*/ 12835 h 12835"/>
              <a:gd name="T20" fmla="*/ 11843 w 13077"/>
              <a:gd name="T21" fmla="*/ 12805 h 12835"/>
              <a:gd name="T22" fmla="*/ 11809 w 13077"/>
              <a:gd name="T23" fmla="*/ 8969 h 12835"/>
              <a:gd name="T24" fmla="*/ 12810 w 13077"/>
              <a:gd name="T25" fmla="*/ 5299 h 12835"/>
              <a:gd name="T26" fmla="*/ 12410 w 13077"/>
              <a:gd name="T27" fmla="*/ 1597 h 12835"/>
              <a:gd name="T28" fmla="*/ 9836 w 13077"/>
              <a:gd name="T29" fmla="*/ 0 h 12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77" h="12835" extrusionOk="0">
                <a:moveTo>
                  <a:pt x="9836" y="0"/>
                </a:moveTo>
                <a:cubicBezTo>
                  <a:pt x="9614" y="0"/>
                  <a:pt x="9392" y="31"/>
                  <a:pt x="9174" y="96"/>
                </a:cubicBezTo>
                <a:cubicBezTo>
                  <a:pt x="8407" y="363"/>
                  <a:pt x="7773" y="1030"/>
                  <a:pt x="7473" y="1797"/>
                </a:cubicBezTo>
                <a:cubicBezTo>
                  <a:pt x="7173" y="2598"/>
                  <a:pt x="7173" y="3565"/>
                  <a:pt x="7340" y="4399"/>
                </a:cubicBezTo>
                <a:cubicBezTo>
                  <a:pt x="6672" y="3365"/>
                  <a:pt x="5838" y="2431"/>
                  <a:pt x="4738" y="1964"/>
                </a:cubicBezTo>
                <a:cubicBezTo>
                  <a:pt x="4275" y="1782"/>
                  <a:pt x="3766" y="1682"/>
                  <a:pt x="3258" y="1682"/>
                </a:cubicBezTo>
                <a:cubicBezTo>
                  <a:pt x="2558" y="1682"/>
                  <a:pt x="1863" y="1872"/>
                  <a:pt x="1302" y="2297"/>
                </a:cubicBezTo>
                <a:cubicBezTo>
                  <a:pt x="335" y="3065"/>
                  <a:pt x="1" y="4399"/>
                  <a:pt x="234" y="5600"/>
                </a:cubicBezTo>
                <a:cubicBezTo>
                  <a:pt x="435" y="6801"/>
                  <a:pt x="1135" y="7868"/>
                  <a:pt x="1936" y="8769"/>
                </a:cubicBezTo>
                <a:cubicBezTo>
                  <a:pt x="4219" y="11330"/>
                  <a:pt x="7616" y="12835"/>
                  <a:pt x="11017" y="12835"/>
                </a:cubicBezTo>
                <a:cubicBezTo>
                  <a:pt x="11292" y="12835"/>
                  <a:pt x="11568" y="12825"/>
                  <a:pt x="11843" y="12805"/>
                </a:cubicBezTo>
                <a:cubicBezTo>
                  <a:pt x="11409" y="11604"/>
                  <a:pt x="11576" y="10270"/>
                  <a:pt x="11809" y="8969"/>
                </a:cubicBezTo>
                <a:cubicBezTo>
                  <a:pt x="12110" y="7768"/>
                  <a:pt x="12577" y="6567"/>
                  <a:pt x="12810" y="5299"/>
                </a:cubicBezTo>
                <a:cubicBezTo>
                  <a:pt x="13077" y="4065"/>
                  <a:pt x="13010" y="2698"/>
                  <a:pt x="12410" y="1597"/>
                </a:cubicBezTo>
                <a:cubicBezTo>
                  <a:pt x="11888" y="663"/>
                  <a:pt x="10869" y="0"/>
                  <a:pt x="9836"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9" name="Google Shape;379;p14"/>
          <p:cNvSpPr txBox="1">
            <a:spLocks noGrp="1"/>
          </p:cNvSpPr>
          <p:nvPr>
            <p:ph type="title"/>
          </p:nvPr>
        </p:nvSpPr>
        <p:spPr>
          <a:xfrm>
            <a:off x="4706875" y="2940125"/>
            <a:ext cx="3567000" cy="589500"/>
          </a:xfrm>
          <a:prstGeom prst="rect">
            <a:avLst/>
          </a:prstGeom>
        </p:spPr>
        <p:txBody>
          <a:bodyPr spcFirstLastPara="1">
            <a:noAutofit/>
          </a:bodyPr>
          <a:lstStyle>
            <a:lvl1pPr lvl="0" rtl="0">
              <a:spcBef>
                <a:spcPts val="0"/>
              </a:spcBef>
              <a:spcAft>
                <a:spcPts val="0"/>
              </a:spcAft>
              <a:buSzPts val="2200"/>
              <a:buNone/>
              <a:defRPr sz="1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80" name="Google Shape;380;p14"/>
          <p:cNvSpPr txBox="1">
            <a:spLocks noGrp="1"/>
          </p:cNvSpPr>
          <p:nvPr>
            <p:ph type="body" idx="1"/>
          </p:nvPr>
        </p:nvSpPr>
        <p:spPr>
          <a:xfrm>
            <a:off x="4680325" y="1628675"/>
            <a:ext cx="3620100" cy="1229700"/>
          </a:xfrm>
          <a:prstGeom prst="rect">
            <a:avLst/>
          </a:prstGeom>
        </p:spPr>
        <p:txBody>
          <a:bodyPr spcFirstLastPara="1">
            <a:noAutofit/>
          </a:bodyPr>
          <a:lstStyle>
            <a:lvl1pPr marL="457200" lvl="0" indent="-330200" algn="ctr"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Tree>
    <p:extLst>
      <p:ext uri="{BB962C8B-B14F-4D97-AF65-F5344CB8AC3E}">
        <p14:creationId xmlns:p14="http://schemas.microsoft.com/office/powerpoint/2010/main" val="4326868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p:cSld name="1_Quote">
    <p:spTree>
      <p:nvGrpSpPr>
        <p:cNvPr id="1" name="Shape 378"/>
        <p:cNvGrpSpPr/>
        <p:nvPr/>
      </p:nvGrpSpPr>
      <p:grpSpPr>
        <a:xfrm>
          <a:off x="0" y="0"/>
          <a:ext cx="0" cy="0"/>
          <a:chOff x="0" y="0"/>
          <a:chExt cx="0" cy="0"/>
        </a:xfrm>
      </p:grpSpPr>
      <p:grpSp>
        <p:nvGrpSpPr>
          <p:cNvPr id="4" name="Google Shape;381;p14"/>
          <p:cNvGrpSpPr>
            <a:grpSpLocks/>
          </p:cNvGrpSpPr>
          <p:nvPr/>
        </p:nvGrpSpPr>
        <p:grpSpPr bwMode="auto">
          <a:xfrm rot="-9475892">
            <a:off x="8763000" y="-90488"/>
            <a:ext cx="581025" cy="1612901"/>
            <a:chOff x="2295150" y="3140200"/>
            <a:chExt cx="580425" cy="1612825"/>
          </a:xfrm>
        </p:grpSpPr>
        <p:sp>
          <p:nvSpPr>
            <p:cNvPr id="5" name="Google Shape;382;p14"/>
            <p:cNvSpPr>
              <a:spLocks/>
            </p:cNvSpPr>
            <p:nvPr/>
          </p:nvSpPr>
          <p:spPr bwMode="auto">
            <a:xfrm>
              <a:off x="2295150" y="3140200"/>
              <a:ext cx="580425" cy="1612000"/>
            </a:xfrm>
            <a:custGeom>
              <a:avLst/>
              <a:gdLst>
                <a:gd name="T0" fmla="*/ 501 w 23217"/>
                <a:gd name="T1" fmla="*/ 0 h 64480"/>
                <a:gd name="T2" fmla="*/ 467 w 23217"/>
                <a:gd name="T3" fmla="*/ 500 h 64480"/>
                <a:gd name="T4" fmla="*/ 34 w 23217"/>
                <a:gd name="T5" fmla="*/ 10608 h 64480"/>
                <a:gd name="T6" fmla="*/ 34 w 23217"/>
                <a:gd name="T7" fmla="*/ 11141 h 64480"/>
                <a:gd name="T8" fmla="*/ 667 w 23217"/>
                <a:gd name="T9" fmla="*/ 20682 h 64480"/>
                <a:gd name="T10" fmla="*/ 701 w 23217"/>
                <a:gd name="T11" fmla="*/ 21149 h 64480"/>
                <a:gd name="T12" fmla="*/ 2469 w 23217"/>
                <a:gd name="T13" fmla="*/ 30689 h 64480"/>
                <a:gd name="T14" fmla="*/ 2602 w 23217"/>
                <a:gd name="T15" fmla="*/ 31122 h 64480"/>
                <a:gd name="T16" fmla="*/ 5171 w 23217"/>
                <a:gd name="T17" fmla="*/ 39462 h 64480"/>
                <a:gd name="T18" fmla="*/ 5337 w 23217"/>
                <a:gd name="T19" fmla="*/ 39895 h 64480"/>
                <a:gd name="T20" fmla="*/ 9274 w 23217"/>
                <a:gd name="T21" fmla="*/ 48401 h 64480"/>
                <a:gd name="T22" fmla="*/ 9474 w 23217"/>
                <a:gd name="T23" fmla="*/ 48835 h 64480"/>
                <a:gd name="T24" fmla="*/ 21549 w 23217"/>
                <a:gd name="T25" fmla="*/ 64246 h 64480"/>
                <a:gd name="T26" fmla="*/ 21816 w 23217"/>
                <a:gd name="T27" fmla="*/ 64480 h 64480"/>
                <a:gd name="T28" fmla="*/ 21883 w 23217"/>
                <a:gd name="T29" fmla="*/ 64046 h 64480"/>
                <a:gd name="T30" fmla="*/ 23117 w 23217"/>
                <a:gd name="T31" fmla="*/ 51404 h 64480"/>
                <a:gd name="T32" fmla="*/ 23117 w 23217"/>
                <a:gd name="T33" fmla="*/ 50903 h 64480"/>
                <a:gd name="T34" fmla="*/ 21949 w 23217"/>
                <a:gd name="T35" fmla="*/ 41196 h 64480"/>
                <a:gd name="T36" fmla="*/ 21849 w 23217"/>
                <a:gd name="T37" fmla="*/ 40796 h 64480"/>
                <a:gd name="T38" fmla="*/ 19614 w 23217"/>
                <a:gd name="T39" fmla="*/ 32557 h 64480"/>
                <a:gd name="T40" fmla="*/ 19481 w 23217"/>
                <a:gd name="T41" fmla="*/ 32156 h 64480"/>
                <a:gd name="T42" fmla="*/ 16178 w 23217"/>
                <a:gd name="T43" fmla="*/ 24151 h 64480"/>
                <a:gd name="T44" fmla="*/ 16012 w 23217"/>
                <a:gd name="T45" fmla="*/ 23784 h 64480"/>
                <a:gd name="T46" fmla="*/ 11875 w 23217"/>
                <a:gd name="T47" fmla="*/ 15945 h 64480"/>
                <a:gd name="T48" fmla="*/ 11675 w 23217"/>
                <a:gd name="T49" fmla="*/ 15545 h 64480"/>
                <a:gd name="T50" fmla="*/ 6805 w 23217"/>
                <a:gd name="T51" fmla="*/ 8006 h 64480"/>
                <a:gd name="T52" fmla="*/ 6505 w 23217"/>
                <a:gd name="T53" fmla="*/ 7606 h 64480"/>
                <a:gd name="T54" fmla="*/ 834 w 23217"/>
                <a:gd name="T55" fmla="*/ 334 h 64480"/>
                <a:gd name="T56" fmla="*/ 501 w 23217"/>
                <a:gd name="T57" fmla="*/ 0 h 64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217" h="64480" extrusionOk="0">
                  <a:moveTo>
                    <a:pt x="501" y="0"/>
                  </a:moveTo>
                  <a:cubicBezTo>
                    <a:pt x="501" y="167"/>
                    <a:pt x="467" y="334"/>
                    <a:pt x="467" y="500"/>
                  </a:cubicBezTo>
                  <a:cubicBezTo>
                    <a:pt x="134" y="4003"/>
                    <a:pt x="0" y="7372"/>
                    <a:pt x="34" y="10608"/>
                  </a:cubicBezTo>
                  <a:lnTo>
                    <a:pt x="34" y="11141"/>
                  </a:lnTo>
                  <a:cubicBezTo>
                    <a:pt x="100" y="14477"/>
                    <a:pt x="334" y="17679"/>
                    <a:pt x="667" y="20682"/>
                  </a:cubicBezTo>
                  <a:cubicBezTo>
                    <a:pt x="667" y="20848"/>
                    <a:pt x="701" y="20982"/>
                    <a:pt x="701" y="21149"/>
                  </a:cubicBezTo>
                  <a:cubicBezTo>
                    <a:pt x="1134" y="24518"/>
                    <a:pt x="1768" y="27720"/>
                    <a:pt x="2469" y="30689"/>
                  </a:cubicBezTo>
                  <a:cubicBezTo>
                    <a:pt x="2502" y="30822"/>
                    <a:pt x="2535" y="30989"/>
                    <a:pt x="2602" y="31122"/>
                  </a:cubicBezTo>
                  <a:cubicBezTo>
                    <a:pt x="3336" y="34125"/>
                    <a:pt x="4203" y="36860"/>
                    <a:pt x="5171" y="39462"/>
                  </a:cubicBezTo>
                  <a:cubicBezTo>
                    <a:pt x="5204" y="39628"/>
                    <a:pt x="5304" y="39729"/>
                    <a:pt x="5337" y="39895"/>
                  </a:cubicBezTo>
                  <a:cubicBezTo>
                    <a:pt x="6538" y="43031"/>
                    <a:pt x="7873" y="45866"/>
                    <a:pt x="9274" y="48401"/>
                  </a:cubicBezTo>
                  <a:cubicBezTo>
                    <a:pt x="9307" y="48535"/>
                    <a:pt x="9374" y="48702"/>
                    <a:pt x="9474" y="48835"/>
                  </a:cubicBezTo>
                  <a:cubicBezTo>
                    <a:pt x="14644" y="58208"/>
                    <a:pt x="20315" y="63212"/>
                    <a:pt x="21549" y="64246"/>
                  </a:cubicBezTo>
                  <a:cubicBezTo>
                    <a:pt x="21716" y="64380"/>
                    <a:pt x="21816" y="64480"/>
                    <a:pt x="21816" y="64480"/>
                  </a:cubicBezTo>
                  <a:cubicBezTo>
                    <a:pt x="21849" y="64346"/>
                    <a:pt x="21849" y="64179"/>
                    <a:pt x="21883" y="64046"/>
                  </a:cubicBezTo>
                  <a:cubicBezTo>
                    <a:pt x="22850" y="59810"/>
                    <a:pt x="23217" y="55540"/>
                    <a:pt x="23117" y="51404"/>
                  </a:cubicBezTo>
                  <a:lnTo>
                    <a:pt x="23117" y="50903"/>
                  </a:lnTo>
                  <a:cubicBezTo>
                    <a:pt x="23017" y="47634"/>
                    <a:pt x="22583" y="44365"/>
                    <a:pt x="21949" y="41196"/>
                  </a:cubicBezTo>
                  <a:cubicBezTo>
                    <a:pt x="21883" y="41063"/>
                    <a:pt x="21883" y="40896"/>
                    <a:pt x="21849" y="40796"/>
                  </a:cubicBezTo>
                  <a:cubicBezTo>
                    <a:pt x="21282" y="37961"/>
                    <a:pt x="20515" y="35192"/>
                    <a:pt x="19614" y="32557"/>
                  </a:cubicBezTo>
                  <a:cubicBezTo>
                    <a:pt x="19548" y="32457"/>
                    <a:pt x="19514" y="32290"/>
                    <a:pt x="19481" y="32156"/>
                  </a:cubicBezTo>
                  <a:cubicBezTo>
                    <a:pt x="18513" y="29354"/>
                    <a:pt x="17379" y="26653"/>
                    <a:pt x="16178" y="24151"/>
                  </a:cubicBezTo>
                  <a:cubicBezTo>
                    <a:pt x="16145" y="24017"/>
                    <a:pt x="16112" y="23884"/>
                    <a:pt x="16012" y="23784"/>
                  </a:cubicBezTo>
                  <a:cubicBezTo>
                    <a:pt x="14677" y="20948"/>
                    <a:pt x="13310" y="18347"/>
                    <a:pt x="11875" y="15945"/>
                  </a:cubicBezTo>
                  <a:cubicBezTo>
                    <a:pt x="11842" y="15811"/>
                    <a:pt x="11742" y="15678"/>
                    <a:pt x="11675" y="15545"/>
                  </a:cubicBezTo>
                  <a:cubicBezTo>
                    <a:pt x="10007" y="12709"/>
                    <a:pt x="8306" y="10174"/>
                    <a:pt x="6805" y="8006"/>
                  </a:cubicBezTo>
                  <a:cubicBezTo>
                    <a:pt x="6705" y="7839"/>
                    <a:pt x="6605" y="7706"/>
                    <a:pt x="6505" y="7606"/>
                  </a:cubicBezTo>
                  <a:cubicBezTo>
                    <a:pt x="3803" y="3803"/>
                    <a:pt x="1635" y="1201"/>
                    <a:pt x="834" y="334"/>
                  </a:cubicBezTo>
                  <a:lnTo>
                    <a:pt x="501" y="0"/>
                  </a:ln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 name="Google Shape;383;p14"/>
            <p:cNvSpPr>
              <a:spLocks/>
            </p:cNvSpPr>
            <p:nvPr/>
          </p:nvSpPr>
          <p:spPr bwMode="auto">
            <a:xfrm>
              <a:off x="2296800" y="3141025"/>
              <a:ext cx="577125" cy="1612000"/>
            </a:xfrm>
            <a:custGeom>
              <a:avLst/>
              <a:gdLst>
                <a:gd name="T0" fmla="*/ 401 w 23085"/>
                <a:gd name="T1" fmla="*/ 501 h 64480"/>
                <a:gd name="T2" fmla="*/ 6572 w 23085"/>
                <a:gd name="T3" fmla="*/ 15478 h 64480"/>
                <a:gd name="T4" fmla="*/ 1 w 23085"/>
                <a:gd name="T5" fmla="*/ 11142 h 64480"/>
                <a:gd name="T6" fmla="*/ 6806 w 23085"/>
                <a:gd name="T7" fmla="*/ 16079 h 64480"/>
                <a:gd name="T8" fmla="*/ 635 w 23085"/>
                <a:gd name="T9" fmla="*/ 20682 h 64480"/>
                <a:gd name="T10" fmla="*/ 668 w 23085"/>
                <a:gd name="T11" fmla="*/ 21149 h 64480"/>
                <a:gd name="T12" fmla="*/ 10142 w 23085"/>
                <a:gd name="T13" fmla="*/ 24685 h 64480"/>
                <a:gd name="T14" fmla="*/ 12910 w 23085"/>
                <a:gd name="T15" fmla="*/ 32290 h 64480"/>
                <a:gd name="T16" fmla="*/ 2436 w 23085"/>
                <a:gd name="T17" fmla="*/ 30689 h 64480"/>
                <a:gd name="T18" fmla="*/ 2569 w 23085"/>
                <a:gd name="T19" fmla="*/ 31123 h 64480"/>
                <a:gd name="T20" fmla="*/ 13077 w 23085"/>
                <a:gd name="T21" fmla="*/ 32624 h 64480"/>
                <a:gd name="T22" fmla="*/ 15912 w 23085"/>
                <a:gd name="T23" fmla="*/ 41130 h 64480"/>
                <a:gd name="T24" fmla="*/ 5171 w 23085"/>
                <a:gd name="T25" fmla="*/ 39429 h 64480"/>
                <a:gd name="T26" fmla="*/ 12477 w 23085"/>
                <a:gd name="T27" fmla="*/ 41330 h 64480"/>
                <a:gd name="T28" fmla="*/ 18014 w 23085"/>
                <a:gd name="T29" fmla="*/ 48535 h 64480"/>
                <a:gd name="T30" fmla="*/ 14327 w 23085"/>
                <a:gd name="T31" fmla="*/ 48722 h 64480"/>
                <a:gd name="T32" fmla="*/ 9241 w 23085"/>
                <a:gd name="T33" fmla="*/ 48368 h 64480"/>
                <a:gd name="T34" fmla="*/ 14578 w 23085"/>
                <a:gd name="T35" fmla="*/ 49136 h 64480"/>
                <a:gd name="T36" fmla="*/ 18081 w 23085"/>
                <a:gd name="T37" fmla="*/ 48935 h 64480"/>
                <a:gd name="T38" fmla="*/ 21483 w 23085"/>
                <a:gd name="T39" fmla="*/ 64280 h 64480"/>
                <a:gd name="T40" fmla="*/ 21817 w 23085"/>
                <a:gd name="T41" fmla="*/ 64046 h 64480"/>
                <a:gd name="T42" fmla="*/ 22484 w 23085"/>
                <a:gd name="T43" fmla="*/ 51871 h 64480"/>
                <a:gd name="T44" fmla="*/ 23084 w 23085"/>
                <a:gd name="T45" fmla="*/ 50937 h 64480"/>
                <a:gd name="T46" fmla="*/ 17280 w 23085"/>
                <a:gd name="T47" fmla="*/ 44666 h 64480"/>
                <a:gd name="T48" fmla="*/ 21917 w 23085"/>
                <a:gd name="T49" fmla="*/ 41163 h 64480"/>
                <a:gd name="T50" fmla="*/ 17180 w 23085"/>
                <a:gd name="T51" fmla="*/ 44299 h 64480"/>
                <a:gd name="T52" fmla="*/ 16235 w 23085"/>
                <a:gd name="T53" fmla="*/ 41235 h 64480"/>
                <a:gd name="T54" fmla="*/ 15846 w 23085"/>
                <a:gd name="T55" fmla="*/ 40263 h 64480"/>
                <a:gd name="T56" fmla="*/ 17513 w 23085"/>
                <a:gd name="T57" fmla="*/ 34592 h 64480"/>
                <a:gd name="T58" fmla="*/ 19315 w 23085"/>
                <a:gd name="T59" fmla="*/ 32190 h 64480"/>
                <a:gd name="T60" fmla="*/ 11676 w 23085"/>
                <a:gd name="T61" fmla="*/ 28087 h 64480"/>
                <a:gd name="T62" fmla="*/ 16012 w 23085"/>
                <a:gd name="T63" fmla="*/ 24151 h 64480"/>
                <a:gd name="T64" fmla="*/ 11576 w 23085"/>
                <a:gd name="T65" fmla="*/ 27687 h 64480"/>
                <a:gd name="T66" fmla="*/ 8774 w 23085"/>
                <a:gd name="T67" fmla="*/ 20182 h 64480"/>
                <a:gd name="T68" fmla="*/ 11776 w 23085"/>
                <a:gd name="T69" fmla="*/ 15878 h 64480"/>
                <a:gd name="T70" fmla="*/ 8607 w 23085"/>
                <a:gd name="T71" fmla="*/ 19781 h 64480"/>
                <a:gd name="T72" fmla="*/ 5438 w 23085"/>
                <a:gd name="T73" fmla="*/ 11776 h 64480"/>
                <a:gd name="T74" fmla="*/ 6406 w 23085"/>
                <a:gd name="T75" fmla="*/ 7539 h 64480"/>
                <a:gd name="T76" fmla="*/ 802 w 23085"/>
                <a:gd name="T77" fmla="*/ 467 h 64480"/>
                <a:gd name="T78" fmla="*/ 435 w 23085"/>
                <a:gd name="T79" fmla="*/ 0 h 64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085" h="64480" extrusionOk="0">
                  <a:moveTo>
                    <a:pt x="435" y="0"/>
                  </a:moveTo>
                  <a:cubicBezTo>
                    <a:pt x="435" y="167"/>
                    <a:pt x="401" y="334"/>
                    <a:pt x="401" y="501"/>
                  </a:cubicBezTo>
                  <a:cubicBezTo>
                    <a:pt x="2002" y="4337"/>
                    <a:pt x="3604" y="8206"/>
                    <a:pt x="5171" y="12109"/>
                  </a:cubicBezTo>
                  <a:lnTo>
                    <a:pt x="6572" y="15478"/>
                  </a:lnTo>
                  <a:cubicBezTo>
                    <a:pt x="4237" y="14077"/>
                    <a:pt x="2069" y="12443"/>
                    <a:pt x="1" y="10608"/>
                  </a:cubicBezTo>
                  <a:lnTo>
                    <a:pt x="1" y="11142"/>
                  </a:lnTo>
                  <a:cubicBezTo>
                    <a:pt x="2136" y="12976"/>
                    <a:pt x="4404" y="14611"/>
                    <a:pt x="6772" y="16079"/>
                  </a:cubicBezTo>
                  <a:lnTo>
                    <a:pt x="6806" y="16079"/>
                  </a:lnTo>
                  <a:cubicBezTo>
                    <a:pt x="7907" y="18781"/>
                    <a:pt x="8941" y="21483"/>
                    <a:pt x="9975" y="24251"/>
                  </a:cubicBezTo>
                  <a:cubicBezTo>
                    <a:pt x="6739" y="23484"/>
                    <a:pt x="3570" y="22283"/>
                    <a:pt x="635" y="20682"/>
                  </a:cubicBezTo>
                  <a:cubicBezTo>
                    <a:pt x="635" y="20849"/>
                    <a:pt x="668" y="20982"/>
                    <a:pt x="668" y="21149"/>
                  </a:cubicBezTo>
                  <a:cubicBezTo>
                    <a:pt x="2670" y="22183"/>
                    <a:pt x="4738" y="23084"/>
                    <a:pt x="6839" y="23784"/>
                  </a:cubicBezTo>
                  <a:cubicBezTo>
                    <a:pt x="7940" y="24151"/>
                    <a:pt x="9007" y="24451"/>
                    <a:pt x="10142" y="24685"/>
                  </a:cubicBezTo>
                  <a:cubicBezTo>
                    <a:pt x="10242" y="24852"/>
                    <a:pt x="10275" y="25085"/>
                    <a:pt x="10342" y="25252"/>
                  </a:cubicBezTo>
                  <a:cubicBezTo>
                    <a:pt x="11242" y="27587"/>
                    <a:pt x="12076" y="29922"/>
                    <a:pt x="12910" y="32290"/>
                  </a:cubicBezTo>
                  <a:cubicBezTo>
                    <a:pt x="12805" y="32291"/>
                    <a:pt x="12700" y="32292"/>
                    <a:pt x="12595" y="32292"/>
                  </a:cubicBezTo>
                  <a:cubicBezTo>
                    <a:pt x="9133" y="32292"/>
                    <a:pt x="5706" y="31758"/>
                    <a:pt x="2436" y="30689"/>
                  </a:cubicBezTo>
                  <a:cubicBezTo>
                    <a:pt x="2469" y="30823"/>
                    <a:pt x="2503" y="30989"/>
                    <a:pt x="2569" y="31123"/>
                  </a:cubicBezTo>
                  <a:cubicBezTo>
                    <a:pt x="4771" y="31823"/>
                    <a:pt x="7073" y="32290"/>
                    <a:pt x="9408" y="32490"/>
                  </a:cubicBezTo>
                  <a:cubicBezTo>
                    <a:pt x="10642" y="32590"/>
                    <a:pt x="11843" y="32624"/>
                    <a:pt x="13077" y="32624"/>
                  </a:cubicBezTo>
                  <a:cubicBezTo>
                    <a:pt x="13777" y="34592"/>
                    <a:pt x="14445" y="36527"/>
                    <a:pt x="15078" y="38528"/>
                  </a:cubicBezTo>
                  <a:cubicBezTo>
                    <a:pt x="15345" y="39429"/>
                    <a:pt x="15645" y="40263"/>
                    <a:pt x="15912" y="41130"/>
                  </a:cubicBezTo>
                  <a:cubicBezTo>
                    <a:pt x="12276" y="41130"/>
                    <a:pt x="8607" y="40596"/>
                    <a:pt x="5171" y="39429"/>
                  </a:cubicBezTo>
                  <a:cubicBezTo>
                    <a:pt x="5238" y="39595"/>
                    <a:pt x="5305" y="39696"/>
                    <a:pt x="5338" y="39862"/>
                  </a:cubicBezTo>
                  <a:cubicBezTo>
                    <a:pt x="7640" y="40630"/>
                    <a:pt x="10075" y="41130"/>
                    <a:pt x="12477" y="41330"/>
                  </a:cubicBezTo>
                  <a:cubicBezTo>
                    <a:pt x="13644" y="41430"/>
                    <a:pt x="14812" y="41463"/>
                    <a:pt x="15979" y="41463"/>
                  </a:cubicBezTo>
                  <a:cubicBezTo>
                    <a:pt x="16680" y="43798"/>
                    <a:pt x="17413" y="46167"/>
                    <a:pt x="18014" y="48535"/>
                  </a:cubicBezTo>
                  <a:lnTo>
                    <a:pt x="17980" y="48535"/>
                  </a:lnTo>
                  <a:cubicBezTo>
                    <a:pt x="16770" y="48660"/>
                    <a:pt x="15549" y="48722"/>
                    <a:pt x="14327" y="48722"/>
                  </a:cubicBezTo>
                  <a:cubicBezTo>
                    <a:pt x="12620" y="48722"/>
                    <a:pt x="10913" y="48602"/>
                    <a:pt x="9241" y="48368"/>
                  </a:cubicBezTo>
                  <a:cubicBezTo>
                    <a:pt x="9274" y="48502"/>
                    <a:pt x="9374" y="48669"/>
                    <a:pt x="9441" y="48802"/>
                  </a:cubicBezTo>
                  <a:cubicBezTo>
                    <a:pt x="11109" y="49036"/>
                    <a:pt x="12877" y="49136"/>
                    <a:pt x="14578" y="49136"/>
                  </a:cubicBezTo>
                  <a:cubicBezTo>
                    <a:pt x="15679" y="49136"/>
                    <a:pt x="16880" y="49102"/>
                    <a:pt x="17980" y="48969"/>
                  </a:cubicBezTo>
                  <a:cubicBezTo>
                    <a:pt x="18014" y="48969"/>
                    <a:pt x="18081" y="48935"/>
                    <a:pt x="18081" y="48935"/>
                  </a:cubicBezTo>
                  <a:cubicBezTo>
                    <a:pt x="18314" y="49970"/>
                    <a:pt x="18614" y="50970"/>
                    <a:pt x="18848" y="52004"/>
                  </a:cubicBezTo>
                  <a:cubicBezTo>
                    <a:pt x="19848" y="56041"/>
                    <a:pt x="20782" y="60144"/>
                    <a:pt x="21483" y="64280"/>
                  </a:cubicBezTo>
                  <a:cubicBezTo>
                    <a:pt x="21650" y="64380"/>
                    <a:pt x="21750" y="64480"/>
                    <a:pt x="21750" y="64480"/>
                  </a:cubicBezTo>
                  <a:cubicBezTo>
                    <a:pt x="21783" y="64347"/>
                    <a:pt x="21783" y="64180"/>
                    <a:pt x="21817" y="64046"/>
                  </a:cubicBezTo>
                  <a:cubicBezTo>
                    <a:pt x="21249" y="60644"/>
                    <a:pt x="20482" y="57208"/>
                    <a:pt x="19682" y="53839"/>
                  </a:cubicBezTo>
                  <a:cubicBezTo>
                    <a:pt x="20649" y="53205"/>
                    <a:pt x="21616" y="52605"/>
                    <a:pt x="22484" y="51871"/>
                  </a:cubicBezTo>
                  <a:cubicBezTo>
                    <a:pt x="22684" y="51704"/>
                    <a:pt x="22851" y="51604"/>
                    <a:pt x="23084" y="51437"/>
                  </a:cubicBezTo>
                  <a:lnTo>
                    <a:pt x="23084" y="50937"/>
                  </a:lnTo>
                  <a:cubicBezTo>
                    <a:pt x="21950" y="51804"/>
                    <a:pt x="20816" y="52671"/>
                    <a:pt x="19615" y="53439"/>
                  </a:cubicBezTo>
                  <a:cubicBezTo>
                    <a:pt x="18914" y="50503"/>
                    <a:pt x="18114" y="47601"/>
                    <a:pt x="17280" y="44666"/>
                  </a:cubicBezTo>
                  <a:cubicBezTo>
                    <a:pt x="18247" y="44032"/>
                    <a:pt x="19115" y="43432"/>
                    <a:pt x="19982" y="42764"/>
                  </a:cubicBezTo>
                  <a:cubicBezTo>
                    <a:pt x="20649" y="42264"/>
                    <a:pt x="21283" y="41697"/>
                    <a:pt x="21917" y="41163"/>
                  </a:cubicBezTo>
                  <a:cubicBezTo>
                    <a:pt x="21850" y="41030"/>
                    <a:pt x="21850" y="40863"/>
                    <a:pt x="21817" y="40763"/>
                  </a:cubicBezTo>
                  <a:cubicBezTo>
                    <a:pt x="20349" y="42031"/>
                    <a:pt x="18814" y="43265"/>
                    <a:pt x="17180" y="44299"/>
                  </a:cubicBezTo>
                  <a:cubicBezTo>
                    <a:pt x="16913" y="43298"/>
                    <a:pt x="16579" y="42297"/>
                    <a:pt x="16279" y="41297"/>
                  </a:cubicBezTo>
                  <a:cubicBezTo>
                    <a:pt x="16279" y="41274"/>
                    <a:pt x="16279" y="41235"/>
                    <a:pt x="16235" y="41235"/>
                  </a:cubicBezTo>
                  <a:cubicBezTo>
                    <a:pt x="16216" y="41235"/>
                    <a:pt x="16187" y="41243"/>
                    <a:pt x="16146" y="41263"/>
                  </a:cubicBezTo>
                  <a:cubicBezTo>
                    <a:pt x="16079" y="40930"/>
                    <a:pt x="15979" y="40596"/>
                    <a:pt x="15846" y="40263"/>
                  </a:cubicBezTo>
                  <a:cubicBezTo>
                    <a:pt x="15479" y="39128"/>
                    <a:pt x="15145" y="38028"/>
                    <a:pt x="14778" y="36927"/>
                  </a:cubicBezTo>
                  <a:cubicBezTo>
                    <a:pt x="15746" y="36193"/>
                    <a:pt x="16646" y="35426"/>
                    <a:pt x="17513" y="34592"/>
                  </a:cubicBezTo>
                  <a:cubicBezTo>
                    <a:pt x="18181" y="33958"/>
                    <a:pt x="18814" y="33291"/>
                    <a:pt x="19448" y="32624"/>
                  </a:cubicBezTo>
                  <a:cubicBezTo>
                    <a:pt x="19415" y="32490"/>
                    <a:pt x="19348" y="32324"/>
                    <a:pt x="19315" y="32190"/>
                  </a:cubicBezTo>
                  <a:cubicBezTo>
                    <a:pt x="17914" y="33791"/>
                    <a:pt x="16313" y="35259"/>
                    <a:pt x="14645" y="36527"/>
                  </a:cubicBezTo>
                  <a:cubicBezTo>
                    <a:pt x="13677" y="33691"/>
                    <a:pt x="12743" y="30856"/>
                    <a:pt x="11676" y="28087"/>
                  </a:cubicBezTo>
                  <a:cubicBezTo>
                    <a:pt x="12643" y="27353"/>
                    <a:pt x="13577" y="26586"/>
                    <a:pt x="14445" y="25752"/>
                  </a:cubicBezTo>
                  <a:cubicBezTo>
                    <a:pt x="14978" y="25252"/>
                    <a:pt x="15512" y="24685"/>
                    <a:pt x="16012" y="24151"/>
                  </a:cubicBezTo>
                  <a:cubicBezTo>
                    <a:pt x="15979" y="24018"/>
                    <a:pt x="15946" y="23918"/>
                    <a:pt x="15846" y="23784"/>
                  </a:cubicBezTo>
                  <a:cubicBezTo>
                    <a:pt x="14578" y="25185"/>
                    <a:pt x="13110" y="26519"/>
                    <a:pt x="11576" y="27687"/>
                  </a:cubicBezTo>
                  <a:cubicBezTo>
                    <a:pt x="11476" y="27420"/>
                    <a:pt x="11342" y="27153"/>
                    <a:pt x="11276" y="26853"/>
                  </a:cubicBezTo>
                  <a:cubicBezTo>
                    <a:pt x="10475" y="24618"/>
                    <a:pt x="9641" y="22417"/>
                    <a:pt x="8774" y="20182"/>
                  </a:cubicBezTo>
                  <a:cubicBezTo>
                    <a:pt x="9474" y="19314"/>
                    <a:pt x="10142" y="18380"/>
                    <a:pt x="10775" y="17480"/>
                  </a:cubicBezTo>
                  <a:cubicBezTo>
                    <a:pt x="11109" y="16946"/>
                    <a:pt x="11442" y="16446"/>
                    <a:pt x="11776" y="15878"/>
                  </a:cubicBezTo>
                  <a:cubicBezTo>
                    <a:pt x="11743" y="15778"/>
                    <a:pt x="11643" y="15645"/>
                    <a:pt x="11576" y="15512"/>
                  </a:cubicBezTo>
                  <a:cubicBezTo>
                    <a:pt x="10642" y="17013"/>
                    <a:pt x="9675" y="18447"/>
                    <a:pt x="8607" y="19781"/>
                  </a:cubicBezTo>
                  <a:cubicBezTo>
                    <a:pt x="7807" y="17746"/>
                    <a:pt x="7006" y="15678"/>
                    <a:pt x="6172" y="13644"/>
                  </a:cubicBezTo>
                  <a:lnTo>
                    <a:pt x="5438" y="11776"/>
                  </a:lnTo>
                  <a:cubicBezTo>
                    <a:pt x="5905" y="10508"/>
                    <a:pt x="6305" y="9274"/>
                    <a:pt x="6672" y="7973"/>
                  </a:cubicBezTo>
                  <a:cubicBezTo>
                    <a:pt x="6606" y="7806"/>
                    <a:pt x="6472" y="7673"/>
                    <a:pt x="6406" y="7539"/>
                  </a:cubicBezTo>
                  <a:cubicBezTo>
                    <a:pt x="6072" y="8807"/>
                    <a:pt x="5672" y="10008"/>
                    <a:pt x="5238" y="11208"/>
                  </a:cubicBezTo>
                  <a:cubicBezTo>
                    <a:pt x="3770" y="7639"/>
                    <a:pt x="2303" y="4070"/>
                    <a:pt x="802" y="467"/>
                  </a:cubicBezTo>
                  <a:cubicBezTo>
                    <a:pt x="802" y="434"/>
                    <a:pt x="768" y="367"/>
                    <a:pt x="768" y="334"/>
                  </a:cubicBezTo>
                  <a:lnTo>
                    <a:pt x="435" y="0"/>
                  </a:ln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7" name="Google Shape;384;p14"/>
          <p:cNvGrpSpPr>
            <a:grpSpLocks/>
          </p:cNvGrpSpPr>
          <p:nvPr/>
        </p:nvGrpSpPr>
        <p:grpSpPr bwMode="auto">
          <a:xfrm rot="10800000" flipH="1">
            <a:off x="8001000" y="155575"/>
            <a:ext cx="974725" cy="1279525"/>
            <a:chOff x="1324450" y="3346550"/>
            <a:chExt cx="974050" cy="1279575"/>
          </a:xfrm>
        </p:grpSpPr>
        <p:sp>
          <p:nvSpPr>
            <p:cNvPr id="8" name="Google Shape;385;p14"/>
            <p:cNvSpPr>
              <a:spLocks/>
            </p:cNvSpPr>
            <p:nvPr/>
          </p:nvSpPr>
          <p:spPr bwMode="auto">
            <a:xfrm>
              <a:off x="1590475" y="3463500"/>
              <a:ext cx="243275" cy="283825"/>
            </a:xfrm>
            <a:custGeom>
              <a:avLst/>
              <a:gdLst>
                <a:gd name="T0" fmla="*/ 5113 w 9731"/>
                <a:gd name="T1" fmla="*/ 1 h 11353"/>
                <a:gd name="T2" fmla="*/ 4871 w 9731"/>
                <a:gd name="T3" fmla="*/ 11 h 11353"/>
                <a:gd name="T4" fmla="*/ 7506 w 9731"/>
                <a:gd name="T5" fmla="*/ 11352 h 11353"/>
                <a:gd name="T6" fmla="*/ 5113 w 9731"/>
                <a:gd name="T7" fmla="*/ 1 h 11353"/>
              </a:gdLst>
              <a:ahLst/>
              <a:cxnLst>
                <a:cxn ang="0">
                  <a:pos x="T0" y="T1"/>
                </a:cxn>
                <a:cxn ang="0">
                  <a:pos x="T2" y="T3"/>
                </a:cxn>
                <a:cxn ang="0">
                  <a:pos x="T4" y="T5"/>
                </a:cxn>
                <a:cxn ang="0">
                  <a:pos x="T6" y="T7"/>
                </a:cxn>
              </a:cxnLst>
              <a:rect l="0" t="0" r="r" b="b"/>
              <a:pathLst>
                <a:path w="9731" h="11353" extrusionOk="0">
                  <a:moveTo>
                    <a:pt x="5113" y="1"/>
                  </a:moveTo>
                  <a:cubicBezTo>
                    <a:pt x="5034" y="1"/>
                    <a:pt x="4953" y="4"/>
                    <a:pt x="4871" y="11"/>
                  </a:cubicBezTo>
                  <a:cubicBezTo>
                    <a:pt x="0" y="378"/>
                    <a:pt x="7506" y="11352"/>
                    <a:pt x="7506" y="11352"/>
                  </a:cubicBezTo>
                  <a:cubicBezTo>
                    <a:pt x="7506" y="11352"/>
                    <a:pt x="9731" y="1"/>
                    <a:pt x="5113"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 name="Google Shape;386;p14"/>
            <p:cNvSpPr>
              <a:spLocks/>
            </p:cNvSpPr>
            <p:nvPr/>
          </p:nvSpPr>
          <p:spPr bwMode="auto">
            <a:xfrm>
              <a:off x="1749200" y="3608725"/>
              <a:ext cx="242425" cy="290375"/>
            </a:xfrm>
            <a:custGeom>
              <a:avLst/>
              <a:gdLst>
                <a:gd name="T0" fmla="*/ 4613 w 9697"/>
                <a:gd name="T1" fmla="*/ 0 h 11615"/>
                <a:gd name="T2" fmla="*/ 5693 w 9697"/>
                <a:gd name="T3" fmla="*/ 11614 h 11615"/>
                <a:gd name="T4" fmla="*/ 4793 w 9697"/>
                <a:gd name="T5" fmla="*/ 6 h 11615"/>
                <a:gd name="T6" fmla="*/ 4613 w 9697"/>
                <a:gd name="T7" fmla="*/ 0 h 11615"/>
              </a:gdLst>
              <a:ahLst/>
              <a:cxnLst>
                <a:cxn ang="0">
                  <a:pos x="T0" y="T1"/>
                </a:cxn>
                <a:cxn ang="0">
                  <a:pos x="T2" y="T3"/>
                </a:cxn>
                <a:cxn ang="0">
                  <a:pos x="T4" y="T5"/>
                </a:cxn>
                <a:cxn ang="0">
                  <a:pos x="T6" y="T7"/>
                </a:cxn>
              </a:cxnLst>
              <a:rect l="0" t="0" r="r" b="b"/>
              <a:pathLst>
                <a:path w="9697" h="11615" extrusionOk="0">
                  <a:moveTo>
                    <a:pt x="4613" y="0"/>
                  </a:moveTo>
                  <a:cubicBezTo>
                    <a:pt x="0" y="0"/>
                    <a:pt x="5693" y="11614"/>
                    <a:pt x="5693" y="11614"/>
                  </a:cubicBezTo>
                  <a:cubicBezTo>
                    <a:pt x="5693" y="11614"/>
                    <a:pt x="9696" y="373"/>
                    <a:pt x="4793" y="6"/>
                  </a:cubicBezTo>
                  <a:cubicBezTo>
                    <a:pt x="4731" y="2"/>
                    <a:pt x="4671" y="0"/>
                    <a:pt x="4613"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 name="Google Shape;387;p14"/>
            <p:cNvSpPr>
              <a:spLocks/>
            </p:cNvSpPr>
            <p:nvPr/>
          </p:nvSpPr>
          <p:spPr bwMode="auto">
            <a:xfrm>
              <a:off x="1903575" y="3725100"/>
              <a:ext cx="228150" cy="290750"/>
            </a:xfrm>
            <a:custGeom>
              <a:avLst/>
              <a:gdLst>
                <a:gd name="T0" fmla="*/ 3714 w 9126"/>
                <a:gd name="T1" fmla="*/ 0 h 11630"/>
                <a:gd name="T2" fmla="*/ 2654 w 9126"/>
                <a:gd name="T3" fmla="*/ 11629 h 11630"/>
                <a:gd name="T4" fmla="*/ 4422 w 9126"/>
                <a:gd name="T5" fmla="*/ 121 h 11630"/>
                <a:gd name="T6" fmla="*/ 3714 w 9126"/>
                <a:gd name="T7" fmla="*/ 0 h 11630"/>
              </a:gdLst>
              <a:ahLst/>
              <a:cxnLst>
                <a:cxn ang="0">
                  <a:pos x="T0" y="T1"/>
                </a:cxn>
                <a:cxn ang="0">
                  <a:pos x="T2" y="T3"/>
                </a:cxn>
                <a:cxn ang="0">
                  <a:pos x="T4" y="T5"/>
                </a:cxn>
                <a:cxn ang="0">
                  <a:pos x="T6" y="T7"/>
                </a:cxn>
              </a:cxnLst>
              <a:rect l="0" t="0" r="r" b="b"/>
              <a:pathLst>
                <a:path w="9126" h="11630" extrusionOk="0">
                  <a:moveTo>
                    <a:pt x="3714" y="0"/>
                  </a:moveTo>
                  <a:cubicBezTo>
                    <a:pt x="0" y="0"/>
                    <a:pt x="2654" y="11629"/>
                    <a:pt x="2654" y="11629"/>
                  </a:cubicBezTo>
                  <a:cubicBezTo>
                    <a:pt x="2654" y="11629"/>
                    <a:pt x="9125" y="1622"/>
                    <a:pt x="4422" y="121"/>
                  </a:cubicBezTo>
                  <a:cubicBezTo>
                    <a:pt x="4164" y="39"/>
                    <a:pt x="3928" y="0"/>
                    <a:pt x="371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 name="Google Shape;388;p14"/>
            <p:cNvSpPr>
              <a:spLocks/>
            </p:cNvSpPr>
            <p:nvPr/>
          </p:nvSpPr>
          <p:spPr bwMode="auto">
            <a:xfrm>
              <a:off x="2026150" y="3841500"/>
              <a:ext cx="215650" cy="281075"/>
            </a:xfrm>
            <a:custGeom>
              <a:avLst/>
              <a:gdLst>
                <a:gd name="T0" fmla="*/ 3334 w 8626"/>
                <a:gd name="T1" fmla="*/ 0 h 11243"/>
                <a:gd name="T2" fmla="*/ 453 w 8626"/>
                <a:gd name="T3" fmla="*/ 11243 h 11243"/>
                <a:gd name="T4" fmla="*/ 4289 w 8626"/>
                <a:gd name="T5" fmla="*/ 268 h 11243"/>
                <a:gd name="T6" fmla="*/ 3334 w 8626"/>
                <a:gd name="T7" fmla="*/ 0 h 11243"/>
              </a:gdLst>
              <a:ahLst/>
              <a:cxnLst>
                <a:cxn ang="0">
                  <a:pos x="T0" y="T1"/>
                </a:cxn>
                <a:cxn ang="0">
                  <a:pos x="T2" y="T3"/>
                </a:cxn>
                <a:cxn ang="0">
                  <a:pos x="T4" y="T5"/>
                </a:cxn>
                <a:cxn ang="0">
                  <a:pos x="T6" y="T7"/>
                </a:cxn>
              </a:cxnLst>
              <a:rect l="0" t="0" r="r" b="b"/>
              <a:pathLst>
                <a:path w="8626" h="11243" extrusionOk="0">
                  <a:moveTo>
                    <a:pt x="3334" y="0"/>
                  </a:moveTo>
                  <a:cubicBezTo>
                    <a:pt x="1" y="0"/>
                    <a:pt x="453" y="11243"/>
                    <a:pt x="453" y="11243"/>
                  </a:cubicBezTo>
                  <a:cubicBezTo>
                    <a:pt x="453" y="11243"/>
                    <a:pt x="8625" y="2570"/>
                    <a:pt x="4289" y="268"/>
                  </a:cubicBezTo>
                  <a:cubicBezTo>
                    <a:pt x="3940" y="85"/>
                    <a:pt x="3623" y="0"/>
                    <a:pt x="3334"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 name="Google Shape;389;p14"/>
            <p:cNvSpPr>
              <a:spLocks/>
            </p:cNvSpPr>
            <p:nvPr/>
          </p:nvSpPr>
          <p:spPr bwMode="auto">
            <a:xfrm>
              <a:off x="2093450" y="4010475"/>
              <a:ext cx="173375" cy="224700"/>
            </a:xfrm>
            <a:custGeom>
              <a:avLst/>
              <a:gdLst>
                <a:gd name="T0" fmla="*/ 2668 w 6935"/>
                <a:gd name="T1" fmla="*/ 1 h 8988"/>
                <a:gd name="T2" fmla="*/ 396 w 6935"/>
                <a:gd name="T3" fmla="*/ 8987 h 8988"/>
                <a:gd name="T4" fmla="*/ 3432 w 6935"/>
                <a:gd name="T5" fmla="*/ 214 h 8988"/>
                <a:gd name="T6" fmla="*/ 2668 w 6935"/>
                <a:gd name="T7" fmla="*/ 1 h 8988"/>
              </a:gdLst>
              <a:ahLst/>
              <a:cxnLst>
                <a:cxn ang="0">
                  <a:pos x="T0" y="T1"/>
                </a:cxn>
                <a:cxn ang="0">
                  <a:pos x="T2" y="T3"/>
                </a:cxn>
                <a:cxn ang="0">
                  <a:pos x="T4" y="T5"/>
                </a:cxn>
                <a:cxn ang="0">
                  <a:pos x="T6" y="T7"/>
                </a:cxn>
              </a:cxnLst>
              <a:rect l="0" t="0" r="r" b="b"/>
              <a:pathLst>
                <a:path w="6935" h="8988" extrusionOk="0">
                  <a:moveTo>
                    <a:pt x="2668" y="1"/>
                  </a:moveTo>
                  <a:cubicBezTo>
                    <a:pt x="0" y="1"/>
                    <a:pt x="396" y="8987"/>
                    <a:pt x="396" y="8987"/>
                  </a:cubicBezTo>
                  <a:cubicBezTo>
                    <a:pt x="396" y="8987"/>
                    <a:pt x="6934" y="2049"/>
                    <a:pt x="3432" y="214"/>
                  </a:cubicBezTo>
                  <a:cubicBezTo>
                    <a:pt x="3153" y="68"/>
                    <a:pt x="2899" y="1"/>
                    <a:pt x="266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 name="Google Shape;390;p14"/>
            <p:cNvSpPr>
              <a:spLocks/>
            </p:cNvSpPr>
            <p:nvPr/>
          </p:nvSpPr>
          <p:spPr bwMode="auto">
            <a:xfrm>
              <a:off x="2147125" y="4158450"/>
              <a:ext cx="136375" cy="177625"/>
            </a:xfrm>
            <a:custGeom>
              <a:avLst/>
              <a:gdLst>
                <a:gd name="T0" fmla="*/ 2120 w 5455"/>
                <a:gd name="T1" fmla="*/ 1 h 7105"/>
                <a:gd name="T2" fmla="*/ 284 w 5455"/>
                <a:gd name="T3" fmla="*/ 7104 h 7105"/>
                <a:gd name="T4" fmla="*/ 2719 w 5455"/>
                <a:gd name="T5" fmla="*/ 166 h 7105"/>
                <a:gd name="T6" fmla="*/ 2120 w 5455"/>
                <a:gd name="T7" fmla="*/ 1 h 7105"/>
              </a:gdLst>
              <a:ahLst/>
              <a:cxnLst>
                <a:cxn ang="0">
                  <a:pos x="T0" y="T1"/>
                </a:cxn>
                <a:cxn ang="0">
                  <a:pos x="T2" y="T3"/>
                </a:cxn>
                <a:cxn ang="0">
                  <a:pos x="T4" y="T5"/>
                </a:cxn>
                <a:cxn ang="0">
                  <a:pos x="T6" y="T7"/>
                </a:cxn>
              </a:cxnLst>
              <a:rect l="0" t="0" r="r" b="b"/>
              <a:pathLst>
                <a:path w="5455" h="7105" extrusionOk="0">
                  <a:moveTo>
                    <a:pt x="2120" y="1"/>
                  </a:moveTo>
                  <a:cubicBezTo>
                    <a:pt x="1" y="1"/>
                    <a:pt x="284" y="7104"/>
                    <a:pt x="284" y="7104"/>
                  </a:cubicBezTo>
                  <a:cubicBezTo>
                    <a:pt x="284" y="7104"/>
                    <a:pt x="5454" y="1634"/>
                    <a:pt x="2719" y="166"/>
                  </a:cubicBezTo>
                  <a:cubicBezTo>
                    <a:pt x="2501" y="53"/>
                    <a:pt x="2301" y="1"/>
                    <a:pt x="2120"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391;p14"/>
            <p:cNvSpPr>
              <a:spLocks/>
            </p:cNvSpPr>
            <p:nvPr/>
          </p:nvSpPr>
          <p:spPr bwMode="auto">
            <a:xfrm>
              <a:off x="1511000" y="3639075"/>
              <a:ext cx="295475" cy="147500"/>
            </a:xfrm>
            <a:custGeom>
              <a:avLst/>
              <a:gdLst>
                <a:gd name="T0" fmla="*/ 2745 w 11819"/>
                <a:gd name="T1" fmla="*/ 0 h 5900"/>
                <a:gd name="T2" fmla="*/ 1111 w 11819"/>
                <a:gd name="T3" fmla="*/ 1360 h 5900"/>
                <a:gd name="T4" fmla="*/ 11486 w 11819"/>
                <a:gd name="T5" fmla="*/ 5900 h 5900"/>
                <a:gd name="T6" fmla="*/ 11819 w 11819"/>
                <a:gd name="T7" fmla="*/ 5897 h 5900"/>
                <a:gd name="T8" fmla="*/ 2745 w 11819"/>
                <a:gd name="T9" fmla="*/ 0 h 5900"/>
              </a:gdLst>
              <a:ahLst/>
              <a:cxnLst>
                <a:cxn ang="0">
                  <a:pos x="T0" y="T1"/>
                </a:cxn>
                <a:cxn ang="0">
                  <a:pos x="T2" y="T3"/>
                </a:cxn>
                <a:cxn ang="0">
                  <a:pos x="T4" y="T5"/>
                </a:cxn>
                <a:cxn ang="0">
                  <a:pos x="T6" y="T7"/>
                </a:cxn>
                <a:cxn ang="0">
                  <a:pos x="T8" y="T9"/>
                </a:cxn>
              </a:cxnLst>
              <a:rect l="0" t="0" r="r" b="b"/>
              <a:pathLst>
                <a:path w="11819" h="5900" extrusionOk="0">
                  <a:moveTo>
                    <a:pt x="2745" y="0"/>
                  </a:moveTo>
                  <a:cubicBezTo>
                    <a:pt x="1958" y="0"/>
                    <a:pt x="1363" y="387"/>
                    <a:pt x="1111" y="1360"/>
                  </a:cubicBezTo>
                  <a:cubicBezTo>
                    <a:pt x="0" y="5683"/>
                    <a:pt x="9562" y="5900"/>
                    <a:pt x="11486" y="5900"/>
                  </a:cubicBezTo>
                  <a:cubicBezTo>
                    <a:pt x="11700" y="5900"/>
                    <a:pt x="11819" y="5897"/>
                    <a:pt x="11819" y="5897"/>
                  </a:cubicBezTo>
                  <a:cubicBezTo>
                    <a:pt x="11819" y="5897"/>
                    <a:pt x="5816" y="0"/>
                    <a:pt x="274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 name="Google Shape;392;p14"/>
            <p:cNvSpPr>
              <a:spLocks/>
            </p:cNvSpPr>
            <p:nvPr/>
          </p:nvSpPr>
          <p:spPr bwMode="auto">
            <a:xfrm>
              <a:off x="1624675" y="3791100"/>
              <a:ext cx="298550" cy="158025"/>
            </a:xfrm>
            <a:custGeom>
              <a:avLst/>
              <a:gdLst>
                <a:gd name="T0" fmla="*/ 3045 w 11942"/>
                <a:gd name="T1" fmla="*/ 1 h 6321"/>
                <a:gd name="T2" fmla="*/ 1468 w 11942"/>
                <a:gd name="T3" fmla="*/ 1284 h 6321"/>
                <a:gd name="T4" fmla="*/ 11942 w 11942"/>
                <a:gd name="T5" fmla="*/ 6321 h 6321"/>
                <a:gd name="T6" fmla="*/ 3045 w 11942"/>
                <a:gd name="T7" fmla="*/ 1 h 6321"/>
              </a:gdLst>
              <a:ahLst/>
              <a:cxnLst>
                <a:cxn ang="0">
                  <a:pos x="T0" y="T1"/>
                </a:cxn>
                <a:cxn ang="0">
                  <a:pos x="T2" y="T3"/>
                </a:cxn>
                <a:cxn ang="0">
                  <a:pos x="T4" y="T5"/>
                </a:cxn>
                <a:cxn ang="0">
                  <a:pos x="T6" y="T7"/>
                </a:cxn>
              </a:cxnLst>
              <a:rect l="0" t="0" r="r" b="b"/>
              <a:pathLst>
                <a:path w="11942" h="6321" extrusionOk="0">
                  <a:moveTo>
                    <a:pt x="3045" y="1"/>
                  </a:moveTo>
                  <a:cubicBezTo>
                    <a:pt x="2313" y="1"/>
                    <a:pt x="1747" y="369"/>
                    <a:pt x="1468" y="1284"/>
                  </a:cubicBezTo>
                  <a:cubicBezTo>
                    <a:pt x="0" y="5987"/>
                    <a:pt x="11942" y="6321"/>
                    <a:pt x="11942" y="6321"/>
                  </a:cubicBezTo>
                  <a:cubicBezTo>
                    <a:pt x="11942" y="6321"/>
                    <a:pt x="6076" y="1"/>
                    <a:pt x="3045"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393;p14"/>
            <p:cNvSpPr>
              <a:spLocks/>
            </p:cNvSpPr>
            <p:nvPr/>
          </p:nvSpPr>
          <p:spPr bwMode="auto">
            <a:xfrm>
              <a:off x="1703850" y="3945525"/>
              <a:ext cx="287775" cy="119525"/>
            </a:xfrm>
            <a:custGeom>
              <a:avLst/>
              <a:gdLst>
                <a:gd name="T0" fmla="*/ 2065 w 11511"/>
                <a:gd name="T1" fmla="*/ 0 h 4781"/>
                <a:gd name="T2" fmla="*/ 169 w 11511"/>
                <a:gd name="T3" fmla="*/ 1678 h 4781"/>
                <a:gd name="T4" fmla="*/ 5773 w 11511"/>
                <a:gd name="T5" fmla="*/ 4780 h 4781"/>
                <a:gd name="T6" fmla="*/ 11510 w 11511"/>
                <a:gd name="T7" fmla="*/ 4180 h 4781"/>
                <a:gd name="T8" fmla="*/ 2065 w 11511"/>
                <a:gd name="T9" fmla="*/ 0 h 4781"/>
              </a:gdLst>
              <a:ahLst/>
              <a:cxnLst>
                <a:cxn ang="0">
                  <a:pos x="T0" y="T1"/>
                </a:cxn>
                <a:cxn ang="0">
                  <a:pos x="T2" y="T3"/>
                </a:cxn>
                <a:cxn ang="0">
                  <a:pos x="T4" y="T5"/>
                </a:cxn>
                <a:cxn ang="0">
                  <a:pos x="T6" y="T7"/>
                </a:cxn>
                <a:cxn ang="0">
                  <a:pos x="T8" y="T9"/>
                </a:cxn>
              </a:cxnLst>
              <a:rect l="0" t="0" r="r" b="b"/>
              <a:pathLst>
                <a:path w="11511" h="4781" extrusionOk="0">
                  <a:moveTo>
                    <a:pt x="2065" y="0"/>
                  </a:moveTo>
                  <a:cubicBezTo>
                    <a:pt x="995" y="0"/>
                    <a:pt x="252" y="458"/>
                    <a:pt x="169" y="1678"/>
                  </a:cubicBezTo>
                  <a:cubicBezTo>
                    <a:pt x="1" y="4163"/>
                    <a:pt x="2876" y="4780"/>
                    <a:pt x="5773" y="4780"/>
                  </a:cubicBezTo>
                  <a:cubicBezTo>
                    <a:pt x="8631" y="4780"/>
                    <a:pt x="11510" y="4180"/>
                    <a:pt x="11510" y="4180"/>
                  </a:cubicBezTo>
                  <a:cubicBezTo>
                    <a:pt x="11510" y="4180"/>
                    <a:pt x="5297" y="0"/>
                    <a:pt x="206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 name="Google Shape;394;p14"/>
            <p:cNvSpPr>
              <a:spLocks/>
            </p:cNvSpPr>
            <p:nvPr/>
          </p:nvSpPr>
          <p:spPr bwMode="auto">
            <a:xfrm>
              <a:off x="1760025" y="4087225"/>
              <a:ext cx="295800" cy="109250"/>
            </a:xfrm>
            <a:custGeom>
              <a:avLst/>
              <a:gdLst>
                <a:gd name="T0" fmla="*/ 2678 w 11832"/>
                <a:gd name="T1" fmla="*/ 1 h 4370"/>
                <a:gd name="T2" fmla="*/ 190 w 11832"/>
                <a:gd name="T3" fmla="*/ 2081 h 4370"/>
                <a:gd name="T4" fmla="*/ 3762 w 11832"/>
                <a:gd name="T5" fmla="*/ 4369 h 4370"/>
                <a:gd name="T6" fmla="*/ 11832 w 11832"/>
                <a:gd name="T7" fmla="*/ 2481 h 4370"/>
                <a:gd name="T8" fmla="*/ 2678 w 11832"/>
                <a:gd name="T9" fmla="*/ 1 h 4370"/>
              </a:gdLst>
              <a:ahLst/>
              <a:cxnLst>
                <a:cxn ang="0">
                  <a:pos x="T0" y="T1"/>
                </a:cxn>
                <a:cxn ang="0">
                  <a:pos x="T2" y="T3"/>
                </a:cxn>
                <a:cxn ang="0">
                  <a:pos x="T4" y="T5"/>
                </a:cxn>
                <a:cxn ang="0">
                  <a:pos x="T6" y="T7"/>
                </a:cxn>
                <a:cxn ang="0">
                  <a:pos x="T8" y="T9"/>
                </a:cxn>
              </a:cxnLst>
              <a:rect l="0" t="0" r="r" b="b"/>
              <a:pathLst>
                <a:path w="11832" h="4370" extrusionOk="0">
                  <a:moveTo>
                    <a:pt x="2678" y="1"/>
                  </a:moveTo>
                  <a:cubicBezTo>
                    <a:pt x="1094" y="1"/>
                    <a:pt x="0" y="531"/>
                    <a:pt x="190" y="2081"/>
                  </a:cubicBezTo>
                  <a:cubicBezTo>
                    <a:pt x="390" y="3810"/>
                    <a:pt x="1896" y="4369"/>
                    <a:pt x="3762" y="4369"/>
                  </a:cubicBezTo>
                  <a:cubicBezTo>
                    <a:pt x="7189" y="4369"/>
                    <a:pt x="11832" y="2481"/>
                    <a:pt x="11832" y="2481"/>
                  </a:cubicBezTo>
                  <a:cubicBezTo>
                    <a:pt x="11832" y="2481"/>
                    <a:pt x="6106" y="1"/>
                    <a:pt x="267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395;p14"/>
            <p:cNvSpPr>
              <a:spLocks/>
            </p:cNvSpPr>
            <p:nvPr/>
          </p:nvSpPr>
          <p:spPr bwMode="auto">
            <a:xfrm>
              <a:off x="1879225" y="4205975"/>
              <a:ext cx="235825" cy="87325"/>
            </a:xfrm>
            <a:custGeom>
              <a:avLst/>
              <a:gdLst>
                <a:gd name="T0" fmla="*/ 2124 w 9433"/>
                <a:gd name="T1" fmla="*/ 1 h 3493"/>
                <a:gd name="T2" fmla="*/ 159 w 9433"/>
                <a:gd name="T3" fmla="*/ 1667 h 3493"/>
                <a:gd name="T4" fmla="*/ 3008 w 9433"/>
                <a:gd name="T5" fmla="*/ 3493 h 3493"/>
                <a:gd name="T6" fmla="*/ 9432 w 9433"/>
                <a:gd name="T7" fmla="*/ 2001 h 3493"/>
                <a:gd name="T8" fmla="*/ 2124 w 9433"/>
                <a:gd name="T9" fmla="*/ 1 h 3493"/>
              </a:gdLst>
              <a:ahLst/>
              <a:cxnLst>
                <a:cxn ang="0">
                  <a:pos x="T0" y="T1"/>
                </a:cxn>
                <a:cxn ang="0">
                  <a:pos x="T2" y="T3"/>
                </a:cxn>
                <a:cxn ang="0">
                  <a:pos x="T4" y="T5"/>
                </a:cxn>
                <a:cxn ang="0">
                  <a:pos x="T6" y="T7"/>
                </a:cxn>
                <a:cxn ang="0">
                  <a:pos x="T8" y="T9"/>
                </a:cxn>
              </a:cxnLst>
              <a:rect l="0" t="0" r="r" b="b"/>
              <a:pathLst>
                <a:path w="9433" h="3493" extrusionOk="0">
                  <a:moveTo>
                    <a:pt x="2124" y="1"/>
                  </a:moveTo>
                  <a:cubicBezTo>
                    <a:pt x="866" y="1"/>
                    <a:pt x="1" y="426"/>
                    <a:pt x="159" y="1667"/>
                  </a:cubicBezTo>
                  <a:cubicBezTo>
                    <a:pt x="312" y="3047"/>
                    <a:pt x="1516" y="3493"/>
                    <a:pt x="3008" y="3493"/>
                  </a:cubicBezTo>
                  <a:cubicBezTo>
                    <a:pt x="5737" y="3493"/>
                    <a:pt x="9432" y="2001"/>
                    <a:pt x="9432" y="2001"/>
                  </a:cubicBezTo>
                  <a:cubicBezTo>
                    <a:pt x="9432" y="2001"/>
                    <a:pt x="4853" y="1"/>
                    <a:pt x="2124"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 name="Google Shape;396;p14"/>
            <p:cNvSpPr>
              <a:spLocks/>
            </p:cNvSpPr>
            <p:nvPr/>
          </p:nvSpPr>
          <p:spPr bwMode="auto">
            <a:xfrm>
              <a:off x="1986600" y="4299800"/>
              <a:ext cx="181800" cy="72850"/>
            </a:xfrm>
            <a:custGeom>
              <a:avLst/>
              <a:gdLst>
                <a:gd name="T0" fmla="*/ 1292 w 7272"/>
                <a:gd name="T1" fmla="*/ 0 h 2914"/>
                <a:gd name="T2" fmla="*/ 0 w 7272"/>
                <a:gd name="T3" fmla="*/ 1150 h 2914"/>
                <a:gd name="T4" fmla="*/ 2977 w 7272"/>
                <a:gd name="T5" fmla="*/ 2914 h 2914"/>
                <a:gd name="T6" fmla="*/ 7272 w 7272"/>
                <a:gd name="T7" fmla="*/ 2284 h 2914"/>
                <a:gd name="T8" fmla="*/ 1292 w 7272"/>
                <a:gd name="T9" fmla="*/ 0 h 2914"/>
              </a:gdLst>
              <a:ahLst/>
              <a:cxnLst>
                <a:cxn ang="0">
                  <a:pos x="T0" y="T1"/>
                </a:cxn>
                <a:cxn ang="0">
                  <a:pos x="T2" y="T3"/>
                </a:cxn>
                <a:cxn ang="0">
                  <a:pos x="T4" y="T5"/>
                </a:cxn>
                <a:cxn ang="0">
                  <a:pos x="T6" y="T7"/>
                </a:cxn>
                <a:cxn ang="0">
                  <a:pos x="T8" y="T9"/>
                </a:cxn>
              </a:cxnLst>
              <a:rect l="0" t="0" r="r" b="b"/>
              <a:pathLst>
                <a:path w="7272" h="2914" extrusionOk="0">
                  <a:moveTo>
                    <a:pt x="1292" y="0"/>
                  </a:moveTo>
                  <a:cubicBezTo>
                    <a:pt x="525" y="0"/>
                    <a:pt x="0" y="308"/>
                    <a:pt x="0" y="1150"/>
                  </a:cubicBezTo>
                  <a:cubicBezTo>
                    <a:pt x="0" y="2527"/>
                    <a:pt x="1403" y="2914"/>
                    <a:pt x="2977" y="2914"/>
                  </a:cubicBezTo>
                  <a:cubicBezTo>
                    <a:pt x="4985" y="2914"/>
                    <a:pt x="7272" y="2284"/>
                    <a:pt x="7272" y="2284"/>
                  </a:cubicBezTo>
                  <a:cubicBezTo>
                    <a:pt x="7272" y="2284"/>
                    <a:pt x="3382" y="0"/>
                    <a:pt x="1292"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397;p14"/>
            <p:cNvSpPr>
              <a:spLocks/>
            </p:cNvSpPr>
            <p:nvPr/>
          </p:nvSpPr>
          <p:spPr bwMode="auto">
            <a:xfrm>
              <a:off x="1577975" y="3516925"/>
              <a:ext cx="720525" cy="1109200"/>
            </a:xfrm>
            <a:custGeom>
              <a:avLst/>
              <a:gdLst>
                <a:gd name="T0" fmla="*/ 234 w 28821"/>
                <a:gd name="T1" fmla="*/ 0 h 44368"/>
                <a:gd name="T2" fmla="*/ 100 w 28821"/>
                <a:gd name="T3" fmla="*/ 75 h 44368"/>
                <a:gd name="T4" fmla="*/ 100 w 28821"/>
                <a:gd name="T5" fmla="*/ 342 h 44368"/>
                <a:gd name="T6" fmla="*/ 28354 w 28821"/>
                <a:gd name="T7" fmla="*/ 44240 h 44368"/>
                <a:gd name="T8" fmla="*/ 28544 w 28821"/>
                <a:gd name="T9" fmla="*/ 44367 h 44368"/>
                <a:gd name="T10" fmla="*/ 28654 w 28821"/>
                <a:gd name="T11" fmla="*/ 44340 h 44368"/>
                <a:gd name="T12" fmla="*/ 28721 w 28821"/>
                <a:gd name="T13" fmla="*/ 44073 h 44368"/>
                <a:gd name="T14" fmla="*/ 367 w 28821"/>
                <a:gd name="T15" fmla="*/ 75 h 44368"/>
                <a:gd name="T16" fmla="*/ 234 w 28821"/>
                <a:gd name="T17" fmla="*/ 0 h 44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21" h="44368" extrusionOk="0">
                  <a:moveTo>
                    <a:pt x="234" y="0"/>
                  </a:moveTo>
                  <a:cubicBezTo>
                    <a:pt x="184" y="0"/>
                    <a:pt x="134" y="25"/>
                    <a:pt x="100" y="75"/>
                  </a:cubicBezTo>
                  <a:cubicBezTo>
                    <a:pt x="0" y="142"/>
                    <a:pt x="0" y="275"/>
                    <a:pt x="100" y="342"/>
                  </a:cubicBezTo>
                  <a:cubicBezTo>
                    <a:pt x="11975" y="13285"/>
                    <a:pt x="21482" y="28029"/>
                    <a:pt x="28354" y="44240"/>
                  </a:cubicBezTo>
                  <a:cubicBezTo>
                    <a:pt x="28378" y="44312"/>
                    <a:pt x="28454" y="44367"/>
                    <a:pt x="28544" y="44367"/>
                  </a:cubicBezTo>
                  <a:cubicBezTo>
                    <a:pt x="28579" y="44367"/>
                    <a:pt x="28617" y="44359"/>
                    <a:pt x="28654" y="44340"/>
                  </a:cubicBezTo>
                  <a:cubicBezTo>
                    <a:pt x="28721" y="44307"/>
                    <a:pt x="28821" y="44174"/>
                    <a:pt x="28721" y="44073"/>
                  </a:cubicBezTo>
                  <a:cubicBezTo>
                    <a:pt x="21816" y="27828"/>
                    <a:pt x="12276" y="13085"/>
                    <a:pt x="367" y="75"/>
                  </a:cubicBezTo>
                  <a:cubicBezTo>
                    <a:pt x="334" y="25"/>
                    <a:pt x="284" y="0"/>
                    <a:pt x="23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 name="Google Shape;398;p14"/>
            <p:cNvSpPr>
              <a:spLocks/>
            </p:cNvSpPr>
            <p:nvPr/>
          </p:nvSpPr>
          <p:spPr bwMode="auto">
            <a:xfrm>
              <a:off x="1324450" y="3346550"/>
              <a:ext cx="356125" cy="280675"/>
            </a:xfrm>
            <a:custGeom>
              <a:avLst/>
              <a:gdLst>
                <a:gd name="T0" fmla="*/ 6600 w 14245"/>
                <a:gd name="T1" fmla="*/ 0 h 11227"/>
                <a:gd name="T2" fmla="*/ 5104 w 14245"/>
                <a:gd name="T3" fmla="*/ 452 h 11227"/>
                <a:gd name="T4" fmla="*/ 14244 w 14245"/>
                <a:gd name="T5" fmla="*/ 11227 h 11227"/>
                <a:gd name="T6" fmla="*/ 6600 w 14245"/>
                <a:gd name="T7" fmla="*/ 0 h 11227"/>
              </a:gdLst>
              <a:ahLst/>
              <a:cxnLst>
                <a:cxn ang="0">
                  <a:pos x="T0" y="T1"/>
                </a:cxn>
                <a:cxn ang="0">
                  <a:pos x="T2" y="T3"/>
                </a:cxn>
                <a:cxn ang="0">
                  <a:pos x="T4" y="T5"/>
                </a:cxn>
                <a:cxn ang="0">
                  <a:pos x="T6" y="T7"/>
                </a:cxn>
              </a:cxnLst>
              <a:rect l="0" t="0" r="r" b="b"/>
              <a:pathLst>
                <a:path w="14245" h="11227" extrusionOk="0">
                  <a:moveTo>
                    <a:pt x="6600" y="0"/>
                  </a:moveTo>
                  <a:cubicBezTo>
                    <a:pt x="6114" y="0"/>
                    <a:pt x="5614" y="140"/>
                    <a:pt x="5104" y="452"/>
                  </a:cubicBezTo>
                  <a:cubicBezTo>
                    <a:pt x="1" y="3621"/>
                    <a:pt x="14244" y="11227"/>
                    <a:pt x="14244" y="11227"/>
                  </a:cubicBezTo>
                  <a:cubicBezTo>
                    <a:pt x="14244" y="11227"/>
                    <a:pt x="10952" y="0"/>
                    <a:pt x="6600"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2" name="Google Shape;399;p14"/>
          <p:cNvGrpSpPr>
            <a:grpSpLocks/>
          </p:cNvGrpSpPr>
          <p:nvPr/>
        </p:nvGrpSpPr>
        <p:grpSpPr bwMode="auto">
          <a:xfrm rot="-7462403">
            <a:off x="8463756" y="-297655"/>
            <a:ext cx="333375" cy="1357312"/>
            <a:chOff x="2815525" y="3515450"/>
            <a:chExt cx="332750" cy="1358500"/>
          </a:xfrm>
        </p:grpSpPr>
        <p:sp>
          <p:nvSpPr>
            <p:cNvPr id="23" name="Google Shape;400;p14"/>
            <p:cNvSpPr>
              <a:spLocks/>
            </p:cNvSpPr>
            <p:nvPr/>
          </p:nvSpPr>
          <p:spPr bwMode="auto">
            <a:xfrm>
              <a:off x="2816350" y="3515450"/>
              <a:ext cx="331925" cy="1358500"/>
            </a:xfrm>
            <a:custGeom>
              <a:avLst/>
              <a:gdLst>
                <a:gd name="T0" fmla="*/ 4170 w 13277"/>
                <a:gd name="T1" fmla="*/ 1 h 54340"/>
                <a:gd name="T2" fmla="*/ 4037 w 13277"/>
                <a:gd name="T3" fmla="*/ 368 h 54340"/>
                <a:gd name="T4" fmla="*/ 1835 w 13277"/>
                <a:gd name="T5" fmla="*/ 8173 h 54340"/>
                <a:gd name="T6" fmla="*/ 1735 w 13277"/>
                <a:gd name="T7" fmla="*/ 8607 h 54340"/>
                <a:gd name="T8" fmla="*/ 467 w 13277"/>
                <a:gd name="T9" fmla="*/ 16179 h 54340"/>
                <a:gd name="T10" fmla="*/ 434 w 13277"/>
                <a:gd name="T11" fmla="*/ 16546 h 54340"/>
                <a:gd name="T12" fmla="*/ 0 w 13277"/>
                <a:gd name="T13" fmla="*/ 24318 h 54340"/>
                <a:gd name="T14" fmla="*/ 0 w 13277"/>
                <a:gd name="T15" fmla="*/ 24685 h 54340"/>
                <a:gd name="T16" fmla="*/ 467 w 13277"/>
                <a:gd name="T17" fmla="*/ 31690 h 54340"/>
                <a:gd name="T18" fmla="*/ 501 w 13277"/>
                <a:gd name="T19" fmla="*/ 32057 h 54340"/>
                <a:gd name="T20" fmla="*/ 1969 w 13277"/>
                <a:gd name="T21" fmla="*/ 39462 h 54340"/>
                <a:gd name="T22" fmla="*/ 2035 w 13277"/>
                <a:gd name="T23" fmla="*/ 39829 h 54340"/>
                <a:gd name="T24" fmla="*/ 8640 w 13277"/>
                <a:gd name="T25" fmla="*/ 54140 h 54340"/>
                <a:gd name="T26" fmla="*/ 8807 w 13277"/>
                <a:gd name="T27" fmla="*/ 54340 h 54340"/>
                <a:gd name="T28" fmla="*/ 8974 w 13277"/>
                <a:gd name="T29" fmla="*/ 54040 h 54340"/>
                <a:gd name="T30" fmla="*/ 12276 w 13277"/>
                <a:gd name="T31" fmla="*/ 44399 h 54340"/>
                <a:gd name="T32" fmla="*/ 12343 w 13277"/>
                <a:gd name="T33" fmla="*/ 44032 h 54340"/>
                <a:gd name="T34" fmla="*/ 13210 w 13277"/>
                <a:gd name="T35" fmla="*/ 36227 h 54340"/>
                <a:gd name="T36" fmla="*/ 13210 w 13277"/>
                <a:gd name="T37" fmla="*/ 35893 h 54340"/>
                <a:gd name="T38" fmla="*/ 12976 w 13277"/>
                <a:gd name="T39" fmla="*/ 29055 h 54340"/>
                <a:gd name="T40" fmla="*/ 12943 w 13277"/>
                <a:gd name="T41" fmla="*/ 28721 h 54340"/>
                <a:gd name="T42" fmla="*/ 11976 w 13277"/>
                <a:gd name="T43" fmla="*/ 21783 h 54340"/>
                <a:gd name="T44" fmla="*/ 11876 w 13277"/>
                <a:gd name="T45" fmla="*/ 21450 h 54340"/>
                <a:gd name="T46" fmla="*/ 10141 w 13277"/>
                <a:gd name="T47" fmla="*/ 14545 h 54340"/>
                <a:gd name="T48" fmla="*/ 10008 w 13277"/>
                <a:gd name="T49" fmla="*/ 14211 h 54340"/>
                <a:gd name="T50" fmla="*/ 7606 w 13277"/>
                <a:gd name="T51" fmla="*/ 7440 h 54340"/>
                <a:gd name="T52" fmla="*/ 7439 w 13277"/>
                <a:gd name="T53" fmla="*/ 7039 h 54340"/>
                <a:gd name="T54" fmla="*/ 4337 w 13277"/>
                <a:gd name="T55" fmla="*/ 334 h 54340"/>
                <a:gd name="T56" fmla="*/ 4170 w 13277"/>
                <a:gd name="T57" fmla="*/ 1 h 54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77" h="54340" extrusionOk="0">
                  <a:moveTo>
                    <a:pt x="4170" y="1"/>
                  </a:moveTo>
                  <a:lnTo>
                    <a:pt x="4037" y="368"/>
                  </a:lnTo>
                  <a:cubicBezTo>
                    <a:pt x="3136" y="3036"/>
                    <a:pt x="2402" y="5672"/>
                    <a:pt x="1835" y="8173"/>
                  </a:cubicBezTo>
                  <a:cubicBezTo>
                    <a:pt x="1802" y="8307"/>
                    <a:pt x="1802" y="8474"/>
                    <a:pt x="1735" y="8607"/>
                  </a:cubicBezTo>
                  <a:cubicBezTo>
                    <a:pt x="1168" y="11209"/>
                    <a:pt x="734" y="13777"/>
                    <a:pt x="467" y="16179"/>
                  </a:cubicBezTo>
                  <a:cubicBezTo>
                    <a:pt x="467" y="16313"/>
                    <a:pt x="434" y="16446"/>
                    <a:pt x="434" y="16546"/>
                  </a:cubicBezTo>
                  <a:cubicBezTo>
                    <a:pt x="134" y="19281"/>
                    <a:pt x="0" y="21850"/>
                    <a:pt x="0" y="24318"/>
                  </a:cubicBezTo>
                  <a:lnTo>
                    <a:pt x="0" y="24685"/>
                  </a:lnTo>
                  <a:cubicBezTo>
                    <a:pt x="0" y="27187"/>
                    <a:pt x="167" y="29522"/>
                    <a:pt x="467" y="31690"/>
                  </a:cubicBezTo>
                  <a:cubicBezTo>
                    <a:pt x="467" y="31824"/>
                    <a:pt x="501" y="31957"/>
                    <a:pt x="501" y="32057"/>
                  </a:cubicBezTo>
                  <a:cubicBezTo>
                    <a:pt x="834" y="34792"/>
                    <a:pt x="1368" y="37227"/>
                    <a:pt x="1969" y="39462"/>
                  </a:cubicBezTo>
                  <a:cubicBezTo>
                    <a:pt x="1969" y="39562"/>
                    <a:pt x="2002" y="39696"/>
                    <a:pt x="2035" y="39829"/>
                  </a:cubicBezTo>
                  <a:cubicBezTo>
                    <a:pt x="4370" y="48169"/>
                    <a:pt x="7839" y="53072"/>
                    <a:pt x="8640" y="54140"/>
                  </a:cubicBezTo>
                  <a:cubicBezTo>
                    <a:pt x="8773" y="54240"/>
                    <a:pt x="8807" y="54340"/>
                    <a:pt x="8807" y="54340"/>
                  </a:cubicBezTo>
                  <a:cubicBezTo>
                    <a:pt x="8873" y="54240"/>
                    <a:pt x="8940" y="54140"/>
                    <a:pt x="8974" y="54040"/>
                  </a:cubicBezTo>
                  <a:cubicBezTo>
                    <a:pt x="10508" y="50904"/>
                    <a:pt x="11609" y="47668"/>
                    <a:pt x="12276" y="44399"/>
                  </a:cubicBezTo>
                  <a:cubicBezTo>
                    <a:pt x="12309" y="44299"/>
                    <a:pt x="12309" y="44166"/>
                    <a:pt x="12343" y="44032"/>
                  </a:cubicBezTo>
                  <a:cubicBezTo>
                    <a:pt x="12843" y="41464"/>
                    <a:pt x="13143" y="38829"/>
                    <a:pt x="13210" y="36227"/>
                  </a:cubicBezTo>
                  <a:lnTo>
                    <a:pt x="13210" y="35893"/>
                  </a:lnTo>
                  <a:cubicBezTo>
                    <a:pt x="13277" y="33558"/>
                    <a:pt x="13177" y="31323"/>
                    <a:pt x="12976" y="29055"/>
                  </a:cubicBezTo>
                  <a:cubicBezTo>
                    <a:pt x="12976" y="28988"/>
                    <a:pt x="12943" y="28855"/>
                    <a:pt x="12943" y="28721"/>
                  </a:cubicBezTo>
                  <a:cubicBezTo>
                    <a:pt x="12676" y="26353"/>
                    <a:pt x="12343" y="24018"/>
                    <a:pt x="11976" y="21783"/>
                  </a:cubicBezTo>
                  <a:cubicBezTo>
                    <a:pt x="11942" y="21650"/>
                    <a:pt x="11942" y="21550"/>
                    <a:pt x="11876" y="21450"/>
                  </a:cubicBezTo>
                  <a:cubicBezTo>
                    <a:pt x="11375" y="18981"/>
                    <a:pt x="10808" y="16679"/>
                    <a:pt x="10141" y="14545"/>
                  </a:cubicBezTo>
                  <a:cubicBezTo>
                    <a:pt x="10108" y="14445"/>
                    <a:pt x="10041" y="14344"/>
                    <a:pt x="10008" y="14211"/>
                  </a:cubicBezTo>
                  <a:cubicBezTo>
                    <a:pt x="9207" y="11676"/>
                    <a:pt x="8373" y="9374"/>
                    <a:pt x="7606" y="7440"/>
                  </a:cubicBezTo>
                  <a:cubicBezTo>
                    <a:pt x="7506" y="7306"/>
                    <a:pt x="7472" y="7173"/>
                    <a:pt x="7439" y="7039"/>
                  </a:cubicBezTo>
                  <a:cubicBezTo>
                    <a:pt x="6005" y="3603"/>
                    <a:pt x="4804" y="1168"/>
                    <a:pt x="4337" y="334"/>
                  </a:cubicBezTo>
                  <a:cubicBezTo>
                    <a:pt x="4270" y="134"/>
                    <a:pt x="4170" y="1"/>
                    <a:pt x="4170"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401;p14"/>
            <p:cNvSpPr>
              <a:spLocks/>
            </p:cNvSpPr>
            <p:nvPr/>
          </p:nvSpPr>
          <p:spPr bwMode="auto">
            <a:xfrm>
              <a:off x="2815525" y="3515450"/>
              <a:ext cx="331075" cy="1357675"/>
            </a:xfrm>
            <a:custGeom>
              <a:avLst/>
              <a:gdLst>
                <a:gd name="T0" fmla="*/ 4070 w 13243"/>
                <a:gd name="T1" fmla="*/ 368 h 54307"/>
                <a:gd name="T2" fmla="*/ 6071 w 13243"/>
                <a:gd name="T3" fmla="*/ 13177 h 54307"/>
                <a:gd name="T4" fmla="*/ 1801 w 13243"/>
                <a:gd name="T5" fmla="*/ 8607 h 54307"/>
                <a:gd name="T6" fmla="*/ 6171 w 13243"/>
                <a:gd name="T7" fmla="*/ 13677 h 54307"/>
                <a:gd name="T8" fmla="*/ 500 w 13243"/>
                <a:gd name="T9" fmla="*/ 16146 h 54307"/>
                <a:gd name="T10" fmla="*/ 4804 w 13243"/>
                <a:gd name="T11" fmla="*/ 19682 h 54307"/>
                <a:gd name="T12" fmla="*/ 7205 w 13243"/>
                <a:gd name="T13" fmla="*/ 21483 h 54307"/>
                <a:gd name="T14" fmla="*/ 0 w 13243"/>
                <a:gd name="T15" fmla="*/ 24285 h 54307"/>
                <a:gd name="T16" fmla="*/ 5070 w 13243"/>
                <a:gd name="T17" fmla="*/ 26987 h 54307"/>
                <a:gd name="T18" fmla="*/ 8373 w 13243"/>
                <a:gd name="T19" fmla="*/ 32791 h 54307"/>
                <a:gd name="T20" fmla="*/ 500 w 13243"/>
                <a:gd name="T21" fmla="*/ 31657 h 54307"/>
                <a:gd name="T22" fmla="*/ 534 w 13243"/>
                <a:gd name="T23" fmla="*/ 32024 h 54307"/>
                <a:gd name="T24" fmla="*/ 8540 w 13243"/>
                <a:gd name="T25" fmla="*/ 35226 h 54307"/>
                <a:gd name="T26" fmla="*/ 8806 w 13243"/>
                <a:gd name="T27" fmla="*/ 41164 h 54307"/>
                <a:gd name="T28" fmla="*/ 2002 w 13243"/>
                <a:gd name="T29" fmla="*/ 39396 h 54307"/>
                <a:gd name="T30" fmla="*/ 6038 w 13243"/>
                <a:gd name="T31" fmla="*/ 40997 h 54307"/>
                <a:gd name="T32" fmla="*/ 8840 w 13243"/>
                <a:gd name="T33" fmla="*/ 41497 h 54307"/>
                <a:gd name="T34" fmla="*/ 8673 w 13243"/>
                <a:gd name="T35" fmla="*/ 54073 h 54307"/>
                <a:gd name="T36" fmla="*/ 9007 w 13243"/>
                <a:gd name="T37" fmla="*/ 54006 h 54307"/>
                <a:gd name="T38" fmla="*/ 11742 w 13243"/>
                <a:gd name="T39" fmla="*/ 44666 h 54307"/>
                <a:gd name="T40" fmla="*/ 12376 w 13243"/>
                <a:gd name="T41" fmla="*/ 44032 h 54307"/>
                <a:gd name="T42" fmla="*/ 9207 w 13243"/>
                <a:gd name="T43" fmla="*/ 45367 h 54307"/>
                <a:gd name="T44" fmla="*/ 11442 w 13243"/>
                <a:gd name="T45" fmla="*/ 37127 h 54307"/>
                <a:gd name="T46" fmla="*/ 13243 w 13243"/>
                <a:gd name="T47" fmla="*/ 35893 h 54307"/>
                <a:gd name="T48" fmla="*/ 8840 w 13243"/>
                <a:gd name="T49" fmla="*/ 35293 h 54307"/>
                <a:gd name="T50" fmla="*/ 8840 w 13243"/>
                <a:gd name="T51" fmla="*/ 34292 h 54307"/>
                <a:gd name="T52" fmla="*/ 11208 w 13243"/>
                <a:gd name="T53" fmla="*/ 30156 h 54307"/>
                <a:gd name="T54" fmla="*/ 13009 w 13243"/>
                <a:gd name="T55" fmla="*/ 28655 h 54307"/>
                <a:gd name="T56" fmla="*/ 7872 w 13243"/>
                <a:gd name="T57" fmla="*/ 24018 h 54307"/>
                <a:gd name="T58" fmla="*/ 12009 w 13243"/>
                <a:gd name="T59" fmla="*/ 21783 h 54307"/>
                <a:gd name="T60" fmla="*/ 7839 w 13243"/>
                <a:gd name="T61" fmla="*/ 23718 h 54307"/>
                <a:gd name="T62" fmla="*/ 7005 w 13243"/>
                <a:gd name="T63" fmla="*/ 17347 h 54307"/>
                <a:gd name="T64" fmla="*/ 10174 w 13243"/>
                <a:gd name="T65" fmla="*/ 14545 h 54307"/>
                <a:gd name="T66" fmla="*/ 6972 w 13243"/>
                <a:gd name="T67" fmla="*/ 16980 h 54307"/>
                <a:gd name="T68" fmla="*/ 5971 w 13243"/>
                <a:gd name="T69" fmla="*/ 10141 h 54307"/>
                <a:gd name="T70" fmla="*/ 7472 w 13243"/>
                <a:gd name="T71" fmla="*/ 7039 h 54307"/>
                <a:gd name="T72" fmla="*/ 4403 w 13243"/>
                <a:gd name="T73" fmla="*/ 468 h 54307"/>
                <a:gd name="T74" fmla="*/ 4203 w 13243"/>
                <a:gd name="T75" fmla="*/ 1 h 54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43" h="54307" extrusionOk="0">
                  <a:moveTo>
                    <a:pt x="4203" y="1"/>
                  </a:moveTo>
                  <a:lnTo>
                    <a:pt x="4070" y="368"/>
                  </a:lnTo>
                  <a:cubicBezTo>
                    <a:pt x="4637" y="3670"/>
                    <a:pt x="5170" y="7006"/>
                    <a:pt x="5671" y="10308"/>
                  </a:cubicBezTo>
                  <a:cubicBezTo>
                    <a:pt x="5804" y="11276"/>
                    <a:pt x="5971" y="12210"/>
                    <a:pt x="6071" y="13177"/>
                  </a:cubicBezTo>
                  <a:cubicBezTo>
                    <a:pt x="4537" y="11643"/>
                    <a:pt x="3136" y="9975"/>
                    <a:pt x="1868" y="8173"/>
                  </a:cubicBezTo>
                  <a:cubicBezTo>
                    <a:pt x="1835" y="8307"/>
                    <a:pt x="1835" y="8474"/>
                    <a:pt x="1801" y="8607"/>
                  </a:cubicBezTo>
                  <a:cubicBezTo>
                    <a:pt x="3069" y="10442"/>
                    <a:pt x="4537" y="12110"/>
                    <a:pt x="6138" y="13677"/>
                  </a:cubicBezTo>
                  <a:lnTo>
                    <a:pt x="6171" y="13677"/>
                  </a:lnTo>
                  <a:cubicBezTo>
                    <a:pt x="6505" y="16012"/>
                    <a:pt x="6838" y="18314"/>
                    <a:pt x="7139" y="20649"/>
                  </a:cubicBezTo>
                  <a:cubicBezTo>
                    <a:pt x="4703" y="19448"/>
                    <a:pt x="2502" y="17947"/>
                    <a:pt x="500" y="16146"/>
                  </a:cubicBezTo>
                  <a:cubicBezTo>
                    <a:pt x="500" y="16279"/>
                    <a:pt x="467" y="16379"/>
                    <a:pt x="467" y="16513"/>
                  </a:cubicBezTo>
                  <a:cubicBezTo>
                    <a:pt x="1835" y="17680"/>
                    <a:pt x="3236" y="18781"/>
                    <a:pt x="4804" y="19682"/>
                  </a:cubicBezTo>
                  <a:cubicBezTo>
                    <a:pt x="5537" y="20182"/>
                    <a:pt x="6338" y="20616"/>
                    <a:pt x="7172" y="21016"/>
                  </a:cubicBezTo>
                  <a:cubicBezTo>
                    <a:pt x="7172" y="21149"/>
                    <a:pt x="7172" y="21316"/>
                    <a:pt x="7205" y="21483"/>
                  </a:cubicBezTo>
                  <a:cubicBezTo>
                    <a:pt x="7472" y="23484"/>
                    <a:pt x="7672" y="25452"/>
                    <a:pt x="7872" y="27454"/>
                  </a:cubicBezTo>
                  <a:cubicBezTo>
                    <a:pt x="5070" y="26820"/>
                    <a:pt x="2402" y="25719"/>
                    <a:pt x="0" y="24285"/>
                  </a:cubicBezTo>
                  <a:lnTo>
                    <a:pt x="0" y="24652"/>
                  </a:lnTo>
                  <a:cubicBezTo>
                    <a:pt x="1635" y="25619"/>
                    <a:pt x="3336" y="26386"/>
                    <a:pt x="5070" y="26987"/>
                  </a:cubicBezTo>
                  <a:cubicBezTo>
                    <a:pt x="6004" y="27320"/>
                    <a:pt x="6972" y="27554"/>
                    <a:pt x="7906" y="27787"/>
                  </a:cubicBezTo>
                  <a:cubicBezTo>
                    <a:pt x="8073" y="29455"/>
                    <a:pt x="8239" y="31123"/>
                    <a:pt x="8373" y="32791"/>
                  </a:cubicBezTo>
                  <a:cubicBezTo>
                    <a:pt x="8473" y="33491"/>
                    <a:pt x="8506" y="34225"/>
                    <a:pt x="8540" y="34959"/>
                  </a:cubicBezTo>
                  <a:cubicBezTo>
                    <a:pt x="5704" y="34325"/>
                    <a:pt x="2969" y="33191"/>
                    <a:pt x="500" y="31657"/>
                  </a:cubicBezTo>
                  <a:cubicBezTo>
                    <a:pt x="500" y="31790"/>
                    <a:pt x="534" y="31890"/>
                    <a:pt x="534" y="32024"/>
                  </a:cubicBezTo>
                  <a:cubicBezTo>
                    <a:pt x="2202" y="33024"/>
                    <a:pt x="4003" y="33858"/>
                    <a:pt x="5838" y="34492"/>
                  </a:cubicBezTo>
                  <a:cubicBezTo>
                    <a:pt x="6705" y="34759"/>
                    <a:pt x="7639" y="35026"/>
                    <a:pt x="8540" y="35226"/>
                  </a:cubicBezTo>
                  <a:cubicBezTo>
                    <a:pt x="8673" y="37227"/>
                    <a:pt x="8806" y="39196"/>
                    <a:pt x="8840" y="41164"/>
                  </a:cubicBezTo>
                  <a:lnTo>
                    <a:pt x="8806" y="41164"/>
                  </a:lnTo>
                  <a:cubicBezTo>
                    <a:pt x="6438" y="40830"/>
                    <a:pt x="4170" y="40230"/>
                    <a:pt x="2002" y="39396"/>
                  </a:cubicBezTo>
                  <a:cubicBezTo>
                    <a:pt x="2002" y="39529"/>
                    <a:pt x="2035" y="39663"/>
                    <a:pt x="2068" y="39763"/>
                  </a:cubicBezTo>
                  <a:cubicBezTo>
                    <a:pt x="3369" y="40263"/>
                    <a:pt x="4703" y="40697"/>
                    <a:pt x="6038" y="40997"/>
                  </a:cubicBezTo>
                  <a:cubicBezTo>
                    <a:pt x="6905" y="41197"/>
                    <a:pt x="7839" y="41364"/>
                    <a:pt x="8740" y="41497"/>
                  </a:cubicBezTo>
                  <a:lnTo>
                    <a:pt x="8840" y="41497"/>
                  </a:lnTo>
                  <a:cubicBezTo>
                    <a:pt x="8840" y="42331"/>
                    <a:pt x="8873" y="43198"/>
                    <a:pt x="8873" y="44032"/>
                  </a:cubicBezTo>
                  <a:cubicBezTo>
                    <a:pt x="8906" y="47368"/>
                    <a:pt x="8873" y="50737"/>
                    <a:pt x="8673" y="54073"/>
                  </a:cubicBezTo>
                  <a:cubicBezTo>
                    <a:pt x="8773" y="54206"/>
                    <a:pt x="8840" y="54306"/>
                    <a:pt x="8840" y="54306"/>
                  </a:cubicBezTo>
                  <a:cubicBezTo>
                    <a:pt x="8906" y="54206"/>
                    <a:pt x="8940" y="54073"/>
                    <a:pt x="9007" y="54006"/>
                  </a:cubicBezTo>
                  <a:cubicBezTo>
                    <a:pt x="9140" y="51238"/>
                    <a:pt x="9207" y="48469"/>
                    <a:pt x="9207" y="45667"/>
                  </a:cubicBezTo>
                  <a:cubicBezTo>
                    <a:pt x="10074" y="45367"/>
                    <a:pt x="10908" y="45033"/>
                    <a:pt x="11742" y="44666"/>
                  </a:cubicBezTo>
                  <a:cubicBezTo>
                    <a:pt x="11909" y="44566"/>
                    <a:pt x="12109" y="44499"/>
                    <a:pt x="12276" y="44399"/>
                  </a:cubicBezTo>
                  <a:cubicBezTo>
                    <a:pt x="12342" y="44299"/>
                    <a:pt x="12342" y="44166"/>
                    <a:pt x="12376" y="44032"/>
                  </a:cubicBezTo>
                  <a:cubicBezTo>
                    <a:pt x="11342" y="44533"/>
                    <a:pt x="10274" y="45000"/>
                    <a:pt x="9207" y="45367"/>
                  </a:cubicBezTo>
                  <a:cubicBezTo>
                    <a:pt x="9207" y="42965"/>
                    <a:pt x="9140" y="40530"/>
                    <a:pt x="9007" y="38128"/>
                  </a:cubicBezTo>
                  <a:cubicBezTo>
                    <a:pt x="9840" y="37828"/>
                    <a:pt x="10674" y="37494"/>
                    <a:pt x="11442" y="37127"/>
                  </a:cubicBezTo>
                  <a:cubicBezTo>
                    <a:pt x="12075" y="36861"/>
                    <a:pt x="12676" y="36527"/>
                    <a:pt x="13243" y="36227"/>
                  </a:cubicBezTo>
                  <a:lnTo>
                    <a:pt x="13243" y="35893"/>
                  </a:lnTo>
                  <a:cubicBezTo>
                    <a:pt x="11875" y="36627"/>
                    <a:pt x="10474" y="37227"/>
                    <a:pt x="9007" y="37795"/>
                  </a:cubicBezTo>
                  <a:cubicBezTo>
                    <a:pt x="8973" y="36961"/>
                    <a:pt x="8873" y="36127"/>
                    <a:pt x="8840" y="35293"/>
                  </a:cubicBezTo>
                  <a:cubicBezTo>
                    <a:pt x="8840" y="35226"/>
                    <a:pt x="8840" y="35226"/>
                    <a:pt x="8873" y="35126"/>
                  </a:cubicBezTo>
                  <a:cubicBezTo>
                    <a:pt x="8873" y="34859"/>
                    <a:pt x="8873" y="34559"/>
                    <a:pt x="8840" y="34292"/>
                  </a:cubicBezTo>
                  <a:cubicBezTo>
                    <a:pt x="8806" y="33358"/>
                    <a:pt x="8706" y="32391"/>
                    <a:pt x="8640" y="31490"/>
                  </a:cubicBezTo>
                  <a:cubicBezTo>
                    <a:pt x="9507" y="31056"/>
                    <a:pt x="10374" y="30656"/>
                    <a:pt x="11208" y="30156"/>
                  </a:cubicBezTo>
                  <a:cubicBezTo>
                    <a:pt x="11842" y="29789"/>
                    <a:pt x="12476" y="29389"/>
                    <a:pt x="13043" y="28988"/>
                  </a:cubicBezTo>
                  <a:cubicBezTo>
                    <a:pt x="13043" y="28888"/>
                    <a:pt x="13009" y="28788"/>
                    <a:pt x="13009" y="28655"/>
                  </a:cubicBezTo>
                  <a:cubicBezTo>
                    <a:pt x="11642" y="29622"/>
                    <a:pt x="10141" y="30456"/>
                    <a:pt x="8573" y="31156"/>
                  </a:cubicBezTo>
                  <a:cubicBezTo>
                    <a:pt x="8406" y="28788"/>
                    <a:pt x="8173" y="26386"/>
                    <a:pt x="7872" y="24018"/>
                  </a:cubicBezTo>
                  <a:cubicBezTo>
                    <a:pt x="8740" y="23651"/>
                    <a:pt x="9640" y="23217"/>
                    <a:pt x="10474" y="22717"/>
                  </a:cubicBezTo>
                  <a:cubicBezTo>
                    <a:pt x="11008" y="22450"/>
                    <a:pt x="11508" y="22117"/>
                    <a:pt x="12009" y="21783"/>
                  </a:cubicBezTo>
                  <a:cubicBezTo>
                    <a:pt x="11975" y="21650"/>
                    <a:pt x="11975" y="21550"/>
                    <a:pt x="11909" y="21450"/>
                  </a:cubicBezTo>
                  <a:cubicBezTo>
                    <a:pt x="10641" y="22317"/>
                    <a:pt x="9240" y="23117"/>
                    <a:pt x="7839" y="23718"/>
                  </a:cubicBezTo>
                  <a:cubicBezTo>
                    <a:pt x="7806" y="23484"/>
                    <a:pt x="7806" y="23284"/>
                    <a:pt x="7739" y="23017"/>
                  </a:cubicBezTo>
                  <a:cubicBezTo>
                    <a:pt x="7505" y="21116"/>
                    <a:pt x="7239" y="19215"/>
                    <a:pt x="7005" y="17347"/>
                  </a:cubicBezTo>
                  <a:cubicBezTo>
                    <a:pt x="7739" y="16813"/>
                    <a:pt x="8406" y="16212"/>
                    <a:pt x="9073" y="15612"/>
                  </a:cubicBezTo>
                  <a:cubicBezTo>
                    <a:pt x="9474" y="15278"/>
                    <a:pt x="9840" y="14878"/>
                    <a:pt x="10174" y="14545"/>
                  </a:cubicBezTo>
                  <a:cubicBezTo>
                    <a:pt x="10141" y="14445"/>
                    <a:pt x="10074" y="14344"/>
                    <a:pt x="10041" y="14211"/>
                  </a:cubicBezTo>
                  <a:cubicBezTo>
                    <a:pt x="9073" y="15178"/>
                    <a:pt x="8039" y="16146"/>
                    <a:pt x="6972" y="16980"/>
                  </a:cubicBezTo>
                  <a:lnTo>
                    <a:pt x="6205" y="11709"/>
                  </a:lnTo>
                  <a:cubicBezTo>
                    <a:pt x="6138" y="11209"/>
                    <a:pt x="6038" y="10675"/>
                    <a:pt x="5971" y="10141"/>
                  </a:cubicBezTo>
                  <a:cubicBezTo>
                    <a:pt x="6538" y="9274"/>
                    <a:pt x="7072" y="8340"/>
                    <a:pt x="7639" y="7440"/>
                  </a:cubicBezTo>
                  <a:cubicBezTo>
                    <a:pt x="7539" y="7306"/>
                    <a:pt x="7505" y="7173"/>
                    <a:pt x="7472" y="7039"/>
                  </a:cubicBezTo>
                  <a:cubicBezTo>
                    <a:pt x="6972" y="7940"/>
                    <a:pt x="6471" y="8841"/>
                    <a:pt x="5871" y="9674"/>
                  </a:cubicBezTo>
                  <a:cubicBezTo>
                    <a:pt x="5404" y="6606"/>
                    <a:pt x="4904" y="3537"/>
                    <a:pt x="4403" y="468"/>
                  </a:cubicBezTo>
                  <a:cubicBezTo>
                    <a:pt x="4370" y="434"/>
                    <a:pt x="4370" y="368"/>
                    <a:pt x="4370" y="334"/>
                  </a:cubicBezTo>
                  <a:cubicBezTo>
                    <a:pt x="4303" y="134"/>
                    <a:pt x="4203" y="1"/>
                    <a:pt x="4203"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5" name="Google Shape;402;p14"/>
          <p:cNvSpPr>
            <a:spLocks/>
          </p:cNvSpPr>
          <p:nvPr/>
        </p:nvSpPr>
        <p:spPr bwMode="auto">
          <a:xfrm rot="14897102" flipH="1">
            <a:off x="-1223963" y="320675"/>
            <a:ext cx="2740026" cy="2019300"/>
          </a:xfrm>
          <a:custGeom>
            <a:avLst/>
            <a:gdLst>
              <a:gd name="T0" fmla="*/ 38958 w 44758"/>
              <a:gd name="T1" fmla="*/ 1 h 33357"/>
              <a:gd name="T2" fmla="*/ 32879 w 44758"/>
              <a:gd name="T3" fmla="*/ 3116 h 33357"/>
              <a:gd name="T4" fmla="*/ 27280 w 44758"/>
              <a:gd name="T5" fmla="*/ 9064 h 33357"/>
              <a:gd name="T6" fmla="*/ 7991 w 44758"/>
              <a:gd name="T7" fmla="*/ 13865 h 33357"/>
              <a:gd name="T8" fmla="*/ 515 w 44758"/>
              <a:gd name="T9" fmla="*/ 23036 h 33357"/>
              <a:gd name="T10" fmla="*/ 1944 w 44758"/>
              <a:gd name="T11" fmla="*/ 30047 h 33357"/>
              <a:gd name="T12" fmla="*/ 4968 w 44758"/>
              <a:gd name="T13" fmla="*/ 32921 h 33357"/>
              <a:gd name="T14" fmla="*/ 7009 w 44758"/>
              <a:gd name="T15" fmla="*/ 33357 h 33357"/>
              <a:gd name="T16" fmla="*/ 11480 w 44758"/>
              <a:gd name="T17" fmla="*/ 31642 h 33357"/>
              <a:gd name="T18" fmla="*/ 22894 w 44758"/>
              <a:gd name="T19" fmla="*/ 19314 h 33357"/>
              <a:gd name="T20" fmla="*/ 31300 w 44758"/>
              <a:gd name="T21" fmla="*/ 16789 h 33357"/>
              <a:gd name="T22" fmla="*/ 39541 w 44758"/>
              <a:gd name="T23" fmla="*/ 13848 h 33357"/>
              <a:gd name="T24" fmla="*/ 44425 w 44758"/>
              <a:gd name="T25" fmla="*/ 6887 h 33357"/>
              <a:gd name="T26" fmla="*/ 40089 w 44758"/>
              <a:gd name="T27" fmla="*/ 125 h 33357"/>
              <a:gd name="T28" fmla="*/ 38958 w 44758"/>
              <a:gd name="T29" fmla="*/ 1 h 33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758" h="33357" extrusionOk="0">
                <a:moveTo>
                  <a:pt x="38958" y="1"/>
                </a:moveTo>
                <a:cubicBezTo>
                  <a:pt x="36691" y="1"/>
                  <a:pt x="34504" y="1448"/>
                  <a:pt x="32879" y="3116"/>
                </a:cubicBezTo>
                <a:cubicBezTo>
                  <a:pt x="30985" y="5076"/>
                  <a:pt x="29490" y="7452"/>
                  <a:pt x="27280" y="9064"/>
                </a:cubicBezTo>
                <a:cubicBezTo>
                  <a:pt x="21864" y="13001"/>
                  <a:pt x="14089" y="11091"/>
                  <a:pt x="7991" y="13865"/>
                </a:cubicBezTo>
                <a:cubicBezTo>
                  <a:pt x="4270" y="15560"/>
                  <a:pt x="1479" y="19082"/>
                  <a:pt x="515" y="23036"/>
                </a:cubicBezTo>
                <a:cubicBezTo>
                  <a:pt x="0" y="25146"/>
                  <a:pt x="615" y="27904"/>
                  <a:pt x="1944" y="30047"/>
                </a:cubicBezTo>
                <a:cubicBezTo>
                  <a:pt x="2725" y="31310"/>
                  <a:pt x="3755" y="32356"/>
                  <a:pt x="4968" y="32921"/>
                </a:cubicBezTo>
                <a:cubicBezTo>
                  <a:pt x="5615" y="33222"/>
                  <a:pt x="6307" y="33357"/>
                  <a:pt x="7009" y="33357"/>
                </a:cubicBezTo>
                <a:cubicBezTo>
                  <a:pt x="8594" y="33357"/>
                  <a:pt x="10225" y="32667"/>
                  <a:pt x="11480" y="31642"/>
                </a:cubicBezTo>
                <a:cubicBezTo>
                  <a:pt x="15916" y="27987"/>
                  <a:pt x="17395" y="21989"/>
                  <a:pt x="22894" y="19314"/>
                </a:cubicBezTo>
                <a:cubicBezTo>
                  <a:pt x="25536" y="18035"/>
                  <a:pt x="28443" y="17437"/>
                  <a:pt x="31300" y="16789"/>
                </a:cubicBezTo>
                <a:cubicBezTo>
                  <a:pt x="34158" y="16141"/>
                  <a:pt x="37065" y="15410"/>
                  <a:pt x="39541" y="13848"/>
                </a:cubicBezTo>
                <a:cubicBezTo>
                  <a:pt x="42033" y="12303"/>
                  <a:pt x="44093" y="9811"/>
                  <a:pt x="44425" y="6887"/>
                </a:cubicBezTo>
                <a:cubicBezTo>
                  <a:pt x="44758" y="3980"/>
                  <a:pt x="42963" y="773"/>
                  <a:pt x="40089" y="125"/>
                </a:cubicBezTo>
                <a:cubicBezTo>
                  <a:pt x="39712" y="40"/>
                  <a:pt x="39334" y="1"/>
                  <a:pt x="38958" y="1"/>
                </a:cubicBezTo>
                <a:close/>
              </a:path>
            </a:pathLst>
          </a:custGeom>
          <a:solidFill>
            <a:srgbClr val="BBE1F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 name="Google Shape;403;p14"/>
          <p:cNvSpPr>
            <a:spLocks/>
          </p:cNvSpPr>
          <p:nvPr/>
        </p:nvSpPr>
        <p:spPr bwMode="auto">
          <a:xfrm rot="13500277">
            <a:off x="8295482" y="3544094"/>
            <a:ext cx="1033462" cy="2578100"/>
          </a:xfrm>
          <a:custGeom>
            <a:avLst/>
            <a:gdLst>
              <a:gd name="T0" fmla="*/ 14182 w 23593"/>
              <a:gd name="T1" fmla="*/ 0 h 45172"/>
              <a:gd name="T2" fmla="*/ 11498 w 23593"/>
              <a:gd name="T3" fmla="*/ 496 h 45172"/>
              <a:gd name="T4" fmla="*/ 5749 w 23593"/>
              <a:gd name="T5" fmla="*/ 5663 h 45172"/>
              <a:gd name="T6" fmla="*/ 1363 w 23593"/>
              <a:gd name="T7" fmla="*/ 13505 h 45172"/>
              <a:gd name="T8" fmla="*/ 117 w 23593"/>
              <a:gd name="T9" fmla="*/ 25982 h 45172"/>
              <a:gd name="T10" fmla="*/ 948 w 23593"/>
              <a:gd name="T11" fmla="*/ 40070 h 45172"/>
              <a:gd name="T12" fmla="*/ 2559 w 23593"/>
              <a:gd name="T13" fmla="*/ 44257 h 45172"/>
              <a:gd name="T14" fmla="*/ 5143 w 23593"/>
              <a:gd name="T15" fmla="*/ 45171 h 45172"/>
              <a:gd name="T16" fmla="*/ 15203 w 23593"/>
              <a:gd name="T17" fmla="*/ 40967 h 45172"/>
              <a:gd name="T18" fmla="*/ 19140 w 23593"/>
              <a:gd name="T19" fmla="*/ 32478 h 45172"/>
              <a:gd name="T20" fmla="*/ 16665 w 23593"/>
              <a:gd name="T21" fmla="*/ 21546 h 45172"/>
              <a:gd name="T22" fmla="*/ 21051 w 23593"/>
              <a:gd name="T23" fmla="*/ 15083 h 45172"/>
              <a:gd name="T24" fmla="*/ 21566 w 23593"/>
              <a:gd name="T25" fmla="*/ 4118 h 45172"/>
              <a:gd name="T26" fmla="*/ 14182 w 23593"/>
              <a:gd name="T27" fmla="*/ 0 h 45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593" h="45172" extrusionOk="0">
                <a:moveTo>
                  <a:pt x="14182" y="0"/>
                </a:moveTo>
                <a:cubicBezTo>
                  <a:pt x="13269" y="0"/>
                  <a:pt x="12360" y="159"/>
                  <a:pt x="11498" y="496"/>
                </a:cubicBezTo>
                <a:cubicBezTo>
                  <a:pt x="9055" y="1443"/>
                  <a:pt x="7294" y="3553"/>
                  <a:pt x="5749" y="5663"/>
                </a:cubicBezTo>
                <a:cubicBezTo>
                  <a:pt x="3972" y="8089"/>
                  <a:pt x="2327" y="10647"/>
                  <a:pt x="1363" y="13505"/>
                </a:cubicBezTo>
                <a:cubicBezTo>
                  <a:pt x="1" y="17476"/>
                  <a:pt x="51" y="21779"/>
                  <a:pt x="117" y="25982"/>
                </a:cubicBezTo>
                <a:cubicBezTo>
                  <a:pt x="167" y="30684"/>
                  <a:pt x="234" y="35418"/>
                  <a:pt x="948" y="40070"/>
                </a:cubicBezTo>
                <a:cubicBezTo>
                  <a:pt x="1164" y="41582"/>
                  <a:pt x="1513" y="43160"/>
                  <a:pt x="2559" y="44257"/>
                </a:cubicBezTo>
                <a:cubicBezTo>
                  <a:pt x="3186" y="44907"/>
                  <a:pt x="4093" y="45171"/>
                  <a:pt x="5143" y="45171"/>
                </a:cubicBezTo>
                <a:cubicBezTo>
                  <a:pt x="8549" y="45171"/>
                  <a:pt x="13463" y="42390"/>
                  <a:pt x="15203" y="40967"/>
                </a:cubicBezTo>
                <a:cubicBezTo>
                  <a:pt x="17695" y="38907"/>
                  <a:pt x="19439" y="35718"/>
                  <a:pt x="19140" y="32478"/>
                </a:cubicBezTo>
                <a:cubicBezTo>
                  <a:pt x="18791" y="28706"/>
                  <a:pt x="15801" y="25234"/>
                  <a:pt x="16665" y="21546"/>
                </a:cubicBezTo>
                <a:cubicBezTo>
                  <a:pt x="17279" y="19004"/>
                  <a:pt x="19555" y="17260"/>
                  <a:pt x="21051" y="15083"/>
                </a:cubicBezTo>
                <a:cubicBezTo>
                  <a:pt x="23227" y="11893"/>
                  <a:pt x="23593" y="7424"/>
                  <a:pt x="21566" y="4118"/>
                </a:cubicBezTo>
                <a:cubicBezTo>
                  <a:pt x="20023" y="1602"/>
                  <a:pt x="17086" y="0"/>
                  <a:pt x="14182" y="0"/>
                </a:cubicBezTo>
                <a:close/>
              </a:path>
            </a:pathLst>
          </a:custGeom>
          <a:solidFill>
            <a:srgbClr val="BBE1F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 name="Google Shape;404;p14"/>
          <p:cNvSpPr>
            <a:spLocks/>
          </p:cNvSpPr>
          <p:nvPr/>
        </p:nvSpPr>
        <p:spPr bwMode="auto">
          <a:xfrm>
            <a:off x="619125" y="3986213"/>
            <a:ext cx="187325" cy="184150"/>
          </a:xfrm>
          <a:custGeom>
            <a:avLst/>
            <a:gdLst>
              <a:gd name="T0" fmla="*/ 9836 w 13077"/>
              <a:gd name="T1" fmla="*/ 0 h 12835"/>
              <a:gd name="T2" fmla="*/ 9174 w 13077"/>
              <a:gd name="T3" fmla="*/ 96 h 12835"/>
              <a:gd name="T4" fmla="*/ 7473 w 13077"/>
              <a:gd name="T5" fmla="*/ 1797 h 12835"/>
              <a:gd name="T6" fmla="*/ 7340 w 13077"/>
              <a:gd name="T7" fmla="*/ 4399 h 12835"/>
              <a:gd name="T8" fmla="*/ 4738 w 13077"/>
              <a:gd name="T9" fmla="*/ 1964 h 12835"/>
              <a:gd name="T10" fmla="*/ 3258 w 13077"/>
              <a:gd name="T11" fmla="*/ 1682 h 12835"/>
              <a:gd name="T12" fmla="*/ 1302 w 13077"/>
              <a:gd name="T13" fmla="*/ 2297 h 12835"/>
              <a:gd name="T14" fmla="*/ 234 w 13077"/>
              <a:gd name="T15" fmla="*/ 5600 h 12835"/>
              <a:gd name="T16" fmla="*/ 1936 w 13077"/>
              <a:gd name="T17" fmla="*/ 8769 h 12835"/>
              <a:gd name="T18" fmla="*/ 11017 w 13077"/>
              <a:gd name="T19" fmla="*/ 12835 h 12835"/>
              <a:gd name="T20" fmla="*/ 11843 w 13077"/>
              <a:gd name="T21" fmla="*/ 12805 h 12835"/>
              <a:gd name="T22" fmla="*/ 11809 w 13077"/>
              <a:gd name="T23" fmla="*/ 8969 h 12835"/>
              <a:gd name="T24" fmla="*/ 12810 w 13077"/>
              <a:gd name="T25" fmla="*/ 5299 h 12835"/>
              <a:gd name="T26" fmla="*/ 12410 w 13077"/>
              <a:gd name="T27" fmla="*/ 1597 h 12835"/>
              <a:gd name="T28" fmla="*/ 9836 w 13077"/>
              <a:gd name="T29" fmla="*/ 0 h 12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77" h="12835" extrusionOk="0">
                <a:moveTo>
                  <a:pt x="9836" y="0"/>
                </a:moveTo>
                <a:cubicBezTo>
                  <a:pt x="9614" y="0"/>
                  <a:pt x="9392" y="31"/>
                  <a:pt x="9174" y="96"/>
                </a:cubicBezTo>
                <a:cubicBezTo>
                  <a:pt x="8407" y="363"/>
                  <a:pt x="7773" y="1030"/>
                  <a:pt x="7473" y="1797"/>
                </a:cubicBezTo>
                <a:cubicBezTo>
                  <a:pt x="7173" y="2598"/>
                  <a:pt x="7173" y="3565"/>
                  <a:pt x="7340" y="4399"/>
                </a:cubicBezTo>
                <a:cubicBezTo>
                  <a:pt x="6672" y="3365"/>
                  <a:pt x="5838" y="2431"/>
                  <a:pt x="4738" y="1964"/>
                </a:cubicBezTo>
                <a:cubicBezTo>
                  <a:pt x="4275" y="1782"/>
                  <a:pt x="3766" y="1682"/>
                  <a:pt x="3258" y="1682"/>
                </a:cubicBezTo>
                <a:cubicBezTo>
                  <a:pt x="2558" y="1682"/>
                  <a:pt x="1863" y="1872"/>
                  <a:pt x="1302" y="2297"/>
                </a:cubicBezTo>
                <a:cubicBezTo>
                  <a:pt x="335" y="3065"/>
                  <a:pt x="1" y="4399"/>
                  <a:pt x="234" y="5600"/>
                </a:cubicBezTo>
                <a:cubicBezTo>
                  <a:pt x="435" y="6801"/>
                  <a:pt x="1135" y="7868"/>
                  <a:pt x="1936" y="8769"/>
                </a:cubicBezTo>
                <a:cubicBezTo>
                  <a:pt x="4219" y="11330"/>
                  <a:pt x="7616" y="12835"/>
                  <a:pt x="11017" y="12835"/>
                </a:cubicBezTo>
                <a:cubicBezTo>
                  <a:pt x="11292" y="12835"/>
                  <a:pt x="11568" y="12825"/>
                  <a:pt x="11843" y="12805"/>
                </a:cubicBezTo>
                <a:cubicBezTo>
                  <a:pt x="11409" y="11604"/>
                  <a:pt x="11576" y="10270"/>
                  <a:pt x="11809" y="8969"/>
                </a:cubicBezTo>
                <a:cubicBezTo>
                  <a:pt x="12110" y="7768"/>
                  <a:pt x="12577" y="6567"/>
                  <a:pt x="12810" y="5299"/>
                </a:cubicBezTo>
                <a:cubicBezTo>
                  <a:pt x="13077" y="4065"/>
                  <a:pt x="13010" y="2698"/>
                  <a:pt x="12410" y="1597"/>
                </a:cubicBezTo>
                <a:cubicBezTo>
                  <a:pt x="11888" y="663"/>
                  <a:pt x="10869" y="0"/>
                  <a:pt x="9836"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 name="Google Shape;405;p14"/>
          <p:cNvSpPr>
            <a:spLocks/>
          </p:cNvSpPr>
          <p:nvPr/>
        </p:nvSpPr>
        <p:spPr bwMode="auto">
          <a:xfrm rot="2978874">
            <a:off x="1238250" y="4287838"/>
            <a:ext cx="187325" cy="180975"/>
          </a:xfrm>
          <a:custGeom>
            <a:avLst/>
            <a:gdLst>
              <a:gd name="T0" fmla="*/ 5662 w 7507"/>
              <a:gd name="T1" fmla="*/ 1 h 7269"/>
              <a:gd name="T2" fmla="*/ 5305 w 7507"/>
              <a:gd name="T3" fmla="*/ 50 h 7269"/>
              <a:gd name="T4" fmla="*/ 4304 w 7507"/>
              <a:gd name="T5" fmla="*/ 1017 h 7269"/>
              <a:gd name="T6" fmla="*/ 4237 w 7507"/>
              <a:gd name="T7" fmla="*/ 2485 h 7269"/>
              <a:gd name="T8" fmla="*/ 2736 w 7507"/>
              <a:gd name="T9" fmla="*/ 1117 h 7269"/>
              <a:gd name="T10" fmla="*/ 1858 w 7507"/>
              <a:gd name="T11" fmla="*/ 920 h 7269"/>
              <a:gd name="T12" fmla="*/ 768 w 7507"/>
              <a:gd name="T13" fmla="*/ 1284 h 7269"/>
              <a:gd name="T14" fmla="*/ 134 w 7507"/>
              <a:gd name="T15" fmla="*/ 3152 h 7269"/>
              <a:gd name="T16" fmla="*/ 1102 w 7507"/>
              <a:gd name="T17" fmla="*/ 4953 h 7269"/>
              <a:gd name="T18" fmla="*/ 6354 w 7507"/>
              <a:gd name="T19" fmla="*/ 7268 h 7269"/>
              <a:gd name="T20" fmla="*/ 6772 w 7507"/>
              <a:gd name="T21" fmla="*/ 7255 h 7269"/>
              <a:gd name="T22" fmla="*/ 6806 w 7507"/>
              <a:gd name="T23" fmla="*/ 5154 h 7269"/>
              <a:gd name="T24" fmla="*/ 7406 w 7507"/>
              <a:gd name="T25" fmla="*/ 3019 h 7269"/>
              <a:gd name="T26" fmla="*/ 7139 w 7507"/>
              <a:gd name="T27" fmla="*/ 884 h 7269"/>
              <a:gd name="T28" fmla="*/ 5662 w 7507"/>
              <a:gd name="T29" fmla="*/ 1 h 7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07" h="7269" extrusionOk="0">
                <a:moveTo>
                  <a:pt x="5662" y="1"/>
                </a:moveTo>
                <a:cubicBezTo>
                  <a:pt x="5542" y="1"/>
                  <a:pt x="5423" y="16"/>
                  <a:pt x="5305" y="50"/>
                </a:cubicBezTo>
                <a:cubicBezTo>
                  <a:pt x="4838" y="183"/>
                  <a:pt x="4471" y="584"/>
                  <a:pt x="4304" y="1017"/>
                </a:cubicBezTo>
                <a:cubicBezTo>
                  <a:pt x="4137" y="1451"/>
                  <a:pt x="4137" y="2018"/>
                  <a:pt x="4237" y="2485"/>
                </a:cubicBezTo>
                <a:cubicBezTo>
                  <a:pt x="3837" y="1885"/>
                  <a:pt x="3337" y="1384"/>
                  <a:pt x="2736" y="1117"/>
                </a:cubicBezTo>
                <a:cubicBezTo>
                  <a:pt x="2463" y="988"/>
                  <a:pt x="2158" y="920"/>
                  <a:pt x="1858" y="920"/>
                </a:cubicBezTo>
                <a:cubicBezTo>
                  <a:pt x="1461" y="920"/>
                  <a:pt x="1071" y="1038"/>
                  <a:pt x="768" y="1284"/>
                </a:cubicBezTo>
                <a:cubicBezTo>
                  <a:pt x="234" y="1684"/>
                  <a:pt x="1" y="2485"/>
                  <a:pt x="134" y="3152"/>
                </a:cubicBezTo>
                <a:cubicBezTo>
                  <a:pt x="268" y="3819"/>
                  <a:pt x="635" y="4453"/>
                  <a:pt x="1102" y="4953"/>
                </a:cubicBezTo>
                <a:cubicBezTo>
                  <a:pt x="2411" y="6388"/>
                  <a:pt x="4362" y="7268"/>
                  <a:pt x="6354" y="7268"/>
                </a:cubicBezTo>
                <a:cubicBezTo>
                  <a:pt x="6493" y="7268"/>
                  <a:pt x="6633" y="7264"/>
                  <a:pt x="6772" y="7255"/>
                </a:cubicBezTo>
                <a:cubicBezTo>
                  <a:pt x="6505" y="6521"/>
                  <a:pt x="6606" y="5787"/>
                  <a:pt x="6806" y="5154"/>
                </a:cubicBezTo>
                <a:cubicBezTo>
                  <a:pt x="6972" y="4453"/>
                  <a:pt x="7273" y="3719"/>
                  <a:pt x="7406" y="3019"/>
                </a:cubicBezTo>
                <a:cubicBezTo>
                  <a:pt x="7506" y="2318"/>
                  <a:pt x="7506" y="1518"/>
                  <a:pt x="7139" y="884"/>
                </a:cubicBezTo>
                <a:cubicBezTo>
                  <a:pt x="6834" y="384"/>
                  <a:pt x="6252" y="1"/>
                  <a:pt x="5662" y="1"/>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 name="Google Shape;406;p14"/>
          <p:cNvSpPr>
            <a:spLocks/>
          </p:cNvSpPr>
          <p:nvPr/>
        </p:nvSpPr>
        <p:spPr bwMode="auto">
          <a:xfrm flipH="1">
            <a:off x="300038" y="4549775"/>
            <a:ext cx="327025" cy="320675"/>
          </a:xfrm>
          <a:custGeom>
            <a:avLst/>
            <a:gdLst>
              <a:gd name="T0" fmla="*/ 3220 w 13043"/>
              <a:gd name="T1" fmla="*/ 0 h 12862"/>
              <a:gd name="T2" fmla="*/ 667 w 13043"/>
              <a:gd name="T3" fmla="*/ 1597 h 12862"/>
              <a:gd name="T4" fmla="*/ 234 w 13043"/>
              <a:gd name="T5" fmla="*/ 5333 h 12862"/>
              <a:gd name="T6" fmla="*/ 1234 w 13043"/>
              <a:gd name="T7" fmla="*/ 9002 h 12862"/>
              <a:gd name="T8" fmla="*/ 1201 w 13043"/>
              <a:gd name="T9" fmla="*/ 12838 h 12862"/>
              <a:gd name="T10" fmla="*/ 1937 w 13043"/>
              <a:gd name="T11" fmla="*/ 12861 h 12862"/>
              <a:gd name="T12" fmla="*/ 11108 w 13043"/>
              <a:gd name="T13" fmla="*/ 8768 h 12862"/>
              <a:gd name="T14" fmla="*/ 12843 w 13043"/>
              <a:gd name="T15" fmla="*/ 5599 h 12862"/>
              <a:gd name="T16" fmla="*/ 11742 w 13043"/>
              <a:gd name="T17" fmla="*/ 2330 h 12862"/>
              <a:gd name="T18" fmla="*/ 9808 w 13043"/>
              <a:gd name="T19" fmla="*/ 1690 h 12862"/>
              <a:gd name="T20" fmla="*/ 8340 w 13043"/>
              <a:gd name="T21" fmla="*/ 1997 h 12862"/>
              <a:gd name="T22" fmla="*/ 5704 w 13043"/>
              <a:gd name="T23" fmla="*/ 4399 h 12862"/>
              <a:gd name="T24" fmla="*/ 5571 w 13043"/>
              <a:gd name="T25" fmla="*/ 1830 h 12862"/>
              <a:gd name="T26" fmla="*/ 3870 w 13043"/>
              <a:gd name="T27" fmla="*/ 96 h 12862"/>
              <a:gd name="T28" fmla="*/ 3220 w 13043"/>
              <a:gd name="T29" fmla="*/ 0 h 12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43" h="12862" extrusionOk="0">
                <a:moveTo>
                  <a:pt x="3220" y="0"/>
                </a:moveTo>
                <a:cubicBezTo>
                  <a:pt x="2199" y="0"/>
                  <a:pt x="1162" y="663"/>
                  <a:pt x="667" y="1597"/>
                </a:cubicBezTo>
                <a:cubicBezTo>
                  <a:pt x="34" y="2697"/>
                  <a:pt x="0" y="4065"/>
                  <a:pt x="234" y="5333"/>
                </a:cubicBezTo>
                <a:cubicBezTo>
                  <a:pt x="501" y="6567"/>
                  <a:pt x="934" y="7768"/>
                  <a:pt x="1234" y="9002"/>
                </a:cubicBezTo>
                <a:cubicBezTo>
                  <a:pt x="1501" y="10269"/>
                  <a:pt x="1601" y="11604"/>
                  <a:pt x="1201" y="12838"/>
                </a:cubicBezTo>
                <a:cubicBezTo>
                  <a:pt x="1446" y="12854"/>
                  <a:pt x="1691" y="12861"/>
                  <a:pt x="1937" y="12861"/>
                </a:cubicBezTo>
                <a:cubicBezTo>
                  <a:pt x="5372" y="12861"/>
                  <a:pt x="8836" y="11352"/>
                  <a:pt x="11108" y="8768"/>
                </a:cubicBezTo>
                <a:cubicBezTo>
                  <a:pt x="11909" y="7868"/>
                  <a:pt x="12609" y="6834"/>
                  <a:pt x="12843" y="5599"/>
                </a:cubicBezTo>
                <a:cubicBezTo>
                  <a:pt x="13043" y="4399"/>
                  <a:pt x="12709" y="3064"/>
                  <a:pt x="11742" y="2330"/>
                </a:cubicBezTo>
                <a:cubicBezTo>
                  <a:pt x="11185" y="1889"/>
                  <a:pt x="10496" y="1690"/>
                  <a:pt x="9808" y="1690"/>
                </a:cubicBezTo>
                <a:cubicBezTo>
                  <a:pt x="9300" y="1690"/>
                  <a:pt x="8793" y="1799"/>
                  <a:pt x="8340" y="1997"/>
                </a:cubicBezTo>
                <a:cubicBezTo>
                  <a:pt x="7205" y="2431"/>
                  <a:pt x="6371" y="3365"/>
                  <a:pt x="5704" y="4399"/>
                </a:cubicBezTo>
                <a:cubicBezTo>
                  <a:pt x="5871" y="3565"/>
                  <a:pt x="5871" y="2597"/>
                  <a:pt x="5571" y="1830"/>
                </a:cubicBezTo>
                <a:cubicBezTo>
                  <a:pt x="5271" y="1030"/>
                  <a:pt x="4670" y="362"/>
                  <a:pt x="3870" y="96"/>
                </a:cubicBezTo>
                <a:cubicBezTo>
                  <a:pt x="3658" y="31"/>
                  <a:pt x="3439" y="0"/>
                  <a:pt x="3220"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 name="Google Shape;407;p14"/>
          <p:cNvSpPr>
            <a:spLocks/>
          </p:cNvSpPr>
          <p:nvPr/>
        </p:nvSpPr>
        <p:spPr bwMode="auto">
          <a:xfrm>
            <a:off x="8648700" y="3584575"/>
            <a:ext cx="327025" cy="320675"/>
          </a:xfrm>
          <a:custGeom>
            <a:avLst/>
            <a:gdLst>
              <a:gd name="T0" fmla="*/ 3220 w 13043"/>
              <a:gd name="T1" fmla="*/ 0 h 12862"/>
              <a:gd name="T2" fmla="*/ 667 w 13043"/>
              <a:gd name="T3" fmla="*/ 1597 h 12862"/>
              <a:gd name="T4" fmla="*/ 234 w 13043"/>
              <a:gd name="T5" fmla="*/ 5333 h 12862"/>
              <a:gd name="T6" fmla="*/ 1234 w 13043"/>
              <a:gd name="T7" fmla="*/ 9002 h 12862"/>
              <a:gd name="T8" fmla="*/ 1201 w 13043"/>
              <a:gd name="T9" fmla="*/ 12838 h 12862"/>
              <a:gd name="T10" fmla="*/ 1937 w 13043"/>
              <a:gd name="T11" fmla="*/ 12861 h 12862"/>
              <a:gd name="T12" fmla="*/ 11108 w 13043"/>
              <a:gd name="T13" fmla="*/ 8768 h 12862"/>
              <a:gd name="T14" fmla="*/ 12843 w 13043"/>
              <a:gd name="T15" fmla="*/ 5599 h 12862"/>
              <a:gd name="T16" fmla="*/ 11742 w 13043"/>
              <a:gd name="T17" fmla="*/ 2330 h 12862"/>
              <a:gd name="T18" fmla="*/ 9808 w 13043"/>
              <a:gd name="T19" fmla="*/ 1690 h 12862"/>
              <a:gd name="T20" fmla="*/ 8340 w 13043"/>
              <a:gd name="T21" fmla="*/ 1997 h 12862"/>
              <a:gd name="T22" fmla="*/ 5704 w 13043"/>
              <a:gd name="T23" fmla="*/ 4399 h 12862"/>
              <a:gd name="T24" fmla="*/ 5571 w 13043"/>
              <a:gd name="T25" fmla="*/ 1830 h 12862"/>
              <a:gd name="T26" fmla="*/ 3870 w 13043"/>
              <a:gd name="T27" fmla="*/ 96 h 12862"/>
              <a:gd name="T28" fmla="*/ 3220 w 13043"/>
              <a:gd name="T29" fmla="*/ 0 h 12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43" h="12862" extrusionOk="0">
                <a:moveTo>
                  <a:pt x="3220" y="0"/>
                </a:moveTo>
                <a:cubicBezTo>
                  <a:pt x="2199" y="0"/>
                  <a:pt x="1162" y="663"/>
                  <a:pt x="667" y="1597"/>
                </a:cubicBezTo>
                <a:cubicBezTo>
                  <a:pt x="34" y="2697"/>
                  <a:pt x="0" y="4065"/>
                  <a:pt x="234" y="5333"/>
                </a:cubicBezTo>
                <a:cubicBezTo>
                  <a:pt x="501" y="6567"/>
                  <a:pt x="934" y="7768"/>
                  <a:pt x="1234" y="9002"/>
                </a:cubicBezTo>
                <a:cubicBezTo>
                  <a:pt x="1501" y="10269"/>
                  <a:pt x="1601" y="11604"/>
                  <a:pt x="1201" y="12838"/>
                </a:cubicBezTo>
                <a:cubicBezTo>
                  <a:pt x="1446" y="12854"/>
                  <a:pt x="1691" y="12861"/>
                  <a:pt x="1937" y="12861"/>
                </a:cubicBezTo>
                <a:cubicBezTo>
                  <a:pt x="5372" y="12861"/>
                  <a:pt x="8836" y="11352"/>
                  <a:pt x="11108" y="8768"/>
                </a:cubicBezTo>
                <a:cubicBezTo>
                  <a:pt x="11909" y="7868"/>
                  <a:pt x="12609" y="6834"/>
                  <a:pt x="12843" y="5599"/>
                </a:cubicBezTo>
                <a:cubicBezTo>
                  <a:pt x="13043" y="4399"/>
                  <a:pt x="12709" y="3064"/>
                  <a:pt x="11742" y="2330"/>
                </a:cubicBezTo>
                <a:cubicBezTo>
                  <a:pt x="11185" y="1889"/>
                  <a:pt x="10496" y="1690"/>
                  <a:pt x="9808" y="1690"/>
                </a:cubicBezTo>
                <a:cubicBezTo>
                  <a:pt x="9300" y="1690"/>
                  <a:pt x="8793" y="1799"/>
                  <a:pt x="8340" y="1997"/>
                </a:cubicBezTo>
                <a:cubicBezTo>
                  <a:pt x="7205" y="2431"/>
                  <a:pt x="6371" y="3365"/>
                  <a:pt x="5704" y="4399"/>
                </a:cubicBezTo>
                <a:cubicBezTo>
                  <a:pt x="5871" y="3565"/>
                  <a:pt x="5871" y="2597"/>
                  <a:pt x="5571" y="1830"/>
                </a:cubicBezTo>
                <a:cubicBezTo>
                  <a:pt x="5271" y="1030"/>
                  <a:pt x="4670" y="362"/>
                  <a:pt x="3870" y="96"/>
                </a:cubicBezTo>
                <a:cubicBezTo>
                  <a:pt x="3658" y="31"/>
                  <a:pt x="3439" y="0"/>
                  <a:pt x="3220"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 name="Google Shape;408;p14"/>
          <p:cNvSpPr>
            <a:spLocks/>
          </p:cNvSpPr>
          <p:nvPr/>
        </p:nvSpPr>
        <p:spPr bwMode="auto">
          <a:xfrm>
            <a:off x="1590675" y="547688"/>
            <a:ext cx="187325" cy="184150"/>
          </a:xfrm>
          <a:custGeom>
            <a:avLst/>
            <a:gdLst>
              <a:gd name="T0" fmla="*/ 9836 w 13077"/>
              <a:gd name="T1" fmla="*/ 0 h 12835"/>
              <a:gd name="T2" fmla="*/ 9174 w 13077"/>
              <a:gd name="T3" fmla="*/ 96 h 12835"/>
              <a:gd name="T4" fmla="*/ 7473 w 13077"/>
              <a:gd name="T5" fmla="*/ 1797 h 12835"/>
              <a:gd name="T6" fmla="*/ 7340 w 13077"/>
              <a:gd name="T7" fmla="*/ 4399 h 12835"/>
              <a:gd name="T8" fmla="*/ 4738 w 13077"/>
              <a:gd name="T9" fmla="*/ 1964 h 12835"/>
              <a:gd name="T10" fmla="*/ 3258 w 13077"/>
              <a:gd name="T11" fmla="*/ 1682 h 12835"/>
              <a:gd name="T12" fmla="*/ 1302 w 13077"/>
              <a:gd name="T13" fmla="*/ 2297 h 12835"/>
              <a:gd name="T14" fmla="*/ 234 w 13077"/>
              <a:gd name="T15" fmla="*/ 5600 h 12835"/>
              <a:gd name="T16" fmla="*/ 1936 w 13077"/>
              <a:gd name="T17" fmla="*/ 8769 h 12835"/>
              <a:gd name="T18" fmla="*/ 11017 w 13077"/>
              <a:gd name="T19" fmla="*/ 12835 h 12835"/>
              <a:gd name="T20" fmla="*/ 11843 w 13077"/>
              <a:gd name="T21" fmla="*/ 12805 h 12835"/>
              <a:gd name="T22" fmla="*/ 11809 w 13077"/>
              <a:gd name="T23" fmla="*/ 8969 h 12835"/>
              <a:gd name="T24" fmla="*/ 12810 w 13077"/>
              <a:gd name="T25" fmla="*/ 5299 h 12835"/>
              <a:gd name="T26" fmla="*/ 12410 w 13077"/>
              <a:gd name="T27" fmla="*/ 1597 h 12835"/>
              <a:gd name="T28" fmla="*/ 9836 w 13077"/>
              <a:gd name="T29" fmla="*/ 0 h 12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77" h="12835" extrusionOk="0">
                <a:moveTo>
                  <a:pt x="9836" y="0"/>
                </a:moveTo>
                <a:cubicBezTo>
                  <a:pt x="9614" y="0"/>
                  <a:pt x="9392" y="31"/>
                  <a:pt x="9174" y="96"/>
                </a:cubicBezTo>
                <a:cubicBezTo>
                  <a:pt x="8407" y="363"/>
                  <a:pt x="7773" y="1030"/>
                  <a:pt x="7473" y="1797"/>
                </a:cubicBezTo>
                <a:cubicBezTo>
                  <a:pt x="7173" y="2598"/>
                  <a:pt x="7173" y="3565"/>
                  <a:pt x="7340" y="4399"/>
                </a:cubicBezTo>
                <a:cubicBezTo>
                  <a:pt x="6672" y="3365"/>
                  <a:pt x="5838" y="2431"/>
                  <a:pt x="4738" y="1964"/>
                </a:cubicBezTo>
                <a:cubicBezTo>
                  <a:pt x="4275" y="1782"/>
                  <a:pt x="3766" y="1682"/>
                  <a:pt x="3258" y="1682"/>
                </a:cubicBezTo>
                <a:cubicBezTo>
                  <a:pt x="2558" y="1682"/>
                  <a:pt x="1863" y="1872"/>
                  <a:pt x="1302" y="2297"/>
                </a:cubicBezTo>
                <a:cubicBezTo>
                  <a:pt x="335" y="3065"/>
                  <a:pt x="1" y="4399"/>
                  <a:pt x="234" y="5600"/>
                </a:cubicBezTo>
                <a:cubicBezTo>
                  <a:pt x="435" y="6801"/>
                  <a:pt x="1135" y="7868"/>
                  <a:pt x="1936" y="8769"/>
                </a:cubicBezTo>
                <a:cubicBezTo>
                  <a:pt x="4219" y="11330"/>
                  <a:pt x="7616" y="12835"/>
                  <a:pt x="11017" y="12835"/>
                </a:cubicBezTo>
                <a:cubicBezTo>
                  <a:pt x="11292" y="12835"/>
                  <a:pt x="11568" y="12825"/>
                  <a:pt x="11843" y="12805"/>
                </a:cubicBezTo>
                <a:cubicBezTo>
                  <a:pt x="11409" y="11604"/>
                  <a:pt x="11576" y="10270"/>
                  <a:pt x="11809" y="8969"/>
                </a:cubicBezTo>
                <a:cubicBezTo>
                  <a:pt x="12110" y="7768"/>
                  <a:pt x="12577" y="6567"/>
                  <a:pt x="12810" y="5299"/>
                </a:cubicBezTo>
                <a:cubicBezTo>
                  <a:pt x="13077" y="4065"/>
                  <a:pt x="13010" y="2698"/>
                  <a:pt x="12410" y="1597"/>
                </a:cubicBezTo>
                <a:cubicBezTo>
                  <a:pt x="11888" y="663"/>
                  <a:pt x="10869" y="0"/>
                  <a:pt x="9836"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9" name="Google Shape;379;p14"/>
          <p:cNvSpPr txBox="1">
            <a:spLocks noGrp="1"/>
          </p:cNvSpPr>
          <p:nvPr>
            <p:ph type="title"/>
          </p:nvPr>
        </p:nvSpPr>
        <p:spPr>
          <a:xfrm>
            <a:off x="4706875" y="2940125"/>
            <a:ext cx="3567000" cy="589500"/>
          </a:xfrm>
          <a:prstGeom prst="rect">
            <a:avLst/>
          </a:prstGeom>
        </p:spPr>
        <p:txBody>
          <a:bodyPr spcFirstLastPara="1">
            <a:noAutofit/>
          </a:bodyPr>
          <a:lstStyle>
            <a:lvl1pPr lvl="0" rtl="0">
              <a:spcBef>
                <a:spcPts val="0"/>
              </a:spcBef>
              <a:spcAft>
                <a:spcPts val="0"/>
              </a:spcAft>
              <a:buSzPts val="2200"/>
              <a:buNone/>
              <a:defRPr sz="1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80" name="Google Shape;380;p14"/>
          <p:cNvSpPr txBox="1">
            <a:spLocks noGrp="1"/>
          </p:cNvSpPr>
          <p:nvPr>
            <p:ph type="body" idx="1"/>
          </p:nvPr>
        </p:nvSpPr>
        <p:spPr>
          <a:xfrm>
            <a:off x="4680325" y="1628675"/>
            <a:ext cx="3620100" cy="1229700"/>
          </a:xfrm>
          <a:prstGeom prst="rect">
            <a:avLst/>
          </a:prstGeom>
        </p:spPr>
        <p:txBody>
          <a:bodyPr spcFirstLastPara="1">
            <a:noAutofit/>
          </a:bodyPr>
          <a:lstStyle>
            <a:lvl1pPr marL="457200" lvl="0" indent="-330200" algn="ctr"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Tree>
    <p:extLst>
      <p:ext uri="{BB962C8B-B14F-4D97-AF65-F5344CB8AC3E}">
        <p14:creationId xmlns:p14="http://schemas.microsoft.com/office/powerpoint/2010/main" val="16089652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1">
  <p:cSld name="CUSTOM_14">
    <p:spTree>
      <p:nvGrpSpPr>
        <p:cNvPr id="1" name="Shape 552"/>
        <p:cNvGrpSpPr/>
        <p:nvPr/>
      </p:nvGrpSpPr>
      <p:grpSpPr>
        <a:xfrm>
          <a:off x="0" y="0"/>
          <a:ext cx="0" cy="0"/>
          <a:chOff x="0" y="0"/>
          <a:chExt cx="0" cy="0"/>
        </a:xfrm>
      </p:grpSpPr>
      <p:grpSp>
        <p:nvGrpSpPr>
          <p:cNvPr id="5" name="Google Shape;553;p19"/>
          <p:cNvGrpSpPr>
            <a:grpSpLocks/>
          </p:cNvGrpSpPr>
          <p:nvPr/>
        </p:nvGrpSpPr>
        <p:grpSpPr bwMode="auto">
          <a:xfrm rot="-3044275">
            <a:off x="7754937" y="2706688"/>
            <a:ext cx="2081213" cy="2516188"/>
            <a:chOff x="4229025" y="2613217"/>
            <a:chExt cx="1424493" cy="1723204"/>
          </a:xfrm>
        </p:grpSpPr>
        <p:sp>
          <p:nvSpPr>
            <p:cNvPr id="6" name="Google Shape;554;p19"/>
            <p:cNvSpPr>
              <a:spLocks/>
            </p:cNvSpPr>
            <p:nvPr/>
          </p:nvSpPr>
          <p:spPr bwMode="auto">
            <a:xfrm>
              <a:off x="4434175" y="2917975"/>
              <a:ext cx="226950" cy="289800"/>
            </a:xfrm>
            <a:custGeom>
              <a:avLst/>
              <a:gdLst>
                <a:gd name="T0" fmla="*/ 5364 w 9078"/>
                <a:gd name="T1" fmla="*/ 0 h 11592"/>
                <a:gd name="T2" fmla="*/ 4670 w 9078"/>
                <a:gd name="T3" fmla="*/ 116 h 11592"/>
                <a:gd name="T4" fmla="*/ 6538 w 9078"/>
                <a:gd name="T5" fmla="*/ 11591 h 11592"/>
                <a:gd name="T6" fmla="*/ 5364 w 9078"/>
                <a:gd name="T7" fmla="*/ 0 h 11592"/>
              </a:gdLst>
              <a:ahLst/>
              <a:cxnLst>
                <a:cxn ang="0">
                  <a:pos x="T0" y="T1"/>
                </a:cxn>
                <a:cxn ang="0">
                  <a:pos x="T2" y="T3"/>
                </a:cxn>
                <a:cxn ang="0">
                  <a:pos x="T4" y="T5"/>
                </a:cxn>
                <a:cxn ang="0">
                  <a:pos x="T6" y="T7"/>
                </a:cxn>
              </a:cxnLst>
              <a:rect l="0" t="0" r="r" b="b"/>
              <a:pathLst>
                <a:path w="9078" h="11592" extrusionOk="0">
                  <a:moveTo>
                    <a:pt x="5364" y="0"/>
                  </a:moveTo>
                  <a:cubicBezTo>
                    <a:pt x="5153" y="0"/>
                    <a:pt x="4923" y="37"/>
                    <a:pt x="4670" y="116"/>
                  </a:cubicBezTo>
                  <a:cubicBezTo>
                    <a:pt x="0" y="1651"/>
                    <a:pt x="6538" y="11591"/>
                    <a:pt x="6538" y="11591"/>
                  </a:cubicBezTo>
                  <a:cubicBezTo>
                    <a:pt x="6538" y="11591"/>
                    <a:pt x="9078" y="0"/>
                    <a:pt x="536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 name="Google Shape;555;p19"/>
            <p:cNvSpPr>
              <a:spLocks/>
            </p:cNvSpPr>
            <p:nvPr/>
          </p:nvSpPr>
          <p:spPr bwMode="auto">
            <a:xfrm>
              <a:off x="4351600" y="3109200"/>
              <a:ext cx="217875" cy="283700"/>
            </a:xfrm>
            <a:custGeom>
              <a:avLst/>
              <a:gdLst>
                <a:gd name="T0" fmla="*/ 5347 w 8715"/>
                <a:gd name="T1" fmla="*/ 0 h 11348"/>
                <a:gd name="T2" fmla="*/ 4437 w 8715"/>
                <a:gd name="T3" fmla="*/ 239 h 11348"/>
                <a:gd name="T4" fmla="*/ 7973 w 8715"/>
                <a:gd name="T5" fmla="*/ 11347 h 11348"/>
                <a:gd name="T6" fmla="*/ 5347 w 8715"/>
                <a:gd name="T7" fmla="*/ 0 h 11348"/>
              </a:gdLst>
              <a:ahLst/>
              <a:cxnLst>
                <a:cxn ang="0">
                  <a:pos x="T0" y="T1"/>
                </a:cxn>
                <a:cxn ang="0">
                  <a:pos x="T2" y="T3"/>
                </a:cxn>
                <a:cxn ang="0">
                  <a:pos x="T4" y="T5"/>
                </a:cxn>
                <a:cxn ang="0">
                  <a:pos x="T6" y="T7"/>
                </a:cxn>
              </a:cxnLst>
              <a:rect l="0" t="0" r="r" b="b"/>
              <a:pathLst>
                <a:path w="8715" h="11348" extrusionOk="0">
                  <a:moveTo>
                    <a:pt x="5347" y="0"/>
                  </a:moveTo>
                  <a:cubicBezTo>
                    <a:pt x="5072" y="0"/>
                    <a:pt x="4770" y="76"/>
                    <a:pt x="4437" y="239"/>
                  </a:cubicBezTo>
                  <a:cubicBezTo>
                    <a:pt x="1" y="2441"/>
                    <a:pt x="7973" y="11347"/>
                    <a:pt x="7973" y="11347"/>
                  </a:cubicBezTo>
                  <a:cubicBezTo>
                    <a:pt x="7973" y="11347"/>
                    <a:pt x="8715" y="0"/>
                    <a:pt x="5347"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 name="Google Shape;556;p19"/>
            <p:cNvSpPr>
              <a:spLocks/>
            </p:cNvSpPr>
            <p:nvPr/>
          </p:nvSpPr>
          <p:spPr bwMode="auto">
            <a:xfrm>
              <a:off x="4278225" y="3268800"/>
              <a:ext cx="244375" cy="261700"/>
            </a:xfrm>
            <a:custGeom>
              <a:avLst/>
              <a:gdLst>
                <a:gd name="T0" fmla="*/ 4965 w 9775"/>
                <a:gd name="T1" fmla="*/ 0 h 10468"/>
                <a:gd name="T2" fmla="*/ 3803 w 9775"/>
                <a:gd name="T3" fmla="*/ 493 h 10468"/>
                <a:gd name="T4" fmla="*/ 9774 w 9775"/>
                <a:gd name="T5" fmla="*/ 10467 h 10468"/>
                <a:gd name="T6" fmla="*/ 4965 w 9775"/>
                <a:gd name="T7" fmla="*/ 0 h 10468"/>
              </a:gdLst>
              <a:ahLst/>
              <a:cxnLst>
                <a:cxn ang="0">
                  <a:pos x="T0" y="T1"/>
                </a:cxn>
                <a:cxn ang="0">
                  <a:pos x="T2" y="T3"/>
                </a:cxn>
                <a:cxn ang="0">
                  <a:pos x="T4" y="T5"/>
                </a:cxn>
                <a:cxn ang="0">
                  <a:pos x="T6" y="T7"/>
                </a:cxn>
              </a:cxnLst>
              <a:rect l="0" t="0" r="r" b="b"/>
              <a:pathLst>
                <a:path w="9775" h="10468" extrusionOk="0">
                  <a:moveTo>
                    <a:pt x="4965" y="0"/>
                  </a:moveTo>
                  <a:cubicBezTo>
                    <a:pt x="4596" y="0"/>
                    <a:pt x="4209" y="153"/>
                    <a:pt x="3803" y="493"/>
                  </a:cubicBezTo>
                  <a:cubicBezTo>
                    <a:pt x="1" y="3629"/>
                    <a:pt x="9774" y="10467"/>
                    <a:pt x="9774" y="10467"/>
                  </a:cubicBezTo>
                  <a:cubicBezTo>
                    <a:pt x="9774" y="10467"/>
                    <a:pt x="8021" y="0"/>
                    <a:pt x="4965"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 name="Google Shape;557;p19"/>
            <p:cNvSpPr>
              <a:spLocks/>
            </p:cNvSpPr>
            <p:nvPr/>
          </p:nvSpPr>
          <p:spPr bwMode="auto">
            <a:xfrm>
              <a:off x="4229025" y="3418750"/>
              <a:ext cx="271875" cy="235175"/>
            </a:xfrm>
            <a:custGeom>
              <a:avLst/>
              <a:gdLst>
                <a:gd name="T0" fmla="*/ 4467 w 10875"/>
                <a:gd name="T1" fmla="*/ 0 h 9407"/>
                <a:gd name="T2" fmla="*/ 3169 w 10875"/>
                <a:gd name="T3" fmla="*/ 700 h 9407"/>
                <a:gd name="T4" fmla="*/ 10875 w 10875"/>
                <a:gd name="T5" fmla="*/ 9406 h 9407"/>
                <a:gd name="T6" fmla="*/ 4467 w 10875"/>
                <a:gd name="T7" fmla="*/ 0 h 9407"/>
              </a:gdLst>
              <a:ahLst/>
              <a:cxnLst>
                <a:cxn ang="0">
                  <a:pos x="T0" y="T1"/>
                </a:cxn>
                <a:cxn ang="0">
                  <a:pos x="T2" y="T3"/>
                </a:cxn>
                <a:cxn ang="0">
                  <a:pos x="T4" y="T5"/>
                </a:cxn>
                <a:cxn ang="0">
                  <a:pos x="T6" y="T7"/>
                </a:cxn>
              </a:cxnLst>
              <a:rect l="0" t="0" r="r" b="b"/>
              <a:pathLst>
                <a:path w="10875" h="9407" extrusionOk="0">
                  <a:moveTo>
                    <a:pt x="4467" y="0"/>
                  </a:moveTo>
                  <a:cubicBezTo>
                    <a:pt x="4020" y="0"/>
                    <a:pt x="3583" y="212"/>
                    <a:pt x="3169" y="700"/>
                  </a:cubicBezTo>
                  <a:cubicBezTo>
                    <a:pt x="0" y="4503"/>
                    <a:pt x="10875" y="9406"/>
                    <a:pt x="10875" y="9406"/>
                  </a:cubicBezTo>
                  <a:cubicBezTo>
                    <a:pt x="10875" y="9406"/>
                    <a:pt x="7445" y="0"/>
                    <a:pt x="4467"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 name="Google Shape;558;p19"/>
            <p:cNvSpPr>
              <a:spLocks/>
            </p:cNvSpPr>
            <p:nvPr/>
          </p:nvSpPr>
          <p:spPr bwMode="auto">
            <a:xfrm>
              <a:off x="4587625" y="3031125"/>
              <a:ext cx="278550" cy="225850"/>
            </a:xfrm>
            <a:custGeom>
              <a:avLst/>
              <a:gdLst>
                <a:gd name="T0" fmla="*/ 6848 w 11142"/>
                <a:gd name="T1" fmla="*/ 0 h 9034"/>
                <a:gd name="T2" fmla="*/ 0 w 11142"/>
                <a:gd name="T3" fmla="*/ 9033 h 9034"/>
                <a:gd name="T4" fmla="*/ 8206 w 11142"/>
                <a:gd name="T5" fmla="*/ 794 h 9034"/>
                <a:gd name="T6" fmla="*/ 6848 w 11142"/>
                <a:gd name="T7" fmla="*/ 0 h 9034"/>
              </a:gdLst>
              <a:ahLst/>
              <a:cxnLst>
                <a:cxn ang="0">
                  <a:pos x="T0" y="T1"/>
                </a:cxn>
                <a:cxn ang="0">
                  <a:pos x="T2" y="T3"/>
                </a:cxn>
                <a:cxn ang="0">
                  <a:pos x="T4" y="T5"/>
                </a:cxn>
                <a:cxn ang="0">
                  <a:pos x="T6" y="T7"/>
                </a:cxn>
              </a:cxnLst>
              <a:rect l="0" t="0" r="r" b="b"/>
              <a:pathLst>
                <a:path w="11142" h="9034" extrusionOk="0">
                  <a:moveTo>
                    <a:pt x="6848" y="0"/>
                  </a:moveTo>
                  <a:cubicBezTo>
                    <a:pt x="3875" y="0"/>
                    <a:pt x="0" y="9033"/>
                    <a:pt x="0" y="9033"/>
                  </a:cubicBezTo>
                  <a:cubicBezTo>
                    <a:pt x="0" y="9033"/>
                    <a:pt x="11141" y="4730"/>
                    <a:pt x="8206" y="794"/>
                  </a:cubicBezTo>
                  <a:cubicBezTo>
                    <a:pt x="7791" y="239"/>
                    <a:pt x="7331" y="0"/>
                    <a:pt x="6848"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 name="Google Shape;559;p19"/>
            <p:cNvSpPr>
              <a:spLocks/>
            </p:cNvSpPr>
            <p:nvPr/>
          </p:nvSpPr>
          <p:spPr bwMode="auto">
            <a:xfrm>
              <a:off x="4540075" y="3216325"/>
              <a:ext cx="273550" cy="233275"/>
            </a:xfrm>
            <a:custGeom>
              <a:avLst/>
              <a:gdLst>
                <a:gd name="T0" fmla="*/ 6510 w 10942"/>
                <a:gd name="T1" fmla="*/ 0 h 9331"/>
                <a:gd name="T2" fmla="*/ 1 w 10942"/>
                <a:gd name="T3" fmla="*/ 9331 h 9331"/>
                <a:gd name="T4" fmla="*/ 7806 w 10942"/>
                <a:gd name="T5" fmla="*/ 724 h 9331"/>
                <a:gd name="T6" fmla="*/ 6510 w 10942"/>
                <a:gd name="T7" fmla="*/ 0 h 9331"/>
              </a:gdLst>
              <a:ahLst/>
              <a:cxnLst>
                <a:cxn ang="0">
                  <a:pos x="T0" y="T1"/>
                </a:cxn>
                <a:cxn ang="0">
                  <a:pos x="T2" y="T3"/>
                </a:cxn>
                <a:cxn ang="0">
                  <a:pos x="T4" y="T5"/>
                </a:cxn>
                <a:cxn ang="0">
                  <a:pos x="T6" y="T7"/>
                </a:cxn>
              </a:cxnLst>
              <a:rect l="0" t="0" r="r" b="b"/>
              <a:pathLst>
                <a:path w="10942" h="9331" extrusionOk="0">
                  <a:moveTo>
                    <a:pt x="6510" y="0"/>
                  </a:moveTo>
                  <a:cubicBezTo>
                    <a:pt x="3562" y="0"/>
                    <a:pt x="1" y="9331"/>
                    <a:pt x="1" y="9331"/>
                  </a:cubicBezTo>
                  <a:cubicBezTo>
                    <a:pt x="1" y="9331"/>
                    <a:pt x="10942" y="4561"/>
                    <a:pt x="7806" y="724"/>
                  </a:cubicBezTo>
                  <a:cubicBezTo>
                    <a:pt x="7399" y="219"/>
                    <a:pt x="6961" y="0"/>
                    <a:pt x="6510"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 name="Google Shape;560;p19"/>
            <p:cNvSpPr>
              <a:spLocks/>
            </p:cNvSpPr>
            <p:nvPr/>
          </p:nvSpPr>
          <p:spPr bwMode="auto">
            <a:xfrm>
              <a:off x="4515900" y="3379100"/>
              <a:ext cx="292725" cy="191425"/>
            </a:xfrm>
            <a:custGeom>
              <a:avLst/>
              <a:gdLst>
                <a:gd name="T0" fmla="*/ 8074 w 11709"/>
                <a:gd name="T1" fmla="*/ 0 h 7657"/>
                <a:gd name="T2" fmla="*/ 0 w 11709"/>
                <a:gd name="T3" fmla="*/ 7656 h 7657"/>
                <a:gd name="T4" fmla="*/ 9540 w 11709"/>
                <a:gd name="T5" fmla="*/ 1052 h 7657"/>
                <a:gd name="T6" fmla="*/ 8074 w 11709"/>
                <a:gd name="T7" fmla="*/ 0 h 7657"/>
              </a:gdLst>
              <a:ahLst/>
              <a:cxnLst>
                <a:cxn ang="0">
                  <a:pos x="T0" y="T1"/>
                </a:cxn>
                <a:cxn ang="0">
                  <a:pos x="T2" y="T3"/>
                </a:cxn>
                <a:cxn ang="0">
                  <a:pos x="T4" y="T5"/>
                </a:cxn>
                <a:cxn ang="0">
                  <a:pos x="T6" y="T7"/>
                </a:cxn>
              </a:cxnLst>
              <a:rect l="0" t="0" r="r" b="b"/>
              <a:pathLst>
                <a:path w="11709" h="7657" extrusionOk="0">
                  <a:moveTo>
                    <a:pt x="8074" y="0"/>
                  </a:moveTo>
                  <a:cubicBezTo>
                    <a:pt x="5112" y="0"/>
                    <a:pt x="0" y="7656"/>
                    <a:pt x="0" y="7656"/>
                  </a:cubicBezTo>
                  <a:cubicBezTo>
                    <a:pt x="0" y="7656"/>
                    <a:pt x="11709" y="5455"/>
                    <a:pt x="9540" y="1052"/>
                  </a:cubicBezTo>
                  <a:cubicBezTo>
                    <a:pt x="9178" y="309"/>
                    <a:pt x="8669" y="0"/>
                    <a:pt x="8074"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 name="Google Shape;561;p19"/>
            <p:cNvSpPr>
              <a:spLocks/>
            </p:cNvSpPr>
            <p:nvPr/>
          </p:nvSpPr>
          <p:spPr bwMode="auto">
            <a:xfrm>
              <a:off x="4493375" y="3533250"/>
              <a:ext cx="298575" cy="152350"/>
            </a:xfrm>
            <a:custGeom>
              <a:avLst/>
              <a:gdLst>
                <a:gd name="T0" fmla="*/ 9012 w 11943"/>
                <a:gd name="T1" fmla="*/ 1 h 6094"/>
                <a:gd name="T2" fmla="*/ 1 w 11943"/>
                <a:gd name="T3" fmla="*/ 6094 h 6094"/>
                <a:gd name="T4" fmla="*/ 10608 w 11943"/>
                <a:gd name="T5" fmla="*/ 1324 h 6094"/>
                <a:gd name="T6" fmla="*/ 9012 w 11943"/>
                <a:gd name="T7" fmla="*/ 1 h 6094"/>
              </a:gdLst>
              <a:ahLst/>
              <a:cxnLst>
                <a:cxn ang="0">
                  <a:pos x="T0" y="T1"/>
                </a:cxn>
                <a:cxn ang="0">
                  <a:pos x="T2" y="T3"/>
                </a:cxn>
                <a:cxn ang="0">
                  <a:pos x="T4" y="T5"/>
                </a:cxn>
                <a:cxn ang="0">
                  <a:pos x="T6" y="T7"/>
                </a:cxn>
              </a:cxnLst>
              <a:rect l="0" t="0" r="r" b="b"/>
              <a:pathLst>
                <a:path w="11943" h="6094" extrusionOk="0">
                  <a:moveTo>
                    <a:pt x="9012" y="1"/>
                  </a:moveTo>
                  <a:cubicBezTo>
                    <a:pt x="5965" y="1"/>
                    <a:pt x="1" y="6094"/>
                    <a:pt x="1" y="6094"/>
                  </a:cubicBezTo>
                  <a:cubicBezTo>
                    <a:pt x="1" y="6094"/>
                    <a:pt x="11943" y="6094"/>
                    <a:pt x="10608" y="1324"/>
                  </a:cubicBezTo>
                  <a:cubicBezTo>
                    <a:pt x="10349" y="379"/>
                    <a:pt x="9771" y="1"/>
                    <a:pt x="9012"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562;p19"/>
            <p:cNvSpPr>
              <a:spLocks/>
            </p:cNvSpPr>
            <p:nvPr/>
          </p:nvSpPr>
          <p:spPr bwMode="auto">
            <a:xfrm>
              <a:off x="4608450" y="2724475"/>
              <a:ext cx="292750" cy="335675"/>
            </a:xfrm>
            <a:custGeom>
              <a:avLst/>
              <a:gdLst>
                <a:gd name="T0" fmla="*/ 5234 w 11710"/>
                <a:gd name="T1" fmla="*/ 1 h 13427"/>
                <a:gd name="T2" fmla="*/ 1402 w 11710"/>
                <a:gd name="T3" fmla="*/ 13427 h 13427"/>
                <a:gd name="T4" fmla="*/ 5805 w 11710"/>
                <a:gd name="T5" fmla="*/ 51 h 13427"/>
                <a:gd name="T6" fmla="*/ 5234 w 11710"/>
                <a:gd name="T7" fmla="*/ 1 h 13427"/>
              </a:gdLst>
              <a:ahLst/>
              <a:cxnLst>
                <a:cxn ang="0">
                  <a:pos x="T0" y="T1"/>
                </a:cxn>
                <a:cxn ang="0">
                  <a:pos x="T2" y="T3"/>
                </a:cxn>
                <a:cxn ang="0">
                  <a:pos x="T4" y="T5"/>
                </a:cxn>
                <a:cxn ang="0">
                  <a:pos x="T6" y="T7"/>
                </a:cxn>
              </a:cxnLst>
              <a:rect l="0" t="0" r="r" b="b"/>
              <a:pathLst>
                <a:path w="11710" h="13427" extrusionOk="0">
                  <a:moveTo>
                    <a:pt x="5234" y="1"/>
                  </a:moveTo>
                  <a:cubicBezTo>
                    <a:pt x="0" y="1"/>
                    <a:pt x="1402" y="13427"/>
                    <a:pt x="1402" y="13427"/>
                  </a:cubicBezTo>
                  <a:cubicBezTo>
                    <a:pt x="1402" y="13427"/>
                    <a:pt x="11709" y="1051"/>
                    <a:pt x="5805" y="51"/>
                  </a:cubicBezTo>
                  <a:cubicBezTo>
                    <a:pt x="5607" y="17"/>
                    <a:pt x="5416" y="1"/>
                    <a:pt x="5234"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15" name="Google Shape;563;p19"/>
            <p:cNvGrpSpPr>
              <a:grpSpLocks/>
            </p:cNvGrpSpPr>
            <p:nvPr/>
          </p:nvGrpSpPr>
          <p:grpSpPr bwMode="auto">
            <a:xfrm>
              <a:off x="4265725" y="2613217"/>
              <a:ext cx="1387793" cy="1723204"/>
              <a:chOff x="4265725" y="2613217"/>
              <a:chExt cx="1387793" cy="1723204"/>
            </a:xfrm>
          </p:grpSpPr>
          <p:sp>
            <p:nvSpPr>
              <p:cNvPr id="16" name="Google Shape;564;p19"/>
              <p:cNvSpPr>
                <a:spLocks/>
              </p:cNvSpPr>
              <p:nvPr/>
            </p:nvSpPr>
            <p:spPr bwMode="auto">
              <a:xfrm>
                <a:off x="4265725" y="3595575"/>
                <a:ext cx="216850" cy="187600"/>
              </a:xfrm>
              <a:custGeom>
                <a:avLst/>
                <a:gdLst>
                  <a:gd name="T0" fmla="*/ 3568 w 8674"/>
                  <a:gd name="T1" fmla="*/ 0 h 7504"/>
                  <a:gd name="T2" fmla="*/ 2535 w 8674"/>
                  <a:gd name="T3" fmla="*/ 565 h 7504"/>
                  <a:gd name="T4" fmla="*/ 8673 w 8674"/>
                  <a:gd name="T5" fmla="*/ 7504 h 7504"/>
                  <a:gd name="T6" fmla="*/ 3568 w 8674"/>
                  <a:gd name="T7" fmla="*/ 0 h 7504"/>
                </a:gdLst>
                <a:ahLst/>
                <a:cxnLst>
                  <a:cxn ang="0">
                    <a:pos x="T0" y="T1"/>
                  </a:cxn>
                  <a:cxn ang="0">
                    <a:pos x="T2" y="T3"/>
                  </a:cxn>
                  <a:cxn ang="0">
                    <a:pos x="T4" y="T5"/>
                  </a:cxn>
                  <a:cxn ang="0">
                    <a:pos x="T6" y="T7"/>
                  </a:cxn>
                </a:cxnLst>
                <a:rect l="0" t="0" r="r" b="b"/>
                <a:pathLst>
                  <a:path w="8674" h="7504" extrusionOk="0">
                    <a:moveTo>
                      <a:pt x="3568" y="0"/>
                    </a:moveTo>
                    <a:cubicBezTo>
                      <a:pt x="3211" y="0"/>
                      <a:pt x="2864" y="171"/>
                      <a:pt x="2535" y="565"/>
                    </a:cubicBezTo>
                    <a:cubicBezTo>
                      <a:pt x="0" y="3601"/>
                      <a:pt x="8673" y="7504"/>
                      <a:pt x="8673" y="7504"/>
                    </a:cubicBezTo>
                    <a:cubicBezTo>
                      <a:pt x="8673" y="7504"/>
                      <a:pt x="5929" y="0"/>
                      <a:pt x="3568"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 name="Google Shape;565;p19"/>
              <p:cNvSpPr>
                <a:spLocks/>
              </p:cNvSpPr>
              <p:nvPr/>
            </p:nvSpPr>
            <p:spPr bwMode="auto">
              <a:xfrm>
                <a:off x="4301575" y="3747025"/>
                <a:ext cx="170975" cy="148725"/>
              </a:xfrm>
              <a:custGeom>
                <a:avLst/>
                <a:gdLst>
                  <a:gd name="T0" fmla="*/ 2812 w 6839"/>
                  <a:gd name="T1" fmla="*/ 1 h 5949"/>
                  <a:gd name="T2" fmla="*/ 2002 w 6839"/>
                  <a:gd name="T3" fmla="*/ 445 h 5949"/>
                  <a:gd name="T4" fmla="*/ 6839 w 6839"/>
                  <a:gd name="T5" fmla="*/ 5949 h 5949"/>
                  <a:gd name="T6" fmla="*/ 2812 w 6839"/>
                  <a:gd name="T7" fmla="*/ 1 h 5949"/>
                </a:gdLst>
                <a:ahLst/>
                <a:cxnLst>
                  <a:cxn ang="0">
                    <a:pos x="T0" y="T1"/>
                  </a:cxn>
                  <a:cxn ang="0">
                    <a:pos x="T2" y="T3"/>
                  </a:cxn>
                  <a:cxn ang="0">
                    <a:pos x="T4" y="T5"/>
                  </a:cxn>
                  <a:cxn ang="0">
                    <a:pos x="T6" y="T7"/>
                  </a:cxn>
                </a:cxnLst>
                <a:rect l="0" t="0" r="r" b="b"/>
                <a:pathLst>
                  <a:path w="6839" h="5949" extrusionOk="0">
                    <a:moveTo>
                      <a:pt x="2812" y="1"/>
                    </a:moveTo>
                    <a:cubicBezTo>
                      <a:pt x="2532" y="1"/>
                      <a:pt x="2259" y="135"/>
                      <a:pt x="2002" y="445"/>
                    </a:cubicBezTo>
                    <a:cubicBezTo>
                      <a:pt x="1" y="2847"/>
                      <a:pt x="6839" y="5949"/>
                      <a:pt x="6839" y="5949"/>
                    </a:cubicBezTo>
                    <a:cubicBezTo>
                      <a:pt x="6839" y="5949"/>
                      <a:pt x="4671" y="1"/>
                      <a:pt x="2812"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566;p19"/>
              <p:cNvSpPr>
                <a:spLocks/>
              </p:cNvSpPr>
              <p:nvPr/>
            </p:nvSpPr>
            <p:spPr bwMode="auto">
              <a:xfrm>
                <a:off x="4479200" y="3684825"/>
                <a:ext cx="237700" cy="121700"/>
              </a:xfrm>
              <a:custGeom>
                <a:avLst/>
                <a:gdLst>
                  <a:gd name="T0" fmla="*/ 7182 w 9508"/>
                  <a:gd name="T1" fmla="*/ 0 h 4868"/>
                  <a:gd name="T2" fmla="*/ 1 w 9508"/>
                  <a:gd name="T3" fmla="*/ 4868 h 4868"/>
                  <a:gd name="T4" fmla="*/ 8473 w 9508"/>
                  <a:gd name="T5" fmla="*/ 1065 h 4868"/>
                  <a:gd name="T6" fmla="*/ 7182 w 9508"/>
                  <a:gd name="T7" fmla="*/ 0 h 4868"/>
                </a:gdLst>
                <a:ahLst/>
                <a:cxnLst>
                  <a:cxn ang="0">
                    <a:pos x="T0" y="T1"/>
                  </a:cxn>
                  <a:cxn ang="0">
                    <a:pos x="T2" y="T3"/>
                  </a:cxn>
                  <a:cxn ang="0">
                    <a:pos x="T4" y="T5"/>
                  </a:cxn>
                  <a:cxn ang="0">
                    <a:pos x="T6" y="T7"/>
                  </a:cxn>
                </a:cxnLst>
                <a:rect l="0" t="0" r="r" b="b"/>
                <a:pathLst>
                  <a:path w="9508" h="4868" extrusionOk="0">
                    <a:moveTo>
                      <a:pt x="7182" y="0"/>
                    </a:moveTo>
                    <a:cubicBezTo>
                      <a:pt x="4740" y="0"/>
                      <a:pt x="1" y="4868"/>
                      <a:pt x="1" y="4868"/>
                    </a:cubicBezTo>
                    <a:cubicBezTo>
                      <a:pt x="1" y="4868"/>
                      <a:pt x="9507" y="4868"/>
                      <a:pt x="8473" y="1065"/>
                    </a:cubicBezTo>
                    <a:cubicBezTo>
                      <a:pt x="8260" y="304"/>
                      <a:pt x="7793" y="0"/>
                      <a:pt x="7182"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 name="Google Shape;567;p19"/>
              <p:cNvSpPr>
                <a:spLocks/>
              </p:cNvSpPr>
              <p:nvPr/>
            </p:nvSpPr>
            <p:spPr bwMode="auto">
              <a:xfrm>
                <a:off x="4468350" y="3807225"/>
                <a:ext cx="186825" cy="112725"/>
              </a:xfrm>
              <a:custGeom>
                <a:avLst/>
                <a:gdLst>
                  <a:gd name="T0" fmla="*/ 5358 w 7473"/>
                  <a:gd name="T1" fmla="*/ 1 h 4509"/>
                  <a:gd name="T2" fmla="*/ 1 w 7473"/>
                  <a:gd name="T3" fmla="*/ 4508 h 4509"/>
                  <a:gd name="T4" fmla="*/ 6305 w 7473"/>
                  <a:gd name="T5" fmla="*/ 705 h 4509"/>
                  <a:gd name="T6" fmla="*/ 5358 w 7473"/>
                  <a:gd name="T7" fmla="*/ 1 h 4509"/>
                </a:gdLst>
                <a:ahLst/>
                <a:cxnLst>
                  <a:cxn ang="0">
                    <a:pos x="T0" y="T1"/>
                  </a:cxn>
                  <a:cxn ang="0">
                    <a:pos x="T2" y="T3"/>
                  </a:cxn>
                  <a:cxn ang="0">
                    <a:pos x="T4" y="T5"/>
                  </a:cxn>
                  <a:cxn ang="0">
                    <a:pos x="T6" y="T7"/>
                  </a:cxn>
                </a:cxnLst>
                <a:rect l="0" t="0" r="r" b="b"/>
                <a:pathLst>
                  <a:path w="7473" h="4509" extrusionOk="0">
                    <a:moveTo>
                      <a:pt x="5358" y="1"/>
                    </a:moveTo>
                    <a:cubicBezTo>
                      <a:pt x="3466" y="1"/>
                      <a:pt x="1" y="4508"/>
                      <a:pt x="1" y="4508"/>
                    </a:cubicBezTo>
                    <a:cubicBezTo>
                      <a:pt x="1" y="4508"/>
                      <a:pt x="7473" y="3607"/>
                      <a:pt x="6305" y="705"/>
                    </a:cubicBezTo>
                    <a:cubicBezTo>
                      <a:pt x="6094" y="206"/>
                      <a:pt x="5762" y="1"/>
                      <a:pt x="535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568;p19"/>
              <p:cNvSpPr>
                <a:spLocks/>
              </p:cNvSpPr>
              <p:nvPr/>
            </p:nvSpPr>
            <p:spPr bwMode="auto">
              <a:xfrm>
                <a:off x="4447525" y="2923075"/>
                <a:ext cx="252700" cy="1293750"/>
              </a:xfrm>
              <a:custGeom>
                <a:avLst/>
                <a:gdLst>
                  <a:gd name="T0" fmla="*/ 9847 w 10108"/>
                  <a:gd name="T1" fmla="*/ 0 h 51750"/>
                  <a:gd name="T2" fmla="*/ 9640 w 10108"/>
                  <a:gd name="T3" fmla="*/ 146 h 51750"/>
                  <a:gd name="T4" fmla="*/ 0 w 10108"/>
                  <a:gd name="T5" fmla="*/ 51549 h 51750"/>
                  <a:gd name="T6" fmla="*/ 234 w 10108"/>
                  <a:gd name="T7" fmla="*/ 51749 h 51750"/>
                  <a:gd name="T8" fmla="*/ 467 w 10108"/>
                  <a:gd name="T9" fmla="*/ 51582 h 51750"/>
                  <a:gd name="T10" fmla="*/ 10074 w 10108"/>
                  <a:gd name="T11" fmla="*/ 312 h 51750"/>
                  <a:gd name="T12" fmla="*/ 9940 w 10108"/>
                  <a:gd name="T13" fmla="*/ 12 h 51750"/>
                  <a:gd name="T14" fmla="*/ 9847 w 10108"/>
                  <a:gd name="T15" fmla="*/ 0 h 517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08" h="51750" extrusionOk="0">
                    <a:moveTo>
                      <a:pt x="9847" y="0"/>
                    </a:moveTo>
                    <a:cubicBezTo>
                      <a:pt x="9750" y="0"/>
                      <a:pt x="9666" y="44"/>
                      <a:pt x="9640" y="146"/>
                    </a:cubicBezTo>
                    <a:cubicBezTo>
                      <a:pt x="3503" y="16657"/>
                      <a:pt x="267" y="33970"/>
                      <a:pt x="0" y="51549"/>
                    </a:cubicBezTo>
                    <a:cubicBezTo>
                      <a:pt x="0" y="51683"/>
                      <a:pt x="100" y="51749"/>
                      <a:pt x="234" y="51749"/>
                    </a:cubicBezTo>
                    <a:cubicBezTo>
                      <a:pt x="334" y="51749"/>
                      <a:pt x="467" y="51683"/>
                      <a:pt x="467" y="51582"/>
                    </a:cubicBezTo>
                    <a:cubicBezTo>
                      <a:pt x="734" y="34037"/>
                      <a:pt x="3970" y="16758"/>
                      <a:pt x="10074" y="312"/>
                    </a:cubicBezTo>
                    <a:cubicBezTo>
                      <a:pt x="10107" y="179"/>
                      <a:pt x="10074" y="46"/>
                      <a:pt x="9940" y="12"/>
                    </a:cubicBezTo>
                    <a:cubicBezTo>
                      <a:pt x="9909" y="4"/>
                      <a:pt x="9877" y="0"/>
                      <a:pt x="9847"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 name="Google Shape;569;p19"/>
              <p:cNvSpPr>
                <a:spLocks/>
              </p:cNvSpPr>
              <p:nvPr/>
            </p:nvSpPr>
            <p:spPr bwMode="auto">
              <a:xfrm rot="596337">
                <a:off x="4563375" y="2685345"/>
                <a:ext cx="957383" cy="1580312"/>
              </a:xfrm>
              <a:custGeom>
                <a:avLst/>
                <a:gdLst>
                  <a:gd name="T0" fmla="*/ 38294 w 38295"/>
                  <a:gd name="T1" fmla="*/ 0 h 63212"/>
                  <a:gd name="T2" fmla="*/ 37861 w 38295"/>
                  <a:gd name="T3" fmla="*/ 267 h 63212"/>
                  <a:gd name="T4" fmla="*/ 29254 w 38295"/>
                  <a:gd name="T5" fmla="*/ 7072 h 63212"/>
                  <a:gd name="T6" fmla="*/ 28821 w 38295"/>
                  <a:gd name="T7" fmla="*/ 7439 h 63212"/>
                  <a:gd name="T8" fmla="*/ 21349 w 38295"/>
                  <a:gd name="T9" fmla="*/ 14711 h 63212"/>
                  <a:gd name="T10" fmla="*/ 21015 w 38295"/>
                  <a:gd name="T11" fmla="*/ 15077 h 63212"/>
                  <a:gd name="T12" fmla="*/ 14344 w 38295"/>
                  <a:gd name="T13" fmla="*/ 23250 h 63212"/>
                  <a:gd name="T14" fmla="*/ 14077 w 38295"/>
                  <a:gd name="T15" fmla="*/ 23650 h 63212"/>
                  <a:gd name="T16" fmla="*/ 8973 w 38295"/>
                  <a:gd name="T17" fmla="*/ 31723 h 63212"/>
                  <a:gd name="T18" fmla="*/ 8740 w 38295"/>
                  <a:gd name="T19" fmla="*/ 32190 h 63212"/>
                  <a:gd name="T20" fmla="*/ 4437 w 38295"/>
                  <a:gd name="T21" fmla="*/ 41430 h 63212"/>
                  <a:gd name="T22" fmla="*/ 4270 w 38295"/>
                  <a:gd name="T23" fmla="*/ 41897 h 63212"/>
                  <a:gd name="T24" fmla="*/ 67 w 38295"/>
                  <a:gd name="T25" fmla="*/ 62812 h 63212"/>
                  <a:gd name="T26" fmla="*/ 67 w 38295"/>
                  <a:gd name="T27" fmla="*/ 63212 h 63212"/>
                  <a:gd name="T28" fmla="*/ 467 w 38295"/>
                  <a:gd name="T29" fmla="*/ 62978 h 63212"/>
                  <a:gd name="T30" fmla="*/ 11775 w 38295"/>
                  <a:gd name="T31" fmla="*/ 55073 h 63212"/>
                  <a:gd name="T32" fmla="*/ 12176 w 38295"/>
                  <a:gd name="T33" fmla="*/ 54706 h 63212"/>
                  <a:gd name="T34" fmla="*/ 19414 w 38295"/>
                  <a:gd name="T35" fmla="*/ 46867 h 63212"/>
                  <a:gd name="T36" fmla="*/ 19681 w 38295"/>
                  <a:gd name="T37" fmla="*/ 46467 h 63212"/>
                  <a:gd name="T38" fmla="*/ 24918 w 38295"/>
                  <a:gd name="T39" fmla="*/ 38794 h 63212"/>
                  <a:gd name="T40" fmla="*/ 25152 w 38295"/>
                  <a:gd name="T41" fmla="*/ 38394 h 63212"/>
                  <a:gd name="T42" fmla="*/ 29421 w 38295"/>
                  <a:gd name="T43" fmla="*/ 30021 h 63212"/>
                  <a:gd name="T44" fmla="*/ 29588 w 38295"/>
                  <a:gd name="T45" fmla="*/ 29588 h 63212"/>
                  <a:gd name="T46" fmla="*/ 33124 w 38295"/>
                  <a:gd name="T47" fmla="*/ 20681 h 63212"/>
                  <a:gd name="T48" fmla="*/ 33291 w 38295"/>
                  <a:gd name="T49" fmla="*/ 20214 h 63212"/>
                  <a:gd name="T50" fmla="*/ 36059 w 38295"/>
                  <a:gd name="T51" fmla="*/ 10841 h 63212"/>
                  <a:gd name="T52" fmla="*/ 36193 w 38295"/>
                  <a:gd name="T53" fmla="*/ 10341 h 63212"/>
                  <a:gd name="T54" fmla="*/ 38194 w 38295"/>
                  <a:gd name="T55" fmla="*/ 500 h 63212"/>
                  <a:gd name="T56" fmla="*/ 38294 w 38295"/>
                  <a:gd name="T57" fmla="*/ 0 h 63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295" h="63212" extrusionOk="0">
                    <a:moveTo>
                      <a:pt x="38294" y="0"/>
                    </a:moveTo>
                    <a:cubicBezTo>
                      <a:pt x="38161" y="67"/>
                      <a:pt x="37994" y="133"/>
                      <a:pt x="37861" y="267"/>
                    </a:cubicBezTo>
                    <a:cubicBezTo>
                      <a:pt x="34725" y="2502"/>
                      <a:pt x="31856" y="4770"/>
                      <a:pt x="29254" y="7072"/>
                    </a:cubicBezTo>
                    <a:cubicBezTo>
                      <a:pt x="29121" y="7205"/>
                      <a:pt x="28954" y="7305"/>
                      <a:pt x="28821" y="7439"/>
                    </a:cubicBezTo>
                    <a:cubicBezTo>
                      <a:pt x="26086" y="9807"/>
                      <a:pt x="23617" y="12275"/>
                      <a:pt x="21349" y="14711"/>
                    </a:cubicBezTo>
                    <a:cubicBezTo>
                      <a:pt x="21249" y="14811"/>
                      <a:pt x="21149" y="14944"/>
                      <a:pt x="21015" y="15077"/>
                    </a:cubicBezTo>
                    <a:cubicBezTo>
                      <a:pt x="18513" y="17779"/>
                      <a:pt x="16312" y="20548"/>
                      <a:pt x="14344" y="23250"/>
                    </a:cubicBezTo>
                    <a:cubicBezTo>
                      <a:pt x="14277" y="23417"/>
                      <a:pt x="14144" y="23550"/>
                      <a:pt x="14077" y="23650"/>
                    </a:cubicBezTo>
                    <a:cubicBezTo>
                      <a:pt x="12109" y="26419"/>
                      <a:pt x="10441" y="29087"/>
                      <a:pt x="8973" y="31723"/>
                    </a:cubicBezTo>
                    <a:cubicBezTo>
                      <a:pt x="8873" y="31889"/>
                      <a:pt x="8807" y="32023"/>
                      <a:pt x="8740" y="32190"/>
                    </a:cubicBezTo>
                    <a:cubicBezTo>
                      <a:pt x="6972" y="35392"/>
                      <a:pt x="5538" y="38528"/>
                      <a:pt x="4437" y="41430"/>
                    </a:cubicBezTo>
                    <a:cubicBezTo>
                      <a:pt x="4403" y="41563"/>
                      <a:pt x="4303" y="41730"/>
                      <a:pt x="4270" y="41897"/>
                    </a:cubicBezTo>
                    <a:cubicBezTo>
                      <a:pt x="167" y="52871"/>
                      <a:pt x="0" y="61044"/>
                      <a:pt x="67" y="62812"/>
                    </a:cubicBezTo>
                    <a:lnTo>
                      <a:pt x="67" y="63212"/>
                    </a:lnTo>
                    <a:cubicBezTo>
                      <a:pt x="200" y="63112"/>
                      <a:pt x="334" y="63078"/>
                      <a:pt x="467" y="62978"/>
                    </a:cubicBezTo>
                    <a:cubicBezTo>
                      <a:pt x="4670" y="60777"/>
                      <a:pt x="8440" y="58108"/>
                      <a:pt x="11775" y="55073"/>
                    </a:cubicBezTo>
                    <a:cubicBezTo>
                      <a:pt x="11942" y="54939"/>
                      <a:pt x="12076" y="54806"/>
                      <a:pt x="12176" y="54706"/>
                    </a:cubicBezTo>
                    <a:cubicBezTo>
                      <a:pt x="14844" y="52271"/>
                      <a:pt x="17246" y="49602"/>
                      <a:pt x="19414" y="46867"/>
                    </a:cubicBezTo>
                    <a:cubicBezTo>
                      <a:pt x="19481" y="46733"/>
                      <a:pt x="19614" y="46600"/>
                      <a:pt x="19681" y="46467"/>
                    </a:cubicBezTo>
                    <a:cubicBezTo>
                      <a:pt x="21616" y="44032"/>
                      <a:pt x="23350" y="41430"/>
                      <a:pt x="24918" y="38794"/>
                    </a:cubicBezTo>
                    <a:cubicBezTo>
                      <a:pt x="24985" y="38694"/>
                      <a:pt x="25085" y="38528"/>
                      <a:pt x="25152" y="38394"/>
                    </a:cubicBezTo>
                    <a:cubicBezTo>
                      <a:pt x="26786" y="35592"/>
                      <a:pt x="28254" y="32757"/>
                      <a:pt x="29421" y="30021"/>
                    </a:cubicBezTo>
                    <a:cubicBezTo>
                      <a:pt x="29455" y="29888"/>
                      <a:pt x="29521" y="29721"/>
                      <a:pt x="29588" y="29588"/>
                    </a:cubicBezTo>
                    <a:cubicBezTo>
                      <a:pt x="30956" y="26552"/>
                      <a:pt x="32123" y="23550"/>
                      <a:pt x="33124" y="20681"/>
                    </a:cubicBezTo>
                    <a:cubicBezTo>
                      <a:pt x="33191" y="20515"/>
                      <a:pt x="33224" y="20381"/>
                      <a:pt x="33291" y="20214"/>
                    </a:cubicBezTo>
                    <a:cubicBezTo>
                      <a:pt x="34458" y="16779"/>
                      <a:pt x="35359" y="13610"/>
                      <a:pt x="36059" y="10841"/>
                    </a:cubicBezTo>
                    <a:lnTo>
                      <a:pt x="36193" y="10341"/>
                    </a:lnTo>
                    <a:cubicBezTo>
                      <a:pt x="37460" y="5404"/>
                      <a:pt x="38027" y="1768"/>
                      <a:pt x="38194" y="500"/>
                    </a:cubicBezTo>
                    <a:cubicBezTo>
                      <a:pt x="38228" y="167"/>
                      <a:pt x="38294" y="0"/>
                      <a:pt x="38294"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570;p19"/>
              <p:cNvSpPr>
                <a:spLocks/>
              </p:cNvSpPr>
              <p:nvPr/>
            </p:nvSpPr>
            <p:spPr bwMode="auto">
              <a:xfrm rot="596337">
                <a:off x="4565204" y="2684118"/>
                <a:ext cx="959058" cy="1581162"/>
              </a:xfrm>
              <a:custGeom>
                <a:avLst/>
                <a:gdLst>
                  <a:gd name="T0" fmla="*/ 38362 w 38362"/>
                  <a:gd name="T1" fmla="*/ 0 h 63246"/>
                  <a:gd name="T2" fmla="*/ 31724 w 38362"/>
                  <a:gd name="T3" fmla="*/ 12476 h 63246"/>
                  <a:gd name="T4" fmla="*/ 29289 w 38362"/>
                  <a:gd name="T5" fmla="*/ 7105 h 63246"/>
                  <a:gd name="T6" fmla="*/ 28888 w 38362"/>
                  <a:gd name="T7" fmla="*/ 7472 h 63246"/>
                  <a:gd name="T8" fmla="*/ 29555 w 38362"/>
                  <a:gd name="T9" fmla="*/ 16545 h 63246"/>
                  <a:gd name="T10" fmla="*/ 21350 w 38362"/>
                  <a:gd name="T11" fmla="*/ 14711 h 63246"/>
                  <a:gd name="T12" fmla="*/ 23184 w 38362"/>
                  <a:gd name="T13" fmla="*/ 22049 h 63246"/>
                  <a:gd name="T14" fmla="*/ 24452 w 38362"/>
                  <a:gd name="T15" fmla="*/ 26019 h 63246"/>
                  <a:gd name="T16" fmla="*/ 14345 w 38362"/>
                  <a:gd name="T17" fmla="*/ 23350 h 63246"/>
                  <a:gd name="T18" fmla="*/ 17714 w 38362"/>
                  <a:gd name="T19" fmla="*/ 30389 h 63246"/>
                  <a:gd name="T20" fmla="*/ 16680 w 38362"/>
                  <a:gd name="T21" fmla="*/ 39362 h 63246"/>
                  <a:gd name="T22" fmla="*/ 8907 w 38362"/>
                  <a:gd name="T23" fmla="*/ 31823 h 63246"/>
                  <a:gd name="T24" fmla="*/ 12510 w 38362"/>
                  <a:gd name="T25" fmla="*/ 39228 h 63246"/>
                  <a:gd name="T26" fmla="*/ 10442 w 38362"/>
                  <a:gd name="T27" fmla="*/ 48969 h 63246"/>
                  <a:gd name="T28" fmla="*/ 4371 w 38362"/>
                  <a:gd name="T29" fmla="*/ 41530 h 63246"/>
                  <a:gd name="T30" fmla="*/ 7573 w 38362"/>
                  <a:gd name="T31" fmla="*/ 46467 h 63246"/>
                  <a:gd name="T32" fmla="*/ 10242 w 38362"/>
                  <a:gd name="T33" fmla="*/ 49202 h 63246"/>
                  <a:gd name="T34" fmla="*/ 1 w 38362"/>
                  <a:gd name="T35" fmla="*/ 62879 h 63246"/>
                  <a:gd name="T36" fmla="*/ 401 w 38362"/>
                  <a:gd name="T37" fmla="*/ 63045 h 63246"/>
                  <a:gd name="T38" fmla="*/ 10909 w 38362"/>
                  <a:gd name="T39" fmla="*/ 55006 h 63246"/>
                  <a:gd name="T40" fmla="*/ 12110 w 38362"/>
                  <a:gd name="T41" fmla="*/ 54806 h 63246"/>
                  <a:gd name="T42" fmla="*/ 13210 w 38362"/>
                  <a:gd name="T43" fmla="*/ 45566 h 63246"/>
                  <a:gd name="T44" fmla="*/ 19348 w 38362"/>
                  <a:gd name="T45" fmla="*/ 46901 h 63246"/>
                  <a:gd name="T46" fmla="*/ 13444 w 38362"/>
                  <a:gd name="T47" fmla="*/ 45199 h 63246"/>
                  <a:gd name="T48" fmla="*/ 15355 w 38362"/>
                  <a:gd name="T49" fmla="*/ 42283 h 63246"/>
                  <a:gd name="T50" fmla="*/ 16012 w 38362"/>
                  <a:gd name="T51" fmla="*/ 41330 h 63246"/>
                  <a:gd name="T52" fmla="*/ 21883 w 38362"/>
                  <a:gd name="T53" fmla="*/ 38695 h 63246"/>
                  <a:gd name="T54" fmla="*/ 25086 w 38362"/>
                  <a:gd name="T55" fmla="*/ 38495 h 63246"/>
                  <a:gd name="T56" fmla="*/ 23117 w 38362"/>
                  <a:gd name="T57" fmla="*/ 29288 h 63246"/>
                  <a:gd name="T58" fmla="*/ 29455 w 38362"/>
                  <a:gd name="T59" fmla="*/ 30088 h 63246"/>
                  <a:gd name="T60" fmla="*/ 23351 w 38362"/>
                  <a:gd name="T61" fmla="*/ 28854 h 63246"/>
                  <a:gd name="T62" fmla="*/ 27521 w 38362"/>
                  <a:gd name="T63" fmla="*/ 21249 h 63246"/>
                  <a:gd name="T64" fmla="*/ 33191 w 38362"/>
                  <a:gd name="T65" fmla="*/ 20682 h 63246"/>
                  <a:gd name="T66" fmla="*/ 33358 w 38362"/>
                  <a:gd name="T67" fmla="*/ 20215 h 63246"/>
                  <a:gd name="T68" fmla="*/ 31123 w 38362"/>
                  <a:gd name="T69" fmla="*/ 14477 h 63246"/>
                  <a:gd name="T70" fmla="*/ 36127 w 38362"/>
                  <a:gd name="T71" fmla="*/ 10908 h 63246"/>
                  <a:gd name="T72" fmla="*/ 36260 w 38362"/>
                  <a:gd name="T73" fmla="*/ 10408 h 63246"/>
                  <a:gd name="T74" fmla="*/ 38195 w 38362"/>
                  <a:gd name="T75" fmla="*/ 667 h 63246"/>
                  <a:gd name="T76" fmla="*/ 38362 w 38362"/>
                  <a:gd name="T77" fmla="*/ 0 h 63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62" h="63246" extrusionOk="0">
                    <a:moveTo>
                      <a:pt x="38362" y="0"/>
                    </a:moveTo>
                    <a:lnTo>
                      <a:pt x="38362" y="0"/>
                    </a:lnTo>
                    <a:cubicBezTo>
                      <a:pt x="38228" y="100"/>
                      <a:pt x="38062" y="167"/>
                      <a:pt x="37928" y="301"/>
                    </a:cubicBezTo>
                    <a:cubicBezTo>
                      <a:pt x="35893" y="4403"/>
                      <a:pt x="33792" y="8440"/>
                      <a:pt x="31724" y="12476"/>
                    </a:cubicBezTo>
                    <a:cubicBezTo>
                      <a:pt x="31090" y="13643"/>
                      <a:pt x="30523" y="14811"/>
                      <a:pt x="29889" y="15978"/>
                    </a:cubicBezTo>
                    <a:cubicBezTo>
                      <a:pt x="29422" y="13010"/>
                      <a:pt x="29222" y="10074"/>
                      <a:pt x="29289" y="7105"/>
                    </a:cubicBezTo>
                    <a:cubicBezTo>
                      <a:pt x="29188" y="7205"/>
                      <a:pt x="29022" y="7339"/>
                      <a:pt x="28888" y="7472"/>
                    </a:cubicBezTo>
                    <a:cubicBezTo>
                      <a:pt x="28855" y="10474"/>
                      <a:pt x="29055" y="13510"/>
                      <a:pt x="29555" y="16512"/>
                    </a:cubicBezTo>
                    <a:lnTo>
                      <a:pt x="29555" y="16545"/>
                    </a:lnTo>
                    <a:cubicBezTo>
                      <a:pt x="28054" y="19381"/>
                      <a:pt x="26553" y="22183"/>
                      <a:pt x="25019" y="24985"/>
                    </a:cubicBezTo>
                    <a:cubicBezTo>
                      <a:pt x="23351" y="21716"/>
                      <a:pt x="22083" y="18280"/>
                      <a:pt x="21350" y="14711"/>
                    </a:cubicBezTo>
                    <a:cubicBezTo>
                      <a:pt x="21216" y="14844"/>
                      <a:pt x="21116" y="14978"/>
                      <a:pt x="21016" y="15111"/>
                    </a:cubicBezTo>
                    <a:cubicBezTo>
                      <a:pt x="21516" y="17479"/>
                      <a:pt x="22250" y="19814"/>
                      <a:pt x="23184" y="22049"/>
                    </a:cubicBezTo>
                    <a:cubicBezTo>
                      <a:pt x="23685" y="23217"/>
                      <a:pt x="24185" y="24351"/>
                      <a:pt x="24752" y="25452"/>
                    </a:cubicBezTo>
                    <a:cubicBezTo>
                      <a:pt x="24685" y="25652"/>
                      <a:pt x="24552" y="25819"/>
                      <a:pt x="24452" y="26019"/>
                    </a:cubicBezTo>
                    <a:cubicBezTo>
                      <a:pt x="23117" y="28387"/>
                      <a:pt x="21783" y="30789"/>
                      <a:pt x="20416" y="33124"/>
                    </a:cubicBezTo>
                    <a:cubicBezTo>
                      <a:pt x="17880" y="30222"/>
                      <a:pt x="15846" y="26886"/>
                      <a:pt x="14345" y="23350"/>
                    </a:cubicBezTo>
                    <a:cubicBezTo>
                      <a:pt x="14244" y="23517"/>
                      <a:pt x="14111" y="23651"/>
                      <a:pt x="14044" y="23784"/>
                    </a:cubicBezTo>
                    <a:cubicBezTo>
                      <a:pt x="15012" y="26119"/>
                      <a:pt x="16246" y="28321"/>
                      <a:pt x="17714" y="30389"/>
                    </a:cubicBezTo>
                    <a:cubicBezTo>
                      <a:pt x="18447" y="31489"/>
                      <a:pt x="19281" y="32524"/>
                      <a:pt x="20182" y="33524"/>
                    </a:cubicBezTo>
                    <a:cubicBezTo>
                      <a:pt x="19048" y="35492"/>
                      <a:pt x="17880" y="37460"/>
                      <a:pt x="16680" y="39362"/>
                    </a:cubicBezTo>
                    <a:cubicBezTo>
                      <a:pt x="16112" y="40196"/>
                      <a:pt x="15612" y="41030"/>
                      <a:pt x="15078" y="41864"/>
                    </a:cubicBezTo>
                    <a:cubicBezTo>
                      <a:pt x="12510" y="38895"/>
                      <a:pt x="10375" y="35492"/>
                      <a:pt x="8907" y="31823"/>
                    </a:cubicBezTo>
                    <a:cubicBezTo>
                      <a:pt x="8841" y="31990"/>
                      <a:pt x="8741" y="32123"/>
                      <a:pt x="8674" y="32290"/>
                    </a:cubicBezTo>
                    <a:cubicBezTo>
                      <a:pt x="9708" y="34725"/>
                      <a:pt x="10942" y="37060"/>
                      <a:pt x="12510" y="39228"/>
                    </a:cubicBezTo>
                    <a:cubicBezTo>
                      <a:pt x="13244" y="40296"/>
                      <a:pt x="14044" y="41297"/>
                      <a:pt x="14878" y="42231"/>
                    </a:cubicBezTo>
                    <a:cubicBezTo>
                      <a:pt x="13411" y="44499"/>
                      <a:pt x="11943" y="46734"/>
                      <a:pt x="10442" y="48969"/>
                    </a:cubicBezTo>
                    <a:cubicBezTo>
                      <a:pt x="10408" y="48969"/>
                      <a:pt x="10408" y="48902"/>
                      <a:pt x="10408" y="48902"/>
                    </a:cubicBezTo>
                    <a:cubicBezTo>
                      <a:pt x="8107" y="46700"/>
                      <a:pt x="6072" y="44199"/>
                      <a:pt x="4371" y="41530"/>
                    </a:cubicBezTo>
                    <a:cubicBezTo>
                      <a:pt x="4337" y="41663"/>
                      <a:pt x="4237" y="41830"/>
                      <a:pt x="4204" y="41997"/>
                    </a:cubicBezTo>
                    <a:cubicBezTo>
                      <a:pt x="5238" y="43531"/>
                      <a:pt x="6372" y="45033"/>
                      <a:pt x="7573" y="46467"/>
                    </a:cubicBezTo>
                    <a:cubicBezTo>
                      <a:pt x="8407" y="47368"/>
                      <a:pt x="9241" y="48302"/>
                      <a:pt x="10175" y="49169"/>
                    </a:cubicBezTo>
                    <a:cubicBezTo>
                      <a:pt x="10208" y="49169"/>
                      <a:pt x="10208" y="49202"/>
                      <a:pt x="10242" y="49202"/>
                    </a:cubicBezTo>
                    <a:cubicBezTo>
                      <a:pt x="9608" y="50170"/>
                      <a:pt x="8941" y="51070"/>
                      <a:pt x="8274" y="52038"/>
                    </a:cubicBezTo>
                    <a:cubicBezTo>
                      <a:pt x="5672" y="55740"/>
                      <a:pt x="2903" y="59376"/>
                      <a:pt x="1" y="62879"/>
                    </a:cubicBezTo>
                    <a:lnTo>
                      <a:pt x="1" y="63246"/>
                    </a:lnTo>
                    <a:cubicBezTo>
                      <a:pt x="168" y="63179"/>
                      <a:pt x="268" y="63145"/>
                      <a:pt x="401" y="63045"/>
                    </a:cubicBezTo>
                    <a:cubicBezTo>
                      <a:pt x="2770" y="60143"/>
                      <a:pt x="5105" y="57141"/>
                      <a:pt x="7340" y="54072"/>
                    </a:cubicBezTo>
                    <a:cubicBezTo>
                      <a:pt x="8507" y="54473"/>
                      <a:pt x="9708" y="54739"/>
                      <a:pt x="10909" y="55006"/>
                    </a:cubicBezTo>
                    <a:cubicBezTo>
                      <a:pt x="11176" y="55040"/>
                      <a:pt x="11442" y="55140"/>
                      <a:pt x="11709" y="55173"/>
                    </a:cubicBezTo>
                    <a:cubicBezTo>
                      <a:pt x="11876" y="55040"/>
                      <a:pt x="12010" y="54906"/>
                      <a:pt x="12110" y="54806"/>
                    </a:cubicBezTo>
                    <a:cubicBezTo>
                      <a:pt x="10609" y="54506"/>
                      <a:pt x="9107" y="54172"/>
                      <a:pt x="7606" y="53705"/>
                    </a:cubicBezTo>
                    <a:cubicBezTo>
                      <a:pt x="9541" y="51037"/>
                      <a:pt x="11409" y="48335"/>
                      <a:pt x="13210" y="45566"/>
                    </a:cubicBezTo>
                    <a:cubicBezTo>
                      <a:pt x="14345" y="45900"/>
                      <a:pt x="15512" y="46200"/>
                      <a:pt x="16680" y="46467"/>
                    </a:cubicBezTo>
                    <a:cubicBezTo>
                      <a:pt x="17547" y="46634"/>
                      <a:pt x="18447" y="46800"/>
                      <a:pt x="19348" y="46901"/>
                    </a:cubicBezTo>
                    <a:cubicBezTo>
                      <a:pt x="19415" y="46800"/>
                      <a:pt x="19548" y="46667"/>
                      <a:pt x="19615" y="46534"/>
                    </a:cubicBezTo>
                    <a:cubicBezTo>
                      <a:pt x="17547" y="46233"/>
                      <a:pt x="15512" y="45800"/>
                      <a:pt x="13444" y="45199"/>
                    </a:cubicBezTo>
                    <a:cubicBezTo>
                      <a:pt x="14078" y="44265"/>
                      <a:pt x="14678" y="43298"/>
                      <a:pt x="15279" y="42331"/>
                    </a:cubicBezTo>
                    <a:cubicBezTo>
                      <a:pt x="15326" y="42307"/>
                      <a:pt x="15340" y="42283"/>
                      <a:pt x="15355" y="42283"/>
                    </a:cubicBezTo>
                    <a:cubicBezTo>
                      <a:pt x="15362" y="42283"/>
                      <a:pt x="15369" y="42287"/>
                      <a:pt x="15379" y="42297"/>
                    </a:cubicBezTo>
                    <a:cubicBezTo>
                      <a:pt x="15579" y="41997"/>
                      <a:pt x="15779" y="41663"/>
                      <a:pt x="16012" y="41330"/>
                    </a:cubicBezTo>
                    <a:lnTo>
                      <a:pt x="18014" y="38094"/>
                    </a:lnTo>
                    <a:cubicBezTo>
                      <a:pt x="19248" y="38361"/>
                      <a:pt x="20582" y="38595"/>
                      <a:pt x="21883" y="38695"/>
                    </a:cubicBezTo>
                    <a:cubicBezTo>
                      <a:pt x="22851" y="38828"/>
                      <a:pt x="23851" y="38861"/>
                      <a:pt x="24852" y="38928"/>
                    </a:cubicBezTo>
                    <a:cubicBezTo>
                      <a:pt x="24919" y="38795"/>
                      <a:pt x="25019" y="38628"/>
                      <a:pt x="25086" y="38495"/>
                    </a:cubicBezTo>
                    <a:cubicBezTo>
                      <a:pt x="22784" y="38461"/>
                      <a:pt x="20449" y="38194"/>
                      <a:pt x="18214" y="37694"/>
                    </a:cubicBezTo>
                    <a:cubicBezTo>
                      <a:pt x="19882" y="34925"/>
                      <a:pt x="21550" y="32123"/>
                      <a:pt x="23117" y="29288"/>
                    </a:cubicBezTo>
                    <a:cubicBezTo>
                      <a:pt x="24418" y="29588"/>
                      <a:pt x="25719" y="29788"/>
                      <a:pt x="27020" y="29922"/>
                    </a:cubicBezTo>
                    <a:cubicBezTo>
                      <a:pt x="27854" y="29988"/>
                      <a:pt x="28621" y="30022"/>
                      <a:pt x="29455" y="30088"/>
                    </a:cubicBezTo>
                    <a:cubicBezTo>
                      <a:pt x="29522" y="29955"/>
                      <a:pt x="29589" y="29788"/>
                      <a:pt x="29622" y="29655"/>
                    </a:cubicBezTo>
                    <a:cubicBezTo>
                      <a:pt x="27521" y="29588"/>
                      <a:pt x="25419" y="29321"/>
                      <a:pt x="23351" y="28854"/>
                    </a:cubicBezTo>
                    <a:cubicBezTo>
                      <a:pt x="23451" y="28587"/>
                      <a:pt x="23618" y="28321"/>
                      <a:pt x="23785" y="28020"/>
                    </a:cubicBezTo>
                    <a:cubicBezTo>
                      <a:pt x="25052" y="25785"/>
                      <a:pt x="26286" y="23517"/>
                      <a:pt x="27521" y="21249"/>
                    </a:cubicBezTo>
                    <a:cubicBezTo>
                      <a:pt x="28755" y="21182"/>
                      <a:pt x="29956" y="21115"/>
                      <a:pt x="31190" y="20982"/>
                    </a:cubicBezTo>
                    <a:cubicBezTo>
                      <a:pt x="31857" y="20915"/>
                      <a:pt x="32524" y="20815"/>
                      <a:pt x="33191" y="20682"/>
                    </a:cubicBezTo>
                    <a:cubicBezTo>
                      <a:pt x="33258" y="20515"/>
                      <a:pt x="33291" y="20382"/>
                      <a:pt x="33358" y="20215"/>
                    </a:cubicBezTo>
                    <a:cubicBezTo>
                      <a:pt x="31523" y="20548"/>
                      <a:pt x="29622" y="20782"/>
                      <a:pt x="27754" y="20815"/>
                    </a:cubicBezTo>
                    <a:cubicBezTo>
                      <a:pt x="28922" y="18714"/>
                      <a:pt x="30022" y="16612"/>
                      <a:pt x="31123" y="14477"/>
                    </a:cubicBezTo>
                    <a:cubicBezTo>
                      <a:pt x="31457" y="13810"/>
                      <a:pt x="31790" y="13176"/>
                      <a:pt x="32124" y="12509"/>
                    </a:cubicBezTo>
                    <a:cubicBezTo>
                      <a:pt x="33458" y="12009"/>
                      <a:pt x="34792" y="11475"/>
                      <a:pt x="36127" y="10908"/>
                    </a:cubicBezTo>
                    <a:lnTo>
                      <a:pt x="36260" y="10408"/>
                    </a:lnTo>
                    <a:cubicBezTo>
                      <a:pt x="34959" y="10975"/>
                      <a:pt x="33692" y="11509"/>
                      <a:pt x="32391" y="11976"/>
                    </a:cubicBezTo>
                    <a:cubicBezTo>
                      <a:pt x="34359" y="8240"/>
                      <a:pt x="36260" y="4437"/>
                      <a:pt x="38195" y="667"/>
                    </a:cubicBezTo>
                    <a:cubicBezTo>
                      <a:pt x="38228" y="601"/>
                      <a:pt x="38228" y="567"/>
                      <a:pt x="38262" y="501"/>
                    </a:cubicBezTo>
                    <a:cubicBezTo>
                      <a:pt x="38295" y="167"/>
                      <a:pt x="38362" y="0"/>
                      <a:pt x="38362"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sp>
        <p:nvSpPr>
          <p:cNvPr id="23" name="Google Shape;574;p19"/>
          <p:cNvSpPr>
            <a:spLocks/>
          </p:cNvSpPr>
          <p:nvPr/>
        </p:nvSpPr>
        <p:spPr bwMode="auto">
          <a:xfrm rot="20792930" flipH="1">
            <a:off x="506413" y="1258888"/>
            <a:ext cx="188912" cy="182562"/>
          </a:xfrm>
          <a:custGeom>
            <a:avLst/>
            <a:gdLst>
              <a:gd name="T0" fmla="*/ 5662 w 7507"/>
              <a:gd name="T1" fmla="*/ 1 h 7269"/>
              <a:gd name="T2" fmla="*/ 5305 w 7507"/>
              <a:gd name="T3" fmla="*/ 50 h 7269"/>
              <a:gd name="T4" fmla="*/ 4304 w 7507"/>
              <a:gd name="T5" fmla="*/ 1017 h 7269"/>
              <a:gd name="T6" fmla="*/ 4237 w 7507"/>
              <a:gd name="T7" fmla="*/ 2485 h 7269"/>
              <a:gd name="T8" fmla="*/ 2736 w 7507"/>
              <a:gd name="T9" fmla="*/ 1117 h 7269"/>
              <a:gd name="T10" fmla="*/ 1858 w 7507"/>
              <a:gd name="T11" fmla="*/ 920 h 7269"/>
              <a:gd name="T12" fmla="*/ 768 w 7507"/>
              <a:gd name="T13" fmla="*/ 1284 h 7269"/>
              <a:gd name="T14" fmla="*/ 134 w 7507"/>
              <a:gd name="T15" fmla="*/ 3152 h 7269"/>
              <a:gd name="T16" fmla="*/ 1102 w 7507"/>
              <a:gd name="T17" fmla="*/ 4953 h 7269"/>
              <a:gd name="T18" fmla="*/ 6354 w 7507"/>
              <a:gd name="T19" fmla="*/ 7268 h 7269"/>
              <a:gd name="T20" fmla="*/ 6772 w 7507"/>
              <a:gd name="T21" fmla="*/ 7255 h 7269"/>
              <a:gd name="T22" fmla="*/ 6806 w 7507"/>
              <a:gd name="T23" fmla="*/ 5154 h 7269"/>
              <a:gd name="T24" fmla="*/ 7406 w 7507"/>
              <a:gd name="T25" fmla="*/ 3019 h 7269"/>
              <a:gd name="T26" fmla="*/ 7139 w 7507"/>
              <a:gd name="T27" fmla="*/ 884 h 7269"/>
              <a:gd name="T28" fmla="*/ 5662 w 7507"/>
              <a:gd name="T29" fmla="*/ 1 h 7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07" h="7269" extrusionOk="0">
                <a:moveTo>
                  <a:pt x="5662" y="1"/>
                </a:moveTo>
                <a:cubicBezTo>
                  <a:pt x="5542" y="1"/>
                  <a:pt x="5423" y="16"/>
                  <a:pt x="5305" y="50"/>
                </a:cubicBezTo>
                <a:cubicBezTo>
                  <a:pt x="4838" y="183"/>
                  <a:pt x="4471" y="584"/>
                  <a:pt x="4304" y="1017"/>
                </a:cubicBezTo>
                <a:cubicBezTo>
                  <a:pt x="4137" y="1451"/>
                  <a:pt x="4137" y="2018"/>
                  <a:pt x="4237" y="2485"/>
                </a:cubicBezTo>
                <a:cubicBezTo>
                  <a:pt x="3837" y="1885"/>
                  <a:pt x="3337" y="1384"/>
                  <a:pt x="2736" y="1117"/>
                </a:cubicBezTo>
                <a:cubicBezTo>
                  <a:pt x="2463" y="988"/>
                  <a:pt x="2158" y="920"/>
                  <a:pt x="1858" y="920"/>
                </a:cubicBezTo>
                <a:cubicBezTo>
                  <a:pt x="1461" y="920"/>
                  <a:pt x="1071" y="1038"/>
                  <a:pt x="768" y="1284"/>
                </a:cubicBezTo>
                <a:cubicBezTo>
                  <a:pt x="234" y="1684"/>
                  <a:pt x="1" y="2485"/>
                  <a:pt x="134" y="3152"/>
                </a:cubicBezTo>
                <a:cubicBezTo>
                  <a:pt x="268" y="3819"/>
                  <a:pt x="635" y="4453"/>
                  <a:pt x="1102" y="4953"/>
                </a:cubicBezTo>
                <a:cubicBezTo>
                  <a:pt x="2411" y="6388"/>
                  <a:pt x="4362" y="7268"/>
                  <a:pt x="6354" y="7268"/>
                </a:cubicBezTo>
                <a:cubicBezTo>
                  <a:pt x="6493" y="7268"/>
                  <a:pt x="6633" y="7264"/>
                  <a:pt x="6772" y="7255"/>
                </a:cubicBezTo>
                <a:cubicBezTo>
                  <a:pt x="6505" y="6521"/>
                  <a:pt x="6606" y="5787"/>
                  <a:pt x="6806" y="5154"/>
                </a:cubicBezTo>
                <a:cubicBezTo>
                  <a:pt x="6972" y="4453"/>
                  <a:pt x="7273" y="3719"/>
                  <a:pt x="7406" y="3019"/>
                </a:cubicBezTo>
                <a:cubicBezTo>
                  <a:pt x="7506" y="2318"/>
                  <a:pt x="7506" y="1518"/>
                  <a:pt x="7139" y="884"/>
                </a:cubicBezTo>
                <a:cubicBezTo>
                  <a:pt x="6834" y="384"/>
                  <a:pt x="6252" y="1"/>
                  <a:pt x="5662" y="1"/>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575;p19"/>
          <p:cNvSpPr>
            <a:spLocks/>
          </p:cNvSpPr>
          <p:nvPr/>
        </p:nvSpPr>
        <p:spPr bwMode="auto">
          <a:xfrm>
            <a:off x="8651875" y="1317625"/>
            <a:ext cx="188913" cy="184150"/>
          </a:xfrm>
          <a:custGeom>
            <a:avLst/>
            <a:gdLst>
              <a:gd name="T0" fmla="*/ 9836 w 13077"/>
              <a:gd name="T1" fmla="*/ 0 h 12835"/>
              <a:gd name="T2" fmla="*/ 9174 w 13077"/>
              <a:gd name="T3" fmla="*/ 96 h 12835"/>
              <a:gd name="T4" fmla="*/ 7473 w 13077"/>
              <a:gd name="T5" fmla="*/ 1797 h 12835"/>
              <a:gd name="T6" fmla="*/ 7340 w 13077"/>
              <a:gd name="T7" fmla="*/ 4399 h 12835"/>
              <a:gd name="T8" fmla="*/ 4738 w 13077"/>
              <a:gd name="T9" fmla="*/ 1964 h 12835"/>
              <a:gd name="T10" fmla="*/ 3258 w 13077"/>
              <a:gd name="T11" fmla="*/ 1682 h 12835"/>
              <a:gd name="T12" fmla="*/ 1302 w 13077"/>
              <a:gd name="T13" fmla="*/ 2297 h 12835"/>
              <a:gd name="T14" fmla="*/ 234 w 13077"/>
              <a:gd name="T15" fmla="*/ 5600 h 12835"/>
              <a:gd name="T16" fmla="*/ 1936 w 13077"/>
              <a:gd name="T17" fmla="*/ 8769 h 12835"/>
              <a:gd name="T18" fmla="*/ 11017 w 13077"/>
              <a:gd name="T19" fmla="*/ 12835 h 12835"/>
              <a:gd name="T20" fmla="*/ 11843 w 13077"/>
              <a:gd name="T21" fmla="*/ 12805 h 12835"/>
              <a:gd name="T22" fmla="*/ 11809 w 13077"/>
              <a:gd name="T23" fmla="*/ 8969 h 12835"/>
              <a:gd name="T24" fmla="*/ 12810 w 13077"/>
              <a:gd name="T25" fmla="*/ 5299 h 12835"/>
              <a:gd name="T26" fmla="*/ 12410 w 13077"/>
              <a:gd name="T27" fmla="*/ 1597 h 12835"/>
              <a:gd name="T28" fmla="*/ 9836 w 13077"/>
              <a:gd name="T29" fmla="*/ 0 h 12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77" h="12835" extrusionOk="0">
                <a:moveTo>
                  <a:pt x="9836" y="0"/>
                </a:moveTo>
                <a:cubicBezTo>
                  <a:pt x="9614" y="0"/>
                  <a:pt x="9392" y="31"/>
                  <a:pt x="9174" y="96"/>
                </a:cubicBezTo>
                <a:cubicBezTo>
                  <a:pt x="8407" y="363"/>
                  <a:pt x="7773" y="1030"/>
                  <a:pt x="7473" y="1797"/>
                </a:cubicBezTo>
                <a:cubicBezTo>
                  <a:pt x="7173" y="2598"/>
                  <a:pt x="7173" y="3565"/>
                  <a:pt x="7340" y="4399"/>
                </a:cubicBezTo>
                <a:cubicBezTo>
                  <a:pt x="6672" y="3365"/>
                  <a:pt x="5838" y="2431"/>
                  <a:pt x="4738" y="1964"/>
                </a:cubicBezTo>
                <a:cubicBezTo>
                  <a:pt x="4275" y="1782"/>
                  <a:pt x="3766" y="1682"/>
                  <a:pt x="3258" y="1682"/>
                </a:cubicBezTo>
                <a:cubicBezTo>
                  <a:pt x="2558" y="1682"/>
                  <a:pt x="1863" y="1872"/>
                  <a:pt x="1302" y="2297"/>
                </a:cubicBezTo>
                <a:cubicBezTo>
                  <a:pt x="335" y="3065"/>
                  <a:pt x="1" y="4399"/>
                  <a:pt x="234" y="5600"/>
                </a:cubicBezTo>
                <a:cubicBezTo>
                  <a:pt x="435" y="6801"/>
                  <a:pt x="1135" y="7868"/>
                  <a:pt x="1936" y="8769"/>
                </a:cubicBezTo>
                <a:cubicBezTo>
                  <a:pt x="4219" y="11330"/>
                  <a:pt x="7616" y="12835"/>
                  <a:pt x="11017" y="12835"/>
                </a:cubicBezTo>
                <a:cubicBezTo>
                  <a:pt x="11292" y="12835"/>
                  <a:pt x="11568" y="12825"/>
                  <a:pt x="11843" y="12805"/>
                </a:cubicBezTo>
                <a:cubicBezTo>
                  <a:pt x="11409" y="11604"/>
                  <a:pt x="11576" y="10270"/>
                  <a:pt x="11809" y="8969"/>
                </a:cubicBezTo>
                <a:cubicBezTo>
                  <a:pt x="12110" y="7768"/>
                  <a:pt x="12577" y="6567"/>
                  <a:pt x="12810" y="5299"/>
                </a:cubicBezTo>
                <a:cubicBezTo>
                  <a:pt x="13077" y="4065"/>
                  <a:pt x="13010" y="2698"/>
                  <a:pt x="12410" y="1597"/>
                </a:cubicBezTo>
                <a:cubicBezTo>
                  <a:pt x="11888" y="663"/>
                  <a:pt x="10869" y="0"/>
                  <a:pt x="9836"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 name="Google Shape;576;p19"/>
          <p:cNvSpPr>
            <a:spLocks/>
          </p:cNvSpPr>
          <p:nvPr/>
        </p:nvSpPr>
        <p:spPr bwMode="auto">
          <a:xfrm>
            <a:off x="560388" y="3695700"/>
            <a:ext cx="187325" cy="182563"/>
          </a:xfrm>
          <a:custGeom>
            <a:avLst/>
            <a:gdLst>
              <a:gd name="T0" fmla="*/ 5662 w 7507"/>
              <a:gd name="T1" fmla="*/ 1 h 7269"/>
              <a:gd name="T2" fmla="*/ 5305 w 7507"/>
              <a:gd name="T3" fmla="*/ 50 h 7269"/>
              <a:gd name="T4" fmla="*/ 4304 w 7507"/>
              <a:gd name="T5" fmla="*/ 1017 h 7269"/>
              <a:gd name="T6" fmla="*/ 4237 w 7507"/>
              <a:gd name="T7" fmla="*/ 2485 h 7269"/>
              <a:gd name="T8" fmla="*/ 2736 w 7507"/>
              <a:gd name="T9" fmla="*/ 1117 h 7269"/>
              <a:gd name="T10" fmla="*/ 1858 w 7507"/>
              <a:gd name="T11" fmla="*/ 920 h 7269"/>
              <a:gd name="T12" fmla="*/ 768 w 7507"/>
              <a:gd name="T13" fmla="*/ 1284 h 7269"/>
              <a:gd name="T14" fmla="*/ 134 w 7507"/>
              <a:gd name="T15" fmla="*/ 3152 h 7269"/>
              <a:gd name="T16" fmla="*/ 1102 w 7507"/>
              <a:gd name="T17" fmla="*/ 4953 h 7269"/>
              <a:gd name="T18" fmla="*/ 6354 w 7507"/>
              <a:gd name="T19" fmla="*/ 7268 h 7269"/>
              <a:gd name="T20" fmla="*/ 6772 w 7507"/>
              <a:gd name="T21" fmla="*/ 7255 h 7269"/>
              <a:gd name="T22" fmla="*/ 6806 w 7507"/>
              <a:gd name="T23" fmla="*/ 5154 h 7269"/>
              <a:gd name="T24" fmla="*/ 7406 w 7507"/>
              <a:gd name="T25" fmla="*/ 3019 h 7269"/>
              <a:gd name="T26" fmla="*/ 7139 w 7507"/>
              <a:gd name="T27" fmla="*/ 884 h 7269"/>
              <a:gd name="T28" fmla="*/ 5662 w 7507"/>
              <a:gd name="T29" fmla="*/ 1 h 7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07" h="7269" extrusionOk="0">
                <a:moveTo>
                  <a:pt x="5662" y="1"/>
                </a:moveTo>
                <a:cubicBezTo>
                  <a:pt x="5542" y="1"/>
                  <a:pt x="5423" y="16"/>
                  <a:pt x="5305" y="50"/>
                </a:cubicBezTo>
                <a:cubicBezTo>
                  <a:pt x="4838" y="183"/>
                  <a:pt x="4471" y="584"/>
                  <a:pt x="4304" y="1017"/>
                </a:cubicBezTo>
                <a:cubicBezTo>
                  <a:pt x="4137" y="1451"/>
                  <a:pt x="4137" y="2018"/>
                  <a:pt x="4237" y="2485"/>
                </a:cubicBezTo>
                <a:cubicBezTo>
                  <a:pt x="3837" y="1885"/>
                  <a:pt x="3337" y="1384"/>
                  <a:pt x="2736" y="1117"/>
                </a:cubicBezTo>
                <a:cubicBezTo>
                  <a:pt x="2463" y="988"/>
                  <a:pt x="2158" y="920"/>
                  <a:pt x="1858" y="920"/>
                </a:cubicBezTo>
                <a:cubicBezTo>
                  <a:pt x="1461" y="920"/>
                  <a:pt x="1071" y="1038"/>
                  <a:pt x="768" y="1284"/>
                </a:cubicBezTo>
                <a:cubicBezTo>
                  <a:pt x="234" y="1684"/>
                  <a:pt x="1" y="2485"/>
                  <a:pt x="134" y="3152"/>
                </a:cubicBezTo>
                <a:cubicBezTo>
                  <a:pt x="268" y="3819"/>
                  <a:pt x="635" y="4453"/>
                  <a:pt x="1102" y="4953"/>
                </a:cubicBezTo>
                <a:cubicBezTo>
                  <a:pt x="2411" y="6388"/>
                  <a:pt x="4362" y="7268"/>
                  <a:pt x="6354" y="7268"/>
                </a:cubicBezTo>
                <a:cubicBezTo>
                  <a:pt x="6493" y="7268"/>
                  <a:pt x="6633" y="7264"/>
                  <a:pt x="6772" y="7255"/>
                </a:cubicBezTo>
                <a:cubicBezTo>
                  <a:pt x="6505" y="6521"/>
                  <a:pt x="6606" y="5787"/>
                  <a:pt x="6806" y="5154"/>
                </a:cubicBezTo>
                <a:cubicBezTo>
                  <a:pt x="6972" y="4453"/>
                  <a:pt x="7273" y="3719"/>
                  <a:pt x="7406" y="3019"/>
                </a:cubicBezTo>
                <a:cubicBezTo>
                  <a:pt x="7506" y="2318"/>
                  <a:pt x="7506" y="1518"/>
                  <a:pt x="7139" y="884"/>
                </a:cubicBezTo>
                <a:cubicBezTo>
                  <a:pt x="6834" y="384"/>
                  <a:pt x="6252" y="1"/>
                  <a:pt x="5662" y="1"/>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 name="Google Shape;577;p19"/>
          <p:cNvSpPr>
            <a:spLocks/>
          </p:cNvSpPr>
          <p:nvPr/>
        </p:nvSpPr>
        <p:spPr bwMode="auto">
          <a:xfrm flipH="1">
            <a:off x="80963" y="4741863"/>
            <a:ext cx="325437" cy="322262"/>
          </a:xfrm>
          <a:custGeom>
            <a:avLst/>
            <a:gdLst>
              <a:gd name="T0" fmla="*/ 3220 w 13043"/>
              <a:gd name="T1" fmla="*/ 0 h 12862"/>
              <a:gd name="T2" fmla="*/ 667 w 13043"/>
              <a:gd name="T3" fmla="*/ 1597 h 12862"/>
              <a:gd name="T4" fmla="*/ 234 w 13043"/>
              <a:gd name="T5" fmla="*/ 5333 h 12862"/>
              <a:gd name="T6" fmla="*/ 1234 w 13043"/>
              <a:gd name="T7" fmla="*/ 9002 h 12862"/>
              <a:gd name="T8" fmla="*/ 1201 w 13043"/>
              <a:gd name="T9" fmla="*/ 12838 h 12862"/>
              <a:gd name="T10" fmla="*/ 1937 w 13043"/>
              <a:gd name="T11" fmla="*/ 12861 h 12862"/>
              <a:gd name="T12" fmla="*/ 11108 w 13043"/>
              <a:gd name="T13" fmla="*/ 8768 h 12862"/>
              <a:gd name="T14" fmla="*/ 12843 w 13043"/>
              <a:gd name="T15" fmla="*/ 5599 h 12862"/>
              <a:gd name="T16" fmla="*/ 11742 w 13043"/>
              <a:gd name="T17" fmla="*/ 2330 h 12862"/>
              <a:gd name="T18" fmla="*/ 9808 w 13043"/>
              <a:gd name="T19" fmla="*/ 1690 h 12862"/>
              <a:gd name="T20" fmla="*/ 8340 w 13043"/>
              <a:gd name="T21" fmla="*/ 1997 h 12862"/>
              <a:gd name="T22" fmla="*/ 5704 w 13043"/>
              <a:gd name="T23" fmla="*/ 4399 h 12862"/>
              <a:gd name="T24" fmla="*/ 5571 w 13043"/>
              <a:gd name="T25" fmla="*/ 1830 h 12862"/>
              <a:gd name="T26" fmla="*/ 3870 w 13043"/>
              <a:gd name="T27" fmla="*/ 96 h 12862"/>
              <a:gd name="T28" fmla="*/ 3220 w 13043"/>
              <a:gd name="T29" fmla="*/ 0 h 12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43" h="12862" extrusionOk="0">
                <a:moveTo>
                  <a:pt x="3220" y="0"/>
                </a:moveTo>
                <a:cubicBezTo>
                  <a:pt x="2199" y="0"/>
                  <a:pt x="1162" y="663"/>
                  <a:pt x="667" y="1597"/>
                </a:cubicBezTo>
                <a:cubicBezTo>
                  <a:pt x="34" y="2697"/>
                  <a:pt x="0" y="4065"/>
                  <a:pt x="234" y="5333"/>
                </a:cubicBezTo>
                <a:cubicBezTo>
                  <a:pt x="501" y="6567"/>
                  <a:pt x="934" y="7768"/>
                  <a:pt x="1234" y="9002"/>
                </a:cubicBezTo>
                <a:cubicBezTo>
                  <a:pt x="1501" y="10269"/>
                  <a:pt x="1601" y="11604"/>
                  <a:pt x="1201" y="12838"/>
                </a:cubicBezTo>
                <a:cubicBezTo>
                  <a:pt x="1446" y="12854"/>
                  <a:pt x="1691" y="12861"/>
                  <a:pt x="1937" y="12861"/>
                </a:cubicBezTo>
                <a:cubicBezTo>
                  <a:pt x="5372" y="12861"/>
                  <a:pt x="8836" y="11352"/>
                  <a:pt x="11108" y="8768"/>
                </a:cubicBezTo>
                <a:cubicBezTo>
                  <a:pt x="11909" y="7868"/>
                  <a:pt x="12609" y="6834"/>
                  <a:pt x="12843" y="5599"/>
                </a:cubicBezTo>
                <a:cubicBezTo>
                  <a:pt x="13043" y="4399"/>
                  <a:pt x="12709" y="3064"/>
                  <a:pt x="11742" y="2330"/>
                </a:cubicBezTo>
                <a:cubicBezTo>
                  <a:pt x="11185" y="1889"/>
                  <a:pt x="10496" y="1690"/>
                  <a:pt x="9808" y="1690"/>
                </a:cubicBezTo>
                <a:cubicBezTo>
                  <a:pt x="9300" y="1690"/>
                  <a:pt x="8793" y="1799"/>
                  <a:pt x="8340" y="1997"/>
                </a:cubicBezTo>
                <a:cubicBezTo>
                  <a:pt x="7205" y="2431"/>
                  <a:pt x="6371" y="3365"/>
                  <a:pt x="5704" y="4399"/>
                </a:cubicBezTo>
                <a:cubicBezTo>
                  <a:pt x="5871" y="3565"/>
                  <a:pt x="5871" y="2597"/>
                  <a:pt x="5571" y="1830"/>
                </a:cubicBezTo>
                <a:cubicBezTo>
                  <a:pt x="5271" y="1030"/>
                  <a:pt x="4670" y="362"/>
                  <a:pt x="3870" y="96"/>
                </a:cubicBezTo>
                <a:cubicBezTo>
                  <a:pt x="3658" y="31"/>
                  <a:pt x="3439" y="0"/>
                  <a:pt x="3220"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 name="Google Shape;578;p19"/>
          <p:cNvSpPr>
            <a:spLocks/>
          </p:cNvSpPr>
          <p:nvPr/>
        </p:nvSpPr>
        <p:spPr bwMode="auto">
          <a:xfrm rot="11285773" flipH="1">
            <a:off x="7770813" y="-122238"/>
            <a:ext cx="1538287" cy="936626"/>
          </a:xfrm>
          <a:custGeom>
            <a:avLst/>
            <a:gdLst>
              <a:gd name="T0" fmla="*/ 26233 w 29939"/>
              <a:gd name="T1" fmla="*/ 0 h 19643"/>
              <a:gd name="T2" fmla="*/ 26167 w 29939"/>
              <a:gd name="T3" fmla="*/ 1 h 19643"/>
              <a:gd name="T4" fmla="*/ 23808 w 29939"/>
              <a:gd name="T5" fmla="*/ 998 h 19643"/>
              <a:gd name="T6" fmla="*/ 21859 w 29939"/>
              <a:gd name="T7" fmla="*/ 1390 h 19643"/>
              <a:gd name="T8" fmla="*/ 16232 w 29939"/>
              <a:gd name="T9" fmla="*/ 533 h 19643"/>
              <a:gd name="T10" fmla="*/ 15999 w 29939"/>
              <a:gd name="T11" fmla="*/ 530 h 19643"/>
              <a:gd name="T12" fmla="*/ 9520 w 29939"/>
              <a:gd name="T13" fmla="*/ 4155 h 19643"/>
              <a:gd name="T14" fmla="*/ 6563 w 29939"/>
              <a:gd name="T15" fmla="*/ 9039 h 19643"/>
              <a:gd name="T16" fmla="*/ 3572 w 29939"/>
              <a:gd name="T17" fmla="*/ 10385 h 19643"/>
              <a:gd name="T18" fmla="*/ 682 w 29939"/>
              <a:gd name="T19" fmla="*/ 14671 h 19643"/>
              <a:gd name="T20" fmla="*/ 6297 w 29939"/>
              <a:gd name="T21" fmla="*/ 17363 h 19643"/>
              <a:gd name="T22" fmla="*/ 19156 w 29939"/>
              <a:gd name="T23" fmla="*/ 19643 h 19643"/>
              <a:gd name="T24" fmla="*/ 19704 w 29939"/>
              <a:gd name="T25" fmla="*/ 19639 h 19643"/>
              <a:gd name="T26" fmla="*/ 25253 w 29939"/>
              <a:gd name="T27" fmla="*/ 18260 h 19643"/>
              <a:gd name="T28" fmla="*/ 27795 w 29939"/>
              <a:gd name="T29" fmla="*/ 14921 h 19643"/>
              <a:gd name="T30" fmla="*/ 28942 w 29939"/>
              <a:gd name="T31" fmla="*/ 3042 h 19643"/>
              <a:gd name="T32" fmla="*/ 26233 w 29939"/>
              <a:gd name="T33" fmla="*/ 0 h 19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39" h="19643" extrusionOk="0">
                <a:moveTo>
                  <a:pt x="26233" y="0"/>
                </a:moveTo>
                <a:cubicBezTo>
                  <a:pt x="26211" y="0"/>
                  <a:pt x="26189" y="1"/>
                  <a:pt x="26167" y="1"/>
                </a:cubicBezTo>
                <a:cubicBezTo>
                  <a:pt x="25303" y="35"/>
                  <a:pt x="24605" y="649"/>
                  <a:pt x="23808" y="998"/>
                </a:cubicBezTo>
                <a:cubicBezTo>
                  <a:pt x="23179" y="1284"/>
                  <a:pt x="22526" y="1390"/>
                  <a:pt x="21859" y="1390"/>
                </a:cubicBezTo>
                <a:cubicBezTo>
                  <a:pt x="20043" y="1390"/>
                  <a:pt x="18115" y="606"/>
                  <a:pt x="16232" y="533"/>
                </a:cubicBezTo>
                <a:cubicBezTo>
                  <a:pt x="16154" y="531"/>
                  <a:pt x="16077" y="530"/>
                  <a:pt x="15999" y="530"/>
                </a:cubicBezTo>
                <a:cubicBezTo>
                  <a:pt x="13362" y="530"/>
                  <a:pt x="10908" y="1895"/>
                  <a:pt x="9520" y="4155"/>
                </a:cubicBezTo>
                <a:cubicBezTo>
                  <a:pt x="8523" y="5800"/>
                  <a:pt x="8125" y="7926"/>
                  <a:pt x="6563" y="9039"/>
                </a:cubicBezTo>
                <a:cubicBezTo>
                  <a:pt x="5682" y="9687"/>
                  <a:pt x="4553" y="9887"/>
                  <a:pt x="3572" y="10385"/>
                </a:cubicBezTo>
                <a:cubicBezTo>
                  <a:pt x="2360" y="10967"/>
                  <a:pt x="0" y="13110"/>
                  <a:pt x="682" y="14671"/>
                </a:cubicBezTo>
                <a:cubicBezTo>
                  <a:pt x="1230" y="15917"/>
                  <a:pt x="5084" y="16931"/>
                  <a:pt x="6297" y="17363"/>
                </a:cubicBezTo>
                <a:cubicBezTo>
                  <a:pt x="10412" y="18878"/>
                  <a:pt x="14772" y="19643"/>
                  <a:pt x="19156" y="19643"/>
                </a:cubicBezTo>
                <a:cubicBezTo>
                  <a:pt x="19339" y="19643"/>
                  <a:pt x="19521" y="19642"/>
                  <a:pt x="19704" y="19639"/>
                </a:cubicBezTo>
                <a:cubicBezTo>
                  <a:pt x="21648" y="19606"/>
                  <a:pt x="23675" y="19390"/>
                  <a:pt x="25253" y="18260"/>
                </a:cubicBezTo>
                <a:cubicBezTo>
                  <a:pt x="26400" y="17429"/>
                  <a:pt x="27197" y="16200"/>
                  <a:pt x="27795" y="14921"/>
                </a:cubicBezTo>
                <a:cubicBezTo>
                  <a:pt x="29540" y="11216"/>
                  <a:pt x="29938" y="7012"/>
                  <a:pt x="28942" y="3042"/>
                </a:cubicBezTo>
                <a:cubicBezTo>
                  <a:pt x="28581" y="1634"/>
                  <a:pt x="27689" y="0"/>
                  <a:pt x="26233" y="0"/>
                </a:cubicBezTo>
                <a:close/>
              </a:path>
            </a:pathLst>
          </a:custGeom>
          <a:solidFill>
            <a:srgbClr val="BBE1F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 name="Google Shape;579;p19"/>
          <p:cNvSpPr>
            <a:spLocks/>
          </p:cNvSpPr>
          <p:nvPr/>
        </p:nvSpPr>
        <p:spPr bwMode="auto">
          <a:xfrm rot="707542">
            <a:off x="-619125" y="-260350"/>
            <a:ext cx="2174875" cy="2281238"/>
          </a:xfrm>
          <a:custGeom>
            <a:avLst/>
            <a:gdLst>
              <a:gd name="T0" fmla="*/ 14182 w 23593"/>
              <a:gd name="T1" fmla="*/ 0 h 45172"/>
              <a:gd name="T2" fmla="*/ 11498 w 23593"/>
              <a:gd name="T3" fmla="*/ 496 h 45172"/>
              <a:gd name="T4" fmla="*/ 5749 w 23593"/>
              <a:gd name="T5" fmla="*/ 5663 h 45172"/>
              <a:gd name="T6" fmla="*/ 1363 w 23593"/>
              <a:gd name="T7" fmla="*/ 13505 h 45172"/>
              <a:gd name="T8" fmla="*/ 117 w 23593"/>
              <a:gd name="T9" fmla="*/ 25982 h 45172"/>
              <a:gd name="T10" fmla="*/ 948 w 23593"/>
              <a:gd name="T11" fmla="*/ 40070 h 45172"/>
              <a:gd name="T12" fmla="*/ 2559 w 23593"/>
              <a:gd name="T13" fmla="*/ 44257 h 45172"/>
              <a:gd name="T14" fmla="*/ 5143 w 23593"/>
              <a:gd name="T15" fmla="*/ 45171 h 45172"/>
              <a:gd name="T16" fmla="*/ 15203 w 23593"/>
              <a:gd name="T17" fmla="*/ 40967 h 45172"/>
              <a:gd name="T18" fmla="*/ 19140 w 23593"/>
              <a:gd name="T19" fmla="*/ 32478 h 45172"/>
              <a:gd name="T20" fmla="*/ 16665 w 23593"/>
              <a:gd name="T21" fmla="*/ 21546 h 45172"/>
              <a:gd name="T22" fmla="*/ 21051 w 23593"/>
              <a:gd name="T23" fmla="*/ 15083 h 45172"/>
              <a:gd name="T24" fmla="*/ 21566 w 23593"/>
              <a:gd name="T25" fmla="*/ 4118 h 45172"/>
              <a:gd name="T26" fmla="*/ 14182 w 23593"/>
              <a:gd name="T27" fmla="*/ 0 h 45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593" h="45172" extrusionOk="0">
                <a:moveTo>
                  <a:pt x="14182" y="0"/>
                </a:moveTo>
                <a:cubicBezTo>
                  <a:pt x="13269" y="0"/>
                  <a:pt x="12360" y="159"/>
                  <a:pt x="11498" y="496"/>
                </a:cubicBezTo>
                <a:cubicBezTo>
                  <a:pt x="9055" y="1443"/>
                  <a:pt x="7294" y="3553"/>
                  <a:pt x="5749" y="5663"/>
                </a:cubicBezTo>
                <a:cubicBezTo>
                  <a:pt x="3972" y="8089"/>
                  <a:pt x="2327" y="10647"/>
                  <a:pt x="1363" y="13505"/>
                </a:cubicBezTo>
                <a:cubicBezTo>
                  <a:pt x="1" y="17476"/>
                  <a:pt x="51" y="21779"/>
                  <a:pt x="117" y="25982"/>
                </a:cubicBezTo>
                <a:cubicBezTo>
                  <a:pt x="167" y="30684"/>
                  <a:pt x="234" y="35418"/>
                  <a:pt x="948" y="40070"/>
                </a:cubicBezTo>
                <a:cubicBezTo>
                  <a:pt x="1164" y="41582"/>
                  <a:pt x="1513" y="43160"/>
                  <a:pt x="2559" y="44257"/>
                </a:cubicBezTo>
                <a:cubicBezTo>
                  <a:pt x="3186" y="44907"/>
                  <a:pt x="4093" y="45171"/>
                  <a:pt x="5143" y="45171"/>
                </a:cubicBezTo>
                <a:cubicBezTo>
                  <a:pt x="8549" y="45171"/>
                  <a:pt x="13463" y="42390"/>
                  <a:pt x="15203" y="40967"/>
                </a:cubicBezTo>
                <a:cubicBezTo>
                  <a:pt x="17695" y="38907"/>
                  <a:pt x="19439" y="35718"/>
                  <a:pt x="19140" y="32478"/>
                </a:cubicBezTo>
                <a:cubicBezTo>
                  <a:pt x="18791" y="28706"/>
                  <a:pt x="15801" y="25234"/>
                  <a:pt x="16665" y="21546"/>
                </a:cubicBezTo>
                <a:cubicBezTo>
                  <a:pt x="17279" y="19004"/>
                  <a:pt x="19555" y="17260"/>
                  <a:pt x="21051" y="15083"/>
                </a:cubicBezTo>
                <a:cubicBezTo>
                  <a:pt x="23227" y="11893"/>
                  <a:pt x="23593" y="7424"/>
                  <a:pt x="21566" y="4118"/>
                </a:cubicBezTo>
                <a:cubicBezTo>
                  <a:pt x="20023" y="1602"/>
                  <a:pt x="17086" y="0"/>
                  <a:pt x="14182" y="0"/>
                </a:cubicBezTo>
                <a:close/>
              </a:path>
            </a:pathLst>
          </a:custGeom>
          <a:solidFill>
            <a:srgbClr val="BBE1F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 name="Google Shape;580;p19"/>
          <p:cNvSpPr>
            <a:spLocks/>
          </p:cNvSpPr>
          <p:nvPr/>
        </p:nvSpPr>
        <p:spPr bwMode="auto">
          <a:xfrm>
            <a:off x="490538" y="1138238"/>
            <a:ext cx="325437" cy="322262"/>
          </a:xfrm>
          <a:custGeom>
            <a:avLst/>
            <a:gdLst>
              <a:gd name="T0" fmla="*/ 3220 w 13043"/>
              <a:gd name="T1" fmla="*/ 0 h 12862"/>
              <a:gd name="T2" fmla="*/ 667 w 13043"/>
              <a:gd name="T3" fmla="*/ 1597 h 12862"/>
              <a:gd name="T4" fmla="*/ 234 w 13043"/>
              <a:gd name="T5" fmla="*/ 5333 h 12862"/>
              <a:gd name="T6" fmla="*/ 1234 w 13043"/>
              <a:gd name="T7" fmla="*/ 9002 h 12862"/>
              <a:gd name="T8" fmla="*/ 1201 w 13043"/>
              <a:gd name="T9" fmla="*/ 12838 h 12862"/>
              <a:gd name="T10" fmla="*/ 1937 w 13043"/>
              <a:gd name="T11" fmla="*/ 12861 h 12862"/>
              <a:gd name="T12" fmla="*/ 11108 w 13043"/>
              <a:gd name="T13" fmla="*/ 8768 h 12862"/>
              <a:gd name="T14" fmla="*/ 12843 w 13043"/>
              <a:gd name="T15" fmla="*/ 5599 h 12862"/>
              <a:gd name="T16" fmla="*/ 11742 w 13043"/>
              <a:gd name="T17" fmla="*/ 2330 h 12862"/>
              <a:gd name="T18" fmla="*/ 9808 w 13043"/>
              <a:gd name="T19" fmla="*/ 1690 h 12862"/>
              <a:gd name="T20" fmla="*/ 8340 w 13043"/>
              <a:gd name="T21" fmla="*/ 1997 h 12862"/>
              <a:gd name="T22" fmla="*/ 5704 w 13043"/>
              <a:gd name="T23" fmla="*/ 4399 h 12862"/>
              <a:gd name="T24" fmla="*/ 5571 w 13043"/>
              <a:gd name="T25" fmla="*/ 1830 h 12862"/>
              <a:gd name="T26" fmla="*/ 3870 w 13043"/>
              <a:gd name="T27" fmla="*/ 96 h 12862"/>
              <a:gd name="T28" fmla="*/ 3220 w 13043"/>
              <a:gd name="T29" fmla="*/ 0 h 12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43" h="12862" extrusionOk="0">
                <a:moveTo>
                  <a:pt x="3220" y="0"/>
                </a:moveTo>
                <a:cubicBezTo>
                  <a:pt x="2199" y="0"/>
                  <a:pt x="1162" y="663"/>
                  <a:pt x="667" y="1597"/>
                </a:cubicBezTo>
                <a:cubicBezTo>
                  <a:pt x="34" y="2697"/>
                  <a:pt x="0" y="4065"/>
                  <a:pt x="234" y="5333"/>
                </a:cubicBezTo>
                <a:cubicBezTo>
                  <a:pt x="501" y="6567"/>
                  <a:pt x="934" y="7768"/>
                  <a:pt x="1234" y="9002"/>
                </a:cubicBezTo>
                <a:cubicBezTo>
                  <a:pt x="1501" y="10269"/>
                  <a:pt x="1601" y="11604"/>
                  <a:pt x="1201" y="12838"/>
                </a:cubicBezTo>
                <a:cubicBezTo>
                  <a:pt x="1446" y="12854"/>
                  <a:pt x="1691" y="12861"/>
                  <a:pt x="1937" y="12861"/>
                </a:cubicBezTo>
                <a:cubicBezTo>
                  <a:pt x="5372" y="12861"/>
                  <a:pt x="8836" y="11352"/>
                  <a:pt x="11108" y="8768"/>
                </a:cubicBezTo>
                <a:cubicBezTo>
                  <a:pt x="11909" y="7868"/>
                  <a:pt x="12609" y="6834"/>
                  <a:pt x="12843" y="5599"/>
                </a:cubicBezTo>
                <a:cubicBezTo>
                  <a:pt x="13043" y="4399"/>
                  <a:pt x="12709" y="3064"/>
                  <a:pt x="11742" y="2330"/>
                </a:cubicBezTo>
                <a:cubicBezTo>
                  <a:pt x="11185" y="1889"/>
                  <a:pt x="10496" y="1690"/>
                  <a:pt x="9808" y="1690"/>
                </a:cubicBezTo>
                <a:cubicBezTo>
                  <a:pt x="9300" y="1690"/>
                  <a:pt x="8793" y="1799"/>
                  <a:pt x="8340" y="1997"/>
                </a:cubicBezTo>
                <a:cubicBezTo>
                  <a:pt x="7205" y="2431"/>
                  <a:pt x="6371" y="3365"/>
                  <a:pt x="5704" y="4399"/>
                </a:cubicBezTo>
                <a:cubicBezTo>
                  <a:pt x="5871" y="3565"/>
                  <a:pt x="5871" y="2597"/>
                  <a:pt x="5571" y="1830"/>
                </a:cubicBezTo>
                <a:cubicBezTo>
                  <a:pt x="5271" y="1030"/>
                  <a:pt x="4670" y="362"/>
                  <a:pt x="3870" y="96"/>
                </a:cubicBezTo>
                <a:cubicBezTo>
                  <a:pt x="3658" y="31"/>
                  <a:pt x="3439" y="0"/>
                  <a:pt x="3220"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 name="Google Shape;581;p19"/>
          <p:cNvSpPr>
            <a:spLocks/>
          </p:cNvSpPr>
          <p:nvPr/>
        </p:nvSpPr>
        <p:spPr bwMode="auto">
          <a:xfrm>
            <a:off x="4906963" y="539750"/>
            <a:ext cx="188912" cy="180975"/>
          </a:xfrm>
          <a:custGeom>
            <a:avLst/>
            <a:gdLst>
              <a:gd name="T0" fmla="*/ 5662 w 7507"/>
              <a:gd name="T1" fmla="*/ 1 h 7269"/>
              <a:gd name="T2" fmla="*/ 5305 w 7507"/>
              <a:gd name="T3" fmla="*/ 50 h 7269"/>
              <a:gd name="T4" fmla="*/ 4304 w 7507"/>
              <a:gd name="T5" fmla="*/ 1017 h 7269"/>
              <a:gd name="T6" fmla="*/ 4237 w 7507"/>
              <a:gd name="T7" fmla="*/ 2485 h 7269"/>
              <a:gd name="T8" fmla="*/ 2736 w 7507"/>
              <a:gd name="T9" fmla="*/ 1117 h 7269"/>
              <a:gd name="T10" fmla="*/ 1858 w 7507"/>
              <a:gd name="T11" fmla="*/ 920 h 7269"/>
              <a:gd name="T12" fmla="*/ 768 w 7507"/>
              <a:gd name="T13" fmla="*/ 1284 h 7269"/>
              <a:gd name="T14" fmla="*/ 134 w 7507"/>
              <a:gd name="T15" fmla="*/ 3152 h 7269"/>
              <a:gd name="T16" fmla="*/ 1102 w 7507"/>
              <a:gd name="T17" fmla="*/ 4953 h 7269"/>
              <a:gd name="T18" fmla="*/ 6354 w 7507"/>
              <a:gd name="T19" fmla="*/ 7268 h 7269"/>
              <a:gd name="T20" fmla="*/ 6772 w 7507"/>
              <a:gd name="T21" fmla="*/ 7255 h 7269"/>
              <a:gd name="T22" fmla="*/ 6806 w 7507"/>
              <a:gd name="T23" fmla="*/ 5154 h 7269"/>
              <a:gd name="T24" fmla="*/ 7406 w 7507"/>
              <a:gd name="T25" fmla="*/ 3019 h 7269"/>
              <a:gd name="T26" fmla="*/ 7139 w 7507"/>
              <a:gd name="T27" fmla="*/ 884 h 7269"/>
              <a:gd name="T28" fmla="*/ 5662 w 7507"/>
              <a:gd name="T29" fmla="*/ 1 h 7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07" h="7269" extrusionOk="0">
                <a:moveTo>
                  <a:pt x="5662" y="1"/>
                </a:moveTo>
                <a:cubicBezTo>
                  <a:pt x="5542" y="1"/>
                  <a:pt x="5423" y="16"/>
                  <a:pt x="5305" y="50"/>
                </a:cubicBezTo>
                <a:cubicBezTo>
                  <a:pt x="4838" y="183"/>
                  <a:pt x="4471" y="584"/>
                  <a:pt x="4304" y="1017"/>
                </a:cubicBezTo>
                <a:cubicBezTo>
                  <a:pt x="4137" y="1451"/>
                  <a:pt x="4137" y="2018"/>
                  <a:pt x="4237" y="2485"/>
                </a:cubicBezTo>
                <a:cubicBezTo>
                  <a:pt x="3837" y="1885"/>
                  <a:pt x="3337" y="1384"/>
                  <a:pt x="2736" y="1117"/>
                </a:cubicBezTo>
                <a:cubicBezTo>
                  <a:pt x="2463" y="988"/>
                  <a:pt x="2158" y="920"/>
                  <a:pt x="1858" y="920"/>
                </a:cubicBezTo>
                <a:cubicBezTo>
                  <a:pt x="1461" y="920"/>
                  <a:pt x="1071" y="1038"/>
                  <a:pt x="768" y="1284"/>
                </a:cubicBezTo>
                <a:cubicBezTo>
                  <a:pt x="234" y="1684"/>
                  <a:pt x="1" y="2485"/>
                  <a:pt x="134" y="3152"/>
                </a:cubicBezTo>
                <a:cubicBezTo>
                  <a:pt x="268" y="3819"/>
                  <a:pt x="635" y="4453"/>
                  <a:pt x="1102" y="4953"/>
                </a:cubicBezTo>
                <a:cubicBezTo>
                  <a:pt x="2411" y="6388"/>
                  <a:pt x="4362" y="7268"/>
                  <a:pt x="6354" y="7268"/>
                </a:cubicBezTo>
                <a:cubicBezTo>
                  <a:pt x="6493" y="7268"/>
                  <a:pt x="6633" y="7264"/>
                  <a:pt x="6772" y="7255"/>
                </a:cubicBezTo>
                <a:cubicBezTo>
                  <a:pt x="6505" y="6521"/>
                  <a:pt x="6606" y="5787"/>
                  <a:pt x="6806" y="5154"/>
                </a:cubicBezTo>
                <a:cubicBezTo>
                  <a:pt x="6972" y="4453"/>
                  <a:pt x="7273" y="3719"/>
                  <a:pt x="7406" y="3019"/>
                </a:cubicBezTo>
                <a:cubicBezTo>
                  <a:pt x="7506" y="2318"/>
                  <a:pt x="7506" y="1518"/>
                  <a:pt x="7139" y="884"/>
                </a:cubicBezTo>
                <a:cubicBezTo>
                  <a:pt x="6834" y="384"/>
                  <a:pt x="6252" y="1"/>
                  <a:pt x="5662" y="1"/>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71" name="Google Shape;571;p19"/>
          <p:cNvSpPr txBox="1">
            <a:spLocks noGrp="1"/>
          </p:cNvSpPr>
          <p:nvPr>
            <p:ph type="title"/>
          </p:nvPr>
        </p:nvSpPr>
        <p:spPr>
          <a:xfrm>
            <a:off x="713225" y="2455650"/>
            <a:ext cx="7717800" cy="841800"/>
          </a:xfrm>
          <a:prstGeom prst="rect">
            <a:avLst/>
          </a:prstGeom>
          <a:solidFill>
            <a:schemeClr val="dk1"/>
          </a:solidFill>
        </p:spPr>
        <p:txBody>
          <a:bodyPr spcFirstLastPara="1">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72" name="Google Shape;572;p19"/>
          <p:cNvSpPr txBox="1">
            <a:spLocks noGrp="1"/>
          </p:cNvSpPr>
          <p:nvPr>
            <p:ph type="title" idx="2"/>
          </p:nvPr>
        </p:nvSpPr>
        <p:spPr>
          <a:xfrm>
            <a:off x="2678700" y="1109200"/>
            <a:ext cx="3786600" cy="1216500"/>
          </a:xfrm>
          <a:prstGeom prst="rect">
            <a:avLst/>
          </a:prstGeom>
        </p:spPr>
        <p:txBody>
          <a:bodyPr spcFirstLastPara="1">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rPr lang="en-US"/>
              <a:t>Click to edit Master title style</a:t>
            </a:r>
            <a:endParaRPr/>
          </a:p>
        </p:txBody>
      </p:sp>
      <p:sp>
        <p:nvSpPr>
          <p:cNvPr id="573" name="Google Shape;573;p19"/>
          <p:cNvSpPr txBox="1">
            <a:spLocks noGrp="1"/>
          </p:cNvSpPr>
          <p:nvPr>
            <p:ph type="subTitle" idx="1"/>
          </p:nvPr>
        </p:nvSpPr>
        <p:spPr>
          <a:xfrm>
            <a:off x="1693800" y="3416575"/>
            <a:ext cx="5756400" cy="623400"/>
          </a:xfrm>
          <a:prstGeom prst="rect">
            <a:avLst/>
          </a:prstGeom>
        </p:spPr>
        <p:txBody>
          <a:bodyPr spcFirstLastPara="1" anchor="ctr">
            <a:noAutofit/>
          </a:bodyPr>
          <a:lstStyle>
            <a:lvl1pPr lvl="0" algn="ctr" rtl="0">
              <a:spcBef>
                <a:spcPts val="0"/>
              </a:spcBef>
              <a:spcAft>
                <a:spcPts val="0"/>
              </a:spcAft>
              <a:buSzPts val="2200"/>
              <a:buNone/>
              <a:defRPr/>
            </a:lvl1pPr>
            <a:lvl2pPr lvl="1" rtl="0">
              <a:spcBef>
                <a:spcPts val="0"/>
              </a:spcBef>
              <a:spcAft>
                <a:spcPts val="0"/>
              </a:spcAft>
              <a:buSzPts val="2200"/>
              <a:buNone/>
              <a:defRPr sz="2200"/>
            </a:lvl2pPr>
            <a:lvl3pPr lvl="2" rtl="0">
              <a:spcBef>
                <a:spcPts val="0"/>
              </a:spcBef>
              <a:spcAft>
                <a:spcPts val="0"/>
              </a:spcAft>
              <a:buSzPts val="2200"/>
              <a:buNone/>
              <a:defRPr sz="2200"/>
            </a:lvl3pPr>
            <a:lvl4pPr lvl="3" rtl="0">
              <a:spcBef>
                <a:spcPts val="0"/>
              </a:spcBef>
              <a:spcAft>
                <a:spcPts val="0"/>
              </a:spcAft>
              <a:buSzPts val="2200"/>
              <a:buNone/>
              <a:defRPr sz="2200"/>
            </a:lvl4pPr>
            <a:lvl5pPr lvl="4" rtl="0">
              <a:spcBef>
                <a:spcPts val="0"/>
              </a:spcBef>
              <a:spcAft>
                <a:spcPts val="0"/>
              </a:spcAft>
              <a:buSzPts val="2200"/>
              <a:buNone/>
              <a:defRPr sz="2200"/>
            </a:lvl5pPr>
            <a:lvl6pPr lvl="5" rtl="0">
              <a:spcBef>
                <a:spcPts val="0"/>
              </a:spcBef>
              <a:spcAft>
                <a:spcPts val="0"/>
              </a:spcAft>
              <a:buSzPts val="2200"/>
              <a:buNone/>
              <a:defRPr sz="2200"/>
            </a:lvl6pPr>
            <a:lvl7pPr lvl="6" rtl="0">
              <a:spcBef>
                <a:spcPts val="0"/>
              </a:spcBef>
              <a:spcAft>
                <a:spcPts val="0"/>
              </a:spcAft>
              <a:buSzPts val="2200"/>
              <a:buNone/>
              <a:defRPr sz="2200"/>
            </a:lvl7pPr>
            <a:lvl8pPr lvl="7" rtl="0">
              <a:spcBef>
                <a:spcPts val="0"/>
              </a:spcBef>
              <a:spcAft>
                <a:spcPts val="0"/>
              </a:spcAft>
              <a:buSzPts val="2200"/>
              <a:buNone/>
              <a:defRPr sz="2200"/>
            </a:lvl8pPr>
            <a:lvl9pPr lvl="8" rtl="0">
              <a:spcBef>
                <a:spcPts val="0"/>
              </a:spcBef>
              <a:spcAft>
                <a:spcPts val="0"/>
              </a:spcAft>
              <a:buSzPts val="2200"/>
              <a:buNone/>
              <a:defRPr sz="2200"/>
            </a:lvl9pPr>
          </a:lstStyle>
          <a:p>
            <a:endParaRPr/>
          </a:p>
        </p:txBody>
      </p:sp>
    </p:spTree>
    <p:extLst>
      <p:ext uri="{BB962C8B-B14F-4D97-AF65-F5344CB8AC3E}">
        <p14:creationId xmlns:p14="http://schemas.microsoft.com/office/powerpoint/2010/main" val="5341381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4">
  <p:cSld name="CUSTOM_17">
    <p:spTree>
      <p:nvGrpSpPr>
        <p:cNvPr id="1" name="Shape 875"/>
        <p:cNvGrpSpPr/>
        <p:nvPr/>
      </p:nvGrpSpPr>
      <p:grpSpPr>
        <a:xfrm>
          <a:off x="0" y="0"/>
          <a:ext cx="0" cy="0"/>
          <a:chOff x="0" y="0"/>
          <a:chExt cx="0" cy="0"/>
        </a:xfrm>
      </p:grpSpPr>
      <p:sp>
        <p:nvSpPr>
          <p:cNvPr id="5" name="Google Shape;877;p30"/>
          <p:cNvSpPr>
            <a:spLocks/>
          </p:cNvSpPr>
          <p:nvPr/>
        </p:nvSpPr>
        <p:spPr bwMode="auto">
          <a:xfrm rot="10347431">
            <a:off x="7729538" y="3041650"/>
            <a:ext cx="2176462" cy="2281238"/>
          </a:xfrm>
          <a:custGeom>
            <a:avLst/>
            <a:gdLst>
              <a:gd name="T0" fmla="*/ 14182 w 23593"/>
              <a:gd name="T1" fmla="*/ 0 h 45172"/>
              <a:gd name="T2" fmla="*/ 11498 w 23593"/>
              <a:gd name="T3" fmla="*/ 496 h 45172"/>
              <a:gd name="T4" fmla="*/ 5749 w 23593"/>
              <a:gd name="T5" fmla="*/ 5663 h 45172"/>
              <a:gd name="T6" fmla="*/ 1363 w 23593"/>
              <a:gd name="T7" fmla="*/ 13505 h 45172"/>
              <a:gd name="T8" fmla="*/ 117 w 23593"/>
              <a:gd name="T9" fmla="*/ 25982 h 45172"/>
              <a:gd name="T10" fmla="*/ 948 w 23593"/>
              <a:gd name="T11" fmla="*/ 40070 h 45172"/>
              <a:gd name="T12" fmla="*/ 2559 w 23593"/>
              <a:gd name="T13" fmla="*/ 44257 h 45172"/>
              <a:gd name="T14" fmla="*/ 5143 w 23593"/>
              <a:gd name="T15" fmla="*/ 45171 h 45172"/>
              <a:gd name="T16" fmla="*/ 15203 w 23593"/>
              <a:gd name="T17" fmla="*/ 40967 h 45172"/>
              <a:gd name="T18" fmla="*/ 19140 w 23593"/>
              <a:gd name="T19" fmla="*/ 32478 h 45172"/>
              <a:gd name="T20" fmla="*/ 16665 w 23593"/>
              <a:gd name="T21" fmla="*/ 21546 h 45172"/>
              <a:gd name="T22" fmla="*/ 21051 w 23593"/>
              <a:gd name="T23" fmla="*/ 15083 h 45172"/>
              <a:gd name="T24" fmla="*/ 21566 w 23593"/>
              <a:gd name="T25" fmla="*/ 4118 h 45172"/>
              <a:gd name="T26" fmla="*/ 14182 w 23593"/>
              <a:gd name="T27" fmla="*/ 0 h 45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593" h="45172" extrusionOk="0">
                <a:moveTo>
                  <a:pt x="14182" y="0"/>
                </a:moveTo>
                <a:cubicBezTo>
                  <a:pt x="13269" y="0"/>
                  <a:pt x="12360" y="159"/>
                  <a:pt x="11498" y="496"/>
                </a:cubicBezTo>
                <a:cubicBezTo>
                  <a:pt x="9055" y="1443"/>
                  <a:pt x="7294" y="3553"/>
                  <a:pt x="5749" y="5663"/>
                </a:cubicBezTo>
                <a:cubicBezTo>
                  <a:pt x="3972" y="8089"/>
                  <a:pt x="2327" y="10647"/>
                  <a:pt x="1363" y="13505"/>
                </a:cubicBezTo>
                <a:cubicBezTo>
                  <a:pt x="1" y="17476"/>
                  <a:pt x="51" y="21779"/>
                  <a:pt x="117" y="25982"/>
                </a:cubicBezTo>
                <a:cubicBezTo>
                  <a:pt x="167" y="30684"/>
                  <a:pt x="234" y="35418"/>
                  <a:pt x="948" y="40070"/>
                </a:cubicBezTo>
                <a:cubicBezTo>
                  <a:pt x="1164" y="41582"/>
                  <a:pt x="1513" y="43160"/>
                  <a:pt x="2559" y="44257"/>
                </a:cubicBezTo>
                <a:cubicBezTo>
                  <a:pt x="3186" y="44907"/>
                  <a:pt x="4093" y="45171"/>
                  <a:pt x="5143" y="45171"/>
                </a:cubicBezTo>
                <a:cubicBezTo>
                  <a:pt x="8549" y="45171"/>
                  <a:pt x="13463" y="42390"/>
                  <a:pt x="15203" y="40967"/>
                </a:cubicBezTo>
                <a:cubicBezTo>
                  <a:pt x="17695" y="38907"/>
                  <a:pt x="19439" y="35718"/>
                  <a:pt x="19140" y="32478"/>
                </a:cubicBezTo>
                <a:cubicBezTo>
                  <a:pt x="18791" y="28706"/>
                  <a:pt x="15801" y="25234"/>
                  <a:pt x="16665" y="21546"/>
                </a:cubicBezTo>
                <a:cubicBezTo>
                  <a:pt x="17279" y="19004"/>
                  <a:pt x="19555" y="17260"/>
                  <a:pt x="21051" y="15083"/>
                </a:cubicBezTo>
                <a:cubicBezTo>
                  <a:pt x="23227" y="11893"/>
                  <a:pt x="23593" y="7424"/>
                  <a:pt x="21566" y="4118"/>
                </a:cubicBezTo>
                <a:cubicBezTo>
                  <a:pt x="20023" y="1602"/>
                  <a:pt x="17086" y="0"/>
                  <a:pt x="14182" y="0"/>
                </a:cubicBezTo>
                <a:close/>
              </a:path>
            </a:pathLst>
          </a:custGeom>
          <a:solidFill>
            <a:srgbClr val="BBE1F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6" name="Google Shape;880;p30"/>
          <p:cNvGrpSpPr>
            <a:grpSpLocks/>
          </p:cNvGrpSpPr>
          <p:nvPr/>
        </p:nvGrpSpPr>
        <p:grpSpPr bwMode="auto">
          <a:xfrm rot="-460290">
            <a:off x="8512175" y="3527425"/>
            <a:ext cx="579438" cy="1612900"/>
            <a:chOff x="2295150" y="3140200"/>
            <a:chExt cx="580425" cy="1612825"/>
          </a:xfrm>
        </p:grpSpPr>
        <p:sp>
          <p:nvSpPr>
            <p:cNvPr id="7" name="Google Shape;881;p30"/>
            <p:cNvSpPr>
              <a:spLocks/>
            </p:cNvSpPr>
            <p:nvPr/>
          </p:nvSpPr>
          <p:spPr bwMode="auto">
            <a:xfrm>
              <a:off x="2295150" y="3140200"/>
              <a:ext cx="580425" cy="1612000"/>
            </a:xfrm>
            <a:custGeom>
              <a:avLst/>
              <a:gdLst>
                <a:gd name="T0" fmla="*/ 501 w 23217"/>
                <a:gd name="T1" fmla="*/ 0 h 64480"/>
                <a:gd name="T2" fmla="*/ 467 w 23217"/>
                <a:gd name="T3" fmla="*/ 500 h 64480"/>
                <a:gd name="T4" fmla="*/ 34 w 23217"/>
                <a:gd name="T5" fmla="*/ 10608 h 64480"/>
                <a:gd name="T6" fmla="*/ 34 w 23217"/>
                <a:gd name="T7" fmla="*/ 11141 h 64480"/>
                <a:gd name="T8" fmla="*/ 667 w 23217"/>
                <a:gd name="T9" fmla="*/ 20682 h 64480"/>
                <a:gd name="T10" fmla="*/ 701 w 23217"/>
                <a:gd name="T11" fmla="*/ 21149 h 64480"/>
                <a:gd name="T12" fmla="*/ 2469 w 23217"/>
                <a:gd name="T13" fmla="*/ 30689 h 64480"/>
                <a:gd name="T14" fmla="*/ 2602 w 23217"/>
                <a:gd name="T15" fmla="*/ 31122 h 64480"/>
                <a:gd name="T16" fmla="*/ 5171 w 23217"/>
                <a:gd name="T17" fmla="*/ 39462 h 64480"/>
                <a:gd name="T18" fmla="*/ 5337 w 23217"/>
                <a:gd name="T19" fmla="*/ 39895 h 64480"/>
                <a:gd name="T20" fmla="*/ 9274 w 23217"/>
                <a:gd name="T21" fmla="*/ 48401 h 64480"/>
                <a:gd name="T22" fmla="*/ 9474 w 23217"/>
                <a:gd name="T23" fmla="*/ 48835 h 64480"/>
                <a:gd name="T24" fmla="*/ 21549 w 23217"/>
                <a:gd name="T25" fmla="*/ 64246 h 64480"/>
                <a:gd name="T26" fmla="*/ 21816 w 23217"/>
                <a:gd name="T27" fmla="*/ 64480 h 64480"/>
                <a:gd name="T28" fmla="*/ 21883 w 23217"/>
                <a:gd name="T29" fmla="*/ 64046 h 64480"/>
                <a:gd name="T30" fmla="*/ 23117 w 23217"/>
                <a:gd name="T31" fmla="*/ 51404 h 64480"/>
                <a:gd name="T32" fmla="*/ 23117 w 23217"/>
                <a:gd name="T33" fmla="*/ 50903 h 64480"/>
                <a:gd name="T34" fmla="*/ 21949 w 23217"/>
                <a:gd name="T35" fmla="*/ 41196 h 64480"/>
                <a:gd name="T36" fmla="*/ 21849 w 23217"/>
                <a:gd name="T37" fmla="*/ 40796 h 64480"/>
                <a:gd name="T38" fmla="*/ 19614 w 23217"/>
                <a:gd name="T39" fmla="*/ 32557 h 64480"/>
                <a:gd name="T40" fmla="*/ 19481 w 23217"/>
                <a:gd name="T41" fmla="*/ 32156 h 64480"/>
                <a:gd name="T42" fmla="*/ 16178 w 23217"/>
                <a:gd name="T43" fmla="*/ 24151 h 64480"/>
                <a:gd name="T44" fmla="*/ 16012 w 23217"/>
                <a:gd name="T45" fmla="*/ 23784 h 64480"/>
                <a:gd name="T46" fmla="*/ 11875 w 23217"/>
                <a:gd name="T47" fmla="*/ 15945 h 64480"/>
                <a:gd name="T48" fmla="*/ 11675 w 23217"/>
                <a:gd name="T49" fmla="*/ 15545 h 64480"/>
                <a:gd name="T50" fmla="*/ 6805 w 23217"/>
                <a:gd name="T51" fmla="*/ 8006 h 64480"/>
                <a:gd name="T52" fmla="*/ 6505 w 23217"/>
                <a:gd name="T53" fmla="*/ 7606 h 64480"/>
                <a:gd name="T54" fmla="*/ 834 w 23217"/>
                <a:gd name="T55" fmla="*/ 334 h 64480"/>
                <a:gd name="T56" fmla="*/ 501 w 23217"/>
                <a:gd name="T57" fmla="*/ 0 h 64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217" h="64480" extrusionOk="0">
                  <a:moveTo>
                    <a:pt x="501" y="0"/>
                  </a:moveTo>
                  <a:cubicBezTo>
                    <a:pt x="501" y="167"/>
                    <a:pt x="467" y="334"/>
                    <a:pt x="467" y="500"/>
                  </a:cubicBezTo>
                  <a:cubicBezTo>
                    <a:pt x="134" y="4003"/>
                    <a:pt x="0" y="7372"/>
                    <a:pt x="34" y="10608"/>
                  </a:cubicBezTo>
                  <a:lnTo>
                    <a:pt x="34" y="11141"/>
                  </a:lnTo>
                  <a:cubicBezTo>
                    <a:pt x="100" y="14477"/>
                    <a:pt x="334" y="17679"/>
                    <a:pt x="667" y="20682"/>
                  </a:cubicBezTo>
                  <a:cubicBezTo>
                    <a:pt x="667" y="20848"/>
                    <a:pt x="701" y="20982"/>
                    <a:pt x="701" y="21149"/>
                  </a:cubicBezTo>
                  <a:cubicBezTo>
                    <a:pt x="1134" y="24518"/>
                    <a:pt x="1768" y="27720"/>
                    <a:pt x="2469" y="30689"/>
                  </a:cubicBezTo>
                  <a:cubicBezTo>
                    <a:pt x="2502" y="30822"/>
                    <a:pt x="2535" y="30989"/>
                    <a:pt x="2602" y="31122"/>
                  </a:cubicBezTo>
                  <a:cubicBezTo>
                    <a:pt x="3336" y="34125"/>
                    <a:pt x="4203" y="36860"/>
                    <a:pt x="5171" y="39462"/>
                  </a:cubicBezTo>
                  <a:cubicBezTo>
                    <a:pt x="5204" y="39628"/>
                    <a:pt x="5304" y="39729"/>
                    <a:pt x="5337" y="39895"/>
                  </a:cubicBezTo>
                  <a:cubicBezTo>
                    <a:pt x="6538" y="43031"/>
                    <a:pt x="7873" y="45866"/>
                    <a:pt x="9274" y="48401"/>
                  </a:cubicBezTo>
                  <a:cubicBezTo>
                    <a:pt x="9307" y="48535"/>
                    <a:pt x="9374" y="48702"/>
                    <a:pt x="9474" y="48835"/>
                  </a:cubicBezTo>
                  <a:cubicBezTo>
                    <a:pt x="14644" y="58208"/>
                    <a:pt x="20315" y="63212"/>
                    <a:pt x="21549" y="64246"/>
                  </a:cubicBezTo>
                  <a:cubicBezTo>
                    <a:pt x="21716" y="64380"/>
                    <a:pt x="21816" y="64480"/>
                    <a:pt x="21816" y="64480"/>
                  </a:cubicBezTo>
                  <a:cubicBezTo>
                    <a:pt x="21849" y="64346"/>
                    <a:pt x="21849" y="64179"/>
                    <a:pt x="21883" y="64046"/>
                  </a:cubicBezTo>
                  <a:cubicBezTo>
                    <a:pt x="22850" y="59810"/>
                    <a:pt x="23217" y="55540"/>
                    <a:pt x="23117" y="51404"/>
                  </a:cubicBezTo>
                  <a:lnTo>
                    <a:pt x="23117" y="50903"/>
                  </a:lnTo>
                  <a:cubicBezTo>
                    <a:pt x="23017" y="47634"/>
                    <a:pt x="22583" y="44365"/>
                    <a:pt x="21949" y="41196"/>
                  </a:cubicBezTo>
                  <a:cubicBezTo>
                    <a:pt x="21883" y="41063"/>
                    <a:pt x="21883" y="40896"/>
                    <a:pt x="21849" y="40796"/>
                  </a:cubicBezTo>
                  <a:cubicBezTo>
                    <a:pt x="21282" y="37961"/>
                    <a:pt x="20515" y="35192"/>
                    <a:pt x="19614" y="32557"/>
                  </a:cubicBezTo>
                  <a:cubicBezTo>
                    <a:pt x="19548" y="32457"/>
                    <a:pt x="19514" y="32290"/>
                    <a:pt x="19481" y="32156"/>
                  </a:cubicBezTo>
                  <a:cubicBezTo>
                    <a:pt x="18513" y="29354"/>
                    <a:pt x="17379" y="26653"/>
                    <a:pt x="16178" y="24151"/>
                  </a:cubicBezTo>
                  <a:cubicBezTo>
                    <a:pt x="16145" y="24017"/>
                    <a:pt x="16112" y="23884"/>
                    <a:pt x="16012" y="23784"/>
                  </a:cubicBezTo>
                  <a:cubicBezTo>
                    <a:pt x="14677" y="20948"/>
                    <a:pt x="13310" y="18347"/>
                    <a:pt x="11875" y="15945"/>
                  </a:cubicBezTo>
                  <a:cubicBezTo>
                    <a:pt x="11842" y="15811"/>
                    <a:pt x="11742" y="15678"/>
                    <a:pt x="11675" y="15545"/>
                  </a:cubicBezTo>
                  <a:cubicBezTo>
                    <a:pt x="10007" y="12709"/>
                    <a:pt x="8306" y="10174"/>
                    <a:pt x="6805" y="8006"/>
                  </a:cubicBezTo>
                  <a:cubicBezTo>
                    <a:pt x="6705" y="7839"/>
                    <a:pt x="6605" y="7706"/>
                    <a:pt x="6505" y="7606"/>
                  </a:cubicBezTo>
                  <a:cubicBezTo>
                    <a:pt x="3803" y="3803"/>
                    <a:pt x="1635" y="1201"/>
                    <a:pt x="834" y="334"/>
                  </a:cubicBezTo>
                  <a:lnTo>
                    <a:pt x="501" y="0"/>
                  </a:ln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 name="Google Shape;882;p30"/>
            <p:cNvSpPr>
              <a:spLocks/>
            </p:cNvSpPr>
            <p:nvPr/>
          </p:nvSpPr>
          <p:spPr bwMode="auto">
            <a:xfrm>
              <a:off x="2296800" y="3141025"/>
              <a:ext cx="577125" cy="1612000"/>
            </a:xfrm>
            <a:custGeom>
              <a:avLst/>
              <a:gdLst>
                <a:gd name="T0" fmla="*/ 401 w 23085"/>
                <a:gd name="T1" fmla="*/ 501 h 64480"/>
                <a:gd name="T2" fmla="*/ 6572 w 23085"/>
                <a:gd name="T3" fmla="*/ 15478 h 64480"/>
                <a:gd name="T4" fmla="*/ 1 w 23085"/>
                <a:gd name="T5" fmla="*/ 11142 h 64480"/>
                <a:gd name="T6" fmla="*/ 6806 w 23085"/>
                <a:gd name="T7" fmla="*/ 16079 h 64480"/>
                <a:gd name="T8" fmla="*/ 635 w 23085"/>
                <a:gd name="T9" fmla="*/ 20682 h 64480"/>
                <a:gd name="T10" fmla="*/ 668 w 23085"/>
                <a:gd name="T11" fmla="*/ 21149 h 64480"/>
                <a:gd name="T12" fmla="*/ 10142 w 23085"/>
                <a:gd name="T13" fmla="*/ 24685 h 64480"/>
                <a:gd name="T14" fmla="*/ 12910 w 23085"/>
                <a:gd name="T15" fmla="*/ 32290 h 64480"/>
                <a:gd name="T16" fmla="*/ 2436 w 23085"/>
                <a:gd name="T17" fmla="*/ 30689 h 64480"/>
                <a:gd name="T18" fmla="*/ 2569 w 23085"/>
                <a:gd name="T19" fmla="*/ 31123 h 64480"/>
                <a:gd name="T20" fmla="*/ 13077 w 23085"/>
                <a:gd name="T21" fmla="*/ 32624 h 64480"/>
                <a:gd name="T22" fmla="*/ 15912 w 23085"/>
                <a:gd name="T23" fmla="*/ 41130 h 64480"/>
                <a:gd name="T24" fmla="*/ 5171 w 23085"/>
                <a:gd name="T25" fmla="*/ 39429 h 64480"/>
                <a:gd name="T26" fmla="*/ 12477 w 23085"/>
                <a:gd name="T27" fmla="*/ 41330 h 64480"/>
                <a:gd name="T28" fmla="*/ 18014 w 23085"/>
                <a:gd name="T29" fmla="*/ 48535 h 64480"/>
                <a:gd name="T30" fmla="*/ 14327 w 23085"/>
                <a:gd name="T31" fmla="*/ 48722 h 64480"/>
                <a:gd name="T32" fmla="*/ 9241 w 23085"/>
                <a:gd name="T33" fmla="*/ 48368 h 64480"/>
                <a:gd name="T34" fmla="*/ 14578 w 23085"/>
                <a:gd name="T35" fmla="*/ 49136 h 64480"/>
                <a:gd name="T36" fmla="*/ 18081 w 23085"/>
                <a:gd name="T37" fmla="*/ 48935 h 64480"/>
                <a:gd name="T38" fmla="*/ 21483 w 23085"/>
                <a:gd name="T39" fmla="*/ 64280 h 64480"/>
                <a:gd name="T40" fmla="*/ 21817 w 23085"/>
                <a:gd name="T41" fmla="*/ 64046 h 64480"/>
                <a:gd name="T42" fmla="*/ 22484 w 23085"/>
                <a:gd name="T43" fmla="*/ 51871 h 64480"/>
                <a:gd name="T44" fmla="*/ 23084 w 23085"/>
                <a:gd name="T45" fmla="*/ 50937 h 64480"/>
                <a:gd name="T46" fmla="*/ 17280 w 23085"/>
                <a:gd name="T47" fmla="*/ 44666 h 64480"/>
                <a:gd name="T48" fmla="*/ 21917 w 23085"/>
                <a:gd name="T49" fmla="*/ 41163 h 64480"/>
                <a:gd name="T50" fmla="*/ 17180 w 23085"/>
                <a:gd name="T51" fmla="*/ 44299 h 64480"/>
                <a:gd name="T52" fmla="*/ 16235 w 23085"/>
                <a:gd name="T53" fmla="*/ 41235 h 64480"/>
                <a:gd name="T54" fmla="*/ 15846 w 23085"/>
                <a:gd name="T55" fmla="*/ 40263 h 64480"/>
                <a:gd name="T56" fmla="*/ 17513 w 23085"/>
                <a:gd name="T57" fmla="*/ 34592 h 64480"/>
                <a:gd name="T58" fmla="*/ 19315 w 23085"/>
                <a:gd name="T59" fmla="*/ 32190 h 64480"/>
                <a:gd name="T60" fmla="*/ 11676 w 23085"/>
                <a:gd name="T61" fmla="*/ 28087 h 64480"/>
                <a:gd name="T62" fmla="*/ 16012 w 23085"/>
                <a:gd name="T63" fmla="*/ 24151 h 64480"/>
                <a:gd name="T64" fmla="*/ 11576 w 23085"/>
                <a:gd name="T65" fmla="*/ 27687 h 64480"/>
                <a:gd name="T66" fmla="*/ 8774 w 23085"/>
                <a:gd name="T67" fmla="*/ 20182 h 64480"/>
                <a:gd name="T68" fmla="*/ 11776 w 23085"/>
                <a:gd name="T69" fmla="*/ 15878 h 64480"/>
                <a:gd name="T70" fmla="*/ 8607 w 23085"/>
                <a:gd name="T71" fmla="*/ 19781 h 64480"/>
                <a:gd name="T72" fmla="*/ 5438 w 23085"/>
                <a:gd name="T73" fmla="*/ 11776 h 64480"/>
                <a:gd name="T74" fmla="*/ 6406 w 23085"/>
                <a:gd name="T75" fmla="*/ 7539 h 64480"/>
                <a:gd name="T76" fmla="*/ 802 w 23085"/>
                <a:gd name="T77" fmla="*/ 467 h 64480"/>
                <a:gd name="T78" fmla="*/ 435 w 23085"/>
                <a:gd name="T79" fmla="*/ 0 h 64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085" h="64480" extrusionOk="0">
                  <a:moveTo>
                    <a:pt x="435" y="0"/>
                  </a:moveTo>
                  <a:cubicBezTo>
                    <a:pt x="435" y="167"/>
                    <a:pt x="401" y="334"/>
                    <a:pt x="401" y="501"/>
                  </a:cubicBezTo>
                  <a:cubicBezTo>
                    <a:pt x="2002" y="4337"/>
                    <a:pt x="3604" y="8206"/>
                    <a:pt x="5171" y="12109"/>
                  </a:cubicBezTo>
                  <a:lnTo>
                    <a:pt x="6572" y="15478"/>
                  </a:lnTo>
                  <a:cubicBezTo>
                    <a:pt x="4237" y="14077"/>
                    <a:pt x="2069" y="12443"/>
                    <a:pt x="1" y="10608"/>
                  </a:cubicBezTo>
                  <a:lnTo>
                    <a:pt x="1" y="11142"/>
                  </a:lnTo>
                  <a:cubicBezTo>
                    <a:pt x="2136" y="12976"/>
                    <a:pt x="4404" y="14611"/>
                    <a:pt x="6772" y="16079"/>
                  </a:cubicBezTo>
                  <a:lnTo>
                    <a:pt x="6806" y="16079"/>
                  </a:lnTo>
                  <a:cubicBezTo>
                    <a:pt x="7907" y="18781"/>
                    <a:pt x="8941" y="21483"/>
                    <a:pt x="9975" y="24251"/>
                  </a:cubicBezTo>
                  <a:cubicBezTo>
                    <a:pt x="6739" y="23484"/>
                    <a:pt x="3570" y="22283"/>
                    <a:pt x="635" y="20682"/>
                  </a:cubicBezTo>
                  <a:cubicBezTo>
                    <a:pt x="635" y="20849"/>
                    <a:pt x="668" y="20982"/>
                    <a:pt x="668" y="21149"/>
                  </a:cubicBezTo>
                  <a:cubicBezTo>
                    <a:pt x="2670" y="22183"/>
                    <a:pt x="4738" y="23084"/>
                    <a:pt x="6839" y="23784"/>
                  </a:cubicBezTo>
                  <a:cubicBezTo>
                    <a:pt x="7940" y="24151"/>
                    <a:pt x="9007" y="24451"/>
                    <a:pt x="10142" y="24685"/>
                  </a:cubicBezTo>
                  <a:cubicBezTo>
                    <a:pt x="10242" y="24852"/>
                    <a:pt x="10275" y="25085"/>
                    <a:pt x="10342" y="25252"/>
                  </a:cubicBezTo>
                  <a:cubicBezTo>
                    <a:pt x="11242" y="27587"/>
                    <a:pt x="12076" y="29922"/>
                    <a:pt x="12910" y="32290"/>
                  </a:cubicBezTo>
                  <a:cubicBezTo>
                    <a:pt x="12805" y="32291"/>
                    <a:pt x="12700" y="32292"/>
                    <a:pt x="12595" y="32292"/>
                  </a:cubicBezTo>
                  <a:cubicBezTo>
                    <a:pt x="9133" y="32292"/>
                    <a:pt x="5706" y="31758"/>
                    <a:pt x="2436" y="30689"/>
                  </a:cubicBezTo>
                  <a:cubicBezTo>
                    <a:pt x="2469" y="30823"/>
                    <a:pt x="2503" y="30989"/>
                    <a:pt x="2569" y="31123"/>
                  </a:cubicBezTo>
                  <a:cubicBezTo>
                    <a:pt x="4771" y="31823"/>
                    <a:pt x="7073" y="32290"/>
                    <a:pt x="9408" y="32490"/>
                  </a:cubicBezTo>
                  <a:cubicBezTo>
                    <a:pt x="10642" y="32590"/>
                    <a:pt x="11843" y="32624"/>
                    <a:pt x="13077" y="32624"/>
                  </a:cubicBezTo>
                  <a:cubicBezTo>
                    <a:pt x="13777" y="34592"/>
                    <a:pt x="14445" y="36527"/>
                    <a:pt x="15078" y="38528"/>
                  </a:cubicBezTo>
                  <a:cubicBezTo>
                    <a:pt x="15345" y="39429"/>
                    <a:pt x="15645" y="40263"/>
                    <a:pt x="15912" y="41130"/>
                  </a:cubicBezTo>
                  <a:cubicBezTo>
                    <a:pt x="12276" y="41130"/>
                    <a:pt x="8607" y="40596"/>
                    <a:pt x="5171" y="39429"/>
                  </a:cubicBezTo>
                  <a:cubicBezTo>
                    <a:pt x="5238" y="39595"/>
                    <a:pt x="5305" y="39696"/>
                    <a:pt x="5338" y="39862"/>
                  </a:cubicBezTo>
                  <a:cubicBezTo>
                    <a:pt x="7640" y="40630"/>
                    <a:pt x="10075" y="41130"/>
                    <a:pt x="12477" y="41330"/>
                  </a:cubicBezTo>
                  <a:cubicBezTo>
                    <a:pt x="13644" y="41430"/>
                    <a:pt x="14812" y="41463"/>
                    <a:pt x="15979" y="41463"/>
                  </a:cubicBezTo>
                  <a:cubicBezTo>
                    <a:pt x="16680" y="43798"/>
                    <a:pt x="17413" y="46167"/>
                    <a:pt x="18014" y="48535"/>
                  </a:cubicBezTo>
                  <a:lnTo>
                    <a:pt x="17980" y="48535"/>
                  </a:lnTo>
                  <a:cubicBezTo>
                    <a:pt x="16770" y="48660"/>
                    <a:pt x="15549" y="48722"/>
                    <a:pt x="14327" y="48722"/>
                  </a:cubicBezTo>
                  <a:cubicBezTo>
                    <a:pt x="12620" y="48722"/>
                    <a:pt x="10913" y="48602"/>
                    <a:pt x="9241" y="48368"/>
                  </a:cubicBezTo>
                  <a:cubicBezTo>
                    <a:pt x="9274" y="48502"/>
                    <a:pt x="9374" y="48669"/>
                    <a:pt x="9441" y="48802"/>
                  </a:cubicBezTo>
                  <a:cubicBezTo>
                    <a:pt x="11109" y="49036"/>
                    <a:pt x="12877" y="49136"/>
                    <a:pt x="14578" y="49136"/>
                  </a:cubicBezTo>
                  <a:cubicBezTo>
                    <a:pt x="15679" y="49136"/>
                    <a:pt x="16880" y="49102"/>
                    <a:pt x="17980" y="48969"/>
                  </a:cubicBezTo>
                  <a:cubicBezTo>
                    <a:pt x="18014" y="48969"/>
                    <a:pt x="18081" y="48935"/>
                    <a:pt x="18081" y="48935"/>
                  </a:cubicBezTo>
                  <a:cubicBezTo>
                    <a:pt x="18314" y="49970"/>
                    <a:pt x="18614" y="50970"/>
                    <a:pt x="18848" y="52004"/>
                  </a:cubicBezTo>
                  <a:cubicBezTo>
                    <a:pt x="19848" y="56041"/>
                    <a:pt x="20782" y="60144"/>
                    <a:pt x="21483" y="64280"/>
                  </a:cubicBezTo>
                  <a:cubicBezTo>
                    <a:pt x="21650" y="64380"/>
                    <a:pt x="21750" y="64480"/>
                    <a:pt x="21750" y="64480"/>
                  </a:cubicBezTo>
                  <a:cubicBezTo>
                    <a:pt x="21783" y="64347"/>
                    <a:pt x="21783" y="64180"/>
                    <a:pt x="21817" y="64046"/>
                  </a:cubicBezTo>
                  <a:cubicBezTo>
                    <a:pt x="21249" y="60644"/>
                    <a:pt x="20482" y="57208"/>
                    <a:pt x="19682" y="53839"/>
                  </a:cubicBezTo>
                  <a:cubicBezTo>
                    <a:pt x="20649" y="53205"/>
                    <a:pt x="21616" y="52605"/>
                    <a:pt x="22484" y="51871"/>
                  </a:cubicBezTo>
                  <a:cubicBezTo>
                    <a:pt x="22684" y="51704"/>
                    <a:pt x="22851" y="51604"/>
                    <a:pt x="23084" y="51437"/>
                  </a:cubicBezTo>
                  <a:lnTo>
                    <a:pt x="23084" y="50937"/>
                  </a:lnTo>
                  <a:cubicBezTo>
                    <a:pt x="21950" y="51804"/>
                    <a:pt x="20816" y="52671"/>
                    <a:pt x="19615" y="53439"/>
                  </a:cubicBezTo>
                  <a:cubicBezTo>
                    <a:pt x="18914" y="50503"/>
                    <a:pt x="18114" y="47601"/>
                    <a:pt x="17280" y="44666"/>
                  </a:cubicBezTo>
                  <a:cubicBezTo>
                    <a:pt x="18247" y="44032"/>
                    <a:pt x="19115" y="43432"/>
                    <a:pt x="19982" y="42764"/>
                  </a:cubicBezTo>
                  <a:cubicBezTo>
                    <a:pt x="20649" y="42264"/>
                    <a:pt x="21283" y="41697"/>
                    <a:pt x="21917" y="41163"/>
                  </a:cubicBezTo>
                  <a:cubicBezTo>
                    <a:pt x="21850" y="41030"/>
                    <a:pt x="21850" y="40863"/>
                    <a:pt x="21817" y="40763"/>
                  </a:cubicBezTo>
                  <a:cubicBezTo>
                    <a:pt x="20349" y="42031"/>
                    <a:pt x="18814" y="43265"/>
                    <a:pt x="17180" y="44299"/>
                  </a:cubicBezTo>
                  <a:cubicBezTo>
                    <a:pt x="16913" y="43298"/>
                    <a:pt x="16579" y="42297"/>
                    <a:pt x="16279" y="41297"/>
                  </a:cubicBezTo>
                  <a:cubicBezTo>
                    <a:pt x="16279" y="41274"/>
                    <a:pt x="16279" y="41235"/>
                    <a:pt x="16235" y="41235"/>
                  </a:cubicBezTo>
                  <a:cubicBezTo>
                    <a:pt x="16216" y="41235"/>
                    <a:pt x="16187" y="41243"/>
                    <a:pt x="16146" y="41263"/>
                  </a:cubicBezTo>
                  <a:cubicBezTo>
                    <a:pt x="16079" y="40930"/>
                    <a:pt x="15979" y="40596"/>
                    <a:pt x="15846" y="40263"/>
                  </a:cubicBezTo>
                  <a:cubicBezTo>
                    <a:pt x="15479" y="39128"/>
                    <a:pt x="15145" y="38028"/>
                    <a:pt x="14778" y="36927"/>
                  </a:cubicBezTo>
                  <a:cubicBezTo>
                    <a:pt x="15746" y="36193"/>
                    <a:pt x="16646" y="35426"/>
                    <a:pt x="17513" y="34592"/>
                  </a:cubicBezTo>
                  <a:cubicBezTo>
                    <a:pt x="18181" y="33958"/>
                    <a:pt x="18814" y="33291"/>
                    <a:pt x="19448" y="32624"/>
                  </a:cubicBezTo>
                  <a:cubicBezTo>
                    <a:pt x="19415" y="32490"/>
                    <a:pt x="19348" y="32324"/>
                    <a:pt x="19315" y="32190"/>
                  </a:cubicBezTo>
                  <a:cubicBezTo>
                    <a:pt x="17914" y="33791"/>
                    <a:pt x="16313" y="35259"/>
                    <a:pt x="14645" y="36527"/>
                  </a:cubicBezTo>
                  <a:cubicBezTo>
                    <a:pt x="13677" y="33691"/>
                    <a:pt x="12743" y="30856"/>
                    <a:pt x="11676" y="28087"/>
                  </a:cubicBezTo>
                  <a:cubicBezTo>
                    <a:pt x="12643" y="27353"/>
                    <a:pt x="13577" y="26586"/>
                    <a:pt x="14445" y="25752"/>
                  </a:cubicBezTo>
                  <a:cubicBezTo>
                    <a:pt x="14978" y="25252"/>
                    <a:pt x="15512" y="24685"/>
                    <a:pt x="16012" y="24151"/>
                  </a:cubicBezTo>
                  <a:cubicBezTo>
                    <a:pt x="15979" y="24018"/>
                    <a:pt x="15946" y="23918"/>
                    <a:pt x="15846" y="23784"/>
                  </a:cubicBezTo>
                  <a:cubicBezTo>
                    <a:pt x="14578" y="25185"/>
                    <a:pt x="13110" y="26519"/>
                    <a:pt x="11576" y="27687"/>
                  </a:cubicBezTo>
                  <a:cubicBezTo>
                    <a:pt x="11476" y="27420"/>
                    <a:pt x="11342" y="27153"/>
                    <a:pt x="11276" y="26853"/>
                  </a:cubicBezTo>
                  <a:cubicBezTo>
                    <a:pt x="10475" y="24618"/>
                    <a:pt x="9641" y="22417"/>
                    <a:pt x="8774" y="20182"/>
                  </a:cubicBezTo>
                  <a:cubicBezTo>
                    <a:pt x="9474" y="19314"/>
                    <a:pt x="10142" y="18380"/>
                    <a:pt x="10775" y="17480"/>
                  </a:cubicBezTo>
                  <a:cubicBezTo>
                    <a:pt x="11109" y="16946"/>
                    <a:pt x="11442" y="16446"/>
                    <a:pt x="11776" y="15878"/>
                  </a:cubicBezTo>
                  <a:cubicBezTo>
                    <a:pt x="11743" y="15778"/>
                    <a:pt x="11643" y="15645"/>
                    <a:pt x="11576" y="15512"/>
                  </a:cubicBezTo>
                  <a:cubicBezTo>
                    <a:pt x="10642" y="17013"/>
                    <a:pt x="9675" y="18447"/>
                    <a:pt x="8607" y="19781"/>
                  </a:cubicBezTo>
                  <a:cubicBezTo>
                    <a:pt x="7807" y="17746"/>
                    <a:pt x="7006" y="15678"/>
                    <a:pt x="6172" y="13644"/>
                  </a:cubicBezTo>
                  <a:lnTo>
                    <a:pt x="5438" y="11776"/>
                  </a:lnTo>
                  <a:cubicBezTo>
                    <a:pt x="5905" y="10508"/>
                    <a:pt x="6305" y="9274"/>
                    <a:pt x="6672" y="7973"/>
                  </a:cubicBezTo>
                  <a:cubicBezTo>
                    <a:pt x="6606" y="7806"/>
                    <a:pt x="6472" y="7673"/>
                    <a:pt x="6406" y="7539"/>
                  </a:cubicBezTo>
                  <a:cubicBezTo>
                    <a:pt x="6072" y="8807"/>
                    <a:pt x="5672" y="10008"/>
                    <a:pt x="5238" y="11208"/>
                  </a:cubicBezTo>
                  <a:cubicBezTo>
                    <a:pt x="3770" y="7639"/>
                    <a:pt x="2303" y="4070"/>
                    <a:pt x="802" y="467"/>
                  </a:cubicBezTo>
                  <a:cubicBezTo>
                    <a:pt x="802" y="434"/>
                    <a:pt x="768" y="367"/>
                    <a:pt x="768" y="334"/>
                  </a:cubicBezTo>
                  <a:lnTo>
                    <a:pt x="435" y="0"/>
                  </a:ln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9" name="Google Shape;883;p30"/>
          <p:cNvGrpSpPr>
            <a:grpSpLocks/>
          </p:cNvGrpSpPr>
          <p:nvPr/>
        </p:nvGrpSpPr>
        <p:grpSpPr bwMode="auto">
          <a:xfrm rot="9964745" flipH="1">
            <a:off x="8886825" y="3705225"/>
            <a:ext cx="331788" cy="1358900"/>
            <a:chOff x="2815525" y="3515450"/>
            <a:chExt cx="332750" cy="1358500"/>
          </a:xfrm>
        </p:grpSpPr>
        <p:sp>
          <p:nvSpPr>
            <p:cNvPr id="10" name="Google Shape;884;p30"/>
            <p:cNvSpPr>
              <a:spLocks/>
            </p:cNvSpPr>
            <p:nvPr/>
          </p:nvSpPr>
          <p:spPr bwMode="auto">
            <a:xfrm>
              <a:off x="2816350" y="3515450"/>
              <a:ext cx="331925" cy="1358500"/>
            </a:xfrm>
            <a:custGeom>
              <a:avLst/>
              <a:gdLst>
                <a:gd name="T0" fmla="*/ 4170 w 13277"/>
                <a:gd name="T1" fmla="*/ 1 h 54340"/>
                <a:gd name="T2" fmla="*/ 4037 w 13277"/>
                <a:gd name="T3" fmla="*/ 368 h 54340"/>
                <a:gd name="T4" fmla="*/ 1835 w 13277"/>
                <a:gd name="T5" fmla="*/ 8173 h 54340"/>
                <a:gd name="T6" fmla="*/ 1735 w 13277"/>
                <a:gd name="T7" fmla="*/ 8607 h 54340"/>
                <a:gd name="T8" fmla="*/ 467 w 13277"/>
                <a:gd name="T9" fmla="*/ 16179 h 54340"/>
                <a:gd name="T10" fmla="*/ 434 w 13277"/>
                <a:gd name="T11" fmla="*/ 16546 h 54340"/>
                <a:gd name="T12" fmla="*/ 0 w 13277"/>
                <a:gd name="T13" fmla="*/ 24318 h 54340"/>
                <a:gd name="T14" fmla="*/ 0 w 13277"/>
                <a:gd name="T15" fmla="*/ 24685 h 54340"/>
                <a:gd name="T16" fmla="*/ 467 w 13277"/>
                <a:gd name="T17" fmla="*/ 31690 h 54340"/>
                <a:gd name="T18" fmla="*/ 501 w 13277"/>
                <a:gd name="T19" fmla="*/ 32057 h 54340"/>
                <a:gd name="T20" fmla="*/ 1969 w 13277"/>
                <a:gd name="T21" fmla="*/ 39462 h 54340"/>
                <a:gd name="T22" fmla="*/ 2035 w 13277"/>
                <a:gd name="T23" fmla="*/ 39829 h 54340"/>
                <a:gd name="T24" fmla="*/ 8640 w 13277"/>
                <a:gd name="T25" fmla="*/ 54140 h 54340"/>
                <a:gd name="T26" fmla="*/ 8807 w 13277"/>
                <a:gd name="T27" fmla="*/ 54340 h 54340"/>
                <a:gd name="T28" fmla="*/ 8974 w 13277"/>
                <a:gd name="T29" fmla="*/ 54040 h 54340"/>
                <a:gd name="T30" fmla="*/ 12276 w 13277"/>
                <a:gd name="T31" fmla="*/ 44399 h 54340"/>
                <a:gd name="T32" fmla="*/ 12343 w 13277"/>
                <a:gd name="T33" fmla="*/ 44032 h 54340"/>
                <a:gd name="T34" fmla="*/ 13210 w 13277"/>
                <a:gd name="T35" fmla="*/ 36227 h 54340"/>
                <a:gd name="T36" fmla="*/ 13210 w 13277"/>
                <a:gd name="T37" fmla="*/ 35893 h 54340"/>
                <a:gd name="T38" fmla="*/ 12976 w 13277"/>
                <a:gd name="T39" fmla="*/ 29055 h 54340"/>
                <a:gd name="T40" fmla="*/ 12943 w 13277"/>
                <a:gd name="T41" fmla="*/ 28721 h 54340"/>
                <a:gd name="T42" fmla="*/ 11976 w 13277"/>
                <a:gd name="T43" fmla="*/ 21783 h 54340"/>
                <a:gd name="T44" fmla="*/ 11876 w 13277"/>
                <a:gd name="T45" fmla="*/ 21450 h 54340"/>
                <a:gd name="T46" fmla="*/ 10141 w 13277"/>
                <a:gd name="T47" fmla="*/ 14545 h 54340"/>
                <a:gd name="T48" fmla="*/ 10008 w 13277"/>
                <a:gd name="T49" fmla="*/ 14211 h 54340"/>
                <a:gd name="T50" fmla="*/ 7606 w 13277"/>
                <a:gd name="T51" fmla="*/ 7440 h 54340"/>
                <a:gd name="T52" fmla="*/ 7439 w 13277"/>
                <a:gd name="T53" fmla="*/ 7039 h 54340"/>
                <a:gd name="T54" fmla="*/ 4337 w 13277"/>
                <a:gd name="T55" fmla="*/ 334 h 54340"/>
                <a:gd name="T56" fmla="*/ 4170 w 13277"/>
                <a:gd name="T57" fmla="*/ 1 h 54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77" h="54340" extrusionOk="0">
                  <a:moveTo>
                    <a:pt x="4170" y="1"/>
                  </a:moveTo>
                  <a:lnTo>
                    <a:pt x="4037" y="368"/>
                  </a:lnTo>
                  <a:cubicBezTo>
                    <a:pt x="3136" y="3036"/>
                    <a:pt x="2402" y="5672"/>
                    <a:pt x="1835" y="8173"/>
                  </a:cubicBezTo>
                  <a:cubicBezTo>
                    <a:pt x="1802" y="8307"/>
                    <a:pt x="1802" y="8474"/>
                    <a:pt x="1735" y="8607"/>
                  </a:cubicBezTo>
                  <a:cubicBezTo>
                    <a:pt x="1168" y="11209"/>
                    <a:pt x="734" y="13777"/>
                    <a:pt x="467" y="16179"/>
                  </a:cubicBezTo>
                  <a:cubicBezTo>
                    <a:pt x="467" y="16313"/>
                    <a:pt x="434" y="16446"/>
                    <a:pt x="434" y="16546"/>
                  </a:cubicBezTo>
                  <a:cubicBezTo>
                    <a:pt x="134" y="19281"/>
                    <a:pt x="0" y="21850"/>
                    <a:pt x="0" y="24318"/>
                  </a:cubicBezTo>
                  <a:lnTo>
                    <a:pt x="0" y="24685"/>
                  </a:lnTo>
                  <a:cubicBezTo>
                    <a:pt x="0" y="27187"/>
                    <a:pt x="167" y="29522"/>
                    <a:pt x="467" y="31690"/>
                  </a:cubicBezTo>
                  <a:cubicBezTo>
                    <a:pt x="467" y="31824"/>
                    <a:pt x="501" y="31957"/>
                    <a:pt x="501" y="32057"/>
                  </a:cubicBezTo>
                  <a:cubicBezTo>
                    <a:pt x="834" y="34792"/>
                    <a:pt x="1368" y="37227"/>
                    <a:pt x="1969" y="39462"/>
                  </a:cubicBezTo>
                  <a:cubicBezTo>
                    <a:pt x="1969" y="39562"/>
                    <a:pt x="2002" y="39696"/>
                    <a:pt x="2035" y="39829"/>
                  </a:cubicBezTo>
                  <a:cubicBezTo>
                    <a:pt x="4370" y="48169"/>
                    <a:pt x="7839" y="53072"/>
                    <a:pt x="8640" y="54140"/>
                  </a:cubicBezTo>
                  <a:cubicBezTo>
                    <a:pt x="8773" y="54240"/>
                    <a:pt x="8807" y="54340"/>
                    <a:pt x="8807" y="54340"/>
                  </a:cubicBezTo>
                  <a:cubicBezTo>
                    <a:pt x="8873" y="54240"/>
                    <a:pt x="8940" y="54140"/>
                    <a:pt x="8974" y="54040"/>
                  </a:cubicBezTo>
                  <a:cubicBezTo>
                    <a:pt x="10508" y="50904"/>
                    <a:pt x="11609" y="47668"/>
                    <a:pt x="12276" y="44399"/>
                  </a:cubicBezTo>
                  <a:cubicBezTo>
                    <a:pt x="12309" y="44299"/>
                    <a:pt x="12309" y="44166"/>
                    <a:pt x="12343" y="44032"/>
                  </a:cubicBezTo>
                  <a:cubicBezTo>
                    <a:pt x="12843" y="41464"/>
                    <a:pt x="13143" y="38829"/>
                    <a:pt x="13210" y="36227"/>
                  </a:cubicBezTo>
                  <a:lnTo>
                    <a:pt x="13210" y="35893"/>
                  </a:lnTo>
                  <a:cubicBezTo>
                    <a:pt x="13277" y="33558"/>
                    <a:pt x="13177" y="31323"/>
                    <a:pt x="12976" y="29055"/>
                  </a:cubicBezTo>
                  <a:cubicBezTo>
                    <a:pt x="12976" y="28988"/>
                    <a:pt x="12943" y="28855"/>
                    <a:pt x="12943" y="28721"/>
                  </a:cubicBezTo>
                  <a:cubicBezTo>
                    <a:pt x="12676" y="26353"/>
                    <a:pt x="12343" y="24018"/>
                    <a:pt x="11976" y="21783"/>
                  </a:cubicBezTo>
                  <a:cubicBezTo>
                    <a:pt x="11942" y="21650"/>
                    <a:pt x="11942" y="21550"/>
                    <a:pt x="11876" y="21450"/>
                  </a:cubicBezTo>
                  <a:cubicBezTo>
                    <a:pt x="11375" y="18981"/>
                    <a:pt x="10808" y="16679"/>
                    <a:pt x="10141" y="14545"/>
                  </a:cubicBezTo>
                  <a:cubicBezTo>
                    <a:pt x="10108" y="14445"/>
                    <a:pt x="10041" y="14344"/>
                    <a:pt x="10008" y="14211"/>
                  </a:cubicBezTo>
                  <a:cubicBezTo>
                    <a:pt x="9207" y="11676"/>
                    <a:pt x="8373" y="9374"/>
                    <a:pt x="7606" y="7440"/>
                  </a:cubicBezTo>
                  <a:cubicBezTo>
                    <a:pt x="7506" y="7306"/>
                    <a:pt x="7472" y="7173"/>
                    <a:pt x="7439" y="7039"/>
                  </a:cubicBezTo>
                  <a:cubicBezTo>
                    <a:pt x="6005" y="3603"/>
                    <a:pt x="4804" y="1168"/>
                    <a:pt x="4337" y="334"/>
                  </a:cubicBezTo>
                  <a:cubicBezTo>
                    <a:pt x="4270" y="134"/>
                    <a:pt x="4170" y="1"/>
                    <a:pt x="4170"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 name="Google Shape;885;p30"/>
            <p:cNvSpPr>
              <a:spLocks/>
            </p:cNvSpPr>
            <p:nvPr/>
          </p:nvSpPr>
          <p:spPr bwMode="auto">
            <a:xfrm>
              <a:off x="2815525" y="3515450"/>
              <a:ext cx="331075" cy="1357675"/>
            </a:xfrm>
            <a:custGeom>
              <a:avLst/>
              <a:gdLst>
                <a:gd name="T0" fmla="*/ 4070 w 13243"/>
                <a:gd name="T1" fmla="*/ 368 h 54307"/>
                <a:gd name="T2" fmla="*/ 6071 w 13243"/>
                <a:gd name="T3" fmla="*/ 13177 h 54307"/>
                <a:gd name="T4" fmla="*/ 1801 w 13243"/>
                <a:gd name="T5" fmla="*/ 8607 h 54307"/>
                <a:gd name="T6" fmla="*/ 6171 w 13243"/>
                <a:gd name="T7" fmla="*/ 13677 h 54307"/>
                <a:gd name="T8" fmla="*/ 500 w 13243"/>
                <a:gd name="T9" fmla="*/ 16146 h 54307"/>
                <a:gd name="T10" fmla="*/ 4804 w 13243"/>
                <a:gd name="T11" fmla="*/ 19682 h 54307"/>
                <a:gd name="T12" fmla="*/ 7205 w 13243"/>
                <a:gd name="T13" fmla="*/ 21483 h 54307"/>
                <a:gd name="T14" fmla="*/ 0 w 13243"/>
                <a:gd name="T15" fmla="*/ 24285 h 54307"/>
                <a:gd name="T16" fmla="*/ 5070 w 13243"/>
                <a:gd name="T17" fmla="*/ 26987 h 54307"/>
                <a:gd name="T18" fmla="*/ 8373 w 13243"/>
                <a:gd name="T19" fmla="*/ 32791 h 54307"/>
                <a:gd name="T20" fmla="*/ 500 w 13243"/>
                <a:gd name="T21" fmla="*/ 31657 h 54307"/>
                <a:gd name="T22" fmla="*/ 534 w 13243"/>
                <a:gd name="T23" fmla="*/ 32024 h 54307"/>
                <a:gd name="T24" fmla="*/ 8540 w 13243"/>
                <a:gd name="T25" fmla="*/ 35226 h 54307"/>
                <a:gd name="T26" fmla="*/ 8806 w 13243"/>
                <a:gd name="T27" fmla="*/ 41164 h 54307"/>
                <a:gd name="T28" fmla="*/ 2002 w 13243"/>
                <a:gd name="T29" fmla="*/ 39396 h 54307"/>
                <a:gd name="T30" fmla="*/ 6038 w 13243"/>
                <a:gd name="T31" fmla="*/ 40997 h 54307"/>
                <a:gd name="T32" fmla="*/ 8840 w 13243"/>
                <a:gd name="T33" fmla="*/ 41497 h 54307"/>
                <a:gd name="T34" fmla="*/ 8673 w 13243"/>
                <a:gd name="T35" fmla="*/ 54073 h 54307"/>
                <a:gd name="T36" fmla="*/ 9007 w 13243"/>
                <a:gd name="T37" fmla="*/ 54006 h 54307"/>
                <a:gd name="T38" fmla="*/ 11742 w 13243"/>
                <a:gd name="T39" fmla="*/ 44666 h 54307"/>
                <a:gd name="T40" fmla="*/ 12376 w 13243"/>
                <a:gd name="T41" fmla="*/ 44032 h 54307"/>
                <a:gd name="T42" fmla="*/ 9207 w 13243"/>
                <a:gd name="T43" fmla="*/ 45367 h 54307"/>
                <a:gd name="T44" fmla="*/ 11442 w 13243"/>
                <a:gd name="T45" fmla="*/ 37127 h 54307"/>
                <a:gd name="T46" fmla="*/ 13243 w 13243"/>
                <a:gd name="T47" fmla="*/ 35893 h 54307"/>
                <a:gd name="T48" fmla="*/ 8840 w 13243"/>
                <a:gd name="T49" fmla="*/ 35293 h 54307"/>
                <a:gd name="T50" fmla="*/ 8840 w 13243"/>
                <a:gd name="T51" fmla="*/ 34292 h 54307"/>
                <a:gd name="T52" fmla="*/ 11208 w 13243"/>
                <a:gd name="T53" fmla="*/ 30156 h 54307"/>
                <a:gd name="T54" fmla="*/ 13009 w 13243"/>
                <a:gd name="T55" fmla="*/ 28655 h 54307"/>
                <a:gd name="T56" fmla="*/ 7872 w 13243"/>
                <a:gd name="T57" fmla="*/ 24018 h 54307"/>
                <a:gd name="T58" fmla="*/ 12009 w 13243"/>
                <a:gd name="T59" fmla="*/ 21783 h 54307"/>
                <a:gd name="T60" fmla="*/ 7839 w 13243"/>
                <a:gd name="T61" fmla="*/ 23718 h 54307"/>
                <a:gd name="T62" fmla="*/ 7005 w 13243"/>
                <a:gd name="T63" fmla="*/ 17347 h 54307"/>
                <a:gd name="T64" fmla="*/ 10174 w 13243"/>
                <a:gd name="T65" fmla="*/ 14545 h 54307"/>
                <a:gd name="T66" fmla="*/ 6972 w 13243"/>
                <a:gd name="T67" fmla="*/ 16980 h 54307"/>
                <a:gd name="T68" fmla="*/ 5971 w 13243"/>
                <a:gd name="T69" fmla="*/ 10141 h 54307"/>
                <a:gd name="T70" fmla="*/ 7472 w 13243"/>
                <a:gd name="T71" fmla="*/ 7039 h 54307"/>
                <a:gd name="T72" fmla="*/ 4403 w 13243"/>
                <a:gd name="T73" fmla="*/ 468 h 54307"/>
                <a:gd name="T74" fmla="*/ 4203 w 13243"/>
                <a:gd name="T75" fmla="*/ 1 h 54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43" h="54307" extrusionOk="0">
                  <a:moveTo>
                    <a:pt x="4203" y="1"/>
                  </a:moveTo>
                  <a:lnTo>
                    <a:pt x="4070" y="368"/>
                  </a:lnTo>
                  <a:cubicBezTo>
                    <a:pt x="4637" y="3670"/>
                    <a:pt x="5170" y="7006"/>
                    <a:pt x="5671" y="10308"/>
                  </a:cubicBezTo>
                  <a:cubicBezTo>
                    <a:pt x="5804" y="11276"/>
                    <a:pt x="5971" y="12210"/>
                    <a:pt x="6071" y="13177"/>
                  </a:cubicBezTo>
                  <a:cubicBezTo>
                    <a:pt x="4537" y="11643"/>
                    <a:pt x="3136" y="9975"/>
                    <a:pt x="1868" y="8173"/>
                  </a:cubicBezTo>
                  <a:cubicBezTo>
                    <a:pt x="1835" y="8307"/>
                    <a:pt x="1835" y="8474"/>
                    <a:pt x="1801" y="8607"/>
                  </a:cubicBezTo>
                  <a:cubicBezTo>
                    <a:pt x="3069" y="10442"/>
                    <a:pt x="4537" y="12110"/>
                    <a:pt x="6138" y="13677"/>
                  </a:cubicBezTo>
                  <a:lnTo>
                    <a:pt x="6171" y="13677"/>
                  </a:lnTo>
                  <a:cubicBezTo>
                    <a:pt x="6505" y="16012"/>
                    <a:pt x="6838" y="18314"/>
                    <a:pt x="7139" y="20649"/>
                  </a:cubicBezTo>
                  <a:cubicBezTo>
                    <a:pt x="4703" y="19448"/>
                    <a:pt x="2502" y="17947"/>
                    <a:pt x="500" y="16146"/>
                  </a:cubicBezTo>
                  <a:cubicBezTo>
                    <a:pt x="500" y="16279"/>
                    <a:pt x="467" y="16379"/>
                    <a:pt x="467" y="16513"/>
                  </a:cubicBezTo>
                  <a:cubicBezTo>
                    <a:pt x="1835" y="17680"/>
                    <a:pt x="3236" y="18781"/>
                    <a:pt x="4804" y="19682"/>
                  </a:cubicBezTo>
                  <a:cubicBezTo>
                    <a:pt x="5537" y="20182"/>
                    <a:pt x="6338" y="20616"/>
                    <a:pt x="7172" y="21016"/>
                  </a:cubicBezTo>
                  <a:cubicBezTo>
                    <a:pt x="7172" y="21149"/>
                    <a:pt x="7172" y="21316"/>
                    <a:pt x="7205" y="21483"/>
                  </a:cubicBezTo>
                  <a:cubicBezTo>
                    <a:pt x="7472" y="23484"/>
                    <a:pt x="7672" y="25452"/>
                    <a:pt x="7872" y="27454"/>
                  </a:cubicBezTo>
                  <a:cubicBezTo>
                    <a:pt x="5070" y="26820"/>
                    <a:pt x="2402" y="25719"/>
                    <a:pt x="0" y="24285"/>
                  </a:cubicBezTo>
                  <a:lnTo>
                    <a:pt x="0" y="24652"/>
                  </a:lnTo>
                  <a:cubicBezTo>
                    <a:pt x="1635" y="25619"/>
                    <a:pt x="3336" y="26386"/>
                    <a:pt x="5070" y="26987"/>
                  </a:cubicBezTo>
                  <a:cubicBezTo>
                    <a:pt x="6004" y="27320"/>
                    <a:pt x="6972" y="27554"/>
                    <a:pt x="7906" y="27787"/>
                  </a:cubicBezTo>
                  <a:cubicBezTo>
                    <a:pt x="8073" y="29455"/>
                    <a:pt x="8239" y="31123"/>
                    <a:pt x="8373" y="32791"/>
                  </a:cubicBezTo>
                  <a:cubicBezTo>
                    <a:pt x="8473" y="33491"/>
                    <a:pt x="8506" y="34225"/>
                    <a:pt x="8540" y="34959"/>
                  </a:cubicBezTo>
                  <a:cubicBezTo>
                    <a:pt x="5704" y="34325"/>
                    <a:pt x="2969" y="33191"/>
                    <a:pt x="500" y="31657"/>
                  </a:cubicBezTo>
                  <a:cubicBezTo>
                    <a:pt x="500" y="31790"/>
                    <a:pt x="534" y="31890"/>
                    <a:pt x="534" y="32024"/>
                  </a:cubicBezTo>
                  <a:cubicBezTo>
                    <a:pt x="2202" y="33024"/>
                    <a:pt x="4003" y="33858"/>
                    <a:pt x="5838" y="34492"/>
                  </a:cubicBezTo>
                  <a:cubicBezTo>
                    <a:pt x="6705" y="34759"/>
                    <a:pt x="7639" y="35026"/>
                    <a:pt x="8540" y="35226"/>
                  </a:cubicBezTo>
                  <a:cubicBezTo>
                    <a:pt x="8673" y="37227"/>
                    <a:pt x="8806" y="39196"/>
                    <a:pt x="8840" y="41164"/>
                  </a:cubicBezTo>
                  <a:lnTo>
                    <a:pt x="8806" y="41164"/>
                  </a:lnTo>
                  <a:cubicBezTo>
                    <a:pt x="6438" y="40830"/>
                    <a:pt x="4170" y="40230"/>
                    <a:pt x="2002" y="39396"/>
                  </a:cubicBezTo>
                  <a:cubicBezTo>
                    <a:pt x="2002" y="39529"/>
                    <a:pt x="2035" y="39663"/>
                    <a:pt x="2068" y="39763"/>
                  </a:cubicBezTo>
                  <a:cubicBezTo>
                    <a:pt x="3369" y="40263"/>
                    <a:pt x="4703" y="40697"/>
                    <a:pt x="6038" y="40997"/>
                  </a:cubicBezTo>
                  <a:cubicBezTo>
                    <a:pt x="6905" y="41197"/>
                    <a:pt x="7839" y="41364"/>
                    <a:pt x="8740" y="41497"/>
                  </a:cubicBezTo>
                  <a:lnTo>
                    <a:pt x="8840" y="41497"/>
                  </a:lnTo>
                  <a:cubicBezTo>
                    <a:pt x="8840" y="42331"/>
                    <a:pt x="8873" y="43198"/>
                    <a:pt x="8873" y="44032"/>
                  </a:cubicBezTo>
                  <a:cubicBezTo>
                    <a:pt x="8906" y="47368"/>
                    <a:pt x="8873" y="50737"/>
                    <a:pt x="8673" y="54073"/>
                  </a:cubicBezTo>
                  <a:cubicBezTo>
                    <a:pt x="8773" y="54206"/>
                    <a:pt x="8840" y="54306"/>
                    <a:pt x="8840" y="54306"/>
                  </a:cubicBezTo>
                  <a:cubicBezTo>
                    <a:pt x="8906" y="54206"/>
                    <a:pt x="8940" y="54073"/>
                    <a:pt x="9007" y="54006"/>
                  </a:cubicBezTo>
                  <a:cubicBezTo>
                    <a:pt x="9140" y="51238"/>
                    <a:pt x="9207" y="48469"/>
                    <a:pt x="9207" y="45667"/>
                  </a:cubicBezTo>
                  <a:cubicBezTo>
                    <a:pt x="10074" y="45367"/>
                    <a:pt x="10908" y="45033"/>
                    <a:pt x="11742" y="44666"/>
                  </a:cubicBezTo>
                  <a:cubicBezTo>
                    <a:pt x="11909" y="44566"/>
                    <a:pt x="12109" y="44499"/>
                    <a:pt x="12276" y="44399"/>
                  </a:cubicBezTo>
                  <a:cubicBezTo>
                    <a:pt x="12342" y="44299"/>
                    <a:pt x="12342" y="44166"/>
                    <a:pt x="12376" y="44032"/>
                  </a:cubicBezTo>
                  <a:cubicBezTo>
                    <a:pt x="11342" y="44533"/>
                    <a:pt x="10274" y="45000"/>
                    <a:pt x="9207" y="45367"/>
                  </a:cubicBezTo>
                  <a:cubicBezTo>
                    <a:pt x="9207" y="42965"/>
                    <a:pt x="9140" y="40530"/>
                    <a:pt x="9007" y="38128"/>
                  </a:cubicBezTo>
                  <a:cubicBezTo>
                    <a:pt x="9840" y="37828"/>
                    <a:pt x="10674" y="37494"/>
                    <a:pt x="11442" y="37127"/>
                  </a:cubicBezTo>
                  <a:cubicBezTo>
                    <a:pt x="12075" y="36861"/>
                    <a:pt x="12676" y="36527"/>
                    <a:pt x="13243" y="36227"/>
                  </a:cubicBezTo>
                  <a:lnTo>
                    <a:pt x="13243" y="35893"/>
                  </a:lnTo>
                  <a:cubicBezTo>
                    <a:pt x="11875" y="36627"/>
                    <a:pt x="10474" y="37227"/>
                    <a:pt x="9007" y="37795"/>
                  </a:cubicBezTo>
                  <a:cubicBezTo>
                    <a:pt x="8973" y="36961"/>
                    <a:pt x="8873" y="36127"/>
                    <a:pt x="8840" y="35293"/>
                  </a:cubicBezTo>
                  <a:cubicBezTo>
                    <a:pt x="8840" y="35226"/>
                    <a:pt x="8840" y="35226"/>
                    <a:pt x="8873" y="35126"/>
                  </a:cubicBezTo>
                  <a:cubicBezTo>
                    <a:pt x="8873" y="34859"/>
                    <a:pt x="8873" y="34559"/>
                    <a:pt x="8840" y="34292"/>
                  </a:cubicBezTo>
                  <a:cubicBezTo>
                    <a:pt x="8806" y="33358"/>
                    <a:pt x="8706" y="32391"/>
                    <a:pt x="8640" y="31490"/>
                  </a:cubicBezTo>
                  <a:cubicBezTo>
                    <a:pt x="9507" y="31056"/>
                    <a:pt x="10374" y="30656"/>
                    <a:pt x="11208" y="30156"/>
                  </a:cubicBezTo>
                  <a:cubicBezTo>
                    <a:pt x="11842" y="29789"/>
                    <a:pt x="12476" y="29389"/>
                    <a:pt x="13043" y="28988"/>
                  </a:cubicBezTo>
                  <a:cubicBezTo>
                    <a:pt x="13043" y="28888"/>
                    <a:pt x="13009" y="28788"/>
                    <a:pt x="13009" y="28655"/>
                  </a:cubicBezTo>
                  <a:cubicBezTo>
                    <a:pt x="11642" y="29622"/>
                    <a:pt x="10141" y="30456"/>
                    <a:pt x="8573" y="31156"/>
                  </a:cubicBezTo>
                  <a:cubicBezTo>
                    <a:pt x="8406" y="28788"/>
                    <a:pt x="8173" y="26386"/>
                    <a:pt x="7872" y="24018"/>
                  </a:cubicBezTo>
                  <a:cubicBezTo>
                    <a:pt x="8740" y="23651"/>
                    <a:pt x="9640" y="23217"/>
                    <a:pt x="10474" y="22717"/>
                  </a:cubicBezTo>
                  <a:cubicBezTo>
                    <a:pt x="11008" y="22450"/>
                    <a:pt x="11508" y="22117"/>
                    <a:pt x="12009" y="21783"/>
                  </a:cubicBezTo>
                  <a:cubicBezTo>
                    <a:pt x="11975" y="21650"/>
                    <a:pt x="11975" y="21550"/>
                    <a:pt x="11909" y="21450"/>
                  </a:cubicBezTo>
                  <a:cubicBezTo>
                    <a:pt x="10641" y="22317"/>
                    <a:pt x="9240" y="23117"/>
                    <a:pt x="7839" y="23718"/>
                  </a:cubicBezTo>
                  <a:cubicBezTo>
                    <a:pt x="7806" y="23484"/>
                    <a:pt x="7806" y="23284"/>
                    <a:pt x="7739" y="23017"/>
                  </a:cubicBezTo>
                  <a:cubicBezTo>
                    <a:pt x="7505" y="21116"/>
                    <a:pt x="7239" y="19215"/>
                    <a:pt x="7005" y="17347"/>
                  </a:cubicBezTo>
                  <a:cubicBezTo>
                    <a:pt x="7739" y="16813"/>
                    <a:pt x="8406" y="16212"/>
                    <a:pt x="9073" y="15612"/>
                  </a:cubicBezTo>
                  <a:cubicBezTo>
                    <a:pt x="9474" y="15278"/>
                    <a:pt x="9840" y="14878"/>
                    <a:pt x="10174" y="14545"/>
                  </a:cubicBezTo>
                  <a:cubicBezTo>
                    <a:pt x="10141" y="14445"/>
                    <a:pt x="10074" y="14344"/>
                    <a:pt x="10041" y="14211"/>
                  </a:cubicBezTo>
                  <a:cubicBezTo>
                    <a:pt x="9073" y="15178"/>
                    <a:pt x="8039" y="16146"/>
                    <a:pt x="6972" y="16980"/>
                  </a:cubicBezTo>
                  <a:lnTo>
                    <a:pt x="6205" y="11709"/>
                  </a:lnTo>
                  <a:cubicBezTo>
                    <a:pt x="6138" y="11209"/>
                    <a:pt x="6038" y="10675"/>
                    <a:pt x="5971" y="10141"/>
                  </a:cubicBezTo>
                  <a:cubicBezTo>
                    <a:pt x="6538" y="9274"/>
                    <a:pt x="7072" y="8340"/>
                    <a:pt x="7639" y="7440"/>
                  </a:cubicBezTo>
                  <a:cubicBezTo>
                    <a:pt x="7539" y="7306"/>
                    <a:pt x="7505" y="7173"/>
                    <a:pt x="7472" y="7039"/>
                  </a:cubicBezTo>
                  <a:cubicBezTo>
                    <a:pt x="6972" y="7940"/>
                    <a:pt x="6471" y="8841"/>
                    <a:pt x="5871" y="9674"/>
                  </a:cubicBezTo>
                  <a:cubicBezTo>
                    <a:pt x="5404" y="6606"/>
                    <a:pt x="4904" y="3537"/>
                    <a:pt x="4403" y="468"/>
                  </a:cubicBezTo>
                  <a:cubicBezTo>
                    <a:pt x="4370" y="434"/>
                    <a:pt x="4370" y="368"/>
                    <a:pt x="4370" y="334"/>
                  </a:cubicBezTo>
                  <a:cubicBezTo>
                    <a:pt x="4303" y="134"/>
                    <a:pt x="4203" y="1"/>
                    <a:pt x="4203"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12" name="Google Shape;886;p30"/>
          <p:cNvSpPr>
            <a:spLocks/>
          </p:cNvSpPr>
          <p:nvPr/>
        </p:nvSpPr>
        <p:spPr bwMode="auto">
          <a:xfrm rot="16754853">
            <a:off x="723107" y="2042318"/>
            <a:ext cx="2108200" cy="5256213"/>
          </a:xfrm>
          <a:custGeom>
            <a:avLst/>
            <a:gdLst>
              <a:gd name="T0" fmla="*/ 14182 w 23593"/>
              <a:gd name="T1" fmla="*/ 0 h 45172"/>
              <a:gd name="T2" fmla="*/ 11498 w 23593"/>
              <a:gd name="T3" fmla="*/ 496 h 45172"/>
              <a:gd name="T4" fmla="*/ 5749 w 23593"/>
              <a:gd name="T5" fmla="*/ 5663 h 45172"/>
              <a:gd name="T6" fmla="*/ 1363 w 23593"/>
              <a:gd name="T7" fmla="*/ 13505 h 45172"/>
              <a:gd name="T8" fmla="*/ 117 w 23593"/>
              <a:gd name="T9" fmla="*/ 25982 h 45172"/>
              <a:gd name="T10" fmla="*/ 948 w 23593"/>
              <a:gd name="T11" fmla="*/ 40070 h 45172"/>
              <a:gd name="T12" fmla="*/ 2559 w 23593"/>
              <a:gd name="T13" fmla="*/ 44257 h 45172"/>
              <a:gd name="T14" fmla="*/ 5143 w 23593"/>
              <a:gd name="T15" fmla="*/ 45171 h 45172"/>
              <a:gd name="T16" fmla="*/ 15203 w 23593"/>
              <a:gd name="T17" fmla="*/ 40967 h 45172"/>
              <a:gd name="T18" fmla="*/ 19140 w 23593"/>
              <a:gd name="T19" fmla="*/ 32478 h 45172"/>
              <a:gd name="T20" fmla="*/ 16665 w 23593"/>
              <a:gd name="T21" fmla="*/ 21546 h 45172"/>
              <a:gd name="T22" fmla="*/ 21051 w 23593"/>
              <a:gd name="T23" fmla="*/ 15083 h 45172"/>
              <a:gd name="T24" fmla="*/ 21566 w 23593"/>
              <a:gd name="T25" fmla="*/ 4118 h 45172"/>
              <a:gd name="T26" fmla="*/ 14182 w 23593"/>
              <a:gd name="T27" fmla="*/ 0 h 45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593" h="45172" extrusionOk="0">
                <a:moveTo>
                  <a:pt x="14182" y="0"/>
                </a:moveTo>
                <a:cubicBezTo>
                  <a:pt x="13269" y="0"/>
                  <a:pt x="12360" y="159"/>
                  <a:pt x="11498" y="496"/>
                </a:cubicBezTo>
                <a:cubicBezTo>
                  <a:pt x="9055" y="1443"/>
                  <a:pt x="7294" y="3553"/>
                  <a:pt x="5749" y="5663"/>
                </a:cubicBezTo>
                <a:cubicBezTo>
                  <a:pt x="3972" y="8089"/>
                  <a:pt x="2327" y="10647"/>
                  <a:pt x="1363" y="13505"/>
                </a:cubicBezTo>
                <a:cubicBezTo>
                  <a:pt x="1" y="17476"/>
                  <a:pt x="51" y="21779"/>
                  <a:pt x="117" y="25982"/>
                </a:cubicBezTo>
                <a:cubicBezTo>
                  <a:pt x="167" y="30684"/>
                  <a:pt x="234" y="35418"/>
                  <a:pt x="948" y="40070"/>
                </a:cubicBezTo>
                <a:cubicBezTo>
                  <a:pt x="1164" y="41582"/>
                  <a:pt x="1513" y="43160"/>
                  <a:pt x="2559" y="44257"/>
                </a:cubicBezTo>
                <a:cubicBezTo>
                  <a:pt x="3186" y="44907"/>
                  <a:pt x="4093" y="45171"/>
                  <a:pt x="5143" y="45171"/>
                </a:cubicBezTo>
                <a:cubicBezTo>
                  <a:pt x="8549" y="45171"/>
                  <a:pt x="13463" y="42390"/>
                  <a:pt x="15203" y="40967"/>
                </a:cubicBezTo>
                <a:cubicBezTo>
                  <a:pt x="17695" y="38907"/>
                  <a:pt x="19439" y="35718"/>
                  <a:pt x="19140" y="32478"/>
                </a:cubicBezTo>
                <a:cubicBezTo>
                  <a:pt x="18791" y="28706"/>
                  <a:pt x="15801" y="25234"/>
                  <a:pt x="16665" y="21546"/>
                </a:cubicBezTo>
                <a:cubicBezTo>
                  <a:pt x="17279" y="19004"/>
                  <a:pt x="19555" y="17260"/>
                  <a:pt x="21051" y="15083"/>
                </a:cubicBezTo>
                <a:cubicBezTo>
                  <a:pt x="23227" y="11893"/>
                  <a:pt x="23593" y="7424"/>
                  <a:pt x="21566" y="4118"/>
                </a:cubicBezTo>
                <a:cubicBezTo>
                  <a:pt x="20023" y="1602"/>
                  <a:pt x="17086" y="0"/>
                  <a:pt x="14182" y="0"/>
                </a:cubicBezTo>
                <a:close/>
              </a:path>
            </a:pathLst>
          </a:custGeom>
          <a:solidFill>
            <a:srgbClr val="BBE1F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 name="Google Shape;887;p30"/>
          <p:cNvSpPr>
            <a:spLocks/>
          </p:cNvSpPr>
          <p:nvPr/>
        </p:nvSpPr>
        <p:spPr bwMode="auto">
          <a:xfrm>
            <a:off x="547688" y="4227513"/>
            <a:ext cx="187325" cy="184150"/>
          </a:xfrm>
          <a:custGeom>
            <a:avLst/>
            <a:gdLst>
              <a:gd name="T0" fmla="*/ 9836 w 13077"/>
              <a:gd name="T1" fmla="*/ 0 h 12835"/>
              <a:gd name="T2" fmla="*/ 9174 w 13077"/>
              <a:gd name="T3" fmla="*/ 96 h 12835"/>
              <a:gd name="T4" fmla="*/ 7473 w 13077"/>
              <a:gd name="T5" fmla="*/ 1797 h 12835"/>
              <a:gd name="T6" fmla="*/ 7340 w 13077"/>
              <a:gd name="T7" fmla="*/ 4399 h 12835"/>
              <a:gd name="T8" fmla="*/ 4738 w 13077"/>
              <a:gd name="T9" fmla="*/ 1964 h 12835"/>
              <a:gd name="T10" fmla="*/ 3258 w 13077"/>
              <a:gd name="T11" fmla="*/ 1682 h 12835"/>
              <a:gd name="T12" fmla="*/ 1302 w 13077"/>
              <a:gd name="T13" fmla="*/ 2297 h 12835"/>
              <a:gd name="T14" fmla="*/ 234 w 13077"/>
              <a:gd name="T15" fmla="*/ 5600 h 12835"/>
              <a:gd name="T16" fmla="*/ 1936 w 13077"/>
              <a:gd name="T17" fmla="*/ 8769 h 12835"/>
              <a:gd name="T18" fmla="*/ 11017 w 13077"/>
              <a:gd name="T19" fmla="*/ 12835 h 12835"/>
              <a:gd name="T20" fmla="*/ 11843 w 13077"/>
              <a:gd name="T21" fmla="*/ 12805 h 12835"/>
              <a:gd name="T22" fmla="*/ 11809 w 13077"/>
              <a:gd name="T23" fmla="*/ 8969 h 12835"/>
              <a:gd name="T24" fmla="*/ 12810 w 13077"/>
              <a:gd name="T25" fmla="*/ 5299 h 12835"/>
              <a:gd name="T26" fmla="*/ 12410 w 13077"/>
              <a:gd name="T27" fmla="*/ 1597 h 12835"/>
              <a:gd name="T28" fmla="*/ 9836 w 13077"/>
              <a:gd name="T29" fmla="*/ 0 h 12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77" h="12835" extrusionOk="0">
                <a:moveTo>
                  <a:pt x="9836" y="0"/>
                </a:moveTo>
                <a:cubicBezTo>
                  <a:pt x="9614" y="0"/>
                  <a:pt x="9392" y="31"/>
                  <a:pt x="9174" y="96"/>
                </a:cubicBezTo>
                <a:cubicBezTo>
                  <a:pt x="8407" y="363"/>
                  <a:pt x="7773" y="1030"/>
                  <a:pt x="7473" y="1797"/>
                </a:cubicBezTo>
                <a:cubicBezTo>
                  <a:pt x="7173" y="2598"/>
                  <a:pt x="7173" y="3565"/>
                  <a:pt x="7340" y="4399"/>
                </a:cubicBezTo>
                <a:cubicBezTo>
                  <a:pt x="6672" y="3365"/>
                  <a:pt x="5838" y="2431"/>
                  <a:pt x="4738" y="1964"/>
                </a:cubicBezTo>
                <a:cubicBezTo>
                  <a:pt x="4275" y="1782"/>
                  <a:pt x="3766" y="1682"/>
                  <a:pt x="3258" y="1682"/>
                </a:cubicBezTo>
                <a:cubicBezTo>
                  <a:pt x="2558" y="1682"/>
                  <a:pt x="1863" y="1872"/>
                  <a:pt x="1302" y="2297"/>
                </a:cubicBezTo>
                <a:cubicBezTo>
                  <a:pt x="335" y="3065"/>
                  <a:pt x="1" y="4399"/>
                  <a:pt x="234" y="5600"/>
                </a:cubicBezTo>
                <a:cubicBezTo>
                  <a:pt x="435" y="6801"/>
                  <a:pt x="1135" y="7868"/>
                  <a:pt x="1936" y="8769"/>
                </a:cubicBezTo>
                <a:cubicBezTo>
                  <a:pt x="4219" y="11330"/>
                  <a:pt x="7616" y="12835"/>
                  <a:pt x="11017" y="12835"/>
                </a:cubicBezTo>
                <a:cubicBezTo>
                  <a:pt x="11292" y="12835"/>
                  <a:pt x="11568" y="12825"/>
                  <a:pt x="11843" y="12805"/>
                </a:cubicBezTo>
                <a:cubicBezTo>
                  <a:pt x="11409" y="11604"/>
                  <a:pt x="11576" y="10270"/>
                  <a:pt x="11809" y="8969"/>
                </a:cubicBezTo>
                <a:cubicBezTo>
                  <a:pt x="12110" y="7768"/>
                  <a:pt x="12577" y="6567"/>
                  <a:pt x="12810" y="5299"/>
                </a:cubicBezTo>
                <a:cubicBezTo>
                  <a:pt x="13077" y="4065"/>
                  <a:pt x="13010" y="2698"/>
                  <a:pt x="12410" y="1597"/>
                </a:cubicBezTo>
                <a:cubicBezTo>
                  <a:pt x="11888" y="663"/>
                  <a:pt x="10869" y="0"/>
                  <a:pt x="9836"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888;p30"/>
          <p:cNvSpPr>
            <a:spLocks/>
          </p:cNvSpPr>
          <p:nvPr/>
        </p:nvSpPr>
        <p:spPr bwMode="auto">
          <a:xfrm>
            <a:off x="95250" y="4005263"/>
            <a:ext cx="188913" cy="182562"/>
          </a:xfrm>
          <a:custGeom>
            <a:avLst/>
            <a:gdLst>
              <a:gd name="T0" fmla="*/ 5662 w 7507"/>
              <a:gd name="T1" fmla="*/ 1 h 7269"/>
              <a:gd name="T2" fmla="*/ 5305 w 7507"/>
              <a:gd name="T3" fmla="*/ 50 h 7269"/>
              <a:gd name="T4" fmla="*/ 4304 w 7507"/>
              <a:gd name="T5" fmla="*/ 1017 h 7269"/>
              <a:gd name="T6" fmla="*/ 4237 w 7507"/>
              <a:gd name="T7" fmla="*/ 2485 h 7269"/>
              <a:gd name="T8" fmla="*/ 2736 w 7507"/>
              <a:gd name="T9" fmla="*/ 1117 h 7269"/>
              <a:gd name="T10" fmla="*/ 1858 w 7507"/>
              <a:gd name="T11" fmla="*/ 920 h 7269"/>
              <a:gd name="T12" fmla="*/ 768 w 7507"/>
              <a:gd name="T13" fmla="*/ 1284 h 7269"/>
              <a:gd name="T14" fmla="*/ 134 w 7507"/>
              <a:gd name="T15" fmla="*/ 3152 h 7269"/>
              <a:gd name="T16" fmla="*/ 1102 w 7507"/>
              <a:gd name="T17" fmla="*/ 4953 h 7269"/>
              <a:gd name="T18" fmla="*/ 6354 w 7507"/>
              <a:gd name="T19" fmla="*/ 7268 h 7269"/>
              <a:gd name="T20" fmla="*/ 6772 w 7507"/>
              <a:gd name="T21" fmla="*/ 7255 h 7269"/>
              <a:gd name="T22" fmla="*/ 6806 w 7507"/>
              <a:gd name="T23" fmla="*/ 5154 h 7269"/>
              <a:gd name="T24" fmla="*/ 7406 w 7507"/>
              <a:gd name="T25" fmla="*/ 3019 h 7269"/>
              <a:gd name="T26" fmla="*/ 7139 w 7507"/>
              <a:gd name="T27" fmla="*/ 884 h 7269"/>
              <a:gd name="T28" fmla="*/ 5662 w 7507"/>
              <a:gd name="T29" fmla="*/ 1 h 7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07" h="7269" extrusionOk="0">
                <a:moveTo>
                  <a:pt x="5662" y="1"/>
                </a:moveTo>
                <a:cubicBezTo>
                  <a:pt x="5542" y="1"/>
                  <a:pt x="5423" y="16"/>
                  <a:pt x="5305" y="50"/>
                </a:cubicBezTo>
                <a:cubicBezTo>
                  <a:pt x="4838" y="183"/>
                  <a:pt x="4471" y="584"/>
                  <a:pt x="4304" y="1017"/>
                </a:cubicBezTo>
                <a:cubicBezTo>
                  <a:pt x="4137" y="1451"/>
                  <a:pt x="4137" y="2018"/>
                  <a:pt x="4237" y="2485"/>
                </a:cubicBezTo>
                <a:cubicBezTo>
                  <a:pt x="3837" y="1885"/>
                  <a:pt x="3337" y="1384"/>
                  <a:pt x="2736" y="1117"/>
                </a:cubicBezTo>
                <a:cubicBezTo>
                  <a:pt x="2463" y="988"/>
                  <a:pt x="2158" y="920"/>
                  <a:pt x="1858" y="920"/>
                </a:cubicBezTo>
                <a:cubicBezTo>
                  <a:pt x="1461" y="920"/>
                  <a:pt x="1071" y="1038"/>
                  <a:pt x="768" y="1284"/>
                </a:cubicBezTo>
                <a:cubicBezTo>
                  <a:pt x="234" y="1684"/>
                  <a:pt x="1" y="2485"/>
                  <a:pt x="134" y="3152"/>
                </a:cubicBezTo>
                <a:cubicBezTo>
                  <a:pt x="268" y="3819"/>
                  <a:pt x="635" y="4453"/>
                  <a:pt x="1102" y="4953"/>
                </a:cubicBezTo>
                <a:cubicBezTo>
                  <a:pt x="2411" y="6388"/>
                  <a:pt x="4362" y="7268"/>
                  <a:pt x="6354" y="7268"/>
                </a:cubicBezTo>
                <a:cubicBezTo>
                  <a:pt x="6493" y="7268"/>
                  <a:pt x="6633" y="7264"/>
                  <a:pt x="6772" y="7255"/>
                </a:cubicBezTo>
                <a:cubicBezTo>
                  <a:pt x="6505" y="6521"/>
                  <a:pt x="6606" y="5787"/>
                  <a:pt x="6806" y="5154"/>
                </a:cubicBezTo>
                <a:cubicBezTo>
                  <a:pt x="6972" y="4453"/>
                  <a:pt x="7273" y="3719"/>
                  <a:pt x="7406" y="3019"/>
                </a:cubicBezTo>
                <a:cubicBezTo>
                  <a:pt x="7506" y="2318"/>
                  <a:pt x="7506" y="1518"/>
                  <a:pt x="7139" y="884"/>
                </a:cubicBezTo>
                <a:cubicBezTo>
                  <a:pt x="6834" y="384"/>
                  <a:pt x="6252" y="1"/>
                  <a:pt x="5662" y="1"/>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 name="Google Shape;889;p30"/>
          <p:cNvSpPr>
            <a:spLocks/>
          </p:cNvSpPr>
          <p:nvPr/>
        </p:nvSpPr>
        <p:spPr bwMode="auto">
          <a:xfrm>
            <a:off x="8728075" y="3332163"/>
            <a:ext cx="325438" cy="320675"/>
          </a:xfrm>
          <a:custGeom>
            <a:avLst/>
            <a:gdLst>
              <a:gd name="T0" fmla="*/ 3220 w 13043"/>
              <a:gd name="T1" fmla="*/ 0 h 12862"/>
              <a:gd name="T2" fmla="*/ 667 w 13043"/>
              <a:gd name="T3" fmla="*/ 1597 h 12862"/>
              <a:gd name="T4" fmla="*/ 234 w 13043"/>
              <a:gd name="T5" fmla="*/ 5333 h 12862"/>
              <a:gd name="T6" fmla="*/ 1234 w 13043"/>
              <a:gd name="T7" fmla="*/ 9002 h 12862"/>
              <a:gd name="T8" fmla="*/ 1201 w 13043"/>
              <a:gd name="T9" fmla="*/ 12838 h 12862"/>
              <a:gd name="T10" fmla="*/ 1937 w 13043"/>
              <a:gd name="T11" fmla="*/ 12861 h 12862"/>
              <a:gd name="T12" fmla="*/ 11108 w 13043"/>
              <a:gd name="T13" fmla="*/ 8768 h 12862"/>
              <a:gd name="T14" fmla="*/ 12843 w 13043"/>
              <a:gd name="T15" fmla="*/ 5599 h 12862"/>
              <a:gd name="T16" fmla="*/ 11742 w 13043"/>
              <a:gd name="T17" fmla="*/ 2330 h 12862"/>
              <a:gd name="T18" fmla="*/ 9808 w 13043"/>
              <a:gd name="T19" fmla="*/ 1690 h 12862"/>
              <a:gd name="T20" fmla="*/ 8340 w 13043"/>
              <a:gd name="T21" fmla="*/ 1997 h 12862"/>
              <a:gd name="T22" fmla="*/ 5704 w 13043"/>
              <a:gd name="T23" fmla="*/ 4399 h 12862"/>
              <a:gd name="T24" fmla="*/ 5571 w 13043"/>
              <a:gd name="T25" fmla="*/ 1830 h 12862"/>
              <a:gd name="T26" fmla="*/ 3870 w 13043"/>
              <a:gd name="T27" fmla="*/ 96 h 12862"/>
              <a:gd name="T28" fmla="*/ 3220 w 13043"/>
              <a:gd name="T29" fmla="*/ 0 h 12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43" h="12862" extrusionOk="0">
                <a:moveTo>
                  <a:pt x="3220" y="0"/>
                </a:moveTo>
                <a:cubicBezTo>
                  <a:pt x="2199" y="0"/>
                  <a:pt x="1162" y="663"/>
                  <a:pt x="667" y="1597"/>
                </a:cubicBezTo>
                <a:cubicBezTo>
                  <a:pt x="34" y="2697"/>
                  <a:pt x="0" y="4065"/>
                  <a:pt x="234" y="5333"/>
                </a:cubicBezTo>
                <a:cubicBezTo>
                  <a:pt x="501" y="6567"/>
                  <a:pt x="934" y="7768"/>
                  <a:pt x="1234" y="9002"/>
                </a:cubicBezTo>
                <a:cubicBezTo>
                  <a:pt x="1501" y="10269"/>
                  <a:pt x="1601" y="11604"/>
                  <a:pt x="1201" y="12838"/>
                </a:cubicBezTo>
                <a:cubicBezTo>
                  <a:pt x="1446" y="12854"/>
                  <a:pt x="1691" y="12861"/>
                  <a:pt x="1937" y="12861"/>
                </a:cubicBezTo>
                <a:cubicBezTo>
                  <a:pt x="5372" y="12861"/>
                  <a:pt x="8836" y="11352"/>
                  <a:pt x="11108" y="8768"/>
                </a:cubicBezTo>
                <a:cubicBezTo>
                  <a:pt x="11909" y="7868"/>
                  <a:pt x="12609" y="6834"/>
                  <a:pt x="12843" y="5599"/>
                </a:cubicBezTo>
                <a:cubicBezTo>
                  <a:pt x="13043" y="4399"/>
                  <a:pt x="12709" y="3064"/>
                  <a:pt x="11742" y="2330"/>
                </a:cubicBezTo>
                <a:cubicBezTo>
                  <a:pt x="11185" y="1889"/>
                  <a:pt x="10496" y="1690"/>
                  <a:pt x="9808" y="1690"/>
                </a:cubicBezTo>
                <a:cubicBezTo>
                  <a:pt x="9300" y="1690"/>
                  <a:pt x="8793" y="1799"/>
                  <a:pt x="8340" y="1997"/>
                </a:cubicBezTo>
                <a:cubicBezTo>
                  <a:pt x="7205" y="2431"/>
                  <a:pt x="6371" y="3365"/>
                  <a:pt x="5704" y="4399"/>
                </a:cubicBezTo>
                <a:cubicBezTo>
                  <a:pt x="5871" y="3565"/>
                  <a:pt x="5871" y="2597"/>
                  <a:pt x="5571" y="1830"/>
                </a:cubicBezTo>
                <a:cubicBezTo>
                  <a:pt x="5271" y="1030"/>
                  <a:pt x="4670" y="362"/>
                  <a:pt x="3870" y="96"/>
                </a:cubicBezTo>
                <a:cubicBezTo>
                  <a:pt x="3658" y="31"/>
                  <a:pt x="3439" y="0"/>
                  <a:pt x="3220"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890;p30"/>
          <p:cNvSpPr>
            <a:spLocks/>
          </p:cNvSpPr>
          <p:nvPr/>
        </p:nvSpPr>
        <p:spPr bwMode="auto">
          <a:xfrm flipH="1">
            <a:off x="220663" y="4568825"/>
            <a:ext cx="327025" cy="322263"/>
          </a:xfrm>
          <a:custGeom>
            <a:avLst/>
            <a:gdLst>
              <a:gd name="T0" fmla="*/ 3220 w 13043"/>
              <a:gd name="T1" fmla="*/ 0 h 12862"/>
              <a:gd name="T2" fmla="*/ 667 w 13043"/>
              <a:gd name="T3" fmla="*/ 1597 h 12862"/>
              <a:gd name="T4" fmla="*/ 234 w 13043"/>
              <a:gd name="T5" fmla="*/ 5333 h 12862"/>
              <a:gd name="T6" fmla="*/ 1234 w 13043"/>
              <a:gd name="T7" fmla="*/ 9002 h 12862"/>
              <a:gd name="T8" fmla="*/ 1201 w 13043"/>
              <a:gd name="T9" fmla="*/ 12838 h 12862"/>
              <a:gd name="T10" fmla="*/ 1937 w 13043"/>
              <a:gd name="T11" fmla="*/ 12861 h 12862"/>
              <a:gd name="T12" fmla="*/ 11108 w 13043"/>
              <a:gd name="T13" fmla="*/ 8768 h 12862"/>
              <a:gd name="T14" fmla="*/ 12843 w 13043"/>
              <a:gd name="T15" fmla="*/ 5599 h 12862"/>
              <a:gd name="T16" fmla="*/ 11742 w 13043"/>
              <a:gd name="T17" fmla="*/ 2330 h 12862"/>
              <a:gd name="T18" fmla="*/ 9808 w 13043"/>
              <a:gd name="T19" fmla="*/ 1690 h 12862"/>
              <a:gd name="T20" fmla="*/ 8340 w 13043"/>
              <a:gd name="T21" fmla="*/ 1997 h 12862"/>
              <a:gd name="T22" fmla="*/ 5704 w 13043"/>
              <a:gd name="T23" fmla="*/ 4399 h 12862"/>
              <a:gd name="T24" fmla="*/ 5571 w 13043"/>
              <a:gd name="T25" fmla="*/ 1830 h 12862"/>
              <a:gd name="T26" fmla="*/ 3870 w 13043"/>
              <a:gd name="T27" fmla="*/ 96 h 12862"/>
              <a:gd name="T28" fmla="*/ 3220 w 13043"/>
              <a:gd name="T29" fmla="*/ 0 h 12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43" h="12862" extrusionOk="0">
                <a:moveTo>
                  <a:pt x="3220" y="0"/>
                </a:moveTo>
                <a:cubicBezTo>
                  <a:pt x="2199" y="0"/>
                  <a:pt x="1162" y="663"/>
                  <a:pt x="667" y="1597"/>
                </a:cubicBezTo>
                <a:cubicBezTo>
                  <a:pt x="34" y="2697"/>
                  <a:pt x="0" y="4065"/>
                  <a:pt x="234" y="5333"/>
                </a:cubicBezTo>
                <a:cubicBezTo>
                  <a:pt x="501" y="6567"/>
                  <a:pt x="934" y="7768"/>
                  <a:pt x="1234" y="9002"/>
                </a:cubicBezTo>
                <a:cubicBezTo>
                  <a:pt x="1501" y="10269"/>
                  <a:pt x="1601" y="11604"/>
                  <a:pt x="1201" y="12838"/>
                </a:cubicBezTo>
                <a:cubicBezTo>
                  <a:pt x="1446" y="12854"/>
                  <a:pt x="1691" y="12861"/>
                  <a:pt x="1937" y="12861"/>
                </a:cubicBezTo>
                <a:cubicBezTo>
                  <a:pt x="5372" y="12861"/>
                  <a:pt x="8836" y="11352"/>
                  <a:pt x="11108" y="8768"/>
                </a:cubicBezTo>
                <a:cubicBezTo>
                  <a:pt x="11909" y="7868"/>
                  <a:pt x="12609" y="6834"/>
                  <a:pt x="12843" y="5599"/>
                </a:cubicBezTo>
                <a:cubicBezTo>
                  <a:pt x="13043" y="4399"/>
                  <a:pt x="12709" y="3064"/>
                  <a:pt x="11742" y="2330"/>
                </a:cubicBezTo>
                <a:cubicBezTo>
                  <a:pt x="11185" y="1889"/>
                  <a:pt x="10496" y="1690"/>
                  <a:pt x="9808" y="1690"/>
                </a:cubicBezTo>
                <a:cubicBezTo>
                  <a:pt x="9300" y="1690"/>
                  <a:pt x="8793" y="1799"/>
                  <a:pt x="8340" y="1997"/>
                </a:cubicBezTo>
                <a:cubicBezTo>
                  <a:pt x="7205" y="2431"/>
                  <a:pt x="6371" y="3365"/>
                  <a:pt x="5704" y="4399"/>
                </a:cubicBezTo>
                <a:cubicBezTo>
                  <a:pt x="5871" y="3565"/>
                  <a:pt x="5871" y="2597"/>
                  <a:pt x="5571" y="1830"/>
                </a:cubicBezTo>
                <a:cubicBezTo>
                  <a:pt x="5271" y="1030"/>
                  <a:pt x="4670" y="362"/>
                  <a:pt x="3870" y="96"/>
                </a:cubicBezTo>
                <a:cubicBezTo>
                  <a:pt x="3658" y="31"/>
                  <a:pt x="3439" y="0"/>
                  <a:pt x="3220"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17" name="Google Shape;891;p30"/>
          <p:cNvGrpSpPr>
            <a:grpSpLocks/>
          </p:cNvGrpSpPr>
          <p:nvPr/>
        </p:nvGrpSpPr>
        <p:grpSpPr bwMode="auto">
          <a:xfrm rot="-10162488">
            <a:off x="8301038" y="-60325"/>
            <a:ext cx="982662" cy="2179638"/>
            <a:chOff x="4229025" y="2724475"/>
            <a:chExt cx="672175" cy="1492350"/>
          </a:xfrm>
        </p:grpSpPr>
        <p:sp>
          <p:nvSpPr>
            <p:cNvPr id="18" name="Google Shape;892;p30"/>
            <p:cNvSpPr>
              <a:spLocks/>
            </p:cNvSpPr>
            <p:nvPr/>
          </p:nvSpPr>
          <p:spPr bwMode="auto">
            <a:xfrm>
              <a:off x="4434175" y="2917975"/>
              <a:ext cx="226950" cy="289800"/>
            </a:xfrm>
            <a:custGeom>
              <a:avLst/>
              <a:gdLst>
                <a:gd name="T0" fmla="*/ 5364 w 9078"/>
                <a:gd name="T1" fmla="*/ 0 h 11592"/>
                <a:gd name="T2" fmla="*/ 4670 w 9078"/>
                <a:gd name="T3" fmla="*/ 116 h 11592"/>
                <a:gd name="T4" fmla="*/ 6538 w 9078"/>
                <a:gd name="T5" fmla="*/ 11591 h 11592"/>
                <a:gd name="T6" fmla="*/ 5364 w 9078"/>
                <a:gd name="T7" fmla="*/ 0 h 11592"/>
              </a:gdLst>
              <a:ahLst/>
              <a:cxnLst>
                <a:cxn ang="0">
                  <a:pos x="T0" y="T1"/>
                </a:cxn>
                <a:cxn ang="0">
                  <a:pos x="T2" y="T3"/>
                </a:cxn>
                <a:cxn ang="0">
                  <a:pos x="T4" y="T5"/>
                </a:cxn>
                <a:cxn ang="0">
                  <a:pos x="T6" y="T7"/>
                </a:cxn>
              </a:cxnLst>
              <a:rect l="0" t="0" r="r" b="b"/>
              <a:pathLst>
                <a:path w="9078" h="11592" extrusionOk="0">
                  <a:moveTo>
                    <a:pt x="5364" y="0"/>
                  </a:moveTo>
                  <a:cubicBezTo>
                    <a:pt x="5153" y="0"/>
                    <a:pt x="4923" y="37"/>
                    <a:pt x="4670" y="116"/>
                  </a:cubicBezTo>
                  <a:cubicBezTo>
                    <a:pt x="0" y="1651"/>
                    <a:pt x="6538" y="11591"/>
                    <a:pt x="6538" y="11591"/>
                  </a:cubicBezTo>
                  <a:cubicBezTo>
                    <a:pt x="6538" y="11591"/>
                    <a:pt x="9078" y="0"/>
                    <a:pt x="536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 name="Google Shape;893;p30"/>
            <p:cNvSpPr>
              <a:spLocks/>
            </p:cNvSpPr>
            <p:nvPr/>
          </p:nvSpPr>
          <p:spPr bwMode="auto">
            <a:xfrm>
              <a:off x="4351600" y="3109200"/>
              <a:ext cx="217875" cy="283700"/>
            </a:xfrm>
            <a:custGeom>
              <a:avLst/>
              <a:gdLst>
                <a:gd name="T0" fmla="*/ 5347 w 8715"/>
                <a:gd name="T1" fmla="*/ 0 h 11348"/>
                <a:gd name="T2" fmla="*/ 4437 w 8715"/>
                <a:gd name="T3" fmla="*/ 239 h 11348"/>
                <a:gd name="T4" fmla="*/ 7973 w 8715"/>
                <a:gd name="T5" fmla="*/ 11347 h 11348"/>
                <a:gd name="T6" fmla="*/ 5347 w 8715"/>
                <a:gd name="T7" fmla="*/ 0 h 11348"/>
              </a:gdLst>
              <a:ahLst/>
              <a:cxnLst>
                <a:cxn ang="0">
                  <a:pos x="T0" y="T1"/>
                </a:cxn>
                <a:cxn ang="0">
                  <a:pos x="T2" y="T3"/>
                </a:cxn>
                <a:cxn ang="0">
                  <a:pos x="T4" y="T5"/>
                </a:cxn>
                <a:cxn ang="0">
                  <a:pos x="T6" y="T7"/>
                </a:cxn>
              </a:cxnLst>
              <a:rect l="0" t="0" r="r" b="b"/>
              <a:pathLst>
                <a:path w="8715" h="11348" extrusionOk="0">
                  <a:moveTo>
                    <a:pt x="5347" y="0"/>
                  </a:moveTo>
                  <a:cubicBezTo>
                    <a:pt x="5072" y="0"/>
                    <a:pt x="4770" y="76"/>
                    <a:pt x="4437" y="239"/>
                  </a:cubicBezTo>
                  <a:cubicBezTo>
                    <a:pt x="1" y="2441"/>
                    <a:pt x="7973" y="11347"/>
                    <a:pt x="7973" y="11347"/>
                  </a:cubicBezTo>
                  <a:cubicBezTo>
                    <a:pt x="7973" y="11347"/>
                    <a:pt x="8715" y="0"/>
                    <a:pt x="5347"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894;p30"/>
            <p:cNvSpPr>
              <a:spLocks/>
            </p:cNvSpPr>
            <p:nvPr/>
          </p:nvSpPr>
          <p:spPr bwMode="auto">
            <a:xfrm>
              <a:off x="4278225" y="3268800"/>
              <a:ext cx="244375" cy="261700"/>
            </a:xfrm>
            <a:custGeom>
              <a:avLst/>
              <a:gdLst>
                <a:gd name="T0" fmla="*/ 4965 w 9775"/>
                <a:gd name="T1" fmla="*/ 0 h 10468"/>
                <a:gd name="T2" fmla="*/ 3803 w 9775"/>
                <a:gd name="T3" fmla="*/ 493 h 10468"/>
                <a:gd name="T4" fmla="*/ 9774 w 9775"/>
                <a:gd name="T5" fmla="*/ 10467 h 10468"/>
                <a:gd name="T6" fmla="*/ 4965 w 9775"/>
                <a:gd name="T7" fmla="*/ 0 h 10468"/>
              </a:gdLst>
              <a:ahLst/>
              <a:cxnLst>
                <a:cxn ang="0">
                  <a:pos x="T0" y="T1"/>
                </a:cxn>
                <a:cxn ang="0">
                  <a:pos x="T2" y="T3"/>
                </a:cxn>
                <a:cxn ang="0">
                  <a:pos x="T4" y="T5"/>
                </a:cxn>
                <a:cxn ang="0">
                  <a:pos x="T6" y="T7"/>
                </a:cxn>
              </a:cxnLst>
              <a:rect l="0" t="0" r="r" b="b"/>
              <a:pathLst>
                <a:path w="9775" h="10468" extrusionOk="0">
                  <a:moveTo>
                    <a:pt x="4965" y="0"/>
                  </a:moveTo>
                  <a:cubicBezTo>
                    <a:pt x="4596" y="0"/>
                    <a:pt x="4209" y="153"/>
                    <a:pt x="3803" y="493"/>
                  </a:cubicBezTo>
                  <a:cubicBezTo>
                    <a:pt x="1" y="3629"/>
                    <a:pt x="9774" y="10467"/>
                    <a:pt x="9774" y="10467"/>
                  </a:cubicBezTo>
                  <a:cubicBezTo>
                    <a:pt x="9774" y="10467"/>
                    <a:pt x="8021" y="0"/>
                    <a:pt x="4965"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 name="Google Shape;895;p30"/>
            <p:cNvSpPr>
              <a:spLocks/>
            </p:cNvSpPr>
            <p:nvPr/>
          </p:nvSpPr>
          <p:spPr bwMode="auto">
            <a:xfrm>
              <a:off x="4229025" y="3418750"/>
              <a:ext cx="271875" cy="235175"/>
            </a:xfrm>
            <a:custGeom>
              <a:avLst/>
              <a:gdLst>
                <a:gd name="T0" fmla="*/ 4467 w 10875"/>
                <a:gd name="T1" fmla="*/ 0 h 9407"/>
                <a:gd name="T2" fmla="*/ 3169 w 10875"/>
                <a:gd name="T3" fmla="*/ 700 h 9407"/>
                <a:gd name="T4" fmla="*/ 10875 w 10875"/>
                <a:gd name="T5" fmla="*/ 9406 h 9407"/>
                <a:gd name="T6" fmla="*/ 4467 w 10875"/>
                <a:gd name="T7" fmla="*/ 0 h 9407"/>
              </a:gdLst>
              <a:ahLst/>
              <a:cxnLst>
                <a:cxn ang="0">
                  <a:pos x="T0" y="T1"/>
                </a:cxn>
                <a:cxn ang="0">
                  <a:pos x="T2" y="T3"/>
                </a:cxn>
                <a:cxn ang="0">
                  <a:pos x="T4" y="T5"/>
                </a:cxn>
                <a:cxn ang="0">
                  <a:pos x="T6" y="T7"/>
                </a:cxn>
              </a:cxnLst>
              <a:rect l="0" t="0" r="r" b="b"/>
              <a:pathLst>
                <a:path w="10875" h="9407" extrusionOk="0">
                  <a:moveTo>
                    <a:pt x="4467" y="0"/>
                  </a:moveTo>
                  <a:cubicBezTo>
                    <a:pt x="4020" y="0"/>
                    <a:pt x="3583" y="212"/>
                    <a:pt x="3169" y="700"/>
                  </a:cubicBezTo>
                  <a:cubicBezTo>
                    <a:pt x="0" y="4503"/>
                    <a:pt x="10875" y="9406"/>
                    <a:pt x="10875" y="9406"/>
                  </a:cubicBezTo>
                  <a:cubicBezTo>
                    <a:pt x="10875" y="9406"/>
                    <a:pt x="7445" y="0"/>
                    <a:pt x="4467"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896;p30"/>
            <p:cNvSpPr>
              <a:spLocks/>
            </p:cNvSpPr>
            <p:nvPr/>
          </p:nvSpPr>
          <p:spPr bwMode="auto">
            <a:xfrm>
              <a:off x="4587625" y="3031125"/>
              <a:ext cx="278550" cy="225850"/>
            </a:xfrm>
            <a:custGeom>
              <a:avLst/>
              <a:gdLst>
                <a:gd name="T0" fmla="*/ 6848 w 11142"/>
                <a:gd name="T1" fmla="*/ 0 h 9034"/>
                <a:gd name="T2" fmla="*/ 0 w 11142"/>
                <a:gd name="T3" fmla="*/ 9033 h 9034"/>
                <a:gd name="T4" fmla="*/ 8206 w 11142"/>
                <a:gd name="T5" fmla="*/ 794 h 9034"/>
                <a:gd name="T6" fmla="*/ 6848 w 11142"/>
                <a:gd name="T7" fmla="*/ 0 h 9034"/>
              </a:gdLst>
              <a:ahLst/>
              <a:cxnLst>
                <a:cxn ang="0">
                  <a:pos x="T0" y="T1"/>
                </a:cxn>
                <a:cxn ang="0">
                  <a:pos x="T2" y="T3"/>
                </a:cxn>
                <a:cxn ang="0">
                  <a:pos x="T4" y="T5"/>
                </a:cxn>
                <a:cxn ang="0">
                  <a:pos x="T6" y="T7"/>
                </a:cxn>
              </a:cxnLst>
              <a:rect l="0" t="0" r="r" b="b"/>
              <a:pathLst>
                <a:path w="11142" h="9034" extrusionOk="0">
                  <a:moveTo>
                    <a:pt x="6848" y="0"/>
                  </a:moveTo>
                  <a:cubicBezTo>
                    <a:pt x="3875" y="0"/>
                    <a:pt x="0" y="9033"/>
                    <a:pt x="0" y="9033"/>
                  </a:cubicBezTo>
                  <a:cubicBezTo>
                    <a:pt x="0" y="9033"/>
                    <a:pt x="11141" y="4730"/>
                    <a:pt x="8206" y="794"/>
                  </a:cubicBezTo>
                  <a:cubicBezTo>
                    <a:pt x="7791" y="239"/>
                    <a:pt x="7331" y="0"/>
                    <a:pt x="6848"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 name="Google Shape;897;p30"/>
            <p:cNvSpPr>
              <a:spLocks/>
            </p:cNvSpPr>
            <p:nvPr/>
          </p:nvSpPr>
          <p:spPr bwMode="auto">
            <a:xfrm>
              <a:off x="4540075" y="3216325"/>
              <a:ext cx="273550" cy="233275"/>
            </a:xfrm>
            <a:custGeom>
              <a:avLst/>
              <a:gdLst>
                <a:gd name="T0" fmla="*/ 6510 w 10942"/>
                <a:gd name="T1" fmla="*/ 0 h 9331"/>
                <a:gd name="T2" fmla="*/ 1 w 10942"/>
                <a:gd name="T3" fmla="*/ 9331 h 9331"/>
                <a:gd name="T4" fmla="*/ 7806 w 10942"/>
                <a:gd name="T5" fmla="*/ 724 h 9331"/>
                <a:gd name="T6" fmla="*/ 6510 w 10942"/>
                <a:gd name="T7" fmla="*/ 0 h 9331"/>
              </a:gdLst>
              <a:ahLst/>
              <a:cxnLst>
                <a:cxn ang="0">
                  <a:pos x="T0" y="T1"/>
                </a:cxn>
                <a:cxn ang="0">
                  <a:pos x="T2" y="T3"/>
                </a:cxn>
                <a:cxn ang="0">
                  <a:pos x="T4" y="T5"/>
                </a:cxn>
                <a:cxn ang="0">
                  <a:pos x="T6" y="T7"/>
                </a:cxn>
              </a:cxnLst>
              <a:rect l="0" t="0" r="r" b="b"/>
              <a:pathLst>
                <a:path w="10942" h="9331" extrusionOk="0">
                  <a:moveTo>
                    <a:pt x="6510" y="0"/>
                  </a:moveTo>
                  <a:cubicBezTo>
                    <a:pt x="3562" y="0"/>
                    <a:pt x="1" y="9331"/>
                    <a:pt x="1" y="9331"/>
                  </a:cubicBezTo>
                  <a:cubicBezTo>
                    <a:pt x="1" y="9331"/>
                    <a:pt x="10942" y="4561"/>
                    <a:pt x="7806" y="724"/>
                  </a:cubicBezTo>
                  <a:cubicBezTo>
                    <a:pt x="7399" y="219"/>
                    <a:pt x="6961" y="0"/>
                    <a:pt x="6510"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898;p30"/>
            <p:cNvSpPr>
              <a:spLocks/>
            </p:cNvSpPr>
            <p:nvPr/>
          </p:nvSpPr>
          <p:spPr bwMode="auto">
            <a:xfrm>
              <a:off x="4515900" y="3379100"/>
              <a:ext cx="292725" cy="191425"/>
            </a:xfrm>
            <a:custGeom>
              <a:avLst/>
              <a:gdLst>
                <a:gd name="T0" fmla="*/ 8074 w 11709"/>
                <a:gd name="T1" fmla="*/ 0 h 7657"/>
                <a:gd name="T2" fmla="*/ 0 w 11709"/>
                <a:gd name="T3" fmla="*/ 7656 h 7657"/>
                <a:gd name="T4" fmla="*/ 9540 w 11709"/>
                <a:gd name="T5" fmla="*/ 1052 h 7657"/>
                <a:gd name="T6" fmla="*/ 8074 w 11709"/>
                <a:gd name="T7" fmla="*/ 0 h 7657"/>
              </a:gdLst>
              <a:ahLst/>
              <a:cxnLst>
                <a:cxn ang="0">
                  <a:pos x="T0" y="T1"/>
                </a:cxn>
                <a:cxn ang="0">
                  <a:pos x="T2" y="T3"/>
                </a:cxn>
                <a:cxn ang="0">
                  <a:pos x="T4" y="T5"/>
                </a:cxn>
                <a:cxn ang="0">
                  <a:pos x="T6" y="T7"/>
                </a:cxn>
              </a:cxnLst>
              <a:rect l="0" t="0" r="r" b="b"/>
              <a:pathLst>
                <a:path w="11709" h="7657" extrusionOk="0">
                  <a:moveTo>
                    <a:pt x="8074" y="0"/>
                  </a:moveTo>
                  <a:cubicBezTo>
                    <a:pt x="5112" y="0"/>
                    <a:pt x="0" y="7656"/>
                    <a:pt x="0" y="7656"/>
                  </a:cubicBezTo>
                  <a:cubicBezTo>
                    <a:pt x="0" y="7656"/>
                    <a:pt x="11709" y="5455"/>
                    <a:pt x="9540" y="1052"/>
                  </a:cubicBezTo>
                  <a:cubicBezTo>
                    <a:pt x="9178" y="309"/>
                    <a:pt x="8669" y="0"/>
                    <a:pt x="8074"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 name="Google Shape;899;p30"/>
            <p:cNvSpPr>
              <a:spLocks/>
            </p:cNvSpPr>
            <p:nvPr/>
          </p:nvSpPr>
          <p:spPr bwMode="auto">
            <a:xfrm>
              <a:off x="4493375" y="3533250"/>
              <a:ext cx="298575" cy="152350"/>
            </a:xfrm>
            <a:custGeom>
              <a:avLst/>
              <a:gdLst>
                <a:gd name="T0" fmla="*/ 9012 w 11943"/>
                <a:gd name="T1" fmla="*/ 1 h 6094"/>
                <a:gd name="T2" fmla="*/ 1 w 11943"/>
                <a:gd name="T3" fmla="*/ 6094 h 6094"/>
                <a:gd name="T4" fmla="*/ 10608 w 11943"/>
                <a:gd name="T5" fmla="*/ 1324 h 6094"/>
                <a:gd name="T6" fmla="*/ 9012 w 11943"/>
                <a:gd name="T7" fmla="*/ 1 h 6094"/>
              </a:gdLst>
              <a:ahLst/>
              <a:cxnLst>
                <a:cxn ang="0">
                  <a:pos x="T0" y="T1"/>
                </a:cxn>
                <a:cxn ang="0">
                  <a:pos x="T2" y="T3"/>
                </a:cxn>
                <a:cxn ang="0">
                  <a:pos x="T4" y="T5"/>
                </a:cxn>
                <a:cxn ang="0">
                  <a:pos x="T6" y="T7"/>
                </a:cxn>
              </a:cxnLst>
              <a:rect l="0" t="0" r="r" b="b"/>
              <a:pathLst>
                <a:path w="11943" h="6094" extrusionOk="0">
                  <a:moveTo>
                    <a:pt x="9012" y="1"/>
                  </a:moveTo>
                  <a:cubicBezTo>
                    <a:pt x="5965" y="1"/>
                    <a:pt x="1" y="6094"/>
                    <a:pt x="1" y="6094"/>
                  </a:cubicBezTo>
                  <a:cubicBezTo>
                    <a:pt x="1" y="6094"/>
                    <a:pt x="11943" y="6094"/>
                    <a:pt x="10608" y="1324"/>
                  </a:cubicBezTo>
                  <a:cubicBezTo>
                    <a:pt x="10349" y="379"/>
                    <a:pt x="9771" y="1"/>
                    <a:pt x="9012"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 name="Google Shape;900;p30"/>
            <p:cNvSpPr>
              <a:spLocks/>
            </p:cNvSpPr>
            <p:nvPr/>
          </p:nvSpPr>
          <p:spPr bwMode="auto">
            <a:xfrm>
              <a:off x="4608450" y="2724475"/>
              <a:ext cx="292750" cy="335675"/>
            </a:xfrm>
            <a:custGeom>
              <a:avLst/>
              <a:gdLst>
                <a:gd name="T0" fmla="*/ 5234 w 11710"/>
                <a:gd name="T1" fmla="*/ 1 h 13427"/>
                <a:gd name="T2" fmla="*/ 1402 w 11710"/>
                <a:gd name="T3" fmla="*/ 13427 h 13427"/>
                <a:gd name="T4" fmla="*/ 5805 w 11710"/>
                <a:gd name="T5" fmla="*/ 51 h 13427"/>
                <a:gd name="T6" fmla="*/ 5234 w 11710"/>
                <a:gd name="T7" fmla="*/ 1 h 13427"/>
              </a:gdLst>
              <a:ahLst/>
              <a:cxnLst>
                <a:cxn ang="0">
                  <a:pos x="T0" y="T1"/>
                </a:cxn>
                <a:cxn ang="0">
                  <a:pos x="T2" y="T3"/>
                </a:cxn>
                <a:cxn ang="0">
                  <a:pos x="T4" y="T5"/>
                </a:cxn>
                <a:cxn ang="0">
                  <a:pos x="T6" y="T7"/>
                </a:cxn>
              </a:cxnLst>
              <a:rect l="0" t="0" r="r" b="b"/>
              <a:pathLst>
                <a:path w="11710" h="13427" extrusionOk="0">
                  <a:moveTo>
                    <a:pt x="5234" y="1"/>
                  </a:moveTo>
                  <a:cubicBezTo>
                    <a:pt x="0" y="1"/>
                    <a:pt x="1402" y="13427"/>
                    <a:pt x="1402" y="13427"/>
                  </a:cubicBezTo>
                  <a:cubicBezTo>
                    <a:pt x="1402" y="13427"/>
                    <a:pt x="11709" y="1051"/>
                    <a:pt x="5805" y="51"/>
                  </a:cubicBezTo>
                  <a:cubicBezTo>
                    <a:pt x="5607" y="17"/>
                    <a:pt x="5416" y="1"/>
                    <a:pt x="5234"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27" name="Google Shape;901;p30"/>
            <p:cNvGrpSpPr>
              <a:grpSpLocks/>
            </p:cNvGrpSpPr>
            <p:nvPr/>
          </p:nvGrpSpPr>
          <p:grpSpPr bwMode="auto">
            <a:xfrm>
              <a:off x="4265725" y="2923075"/>
              <a:ext cx="451175" cy="1293750"/>
              <a:chOff x="4265725" y="2923075"/>
              <a:chExt cx="451175" cy="1293750"/>
            </a:xfrm>
          </p:grpSpPr>
          <p:sp>
            <p:nvSpPr>
              <p:cNvPr id="28" name="Google Shape;902;p30"/>
              <p:cNvSpPr>
                <a:spLocks/>
              </p:cNvSpPr>
              <p:nvPr/>
            </p:nvSpPr>
            <p:spPr bwMode="auto">
              <a:xfrm>
                <a:off x="4265725" y="3595575"/>
                <a:ext cx="216850" cy="187600"/>
              </a:xfrm>
              <a:custGeom>
                <a:avLst/>
                <a:gdLst>
                  <a:gd name="T0" fmla="*/ 3568 w 8674"/>
                  <a:gd name="T1" fmla="*/ 0 h 7504"/>
                  <a:gd name="T2" fmla="*/ 2535 w 8674"/>
                  <a:gd name="T3" fmla="*/ 565 h 7504"/>
                  <a:gd name="T4" fmla="*/ 8673 w 8674"/>
                  <a:gd name="T5" fmla="*/ 7504 h 7504"/>
                  <a:gd name="T6" fmla="*/ 3568 w 8674"/>
                  <a:gd name="T7" fmla="*/ 0 h 7504"/>
                </a:gdLst>
                <a:ahLst/>
                <a:cxnLst>
                  <a:cxn ang="0">
                    <a:pos x="T0" y="T1"/>
                  </a:cxn>
                  <a:cxn ang="0">
                    <a:pos x="T2" y="T3"/>
                  </a:cxn>
                  <a:cxn ang="0">
                    <a:pos x="T4" y="T5"/>
                  </a:cxn>
                  <a:cxn ang="0">
                    <a:pos x="T6" y="T7"/>
                  </a:cxn>
                </a:cxnLst>
                <a:rect l="0" t="0" r="r" b="b"/>
                <a:pathLst>
                  <a:path w="8674" h="7504" extrusionOk="0">
                    <a:moveTo>
                      <a:pt x="3568" y="0"/>
                    </a:moveTo>
                    <a:cubicBezTo>
                      <a:pt x="3211" y="0"/>
                      <a:pt x="2864" y="171"/>
                      <a:pt x="2535" y="565"/>
                    </a:cubicBezTo>
                    <a:cubicBezTo>
                      <a:pt x="0" y="3601"/>
                      <a:pt x="8673" y="7504"/>
                      <a:pt x="8673" y="7504"/>
                    </a:cubicBezTo>
                    <a:cubicBezTo>
                      <a:pt x="8673" y="7504"/>
                      <a:pt x="5929" y="0"/>
                      <a:pt x="3568"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 name="Google Shape;903;p30"/>
              <p:cNvSpPr>
                <a:spLocks/>
              </p:cNvSpPr>
              <p:nvPr/>
            </p:nvSpPr>
            <p:spPr bwMode="auto">
              <a:xfrm>
                <a:off x="4301575" y="3747025"/>
                <a:ext cx="170975" cy="148725"/>
              </a:xfrm>
              <a:custGeom>
                <a:avLst/>
                <a:gdLst>
                  <a:gd name="T0" fmla="*/ 2812 w 6839"/>
                  <a:gd name="T1" fmla="*/ 1 h 5949"/>
                  <a:gd name="T2" fmla="*/ 2002 w 6839"/>
                  <a:gd name="T3" fmla="*/ 445 h 5949"/>
                  <a:gd name="T4" fmla="*/ 6839 w 6839"/>
                  <a:gd name="T5" fmla="*/ 5949 h 5949"/>
                  <a:gd name="T6" fmla="*/ 2812 w 6839"/>
                  <a:gd name="T7" fmla="*/ 1 h 5949"/>
                </a:gdLst>
                <a:ahLst/>
                <a:cxnLst>
                  <a:cxn ang="0">
                    <a:pos x="T0" y="T1"/>
                  </a:cxn>
                  <a:cxn ang="0">
                    <a:pos x="T2" y="T3"/>
                  </a:cxn>
                  <a:cxn ang="0">
                    <a:pos x="T4" y="T5"/>
                  </a:cxn>
                  <a:cxn ang="0">
                    <a:pos x="T6" y="T7"/>
                  </a:cxn>
                </a:cxnLst>
                <a:rect l="0" t="0" r="r" b="b"/>
                <a:pathLst>
                  <a:path w="6839" h="5949" extrusionOk="0">
                    <a:moveTo>
                      <a:pt x="2812" y="1"/>
                    </a:moveTo>
                    <a:cubicBezTo>
                      <a:pt x="2532" y="1"/>
                      <a:pt x="2259" y="135"/>
                      <a:pt x="2002" y="445"/>
                    </a:cubicBezTo>
                    <a:cubicBezTo>
                      <a:pt x="1" y="2847"/>
                      <a:pt x="6839" y="5949"/>
                      <a:pt x="6839" y="5949"/>
                    </a:cubicBezTo>
                    <a:cubicBezTo>
                      <a:pt x="6839" y="5949"/>
                      <a:pt x="4671" y="1"/>
                      <a:pt x="2812"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 name="Google Shape;904;p30"/>
              <p:cNvSpPr>
                <a:spLocks/>
              </p:cNvSpPr>
              <p:nvPr/>
            </p:nvSpPr>
            <p:spPr bwMode="auto">
              <a:xfrm>
                <a:off x="4479200" y="3684825"/>
                <a:ext cx="237700" cy="121700"/>
              </a:xfrm>
              <a:custGeom>
                <a:avLst/>
                <a:gdLst>
                  <a:gd name="T0" fmla="*/ 7182 w 9508"/>
                  <a:gd name="T1" fmla="*/ 0 h 4868"/>
                  <a:gd name="T2" fmla="*/ 1 w 9508"/>
                  <a:gd name="T3" fmla="*/ 4868 h 4868"/>
                  <a:gd name="T4" fmla="*/ 8473 w 9508"/>
                  <a:gd name="T5" fmla="*/ 1065 h 4868"/>
                  <a:gd name="T6" fmla="*/ 7182 w 9508"/>
                  <a:gd name="T7" fmla="*/ 0 h 4868"/>
                </a:gdLst>
                <a:ahLst/>
                <a:cxnLst>
                  <a:cxn ang="0">
                    <a:pos x="T0" y="T1"/>
                  </a:cxn>
                  <a:cxn ang="0">
                    <a:pos x="T2" y="T3"/>
                  </a:cxn>
                  <a:cxn ang="0">
                    <a:pos x="T4" y="T5"/>
                  </a:cxn>
                  <a:cxn ang="0">
                    <a:pos x="T6" y="T7"/>
                  </a:cxn>
                </a:cxnLst>
                <a:rect l="0" t="0" r="r" b="b"/>
                <a:pathLst>
                  <a:path w="9508" h="4868" extrusionOk="0">
                    <a:moveTo>
                      <a:pt x="7182" y="0"/>
                    </a:moveTo>
                    <a:cubicBezTo>
                      <a:pt x="4740" y="0"/>
                      <a:pt x="1" y="4868"/>
                      <a:pt x="1" y="4868"/>
                    </a:cubicBezTo>
                    <a:cubicBezTo>
                      <a:pt x="1" y="4868"/>
                      <a:pt x="9507" y="4868"/>
                      <a:pt x="8473" y="1065"/>
                    </a:cubicBezTo>
                    <a:cubicBezTo>
                      <a:pt x="8260" y="304"/>
                      <a:pt x="7793" y="0"/>
                      <a:pt x="7182"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 name="Google Shape;905;p30"/>
              <p:cNvSpPr>
                <a:spLocks/>
              </p:cNvSpPr>
              <p:nvPr/>
            </p:nvSpPr>
            <p:spPr bwMode="auto">
              <a:xfrm>
                <a:off x="4468350" y="3807225"/>
                <a:ext cx="186825" cy="112725"/>
              </a:xfrm>
              <a:custGeom>
                <a:avLst/>
                <a:gdLst>
                  <a:gd name="T0" fmla="*/ 5358 w 7473"/>
                  <a:gd name="T1" fmla="*/ 1 h 4509"/>
                  <a:gd name="T2" fmla="*/ 1 w 7473"/>
                  <a:gd name="T3" fmla="*/ 4508 h 4509"/>
                  <a:gd name="T4" fmla="*/ 6305 w 7473"/>
                  <a:gd name="T5" fmla="*/ 705 h 4509"/>
                  <a:gd name="T6" fmla="*/ 5358 w 7473"/>
                  <a:gd name="T7" fmla="*/ 1 h 4509"/>
                </a:gdLst>
                <a:ahLst/>
                <a:cxnLst>
                  <a:cxn ang="0">
                    <a:pos x="T0" y="T1"/>
                  </a:cxn>
                  <a:cxn ang="0">
                    <a:pos x="T2" y="T3"/>
                  </a:cxn>
                  <a:cxn ang="0">
                    <a:pos x="T4" y="T5"/>
                  </a:cxn>
                  <a:cxn ang="0">
                    <a:pos x="T6" y="T7"/>
                  </a:cxn>
                </a:cxnLst>
                <a:rect l="0" t="0" r="r" b="b"/>
                <a:pathLst>
                  <a:path w="7473" h="4509" extrusionOk="0">
                    <a:moveTo>
                      <a:pt x="5358" y="1"/>
                    </a:moveTo>
                    <a:cubicBezTo>
                      <a:pt x="3466" y="1"/>
                      <a:pt x="1" y="4508"/>
                      <a:pt x="1" y="4508"/>
                    </a:cubicBezTo>
                    <a:cubicBezTo>
                      <a:pt x="1" y="4508"/>
                      <a:pt x="7473" y="3607"/>
                      <a:pt x="6305" y="705"/>
                    </a:cubicBezTo>
                    <a:cubicBezTo>
                      <a:pt x="6094" y="206"/>
                      <a:pt x="5762" y="1"/>
                      <a:pt x="535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 name="Google Shape;906;p30"/>
              <p:cNvSpPr>
                <a:spLocks/>
              </p:cNvSpPr>
              <p:nvPr/>
            </p:nvSpPr>
            <p:spPr bwMode="auto">
              <a:xfrm>
                <a:off x="4447525" y="2923075"/>
                <a:ext cx="252700" cy="1293750"/>
              </a:xfrm>
              <a:custGeom>
                <a:avLst/>
                <a:gdLst>
                  <a:gd name="T0" fmla="*/ 9847 w 10108"/>
                  <a:gd name="T1" fmla="*/ 0 h 51750"/>
                  <a:gd name="T2" fmla="*/ 9640 w 10108"/>
                  <a:gd name="T3" fmla="*/ 146 h 51750"/>
                  <a:gd name="T4" fmla="*/ 0 w 10108"/>
                  <a:gd name="T5" fmla="*/ 51549 h 51750"/>
                  <a:gd name="T6" fmla="*/ 234 w 10108"/>
                  <a:gd name="T7" fmla="*/ 51749 h 51750"/>
                  <a:gd name="T8" fmla="*/ 467 w 10108"/>
                  <a:gd name="T9" fmla="*/ 51582 h 51750"/>
                  <a:gd name="T10" fmla="*/ 10074 w 10108"/>
                  <a:gd name="T11" fmla="*/ 312 h 51750"/>
                  <a:gd name="T12" fmla="*/ 9940 w 10108"/>
                  <a:gd name="T13" fmla="*/ 12 h 51750"/>
                  <a:gd name="T14" fmla="*/ 9847 w 10108"/>
                  <a:gd name="T15" fmla="*/ 0 h 517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08" h="51750" extrusionOk="0">
                    <a:moveTo>
                      <a:pt x="9847" y="0"/>
                    </a:moveTo>
                    <a:cubicBezTo>
                      <a:pt x="9750" y="0"/>
                      <a:pt x="9666" y="44"/>
                      <a:pt x="9640" y="146"/>
                    </a:cubicBezTo>
                    <a:cubicBezTo>
                      <a:pt x="3503" y="16657"/>
                      <a:pt x="267" y="33970"/>
                      <a:pt x="0" y="51549"/>
                    </a:cubicBezTo>
                    <a:cubicBezTo>
                      <a:pt x="0" y="51683"/>
                      <a:pt x="100" y="51749"/>
                      <a:pt x="234" y="51749"/>
                    </a:cubicBezTo>
                    <a:cubicBezTo>
                      <a:pt x="334" y="51749"/>
                      <a:pt x="467" y="51683"/>
                      <a:pt x="467" y="51582"/>
                    </a:cubicBezTo>
                    <a:cubicBezTo>
                      <a:pt x="734" y="34037"/>
                      <a:pt x="3970" y="16758"/>
                      <a:pt x="10074" y="312"/>
                    </a:cubicBezTo>
                    <a:cubicBezTo>
                      <a:pt x="10107" y="179"/>
                      <a:pt x="10074" y="46"/>
                      <a:pt x="9940" y="12"/>
                    </a:cubicBezTo>
                    <a:cubicBezTo>
                      <a:pt x="9909" y="4"/>
                      <a:pt x="9877" y="0"/>
                      <a:pt x="9847"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sp>
        <p:nvSpPr>
          <p:cNvPr id="33" name="Google Shape;907;p30"/>
          <p:cNvSpPr>
            <a:spLocks/>
          </p:cNvSpPr>
          <p:nvPr/>
        </p:nvSpPr>
        <p:spPr bwMode="auto">
          <a:xfrm flipH="1">
            <a:off x="8431213" y="2224088"/>
            <a:ext cx="325437" cy="322262"/>
          </a:xfrm>
          <a:custGeom>
            <a:avLst/>
            <a:gdLst>
              <a:gd name="T0" fmla="*/ 3220 w 13043"/>
              <a:gd name="T1" fmla="*/ 0 h 12862"/>
              <a:gd name="T2" fmla="*/ 667 w 13043"/>
              <a:gd name="T3" fmla="*/ 1597 h 12862"/>
              <a:gd name="T4" fmla="*/ 234 w 13043"/>
              <a:gd name="T5" fmla="*/ 5333 h 12862"/>
              <a:gd name="T6" fmla="*/ 1234 w 13043"/>
              <a:gd name="T7" fmla="*/ 9002 h 12862"/>
              <a:gd name="T8" fmla="*/ 1201 w 13043"/>
              <a:gd name="T9" fmla="*/ 12838 h 12862"/>
              <a:gd name="T10" fmla="*/ 1937 w 13043"/>
              <a:gd name="T11" fmla="*/ 12861 h 12862"/>
              <a:gd name="T12" fmla="*/ 11108 w 13043"/>
              <a:gd name="T13" fmla="*/ 8768 h 12862"/>
              <a:gd name="T14" fmla="*/ 12843 w 13043"/>
              <a:gd name="T15" fmla="*/ 5599 h 12862"/>
              <a:gd name="T16" fmla="*/ 11742 w 13043"/>
              <a:gd name="T17" fmla="*/ 2330 h 12862"/>
              <a:gd name="T18" fmla="*/ 9808 w 13043"/>
              <a:gd name="T19" fmla="*/ 1690 h 12862"/>
              <a:gd name="T20" fmla="*/ 8340 w 13043"/>
              <a:gd name="T21" fmla="*/ 1997 h 12862"/>
              <a:gd name="T22" fmla="*/ 5704 w 13043"/>
              <a:gd name="T23" fmla="*/ 4399 h 12862"/>
              <a:gd name="T24" fmla="*/ 5571 w 13043"/>
              <a:gd name="T25" fmla="*/ 1830 h 12862"/>
              <a:gd name="T26" fmla="*/ 3870 w 13043"/>
              <a:gd name="T27" fmla="*/ 96 h 12862"/>
              <a:gd name="T28" fmla="*/ 3220 w 13043"/>
              <a:gd name="T29" fmla="*/ 0 h 12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43" h="12862" extrusionOk="0">
                <a:moveTo>
                  <a:pt x="3220" y="0"/>
                </a:moveTo>
                <a:cubicBezTo>
                  <a:pt x="2199" y="0"/>
                  <a:pt x="1162" y="663"/>
                  <a:pt x="667" y="1597"/>
                </a:cubicBezTo>
                <a:cubicBezTo>
                  <a:pt x="34" y="2697"/>
                  <a:pt x="0" y="4065"/>
                  <a:pt x="234" y="5333"/>
                </a:cubicBezTo>
                <a:cubicBezTo>
                  <a:pt x="501" y="6567"/>
                  <a:pt x="934" y="7768"/>
                  <a:pt x="1234" y="9002"/>
                </a:cubicBezTo>
                <a:cubicBezTo>
                  <a:pt x="1501" y="10269"/>
                  <a:pt x="1601" y="11604"/>
                  <a:pt x="1201" y="12838"/>
                </a:cubicBezTo>
                <a:cubicBezTo>
                  <a:pt x="1446" y="12854"/>
                  <a:pt x="1691" y="12861"/>
                  <a:pt x="1937" y="12861"/>
                </a:cubicBezTo>
                <a:cubicBezTo>
                  <a:pt x="5372" y="12861"/>
                  <a:pt x="8836" y="11352"/>
                  <a:pt x="11108" y="8768"/>
                </a:cubicBezTo>
                <a:cubicBezTo>
                  <a:pt x="11909" y="7868"/>
                  <a:pt x="12609" y="6834"/>
                  <a:pt x="12843" y="5599"/>
                </a:cubicBezTo>
                <a:cubicBezTo>
                  <a:pt x="13043" y="4399"/>
                  <a:pt x="12709" y="3064"/>
                  <a:pt x="11742" y="2330"/>
                </a:cubicBezTo>
                <a:cubicBezTo>
                  <a:pt x="11185" y="1889"/>
                  <a:pt x="10496" y="1690"/>
                  <a:pt x="9808" y="1690"/>
                </a:cubicBezTo>
                <a:cubicBezTo>
                  <a:pt x="9300" y="1690"/>
                  <a:pt x="8793" y="1799"/>
                  <a:pt x="8340" y="1997"/>
                </a:cubicBezTo>
                <a:cubicBezTo>
                  <a:pt x="7205" y="2431"/>
                  <a:pt x="6371" y="3365"/>
                  <a:pt x="5704" y="4399"/>
                </a:cubicBezTo>
                <a:cubicBezTo>
                  <a:pt x="5871" y="3565"/>
                  <a:pt x="5871" y="2597"/>
                  <a:pt x="5571" y="1830"/>
                </a:cubicBezTo>
                <a:cubicBezTo>
                  <a:pt x="5271" y="1030"/>
                  <a:pt x="4670" y="362"/>
                  <a:pt x="3870" y="96"/>
                </a:cubicBezTo>
                <a:cubicBezTo>
                  <a:pt x="3658" y="31"/>
                  <a:pt x="3439" y="0"/>
                  <a:pt x="3220"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 name="Google Shape;908;p30"/>
          <p:cNvSpPr>
            <a:spLocks/>
          </p:cNvSpPr>
          <p:nvPr/>
        </p:nvSpPr>
        <p:spPr bwMode="auto">
          <a:xfrm>
            <a:off x="220663" y="2111375"/>
            <a:ext cx="187325" cy="180975"/>
          </a:xfrm>
          <a:custGeom>
            <a:avLst/>
            <a:gdLst>
              <a:gd name="T0" fmla="*/ 5662 w 7507"/>
              <a:gd name="T1" fmla="*/ 1 h 7269"/>
              <a:gd name="T2" fmla="*/ 5305 w 7507"/>
              <a:gd name="T3" fmla="*/ 50 h 7269"/>
              <a:gd name="T4" fmla="*/ 4304 w 7507"/>
              <a:gd name="T5" fmla="*/ 1017 h 7269"/>
              <a:gd name="T6" fmla="*/ 4237 w 7507"/>
              <a:gd name="T7" fmla="*/ 2485 h 7269"/>
              <a:gd name="T8" fmla="*/ 2736 w 7507"/>
              <a:gd name="T9" fmla="*/ 1117 h 7269"/>
              <a:gd name="T10" fmla="*/ 1858 w 7507"/>
              <a:gd name="T11" fmla="*/ 920 h 7269"/>
              <a:gd name="T12" fmla="*/ 768 w 7507"/>
              <a:gd name="T13" fmla="*/ 1284 h 7269"/>
              <a:gd name="T14" fmla="*/ 134 w 7507"/>
              <a:gd name="T15" fmla="*/ 3152 h 7269"/>
              <a:gd name="T16" fmla="*/ 1102 w 7507"/>
              <a:gd name="T17" fmla="*/ 4953 h 7269"/>
              <a:gd name="T18" fmla="*/ 6354 w 7507"/>
              <a:gd name="T19" fmla="*/ 7268 h 7269"/>
              <a:gd name="T20" fmla="*/ 6772 w 7507"/>
              <a:gd name="T21" fmla="*/ 7255 h 7269"/>
              <a:gd name="T22" fmla="*/ 6806 w 7507"/>
              <a:gd name="T23" fmla="*/ 5154 h 7269"/>
              <a:gd name="T24" fmla="*/ 7406 w 7507"/>
              <a:gd name="T25" fmla="*/ 3019 h 7269"/>
              <a:gd name="T26" fmla="*/ 7139 w 7507"/>
              <a:gd name="T27" fmla="*/ 884 h 7269"/>
              <a:gd name="T28" fmla="*/ 5662 w 7507"/>
              <a:gd name="T29" fmla="*/ 1 h 7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07" h="7269" extrusionOk="0">
                <a:moveTo>
                  <a:pt x="5662" y="1"/>
                </a:moveTo>
                <a:cubicBezTo>
                  <a:pt x="5542" y="1"/>
                  <a:pt x="5423" y="16"/>
                  <a:pt x="5305" y="50"/>
                </a:cubicBezTo>
                <a:cubicBezTo>
                  <a:pt x="4838" y="183"/>
                  <a:pt x="4471" y="584"/>
                  <a:pt x="4304" y="1017"/>
                </a:cubicBezTo>
                <a:cubicBezTo>
                  <a:pt x="4137" y="1451"/>
                  <a:pt x="4137" y="2018"/>
                  <a:pt x="4237" y="2485"/>
                </a:cubicBezTo>
                <a:cubicBezTo>
                  <a:pt x="3837" y="1885"/>
                  <a:pt x="3337" y="1384"/>
                  <a:pt x="2736" y="1117"/>
                </a:cubicBezTo>
                <a:cubicBezTo>
                  <a:pt x="2463" y="988"/>
                  <a:pt x="2158" y="920"/>
                  <a:pt x="1858" y="920"/>
                </a:cubicBezTo>
                <a:cubicBezTo>
                  <a:pt x="1461" y="920"/>
                  <a:pt x="1071" y="1038"/>
                  <a:pt x="768" y="1284"/>
                </a:cubicBezTo>
                <a:cubicBezTo>
                  <a:pt x="234" y="1684"/>
                  <a:pt x="1" y="2485"/>
                  <a:pt x="134" y="3152"/>
                </a:cubicBezTo>
                <a:cubicBezTo>
                  <a:pt x="268" y="3819"/>
                  <a:pt x="635" y="4453"/>
                  <a:pt x="1102" y="4953"/>
                </a:cubicBezTo>
                <a:cubicBezTo>
                  <a:pt x="2411" y="6388"/>
                  <a:pt x="4362" y="7268"/>
                  <a:pt x="6354" y="7268"/>
                </a:cubicBezTo>
                <a:cubicBezTo>
                  <a:pt x="6493" y="7268"/>
                  <a:pt x="6633" y="7264"/>
                  <a:pt x="6772" y="7255"/>
                </a:cubicBezTo>
                <a:cubicBezTo>
                  <a:pt x="6505" y="6521"/>
                  <a:pt x="6606" y="5787"/>
                  <a:pt x="6806" y="5154"/>
                </a:cubicBezTo>
                <a:cubicBezTo>
                  <a:pt x="6972" y="4453"/>
                  <a:pt x="7273" y="3719"/>
                  <a:pt x="7406" y="3019"/>
                </a:cubicBezTo>
                <a:cubicBezTo>
                  <a:pt x="7506" y="2318"/>
                  <a:pt x="7506" y="1518"/>
                  <a:pt x="7139" y="884"/>
                </a:cubicBezTo>
                <a:cubicBezTo>
                  <a:pt x="6834" y="384"/>
                  <a:pt x="6252" y="1"/>
                  <a:pt x="5662" y="1"/>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76" name="Google Shape;876;p30"/>
          <p:cNvSpPr txBox="1">
            <a:spLocks noGrp="1"/>
          </p:cNvSpPr>
          <p:nvPr>
            <p:ph type="subTitle" idx="1"/>
          </p:nvPr>
        </p:nvSpPr>
        <p:spPr>
          <a:xfrm>
            <a:off x="713225" y="1952000"/>
            <a:ext cx="5070300" cy="1003200"/>
          </a:xfrm>
          <a:prstGeom prst="rect">
            <a:avLst/>
          </a:prstGeom>
        </p:spPr>
        <p:txBody>
          <a:bodyPr spcFirstLastPara="1" anchor="ctr">
            <a:noAutofit/>
          </a:bodyPr>
          <a:lstStyle>
            <a:lvl1pPr lvl="0">
              <a:spcBef>
                <a:spcPts val="0"/>
              </a:spcBef>
              <a:spcAft>
                <a:spcPts val="0"/>
              </a:spcAft>
              <a:buSzPts val="1800"/>
              <a:buChar char="●"/>
              <a:defRPr sz="1400"/>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878" name="Google Shape;878;p30"/>
          <p:cNvSpPr txBox="1">
            <a:spLocks noGrp="1"/>
          </p:cNvSpPr>
          <p:nvPr>
            <p:ph type="title"/>
          </p:nvPr>
        </p:nvSpPr>
        <p:spPr>
          <a:xfrm>
            <a:off x="713225" y="445025"/>
            <a:ext cx="7717500" cy="707400"/>
          </a:xfrm>
          <a:prstGeom prst="rect">
            <a:avLst/>
          </a:prstGeom>
        </p:spPr>
        <p:txBody>
          <a:bodyPr spcFirstLastPara="1">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79" name="Google Shape;879;p30"/>
          <p:cNvSpPr txBox="1">
            <a:spLocks noGrp="1"/>
          </p:cNvSpPr>
          <p:nvPr>
            <p:ph type="title" idx="2"/>
          </p:nvPr>
        </p:nvSpPr>
        <p:spPr>
          <a:xfrm>
            <a:off x="713225" y="1422113"/>
            <a:ext cx="3028800" cy="589500"/>
          </a:xfrm>
          <a:prstGeom prst="rect">
            <a:avLst/>
          </a:prstGeom>
        </p:spPr>
        <p:txBody>
          <a:bodyPr spcFirstLastPara="1">
            <a:noAutofit/>
          </a:bodyPr>
          <a:lstStyle>
            <a:lvl1pPr lvl="0" algn="l"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Tree>
    <p:extLst>
      <p:ext uri="{BB962C8B-B14F-4D97-AF65-F5344CB8AC3E}">
        <p14:creationId xmlns:p14="http://schemas.microsoft.com/office/powerpoint/2010/main" val="20636666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CUSTOM_18">
    <p:spTree>
      <p:nvGrpSpPr>
        <p:cNvPr id="1" name="Shape 994"/>
        <p:cNvGrpSpPr/>
        <p:nvPr/>
      </p:nvGrpSpPr>
      <p:grpSpPr>
        <a:xfrm>
          <a:off x="0" y="0"/>
          <a:ext cx="0" cy="0"/>
          <a:chOff x="0" y="0"/>
          <a:chExt cx="0" cy="0"/>
        </a:xfrm>
      </p:grpSpPr>
      <p:sp>
        <p:nvSpPr>
          <p:cNvPr id="2" name="Google Shape;995;p32"/>
          <p:cNvSpPr>
            <a:spLocks/>
          </p:cNvSpPr>
          <p:nvPr/>
        </p:nvSpPr>
        <p:spPr bwMode="auto">
          <a:xfrm rot="15644696">
            <a:off x="426243" y="3656807"/>
            <a:ext cx="962025" cy="2490788"/>
          </a:xfrm>
          <a:custGeom>
            <a:avLst/>
            <a:gdLst>
              <a:gd name="T0" fmla="*/ 14182 w 23593"/>
              <a:gd name="T1" fmla="*/ 0 h 45172"/>
              <a:gd name="T2" fmla="*/ 11498 w 23593"/>
              <a:gd name="T3" fmla="*/ 496 h 45172"/>
              <a:gd name="T4" fmla="*/ 5749 w 23593"/>
              <a:gd name="T5" fmla="*/ 5663 h 45172"/>
              <a:gd name="T6" fmla="*/ 1363 w 23593"/>
              <a:gd name="T7" fmla="*/ 13505 h 45172"/>
              <a:gd name="T8" fmla="*/ 117 w 23593"/>
              <a:gd name="T9" fmla="*/ 25982 h 45172"/>
              <a:gd name="T10" fmla="*/ 948 w 23593"/>
              <a:gd name="T11" fmla="*/ 40070 h 45172"/>
              <a:gd name="T12" fmla="*/ 2559 w 23593"/>
              <a:gd name="T13" fmla="*/ 44257 h 45172"/>
              <a:gd name="T14" fmla="*/ 5143 w 23593"/>
              <a:gd name="T15" fmla="*/ 45171 h 45172"/>
              <a:gd name="T16" fmla="*/ 15203 w 23593"/>
              <a:gd name="T17" fmla="*/ 40967 h 45172"/>
              <a:gd name="T18" fmla="*/ 19140 w 23593"/>
              <a:gd name="T19" fmla="*/ 32478 h 45172"/>
              <a:gd name="T20" fmla="*/ 16665 w 23593"/>
              <a:gd name="T21" fmla="*/ 21546 h 45172"/>
              <a:gd name="T22" fmla="*/ 21051 w 23593"/>
              <a:gd name="T23" fmla="*/ 15083 h 45172"/>
              <a:gd name="T24" fmla="*/ 21566 w 23593"/>
              <a:gd name="T25" fmla="*/ 4118 h 45172"/>
              <a:gd name="T26" fmla="*/ 14182 w 23593"/>
              <a:gd name="T27" fmla="*/ 0 h 45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593" h="45172" extrusionOk="0">
                <a:moveTo>
                  <a:pt x="14182" y="0"/>
                </a:moveTo>
                <a:cubicBezTo>
                  <a:pt x="13269" y="0"/>
                  <a:pt x="12360" y="159"/>
                  <a:pt x="11498" y="496"/>
                </a:cubicBezTo>
                <a:cubicBezTo>
                  <a:pt x="9055" y="1443"/>
                  <a:pt x="7294" y="3553"/>
                  <a:pt x="5749" y="5663"/>
                </a:cubicBezTo>
                <a:cubicBezTo>
                  <a:pt x="3972" y="8089"/>
                  <a:pt x="2327" y="10647"/>
                  <a:pt x="1363" y="13505"/>
                </a:cubicBezTo>
                <a:cubicBezTo>
                  <a:pt x="1" y="17476"/>
                  <a:pt x="51" y="21779"/>
                  <a:pt x="117" y="25982"/>
                </a:cubicBezTo>
                <a:cubicBezTo>
                  <a:pt x="167" y="30684"/>
                  <a:pt x="234" y="35418"/>
                  <a:pt x="948" y="40070"/>
                </a:cubicBezTo>
                <a:cubicBezTo>
                  <a:pt x="1164" y="41582"/>
                  <a:pt x="1513" y="43160"/>
                  <a:pt x="2559" y="44257"/>
                </a:cubicBezTo>
                <a:cubicBezTo>
                  <a:pt x="3186" y="44907"/>
                  <a:pt x="4093" y="45171"/>
                  <a:pt x="5143" y="45171"/>
                </a:cubicBezTo>
                <a:cubicBezTo>
                  <a:pt x="8549" y="45171"/>
                  <a:pt x="13463" y="42390"/>
                  <a:pt x="15203" y="40967"/>
                </a:cubicBezTo>
                <a:cubicBezTo>
                  <a:pt x="17695" y="38907"/>
                  <a:pt x="19439" y="35718"/>
                  <a:pt x="19140" y="32478"/>
                </a:cubicBezTo>
                <a:cubicBezTo>
                  <a:pt x="18791" y="28706"/>
                  <a:pt x="15801" y="25234"/>
                  <a:pt x="16665" y="21546"/>
                </a:cubicBezTo>
                <a:cubicBezTo>
                  <a:pt x="17279" y="19004"/>
                  <a:pt x="19555" y="17260"/>
                  <a:pt x="21051" y="15083"/>
                </a:cubicBezTo>
                <a:cubicBezTo>
                  <a:pt x="23227" y="11893"/>
                  <a:pt x="23593" y="7424"/>
                  <a:pt x="21566" y="4118"/>
                </a:cubicBezTo>
                <a:cubicBezTo>
                  <a:pt x="20023" y="1602"/>
                  <a:pt x="17086" y="0"/>
                  <a:pt x="14182" y="0"/>
                </a:cubicBezTo>
                <a:close/>
              </a:path>
            </a:pathLst>
          </a:custGeom>
          <a:solidFill>
            <a:srgbClr val="BBE1F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 name="Google Shape;996;p32"/>
          <p:cNvSpPr>
            <a:spLocks/>
          </p:cNvSpPr>
          <p:nvPr/>
        </p:nvSpPr>
        <p:spPr bwMode="auto">
          <a:xfrm rot="8400222">
            <a:off x="7940675" y="-312738"/>
            <a:ext cx="1854200" cy="2478088"/>
          </a:xfrm>
          <a:custGeom>
            <a:avLst/>
            <a:gdLst>
              <a:gd name="T0" fmla="*/ 14182 w 23593"/>
              <a:gd name="T1" fmla="*/ 0 h 45172"/>
              <a:gd name="T2" fmla="*/ 11498 w 23593"/>
              <a:gd name="T3" fmla="*/ 496 h 45172"/>
              <a:gd name="T4" fmla="*/ 5749 w 23593"/>
              <a:gd name="T5" fmla="*/ 5663 h 45172"/>
              <a:gd name="T6" fmla="*/ 1363 w 23593"/>
              <a:gd name="T7" fmla="*/ 13505 h 45172"/>
              <a:gd name="T8" fmla="*/ 117 w 23593"/>
              <a:gd name="T9" fmla="*/ 25982 h 45172"/>
              <a:gd name="T10" fmla="*/ 948 w 23593"/>
              <a:gd name="T11" fmla="*/ 40070 h 45172"/>
              <a:gd name="T12" fmla="*/ 2559 w 23593"/>
              <a:gd name="T13" fmla="*/ 44257 h 45172"/>
              <a:gd name="T14" fmla="*/ 5143 w 23593"/>
              <a:gd name="T15" fmla="*/ 45171 h 45172"/>
              <a:gd name="T16" fmla="*/ 15203 w 23593"/>
              <a:gd name="T17" fmla="*/ 40967 h 45172"/>
              <a:gd name="T18" fmla="*/ 19140 w 23593"/>
              <a:gd name="T19" fmla="*/ 32478 h 45172"/>
              <a:gd name="T20" fmla="*/ 16665 w 23593"/>
              <a:gd name="T21" fmla="*/ 21546 h 45172"/>
              <a:gd name="T22" fmla="*/ 21051 w 23593"/>
              <a:gd name="T23" fmla="*/ 15083 h 45172"/>
              <a:gd name="T24" fmla="*/ 21566 w 23593"/>
              <a:gd name="T25" fmla="*/ 4118 h 45172"/>
              <a:gd name="T26" fmla="*/ 14182 w 23593"/>
              <a:gd name="T27" fmla="*/ 0 h 45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593" h="45172" extrusionOk="0">
                <a:moveTo>
                  <a:pt x="14182" y="0"/>
                </a:moveTo>
                <a:cubicBezTo>
                  <a:pt x="13269" y="0"/>
                  <a:pt x="12360" y="159"/>
                  <a:pt x="11498" y="496"/>
                </a:cubicBezTo>
                <a:cubicBezTo>
                  <a:pt x="9055" y="1443"/>
                  <a:pt x="7294" y="3553"/>
                  <a:pt x="5749" y="5663"/>
                </a:cubicBezTo>
                <a:cubicBezTo>
                  <a:pt x="3972" y="8089"/>
                  <a:pt x="2327" y="10647"/>
                  <a:pt x="1363" y="13505"/>
                </a:cubicBezTo>
                <a:cubicBezTo>
                  <a:pt x="1" y="17476"/>
                  <a:pt x="51" y="21779"/>
                  <a:pt x="117" y="25982"/>
                </a:cubicBezTo>
                <a:cubicBezTo>
                  <a:pt x="167" y="30684"/>
                  <a:pt x="234" y="35418"/>
                  <a:pt x="948" y="40070"/>
                </a:cubicBezTo>
                <a:cubicBezTo>
                  <a:pt x="1164" y="41582"/>
                  <a:pt x="1513" y="43160"/>
                  <a:pt x="2559" y="44257"/>
                </a:cubicBezTo>
                <a:cubicBezTo>
                  <a:pt x="3186" y="44907"/>
                  <a:pt x="4093" y="45171"/>
                  <a:pt x="5143" y="45171"/>
                </a:cubicBezTo>
                <a:cubicBezTo>
                  <a:pt x="8549" y="45171"/>
                  <a:pt x="13463" y="42390"/>
                  <a:pt x="15203" y="40967"/>
                </a:cubicBezTo>
                <a:cubicBezTo>
                  <a:pt x="17695" y="38907"/>
                  <a:pt x="19439" y="35718"/>
                  <a:pt x="19140" y="32478"/>
                </a:cubicBezTo>
                <a:cubicBezTo>
                  <a:pt x="18791" y="28706"/>
                  <a:pt x="15801" y="25234"/>
                  <a:pt x="16665" y="21546"/>
                </a:cubicBezTo>
                <a:cubicBezTo>
                  <a:pt x="17279" y="19004"/>
                  <a:pt x="19555" y="17260"/>
                  <a:pt x="21051" y="15083"/>
                </a:cubicBezTo>
                <a:cubicBezTo>
                  <a:pt x="23227" y="11893"/>
                  <a:pt x="23593" y="7424"/>
                  <a:pt x="21566" y="4118"/>
                </a:cubicBezTo>
                <a:cubicBezTo>
                  <a:pt x="20023" y="1602"/>
                  <a:pt x="17086" y="0"/>
                  <a:pt x="14182" y="0"/>
                </a:cubicBezTo>
                <a:close/>
              </a:path>
            </a:pathLst>
          </a:custGeom>
          <a:solidFill>
            <a:srgbClr val="BBE1F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 name="Google Shape;997;p32"/>
          <p:cNvSpPr>
            <a:spLocks/>
          </p:cNvSpPr>
          <p:nvPr/>
        </p:nvSpPr>
        <p:spPr bwMode="auto">
          <a:xfrm flipH="1">
            <a:off x="8518525" y="4006850"/>
            <a:ext cx="188913" cy="184150"/>
          </a:xfrm>
          <a:custGeom>
            <a:avLst/>
            <a:gdLst>
              <a:gd name="T0" fmla="*/ 9836 w 13077"/>
              <a:gd name="T1" fmla="*/ 0 h 12835"/>
              <a:gd name="T2" fmla="*/ 9174 w 13077"/>
              <a:gd name="T3" fmla="*/ 96 h 12835"/>
              <a:gd name="T4" fmla="*/ 7473 w 13077"/>
              <a:gd name="T5" fmla="*/ 1797 h 12835"/>
              <a:gd name="T6" fmla="*/ 7340 w 13077"/>
              <a:gd name="T7" fmla="*/ 4399 h 12835"/>
              <a:gd name="T8" fmla="*/ 4738 w 13077"/>
              <a:gd name="T9" fmla="*/ 1964 h 12835"/>
              <a:gd name="T10" fmla="*/ 3258 w 13077"/>
              <a:gd name="T11" fmla="*/ 1682 h 12835"/>
              <a:gd name="T12" fmla="*/ 1302 w 13077"/>
              <a:gd name="T13" fmla="*/ 2297 h 12835"/>
              <a:gd name="T14" fmla="*/ 234 w 13077"/>
              <a:gd name="T15" fmla="*/ 5600 h 12835"/>
              <a:gd name="T16" fmla="*/ 1936 w 13077"/>
              <a:gd name="T17" fmla="*/ 8769 h 12835"/>
              <a:gd name="T18" fmla="*/ 11017 w 13077"/>
              <a:gd name="T19" fmla="*/ 12835 h 12835"/>
              <a:gd name="T20" fmla="*/ 11843 w 13077"/>
              <a:gd name="T21" fmla="*/ 12805 h 12835"/>
              <a:gd name="T22" fmla="*/ 11809 w 13077"/>
              <a:gd name="T23" fmla="*/ 8969 h 12835"/>
              <a:gd name="T24" fmla="*/ 12810 w 13077"/>
              <a:gd name="T25" fmla="*/ 5299 h 12835"/>
              <a:gd name="T26" fmla="*/ 12410 w 13077"/>
              <a:gd name="T27" fmla="*/ 1597 h 12835"/>
              <a:gd name="T28" fmla="*/ 9836 w 13077"/>
              <a:gd name="T29" fmla="*/ 0 h 12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77" h="12835" extrusionOk="0">
                <a:moveTo>
                  <a:pt x="9836" y="0"/>
                </a:moveTo>
                <a:cubicBezTo>
                  <a:pt x="9614" y="0"/>
                  <a:pt x="9392" y="31"/>
                  <a:pt x="9174" y="96"/>
                </a:cubicBezTo>
                <a:cubicBezTo>
                  <a:pt x="8407" y="363"/>
                  <a:pt x="7773" y="1030"/>
                  <a:pt x="7473" y="1797"/>
                </a:cubicBezTo>
                <a:cubicBezTo>
                  <a:pt x="7173" y="2598"/>
                  <a:pt x="7173" y="3565"/>
                  <a:pt x="7340" y="4399"/>
                </a:cubicBezTo>
                <a:cubicBezTo>
                  <a:pt x="6672" y="3365"/>
                  <a:pt x="5838" y="2431"/>
                  <a:pt x="4738" y="1964"/>
                </a:cubicBezTo>
                <a:cubicBezTo>
                  <a:pt x="4275" y="1782"/>
                  <a:pt x="3766" y="1682"/>
                  <a:pt x="3258" y="1682"/>
                </a:cubicBezTo>
                <a:cubicBezTo>
                  <a:pt x="2558" y="1682"/>
                  <a:pt x="1863" y="1872"/>
                  <a:pt x="1302" y="2297"/>
                </a:cubicBezTo>
                <a:cubicBezTo>
                  <a:pt x="335" y="3065"/>
                  <a:pt x="1" y="4399"/>
                  <a:pt x="234" y="5600"/>
                </a:cubicBezTo>
                <a:cubicBezTo>
                  <a:pt x="435" y="6801"/>
                  <a:pt x="1135" y="7868"/>
                  <a:pt x="1936" y="8769"/>
                </a:cubicBezTo>
                <a:cubicBezTo>
                  <a:pt x="4219" y="11330"/>
                  <a:pt x="7616" y="12835"/>
                  <a:pt x="11017" y="12835"/>
                </a:cubicBezTo>
                <a:cubicBezTo>
                  <a:pt x="11292" y="12835"/>
                  <a:pt x="11568" y="12825"/>
                  <a:pt x="11843" y="12805"/>
                </a:cubicBezTo>
                <a:cubicBezTo>
                  <a:pt x="11409" y="11604"/>
                  <a:pt x="11576" y="10270"/>
                  <a:pt x="11809" y="8969"/>
                </a:cubicBezTo>
                <a:cubicBezTo>
                  <a:pt x="12110" y="7768"/>
                  <a:pt x="12577" y="6567"/>
                  <a:pt x="12810" y="5299"/>
                </a:cubicBezTo>
                <a:cubicBezTo>
                  <a:pt x="13077" y="4065"/>
                  <a:pt x="13010" y="2698"/>
                  <a:pt x="12410" y="1597"/>
                </a:cubicBezTo>
                <a:cubicBezTo>
                  <a:pt x="11888" y="663"/>
                  <a:pt x="10869" y="0"/>
                  <a:pt x="9836"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 name="Google Shape;998;p32"/>
          <p:cNvSpPr>
            <a:spLocks/>
          </p:cNvSpPr>
          <p:nvPr/>
        </p:nvSpPr>
        <p:spPr bwMode="auto">
          <a:xfrm flipH="1">
            <a:off x="8845550" y="3219450"/>
            <a:ext cx="187325" cy="182563"/>
          </a:xfrm>
          <a:custGeom>
            <a:avLst/>
            <a:gdLst>
              <a:gd name="T0" fmla="*/ 5662 w 7507"/>
              <a:gd name="T1" fmla="*/ 1 h 7269"/>
              <a:gd name="T2" fmla="*/ 5305 w 7507"/>
              <a:gd name="T3" fmla="*/ 50 h 7269"/>
              <a:gd name="T4" fmla="*/ 4304 w 7507"/>
              <a:gd name="T5" fmla="*/ 1017 h 7269"/>
              <a:gd name="T6" fmla="*/ 4237 w 7507"/>
              <a:gd name="T7" fmla="*/ 2485 h 7269"/>
              <a:gd name="T8" fmla="*/ 2736 w 7507"/>
              <a:gd name="T9" fmla="*/ 1117 h 7269"/>
              <a:gd name="T10" fmla="*/ 1858 w 7507"/>
              <a:gd name="T11" fmla="*/ 920 h 7269"/>
              <a:gd name="T12" fmla="*/ 768 w 7507"/>
              <a:gd name="T13" fmla="*/ 1284 h 7269"/>
              <a:gd name="T14" fmla="*/ 134 w 7507"/>
              <a:gd name="T15" fmla="*/ 3152 h 7269"/>
              <a:gd name="T16" fmla="*/ 1102 w 7507"/>
              <a:gd name="T17" fmla="*/ 4953 h 7269"/>
              <a:gd name="T18" fmla="*/ 6354 w 7507"/>
              <a:gd name="T19" fmla="*/ 7268 h 7269"/>
              <a:gd name="T20" fmla="*/ 6772 w 7507"/>
              <a:gd name="T21" fmla="*/ 7255 h 7269"/>
              <a:gd name="T22" fmla="*/ 6806 w 7507"/>
              <a:gd name="T23" fmla="*/ 5154 h 7269"/>
              <a:gd name="T24" fmla="*/ 7406 w 7507"/>
              <a:gd name="T25" fmla="*/ 3019 h 7269"/>
              <a:gd name="T26" fmla="*/ 7139 w 7507"/>
              <a:gd name="T27" fmla="*/ 884 h 7269"/>
              <a:gd name="T28" fmla="*/ 5662 w 7507"/>
              <a:gd name="T29" fmla="*/ 1 h 7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07" h="7269" extrusionOk="0">
                <a:moveTo>
                  <a:pt x="5662" y="1"/>
                </a:moveTo>
                <a:cubicBezTo>
                  <a:pt x="5542" y="1"/>
                  <a:pt x="5423" y="16"/>
                  <a:pt x="5305" y="50"/>
                </a:cubicBezTo>
                <a:cubicBezTo>
                  <a:pt x="4838" y="183"/>
                  <a:pt x="4471" y="584"/>
                  <a:pt x="4304" y="1017"/>
                </a:cubicBezTo>
                <a:cubicBezTo>
                  <a:pt x="4137" y="1451"/>
                  <a:pt x="4137" y="2018"/>
                  <a:pt x="4237" y="2485"/>
                </a:cubicBezTo>
                <a:cubicBezTo>
                  <a:pt x="3837" y="1885"/>
                  <a:pt x="3337" y="1384"/>
                  <a:pt x="2736" y="1117"/>
                </a:cubicBezTo>
                <a:cubicBezTo>
                  <a:pt x="2463" y="988"/>
                  <a:pt x="2158" y="920"/>
                  <a:pt x="1858" y="920"/>
                </a:cubicBezTo>
                <a:cubicBezTo>
                  <a:pt x="1461" y="920"/>
                  <a:pt x="1071" y="1038"/>
                  <a:pt x="768" y="1284"/>
                </a:cubicBezTo>
                <a:cubicBezTo>
                  <a:pt x="234" y="1684"/>
                  <a:pt x="1" y="2485"/>
                  <a:pt x="134" y="3152"/>
                </a:cubicBezTo>
                <a:cubicBezTo>
                  <a:pt x="268" y="3819"/>
                  <a:pt x="635" y="4453"/>
                  <a:pt x="1102" y="4953"/>
                </a:cubicBezTo>
                <a:cubicBezTo>
                  <a:pt x="2411" y="6388"/>
                  <a:pt x="4362" y="7268"/>
                  <a:pt x="6354" y="7268"/>
                </a:cubicBezTo>
                <a:cubicBezTo>
                  <a:pt x="6493" y="7268"/>
                  <a:pt x="6633" y="7264"/>
                  <a:pt x="6772" y="7255"/>
                </a:cubicBezTo>
                <a:cubicBezTo>
                  <a:pt x="6505" y="6521"/>
                  <a:pt x="6606" y="5787"/>
                  <a:pt x="6806" y="5154"/>
                </a:cubicBezTo>
                <a:cubicBezTo>
                  <a:pt x="6972" y="4453"/>
                  <a:pt x="7273" y="3719"/>
                  <a:pt x="7406" y="3019"/>
                </a:cubicBezTo>
                <a:cubicBezTo>
                  <a:pt x="7506" y="2318"/>
                  <a:pt x="7506" y="1518"/>
                  <a:pt x="7139" y="884"/>
                </a:cubicBezTo>
                <a:cubicBezTo>
                  <a:pt x="6834" y="384"/>
                  <a:pt x="6252" y="1"/>
                  <a:pt x="5662" y="1"/>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 name="Google Shape;999;p32"/>
          <p:cNvSpPr>
            <a:spLocks/>
          </p:cNvSpPr>
          <p:nvPr/>
        </p:nvSpPr>
        <p:spPr bwMode="auto">
          <a:xfrm flipH="1">
            <a:off x="8518525" y="2433638"/>
            <a:ext cx="327025" cy="320675"/>
          </a:xfrm>
          <a:custGeom>
            <a:avLst/>
            <a:gdLst>
              <a:gd name="T0" fmla="*/ 3220 w 13043"/>
              <a:gd name="T1" fmla="*/ 0 h 12862"/>
              <a:gd name="T2" fmla="*/ 667 w 13043"/>
              <a:gd name="T3" fmla="*/ 1597 h 12862"/>
              <a:gd name="T4" fmla="*/ 234 w 13043"/>
              <a:gd name="T5" fmla="*/ 5333 h 12862"/>
              <a:gd name="T6" fmla="*/ 1234 w 13043"/>
              <a:gd name="T7" fmla="*/ 9002 h 12862"/>
              <a:gd name="T8" fmla="*/ 1201 w 13043"/>
              <a:gd name="T9" fmla="*/ 12838 h 12862"/>
              <a:gd name="T10" fmla="*/ 1937 w 13043"/>
              <a:gd name="T11" fmla="*/ 12861 h 12862"/>
              <a:gd name="T12" fmla="*/ 11108 w 13043"/>
              <a:gd name="T13" fmla="*/ 8768 h 12862"/>
              <a:gd name="T14" fmla="*/ 12843 w 13043"/>
              <a:gd name="T15" fmla="*/ 5599 h 12862"/>
              <a:gd name="T16" fmla="*/ 11742 w 13043"/>
              <a:gd name="T17" fmla="*/ 2330 h 12862"/>
              <a:gd name="T18" fmla="*/ 9808 w 13043"/>
              <a:gd name="T19" fmla="*/ 1690 h 12862"/>
              <a:gd name="T20" fmla="*/ 8340 w 13043"/>
              <a:gd name="T21" fmla="*/ 1997 h 12862"/>
              <a:gd name="T22" fmla="*/ 5704 w 13043"/>
              <a:gd name="T23" fmla="*/ 4399 h 12862"/>
              <a:gd name="T24" fmla="*/ 5571 w 13043"/>
              <a:gd name="T25" fmla="*/ 1830 h 12862"/>
              <a:gd name="T26" fmla="*/ 3870 w 13043"/>
              <a:gd name="T27" fmla="*/ 96 h 12862"/>
              <a:gd name="T28" fmla="*/ 3220 w 13043"/>
              <a:gd name="T29" fmla="*/ 0 h 12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43" h="12862" extrusionOk="0">
                <a:moveTo>
                  <a:pt x="3220" y="0"/>
                </a:moveTo>
                <a:cubicBezTo>
                  <a:pt x="2199" y="0"/>
                  <a:pt x="1162" y="663"/>
                  <a:pt x="667" y="1597"/>
                </a:cubicBezTo>
                <a:cubicBezTo>
                  <a:pt x="34" y="2697"/>
                  <a:pt x="0" y="4065"/>
                  <a:pt x="234" y="5333"/>
                </a:cubicBezTo>
                <a:cubicBezTo>
                  <a:pt x="501" y="6567"/>
                  <a:pt x="934" y="7768"/>
                  <a:pt x="1234" y="9002"/>
                </a:cubicBezTo>
                <a:cubicBezTo>
                  <a:pt x="1501" y="10269"/>
                  <a:pt x="1601" y="11604"/>
                  <a:pt x="1201" y="12838"/>
                </a:cubicBezTo>
                <a:cubicBezTo>
                  <a:pt x="1446" y="12854"/>
                  <a:pt x="1691" y="12861"/>
                  <a:pt x="1937" y="12861"/>
                </a:cubicBezTo>
                <a:cubicBezTo>
                  <a:pt x="5372" y="12861"/>
                  <a:pt x="8836" y="11352"/>
                  <a:pt x="11108" y="8768"/>
                </a:cubicBezTo>
                <a:cubicBezTo>
                  <a:pt x="11909" y="7868"/>
                  <a:pt x="12609" y="6834"/>
                  <a:pt x="12843" y="5599"/>
                </a:cubicBezTo>
                <a:cubicBezTo>
                  <a:pt x="13043" y="4399"/>
                  <a:pt x="12709" y="3064"/>
                  <a:pt x="11742" y="2330"/>
                </a:cubicBezTo>
                <a:cubicBezTo>
                  <a:pt x="11185" y="1889"/>
                  <a:pt x="10496" y="1690"/>
                  <a:pt x="9808" y="1690"/>
                </a:cubicBezTo>
                <a:cubicBezTo>
                  <a:pt x="9300" y="1690"/>
                  <a:pt x="8793" y="1799"/>
                  <a:pt x="8340" y="1997"/>
                </a:cubicBezTo>
                <a:cubicBezTo>
                  <a:pt x="7205" y="2431"/>
                  <a:pt x="6371" y="3365"/>
                  <a:pt x="5704" y="4399"/>
                </a:cubicBezTo>
                <a:cubicBezTo>
                  <a:pt x="5871" y="3565"/>
                  <a:pt x="5871" y="2597"/>
                  <a:pt x="5571" y="1830"/>
                </a:cubicBezTo>
                <a:cubicBezTo>
                  <a:pt x="5271" y="1030"/>
                  <a:pt x="4670" y="362"/>
                  <a:pt x="3870" y="96"/>
                </a:cubicBezTo>
                <a:cubicBezTo>
                  <a:pt x="3658" y="31"/>
                  <a:pt x="3439" y="0"/>
                  <a:pt x="3220"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 name="Google Shape;1000;p32"/>
          <p:cNvSpPr>
            <a:spLocks/>
          </p:cNvSpPr>
          <p:nvPr/>
        </p:nvSpPr>
        <p:spPr bwMode="auto">
          <a:xfrm>
            <a:off x="8821738" y="4845050"/>
            <a:ext cx="187325" cy="184150"/>
          </a:xfrm>
          <a:custGeom>
            <a:avLst/>
            <a:gdLst>
              <a:gd name="T0" fmla="*/ 9836 w 13077"/>
              <a:gd name="T1" fmla="*/ 0 h 12835"/>
              <a:gd name="T2" fmla="*/ 9174 w 13077"/>
              <a:gd name="T3" fmla="*/ 96 h 12835"/>
              <a:gd name="T4" fmla="*/ 7473 w 13077"/>
              <a:gd name="T5" fmla="*/ 1797 h 12835"/>
              <a:gd name="T6" fmla="*/ 7340 w 13077"/>
              <a:gd name="T7" fmla="*/ 4399 h 12835"/>
              <a:gd name="T8" fmla="*/ 4738 w 13077"/>
              <a:gd name="T9" fmla="*/ 1964 h 12835"/>
              <a:gd name="T10" fmla="*/ 3258 w 13077"/>
              <a:gd name="T11" fmla="*/ 1682 h 12835"/>
              <a:gd name="T12" fmla="*/ 1302 w 13077"/>
              <a:gd name="T13" fmla="*/ 2297 h 12835"/>
              <a:gd name="T14" fmla="*/ 234 w 13077"/>
              <a:gd name="T15" fmla="*/ 5600 h 12835"/>
              <a:gd name="T16" fmla="*/ 1936 w 13077"/>
              <a:gd name="T17" fmla="*/ 8769 h 12835"/>
              <a:gd name="T18" fmla="*/ 11017 w 13077"/>
              <a:gd name="T19" fmla="*/ 12835 h 12835"/>
              <a:gd name="T20" fmla="*/ 11843 w 13077"/>
              <a:gd name="T21" fmla="*/ 12805 h 12835"/>
              <a:gd name="T22" fmla="*/ 11809 w 13077"/>
              <a:gd name="T23" fmla="*/ 8969 h 12835"/>
              <a:gd name="T24" fmla="*/ 12810 w 13077"/>
              <a:gd name="T25" fmla="*/ 5299 h 12835"/>
              <a:gd name="T26" fmla="*/ 12410 w 13077"/>
              <a:gd name="T27" fmla="*/ 1597 h 12835"/>
              <a:gd name="T28" fmla="*/ 9836 w 13077"/>
              <a:gd name="T29" fmla="*/ 0 h 12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77" h="12835" extrusionOk="0">
                <a:moveTo>
                  <a:pt x="9836" y="0"/>
                </a:moveTo>
                <a:cubicBezTo>
                  <a:pt x="9614" y="0"/>
                  <a:pt x="9392" y="31"/>
                  <a:pt x="9174" y="96"/>
                </a:cubicBezTo>
                <a:cubicBezTo>
                  <a:pt x="8407" y="363"/>
                  <a:pt x="7773" y="1030"/>
                  <a:pt x="7473" y="1797"/>
                </a:cubicBezTo>
                <a:cubicBezTo>
                  <a:pt x="7173" y="2598"/>
                  <a:pt x="7173" y="3565"/>
                  <a:pt x="7340" y="4399"/>
                </a:cubicBezTo>
                <a:cubicBezTo>
                  <a:pt x="6672" y="3365"/>
                  <a:pt x="5838" y="2431"/>
                  <a:pt x="4738" y="1964"/>
                </a:cubicBezTo>
                <a:cubicBezTo>
                  <a:pt x="4275" y="1782"/>
                  <a:pt x="3766" y="1682"/>
                  <a:pt x="3258" y="1682"/>
                </a:cubicBezTo>
                <a:cubicBezTo>
                  <a:pt x="2558" y="1682"/>
                  <a:pt x="1863" y="1872"/>
                  <a:pt x="1302" y="2297"/>
                </a:cubicBezTo>
                <a:cubicBezTo>
                  <a:pt x="335" y="3065"/>
                  <a:pt x="1" y="4399"/>
                  <a:pt x="234" y="5600"/>
                </a:cubicBezTo>
                <a:cubicBezTo>
                  <a:pt x="435" y="6801"/>
                  <a:pt x="1135" y="7868"/>
                  <a:pt x="1936" y="8769"/>
                </a:cubicBezTo>
                <a:cubicBezTo>
                  <a:pt x="4219" y="11330"/>
                  <a:pt x="7616" y="12835"/>
                  <a:pt x="11017" y="12835"/>
                </a:cubicBezTo>
                <a:cubicBezTo>
                  <a:pt x="11292" y="12835"/>
                  <a:pt x="11568" y="12825"/>
                  <a:pt x="11843" y="12805"/>
                </a:cubicBezTo>
                <a:cubicBezTo>
                  <a:pt x="11409" y="11604"/>
                  <a:pt x="11576" y="10270"/>
                  <a:pt x="11809" y="8969"/>
                </a:cubicBezTo>
                <a:cubicBezTo>
                  <a:pt x="12110" y="7768"/>
                  <a:pt x="12577" y="6567"/>
                  <a:pt x="12810" y="5299"/>
                </a:cubicBezTo>
                <a:cubicBezTo>
                  <a:pt x="13077" y="4065"/>
                  <a:pt x="13010" y="2698"/>
                  <a:pt x="12410" y="1597"/>
                </a:cubicBezTo>
                <a:cubicBezTo>
                  <a:pt x="11888" y="663"/>
                  <a:pt x="10869" y="0"/>
                  <a:pt x="9836"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8" name="Google Shape;1001;p32"/>
          <p:cNvGrpSpPr>
            <a:grpSpLocks/>
          </p:cNvGrpSpPr>
          <p:nvPr/>
        </p:nvGrpSpPr>
        <p:grpSpPr bwMode="auto">
          <a:xfrm rot="-7710944">
            <a:off x="8356600" y="-428624"/>
            <a:ext cx="581025" cy="1612900"/>
            <a:chOff x="2295150" y="3140200"/>
            <a:chExt cx="580425" cy="1612825"/>
          </a:xfrm>
        </p:grpSpPr>
        <p:sp>
          <p:nvSpPr>
            <p:cNvPr id="9" name="Google Shape;1002;p32"/>
            <p:cNvSpPr>
              <a:spLocks/>
            </p:cNvSpPr>
            <p:nvPr/>
          </p:nvSpPr>
          <p:spPr bwMode="auto">
            <a:xfrm>
              <a:off x="2295150" y="3140200"/>
              <a:ext cx="580425" cy="1612000"/>
            </a:xfrm>
            <a:custGeom>
              <a:avLst/>
              <a:gdLst>
                <a:gd name="T0" fmla="*/ 501 w 23217"/>
                <a:gd name="T1" fmla="*/ 0 h 64480"/>
                <a:gd name="T2" fmla="*/ 467 w 23217"/>
                <a:gd name="T3" fmla="*/ 500 h 64480"/>
                <a:gd name="T4" fmla="*/ 34 w 23217"/>
                <a:gd name="T5" fmla="*/ 10608 h 64480"/>
                <a:gd name="T6" fmla="*/ 34 w 23217"/>
                <a:gd name="T7" fmla="*/ 11141 h 64480"/>
                <a:gd name="T8" fmla="*/ 667 w 23217"/>
                <a:gd name="T9" fmla="*/ 20682 h 64480"/>
                <a:gd name="T10" fmla="*/ 701 w 23217"/>
                <a:gd name="T11" fmla="*/ 21149 h 64480"/>
                <a:gd name="T12" fmla="*/ 2469 w 23217"/>
                <a:gd name="T13" fmla="*/ 30689 h 64480"/>
                <a:gd name="T14" fmla="*/ 2602 w 23217"/>
                <a:gd name="T15" fmla="*/ 31122 h 64480"/>
                <a:gd name="T16" fmla="*/ 5171 w 23217"/>
                <a:gd name="T17" fmla="*/ 39462 h 64480"/>
                <a:gd name="T18" fmla="*/ 5337 w 23217"/>
                <a:gd name="T19" fmla="*/ 39895 h 64480"/>
                <a:gd name="T20" fmla="*/ 9274 w 23217"/>
                <a:gd name="T21" fmla="*/ 48401 h 64480"/>
                <a:gd name="T22" fmla="*/ 9474 w 23217"/>
                <a:gd name="T23" fmla="*/ 48835 h 64480"/>
                <a:gd name="T24" fmla="*/ 21549 w 23217"/>
                <a:gd name="T25" fmla="*/ 64246 h 64480"/>
                <a:gd name="T26" fmla="*/ 21816 w 23217"/>
                <a:gd name="T27" fmla="*/ 64480 h 64480"/>
                <a:gd name="T28" fmla="*/ 21883 w 23217"/>
                <a:gd name="T29" fmla="*/ 64046 h 64480"/>
                <a:gd name="T30" fmla="*/ 23117 w 23217"/>
                <a:gd name="T31" fmla="*/ 51404 h 64480"/>
                <a:gd name="T32" fmla="*/ 23117 w 23217"/>
                <a:gd name="T33" fmla="*/ 50903 h 64480"/>
                <a:gd name="T34" fmla="*/ 21949 w 23217"/>
                <a:gd name="T35" fmla="*/ 41196 h 64480"/>
                <a:gd name="T36" fmla="*/ 21849 w 23217"/>
                <a:gd name="T37" fmla="*/ 40796 h 64480"/>
                <a:gd name="T38" fmla="*/ 19614 w 23217"/>
                <a:gd name="T39" fmla="*/ 32557 h 64480"/>
                <a:gd name="T40" fmla="*/ 19481 w 23217"/>
                <a:gd name="T41" fmla="*/ 32156 h 64480"/>
                <a:gd name="T42" fmla="*/ 16178 w 23217"/>
                <a:gd name="T43" fmla="*/ 24151 h 64480"/>
                <a:gd name="T44" fmla="*/ 16012 w 23217"/>
                <a:gd name="T45" fmla="*/ 23784 h 64480"/>
                <a:gd name="T46" fmla="*/ 11875 w 23217"/>
                <a:gd name="T47" fmla="*/ 15945 h 64480"/>
                <a:gd name="T48" fmla="*/ 11675 w 23217"/>
                <a:gd name="T49" fmla="*/ 15545 h 64480"/>
                <a:gd name="T50" fmla="*/ 6805 w 23217"/>
                <a:gd name="T51" fmla="*/ 8006 h 64480"/>
                <a:gd name="T52" fmla="*/ 6505 w 23217"/>
                <a:gd name="T53" fmla="*/ 7606 h 64480"/>
                <a:gd name="T54" fmla="*/ 834 w 23217"/>
                <a:gd name="T55" fmla="*/ 334 h 64480"/>
                <a:gd name="T56" fmla="*/ 501 w 23217"/>
                <a:gd name="T57" fmla="*/ 0 h 64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217" h="64480" extrusionOk="0">
                  <a:moveTo>
                    <a:pt x="501" y="0"/>
                  </a:moveTo>
                  <a:cubicBezTo>
                    <a:pt x="501" y="167"/>
                    <a:pt x="467" y="334"/>
                    <a:pt x="467" y="500"/>
                  </a:cubicBezTo>
                  <a:cubicBezTo>
                    <a:pt x="134" y="4003"/>
                    <a:pt x="0" y="7372"/>
                    <a:pt x="34" y="10608"/>
                  </a:cubicBezTo>
                  <a:lnTo>
                    <a:pt x="34" y="11141"/>
                  </a:lnTo>
                  <a:cubicBezTo>
                    <a:pt x="100" y="14477"/>
                    <a:pt x="334" y="17679"/>
                    <a:pt x="667" y="20682"/>
                  </a:cubicBezTo>
                  <a:cubicBezTo>
                    <a:pt x="667" y="20848"/>
                    <a:pt x="701" y="20982"/>
                    <a:pt x="701" y="21149"/>
                  </a:cubicBezTo>
                  <a:cubicBezTo>
                    <a:pt x="1134" y="24518"/>
                    <a:pt x="1768" y="27720"/>
                    <a:pt x="2469" y="30689"/>
                  </a:cubicBezTo>
                  <a:cubicBezTo>
                    <a:pt x="2502" y="30822"/>
                    <a:pt x="2535" y="30989"/>
                    <a:pt x="2602" y="31122"/>
                  </a:cubicBezTo>
                  <a:cubicBezTo>
                    <a:pt x="3336" y="34125"/>
                    <a:pt x="4203" y="36860"/>
                    <a:pt x="5171" y="39462"/>
                  </a:cubicBezTo>
                  <a:cubicBezTo>
                    <a:pt x="5204" y="39628"/>
                    <a:pt x="5304" y="39729"/>
                    <a:pt x="5337" y="39895"/>
                  </a:cubicBezTo>
                  <a:cubicBezTo>
                    <a:pt x="6538" y="43031"/>
                    <a:pt x="7873" y="45866"/>
                    <a:pt x="9274" y="48401"/>
                  </a:cubicBezTo>
                  <a:cubicBezTo>
                    <a:pt x="9307" y="48535"/>
                    <a:pt x="9374" y="48702"/>
                    <a:pt x="9474" y="48835"/>
                  </a:cubicBezTo>
                  <a:cubicBezTo>
                    <a:pt x="14644" y="58208"/>
                    <a:pt x="20315" y="63212"/>
                    <a:pt x="21549" y="64246"/>
                  </a:cubicBezTo>
                  <a:cubicBezTo>
                    <a:pt x="21716" y="64380"/>
                    <a:pt x="21816" y="64480"/>
                    <a:pt x="21816" y="64480"/>
                  </a:cubicBezTo>
                  <a:cubicBezTo>
                    <a:pt x="21849" y="64346"/>
                    <a:pt x="21849" y="64179"/>
                    <a:pt x="21883" y="64046"/>
                  </a:cubicBezTo>
                  <a:cubicBezTo>
                    <a:pt x="22850" y="59810"/>
                    <a:pt x="23217" y="55540"/>
                    <a:pt x="23117" y="51404"/>
                  </a:cubicBezTo>
                  <a:lnTo>
                    <a:pt x="23117" y="50903"/>
                  </a:lnTo>
                  <a:cubicBezTo>
                    <a:pt x="23017" y="47634"/>
                    <a:pt x="22583" y="44365"/>
                    <a:pt x="21949" y="41196"/>
                  </a:cubicBezTo>
                  <a:cubicBezTo>
                    <a:pt x="21883" y="41063"/>
                    <a:pt x="21883" y="40896"/>
                    <a:pt x="21849" y="40796"/>
                  </a:cubicBezTo>
                  <a:cubicBezTo>
                    <a:pt x="21282" y="37961"/>
                    <a:pt x="20515" y="35192"/>
                    <a:pt x="19614" y="32557"/>
                  </a:cubicBezTo>
                  <a:cubicBezTo>
                    <a:pt x="19548" y="32457"/>
                    <a:pt x="19514" y="32290"/>
                    <a:pt x="19481" y="32156"/>
                  </a:cubicBezTo>
                  <a:cubicBezTo>
                    <a:pt x="18513" y="29354"/>
                    <a:pt x="17379" y="26653"/>
                    <a:pt x="16178" y="24151"/>
                  </a:cubicBezTo>
                  <a:cubicBezTo>
                    <a:pt x="16145" y="24017"/>
                    <a:pt x="16112" y="23884"/>
                    <a:pt x="16012" y="23784"/>
                  </a:cubicBezTo>
                  <a:cubicBezTo>
                    <a:pt x="14677" y="20948"/>
                    <a:pt x="13310" y="18347"/>
                    <a:pt x="11875" y="15945"/>
                  </a:cubicBezTo>
                  <a:cubicBezTo>
                    <a:pt x="11842" y="15811"/>
                    <a:pt x="11742" y="15678"/>
                    <a:pt x="11675" y="15545"/>
                  </a:cubicBezTo>
                  <a:cubicBezTo>
                    <a:pt x="10007" y="12709"/>
                    <a:pt x="8306" y="10174"/>
                    <a:pt x="6805" y="8006"/>
                  </a:cubicBezTo>
                  <a:cubicBezTo>
                    <a:pt x="6705" y="7839"/>
                    <a:pt x="6605" y="7706"/>
                    <a:pt x="6505" y="7606"/>
                  </a:cubicBezTo>
                  <a:cubicBezTo>
                    <a:pt x="3803" y="3803"/>
                    <a:pt x="1635" y="1201"/>
                    <a:pt x="834" y="334"/>
                  </a:cubicBezTo>
                  <a:lnTo>
                    <a:pt x="501" y="0"/>
                  </a:ln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 name="Google Shape;1003;p32"/>
            <p:cNvSpPr>
              <a:spLocks/>
            </p:cNvSpPr>
            <p:nvPr/>
          </p:nvSpPr>
          <p:spPr bwMode="auto">
            <a:xfrm>
              <a:off x="2296800" y="3141025"/>
              <a:ext cx="577125" cy="1612000"/>
            </a:xfrm>
            <a:custGeom>
              <a:avLst/>
              <a:gdLst>
                <a:gd name="T0" fmla="*/ 401 w 23085"/>
                <a:gd name="T1" fmla="*/ 501 h 64480"/>
                <a:gd name="T2" fmla="*/ 6572 w 23085"/>
                <a:gd name="T3" fmla="*/ 15478 h 64480"/>
                <a:gd name="T4" fmla="*/ 1 w 23085"/>
                <a:gd name="T5" fmla="*/ 11142 h 64480"/>
                <a:gd name="T6" fmla="*/ 6806 w 23085"/>
                <a:gd name="T7" fmla="*/ 16079 h 64480"/>
                <a:gd name="T8" fmla="*/ 635 w 23085"/>
                <a:gd name="T9" fmla="*/ 20682 h 64480"/>
                <a:gd name="T10" fmla="*/ 668 w 23085"/>
                <a:gd name="T11" fmla="*/ 21149 h 64480"/>
                <a:gd name="T12" fmla="*/ 10142 w 23085"/>
                <a:gd name="T13" fmla="*/ 24685 h 64480"/>
                <a:gd name="T14" fmla="*/ 12910 w 23085"/>
                <a:gd name="T15" fmla="*/ 32290 h 64480"/>
                <a:gd name="T16" fmla="*/ 2436 w 23085"/>
                <a:gd name="T17" fmla="*/ 30689 h 64480"/>
                <a:gd name="T18" fmla="*/ 2569 w 23085"/>
                <a:gd name="T19" fmla="*/ 31123 h 64480"/>
                <a:gd name="T20" fmla="*/ 13077 w 23085"/>
                <a:gd name="T21" fmla="*/ 32624 h 64480"/>
                <a:gd name="T22" fmla="*/ 15912 w 23085"/>
                <a:gd name="T23" fmla="*/ 41130 h 64480"/>
                <a:gd name="T24" fmla="*/ 5171 w 23085"/>
                <a:gd name="T25" fmla="*/ 39429 h 64480"/>
                <a:gd name="T26" fmla="*/ 12477 w 23085"/>
                <a:gd name="T27" fmla="*/ 41330 h 64480"/>
                <a:gd name="T28" fmla="*/ 18014 w 23085"/>
                <a:gd name="T29" fmla="*/ 48535 h 64480"/>
                <a:gd name="T30" fmla="*/ 14327 w 23085"/>
                <a:gd name="T31" fmla="*/ 48722 h 64480"/>
                <a:gd name="T32" fmla="*/ 9241 w 23085"/>
                <a:gd name="T33" fmla="*/ 48368 h 64480"/>
                <a:gd name="T34" fmla="*/ 14578 w 23085"/>
                <a:gd name="T35" fmla="*/ 49136 h 64480"/>
                <a:gd name="T36" fmla="*/ 18081 w 23085"/>
                <a:gd name="T37" fmla="*/ 48935 h 64480"/>
                <a:gd name="T38" fmla="*/ 21483 w 23085"/>
                <a:gd name="T39" fmla="*/ 64280 h 64480"/>
                <a:gd name="T40" fmla="*/ 21817 w 23085"/>
                <a:gd name="T41" fmla="*/ 64046 h 64480"/>
                <a:gd name="T42" fmla="*/ 22484 w 23085"/>
                <a:gd name="T43" fmla="*/ 51871 h 64480"/>
                <a:gd name="T44" fmla="*/ 23084 w 23085"/>
                <a:gd name="T45" fmla="*/ 50937 h 64480"/>
                <a:gd name="T46" fmla="*/ 17280 w 23085"/>
                <a:gd name="T47" fmla="*/ 44666 h 64480"/>
                <a:gd name="T48" fmla="*/ 21917 w 23085"/>
                <a:gd name="T49" fmla="*/ 41163 h 64480"/>
                <a:gd name="T50" fmla="*/ 17180 w 23085"/>
                <a:gd name="T51" fmla="*/ 44299 h 64480"/>
                <a:gd name="T52" fmla="*/ 16235 w 23085"/>
                <a:gd name="T53" fmla="*/ 41235 h 64480"/>
                <a:gd name="T54" fmla="*/ 15846 w 23085"/>
                <a:gd name="T55" fmla="*/ 40263 h 64480"/>
                <a:gd name="T56" fmla="*/ 17513 w 23085"/>
                <a:gd name="T57" fmla="*/ 34592 h 64480"/>
                <a:gd name="T58" fmla="*/ 19315 w 23085"/>
                <a:gd name="T59" fmla="*/ 32190 h 64480"/>
                <a:gd name="T60" fmla="*/ 11676 w 23085"/>
                <a:gd name="T61" fmla="*/ 28087 h 64480"/>
                <a:gd name="T62" fmla="*/ 16012 w 23085"/>
                <a:gd name="T63" fmla="*/ 24151 h 64480"/>
                <a:gd name="T64" fmla="*/ 11576 w 23085"/>
                <a:gd name="T65" fmla="*/ 27687 h 64480"/>
                <a:gd name="T66" fmla="*/ 8774 w 23085"/>
                <a:gd name="T67" fmla="*/ 20182 h 64480"/>
                <a:gd name="T68" fmla="*/ 11776 w 23085"/>
                <a:gd name="T69" fmla="*/ 15878 h 64480"/>
                <a:gd name="T70" fmla="*/ 8607 w 23085"/>
                <a:gd name="T71" fmla="*/ 19781 h 64480"/>
                <a:gd name="T72" fmla="*/ 5438 w 23085"/>
                <a:gd name="T73" fmla="*/ 11776 h 64480"/>
                <a:gd name="T74" fmla="*/ 6406 w 23085"/>
                <a:gd name="T75" fmla="*/ 7539 h 64480"/>
                <a:gd name="T76" fmla="*/ 802 w 23085"/>
                <a:gd name="T77" fmla="*/ 467 h 64480"/>
                <a:gd name="T78" fmla="*/ 435 w 23085"/>
                <a:gd name="T79" fmla="*/ 0 h 64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085" h="64480" extrusionOk="0">
                  <a:moveTo>
                    <a:pt x="435" y="0"/>
                  </a:moveTo>
                  <a:cubicBezTo>
                    <a:pt x="435" y="167"/>
                    <a:pt x="401" y="334"/>
                    <a:pt x="401" y="501"/>
                  </a:cubicBezTo>
                  <a:cubicBezTo>
                    <a:pt x="2002" y="4337"/>
                    <a:pt x="3604" y="8206"/>
                    <a:pt x="5171" y="12109"/>
                  </a:cubicBezTo>
                  <a:lnTo>
                    <a:pt x="6572" y="15478"/>
                  </a:lnTo>
                  <a:cubicBezTo>
                    <a:pt x="4237" y="14077"/>
                    <a:pt x="2069" y="12443"/>
                    <a:pt x="1" y="10608"/>
                  </a:cubicBezTo>
                  <a:lnTo>
                    <a:pt x="1" y="11142"/>
                  </a:lnTo>
                  <a:cubicBezTo>
                    <a:pt x="2136" y="12976"/>
                    <a:pt x="4404" y="14611"/>
                    <a:pt x="6772" y="16079"/>
                  </a:cubicBezTo>
                  <a:lnTo>
                    <a:pt x="6806" y="16079"/>
                  </a:lnTo>
                  <a:cubicBezTo>
                    <a:pt x="7907" y="18781"/>
                    <a:pt x="8941" y="21483"/>
                    <a:pt x="9975" y="24251"/>
                  </a:cubicBezTo>
                  <a:cubicBezTo>
                    <a:pt x="6739" y="23484"/>
                    <a:pt x="3570" y="22283"/>
                    <a:pt x="635" y="20682"/>
                  </a:cubicBezTo>
                  <a:cubicBezTo>
                    <a:pt x="635" y="20849"/>
                    <a:pt x="668" y="20982"/>
                    <a:pt x="668" y="21149"/>
                  </a:cubicBezTo>
                  <a:cubicBezTo>
                    <a:pt x="2670" y="22183"/>
                    <a:pt x="4738" y="23084"/>
                    <a:pt x="6839" y="23784"/>
                  </a:cubicBezTo>
                  <a:cubicBezTo>
                    <a:pt x="7940" y="24151"/>
                    <a:pt x="9007" y="24451"/>
                    <a:pt x="10142" y="24685"/>
                  </a:cubicBezTo>
                  <a:cubicBezTo>
                    <a:pt x="10242" y="24852"/>
                    <a:pt x="10275" y="25085"/>
                    <a:pt x="10342" y="25252"/>
                  </a:cubicBezTo>
                  <a:cubicBezTo>
                    <a:pt x="11242" y="27587"/>
                    <a:pt x="12076" y="29922"/>
                    <a:pt x="12910" y="32290"/>
                  </a:cubicBezTo>
                  <a:cubicBezTo>
                    <a:pt x="12805" y="32291"/>
                    <a:pt x="12700" y="32292"/>
                    <a:pt x="12595" y="32292"/>
                  </a:cubicBezTo>
                  <a:cubicBezTo>
                    <a:pt x="9133" y="32292"/>
                    <a:pt x="5706" y="31758"/>
                    <a:pt x="2436" y="30689"/>
                  </a:cubicBezTo>
                  <a:cubicBezTo>
                    <a:pt x="2469" y="30823"/>
                    <a:pt x="2503" y="30989"/>
                    <a:pt x="2569" y="31123"/>
                  </a:cubicBezTo>
                  <a:cubicBezTo>
                    <a:pt x="4771" y="31823"/>
                    <a:pt x="7073" y="32290"/>
                    <a:pt x="9408" y="32490"/>
                  </a:cubicBezTo>
                  <a:cubicBezTo>
                    <a:pt x="10642" y="32590"/>
                    <a:pt x="11843" y="32624"/>
                    <a:pt x="13077" y="32624"/>
                  </a:cubicBezTo>
                  <a:cubicBezTo>
                    <a:pt x="13777" y="34592"/>
                    <a:pt x="14445" y="36527"/>
                    <a:pt x="15078" y="38528"/>
                  </a:cubicBezTo>
                  <a:cubicBezTo>
                    <a:pt x="15345" y="39429"/>
                    <a:pt x="15645" y="40263"/>
                    <a:pt x="15912" y="41130"/>
                  </a:cubicBezTo>
                  <a:cubicBezTo>
                    <a:pt x="12276" y="41130"/>
                    <a:pt x="8607" y="40596"/>
                    <a:pt x="5171" y="39429"/>
                  </a:cubicBezTo>
                  <a:cubicBezTo>
                    <a:pt x="5238" y="39595"/>
                    <a:pt x="5305" y="39696"/>
                    <a:pt x="5338" y="39862"/>
                  </a:cubicBezTo>
                  <a:cubicBezTo>
                    <a:pt x="7640" y="40630"/>
                    <a:pt x="10075" y="41130"/>
                    <a:pt x="12477" y="41330"/>
                  </a:cubicBezTo>
                  <a:cubicBezTo>
                    <a:pt x="13644" y="41430"/>
                    <a:pt x="14812" y="41463"/>
                    <a:pt x="15979" y="41463"/>
                  </a:cubicBezTo>
                  <a:cubicBezTo>
                    <a:pt x="16680" y="43798"/>
                    <a:pt x="17413" y="46167"/>
                    <a:pt x="18014" y="48535"/>
                  </a:cubicBezTo>
                  <a:lnTo>
                    <a:pt x="17980" y="48535"/>
                  </a:lnTo>
                  <a:cubicBezTo>
                    <a:pt x="16770" y="48660"/>
                    <a:pt x="15549" y="48722"/>
                    <a:pt x="14327" y="48722"/>
                  </a:cubicBezTo>
                  <a:cubicBezTo>
                    <a:pt x="12620" y="48722"/>
                    <a:pt x="10913" y="48602"/>
                    <a:pt x="9241" y="48368"/>
                  </a:cubicBezTo>
                  <a:cubicBezTo>
                    <a:pt x="9274" y="48502"/>
                    <a:pt x="9374" y="48669"/>
                    <a:pt x="9441" y="48802"/>
                  </a:cubicBezTo>
                  <a:cubicBezTo>
                    <a:pt x="11109" y="49036"/>
                    <a:pt x="12877" y="49136"/>
                    <a:pt x="14578" y="49136"/>
                  </a:cubicBezTo>
                  <a:cubicBezTo>
                    <a:pt x="15679" y="49136"/>
                    <a:pt x="16880" y="49102"/>
                    <a:pt x="17980" y="48969"/>
                  </a:cubicBezTo>
                  <a:cubicBezTo>
                    <a:pt x="18014" y="48969"/>
                    <a:pt x="18081" y="48935"/>
                    <a:pt x="18081" y="48935"/>
                  </a:cubicBezTo>
                  <a:cubicBezTo>
                    <a:pt x="18314" y="49970"/>
                    <a:pt x="18614" y="50970"/>
                    <a:pt x="18848" y="52004"/>
                  </a:cubicBezTo>
                  <a:cubicBezTo>
                    <a:pt x="19848" y="56041"/>
                    <a:pt x="20782" y="60144"/>
                    <a:pt x="21483" y="64280"/>
                  </a:cubicBezTo>
                  <a:cubicBezTo>
                    <a:pt x="21650" y="64380"/>
                    <a:pt x="21750" y="64480"/>
                    <a:pt x="21750" y="64480"/>
                  </a:cubicBezTo>
                  <a:cubicBezTo>
                    <a:pt x="21783" y="64347"/>
                    <a:pt x="21783" y="64180"/>
                    <a:pt x="21817" y="64046"/>
                  </a:cubicBezTo>
                  <a:cubicBezTo>
                    <a:pt x="21249" y="60644"/>
                    <a:pt x="20482" y="57208"/>
                    <a:pt x="19682" y="53839"/>
                  </a:cubicBezTo>
                  <a:cubicBezTo>
                    <a:pt x="20649" y="53205"/>
                    <a:pt x="21616" y="52605"/>
                    <a:pt x="22484" y="51871"/>
                  </a:cubicBezTo>
                  <a:cubicBezTo>
                    <a:pt x="22684" y="51704"/>
                    <a:pt x="22851" y="51604"/>
                    <a:pt x="23084" y="51437"/>
                  </a:cubicBezTo>
                  <a:lnTo>
                    <a:pt x="23084" y="50937"/>
                  </a:lnTo>
                  <a:cubicBezTo>
                    <a:pt x="21950" y="51804"/>
                    <a:pt x="20816" y="52671"/>
                    <a:pt x="19615" y="53439"/>
                  </a:cubicBezTo>
                  <a:cubicBezTo>
                    <a:pt x="18914" y="50503"/>
                    <a:pt x="18114" y="47601"/>
                    <a:pt x="17280" y="44666"/>
                  </a:cubicBezTo>
                  <a:cubicBezTo>
                    <a:pt x="18247" y="44032"/>
                    <a:pt x="19115" y="43432"/>
                    <a:pt x="19982" y="42764"/>
                  </a:cubicBezTo>
                  <a:cubicBezTo>
                    <a:pt x="20649" y="42264"/>
                    <a:pt x="21283" y="41697"/>
                    <a:pt x="21917" y="41163"/>
                  </a:cubicBezTo>
                  <a:cubicBezTo>
                    <a:pt x="21850" y="41030"/>
                    <a:pt x="21850" y="40863"/>
                    <a:pt x="21817" y="40763"/>
                  </a:cubicBezTo>
                  <a:cubicBezTo>
                    <a:pt x="20349" y="42031"/>
                    <a:pt x="18814" y="43265"/>
                    <a:pt x="17180" y="44299"/>
                  </a:cubicBezTo>
                  <a:cubicBezTo>
                    <a:pt x="16913" y="43298"/>
                    <a:pt x="16579" y="42297"/>
                    <a:pt x="16279" y="41297"/>
                  </a:cubicBezTo>
                  <a:cubicBezTo>
                    <a:pt x="16279" y="41274"/>
                    <a:pt x="16279" y="41235"/>
                    <a:pt x="16235" y="41235"/>
                  </a:cubicBezTo>
                  <a:cubicBezTo>
                    <a:pt x="16216" y="41235"/>
                    <a:pt x="16187" y="41243"/>
                    <a:pt x="16146" y="41263"/>
                  </a:cubicBezTo>
                  <a:cubicBezTo>
                    <a:pt x="16079" y="40930"/>
                    <a:pt x="15979" y="40596"/>
                    <a:pt x="15846" y="40263"/>
                  </a:cubicBezTo>
                  <a:cubicBezTo>
                    <a:pt x="15479" y="39128"/>
                    <a:pt x="15145" y="38028"/>
                    <a:pt x="14778" y="36927"/>
                  </a:cubicBezTo>
                  <a:cubicBezTo>
                    <a:pt x="15746" y="36193"/>
                    <a:pt x="16646" y="35426"/>
                    <a:pt x="17513" y="34592"/>
                  </a:cubicBezTo>
                  <a:cubicBezTo>
                    <a:pt x="18181" y="33958"/>
                    <a:pt x="18814" y="33291"/>
                    <a:pt x="19448" y="32624"/>
                  </a:cubicBezTo>
                  <a:cubicBezTo>
                    <a:pt x="19415" y="32490"/>
                    <a:pt x="19348" y="32324"/>
                    <a:pt x="19315" y="32190"/>
                  </a:cubicBezTo>
                  <a:cubicBezTo>
                    <a:pt x="17914" y="33791"/>
                    <a:pt x="16313" y="35259"/>
                    <a:pt x="14645" y="36527"/>
                  </a:cubicBezTo>
                  <a:cubicBezTo>
                    <a:pt x="13677" y="33691"/>
                    <a:pt x="12743" y="30856"/>
                    <a:pt x="11676" y="28087"/>
                  </a:cubicBezTo>
                  <a:cubicBezTo>
                    <a:pt x="12643" y="27353"/>
                    <a:pt x="13577" y="26586"/>
                    <a:pt x="14445" y="25752"/>
                  </a:cubicBezTo>
                  <a:cubicBezTo>
                    <a:pt x="14978" y="25252"/>
                    <a:pt x="15512" y="24685"/>
                    <a:pt x="16012" y="24151"/>
                  </a:cubicBezTo>
                  <a:cubicBezTo>
                    <a:pt x="15979" y="24018"/>
                    <a:pt x="15946" y="23918"/>
                    <a:pt x="15846" y="23784"/>
                  </a:cubicBezTo>
                  <a:cubicBezTo>
                    <a:pt x="14578" y="25185"/>
                    <a:pt x="13110" y="26519"/>
                    <a:pt x="11576" y="27687"/>
                  </a:cubicBezTo>
                  <a:cubicBezTo>
                    <a:pt x="11476" y="27420"/>
                    <a:pt x="11342" y="27153"/>
                    <a:pt x="11276" y="26853"/>
                  </a:cubicBezTo>
                  <a:cubicBezTo>
                    <a:pt x="10475" y="24618"/>
                    <a:pt x="9641" y="22417"/>
                    <a:pt x="8774" y="20182"/>
                  </a:cubicBezTo>
                  <a:cubicBezTo>
                    <a:pt x="9474" y="19314"/>
                    <a:pt x="10142" y="18380"/>
                    <a:pt x="10775" y="17480"/>
                  </a:cubicBezTo>
                  <a:cubicBezTo>
                    <a:pt x="11109" y="16946"/>
                    <a:pt x="11442" y="16446"/>
                    <a:pt x="11776" y="15878"/>
                  </a:cubicBezTo>
                  <a:cubicBezTo>
                    <a:pt x="11743" y="15778"/>
                    <a:pt x="11643" y="15645"/>
                    <a:pt x="11576" y="15512"/>
                  </a:cubicBezTo>
                  <a:cubicBezTo>
                    <a:pt x="10642" y="17013"/>
                    <a:pt x="9675" y="18447"/>
                    <a:pt x="8607" y="19781"/>
                  </a:cubicBezTo>
                  <a:cubicBezTo>
                    <a:pt x="7807" y="17746"/>
                    <a:pt x="7006" y="15678"/>
                    <a:pt x="6172" y="13644"/>
                  </a:cubicBezTo>
                  <a:lnTo>
                    <a:pt x="5438" y="11776"/>
                  </a:lnTo>
                  <a:cubicBezTo>
                    <a:pt x="5905" y="10508"/>
                    <a:pt x="6305" y="9274"/>
                    <a:pt x="6672" y="7973"/>
                  </a:cubicBezTo>
                  <a:cubicBezTo>
                    <a:pt x="6606" y="7806"/>
                    <a:pt x="6472" y="7673"/>
                    <a:pt x="6406" y="7539"/>
                  </a:cubicBezTo>
                  <a:cubicBezTo>
                    <a:pt x="6072" y="8807"/>
                    <a:pt x="5672" y="10008"/>
                    <a:pt x="5238" y="11208"/>
                  </a:cubicBezTo>
                  <a:cubicBezTo>
                    <a:pt x="3770" y="7639"/>
                    <a:pt x="2303" y="4070"/>
                    <a:pt x="802" y="467"/>
                  </a:cubicBezTo>
                  <a:cubicBezTo>
                    <a:pt x="802" y="434"/>
                    <a:pt x="768" y="367"/>
                    <a:pt x="768" y="334"/>
                  </a:cubicBezTo>
                  <a:lnTo>
                    <a:pt x="435" y="0"/>
                  </a:ln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1" name="Google Shape;1004;p32"/>
          <p:cNvGrpSpPr>
            <a:grpSpLocks/>
          </p:cNvGrpSpPr>
          <p:nvPr/>
        </p:nvGrpSpPr>
        <p:grpSpPr bwMode="auto">
          <a:xfrm rot="-8453835">
            <a:off x="8580438" y="42863"/>
            <a:ext cx="974725" cy="1279525"/>
            <a:chOff x="1324450" y="3346550"/>
            <a:chExt cx="974050" cy="1279575"/>
          </a:xfrm>
        </p:grpSpPr>
        <p:sp>
          <p:nvSpPr>
            <p:cNvPr id="12" name="Google Shape;1005;p32"/>
            <p:cNvSpPr>
              <a:spLocks/>
            </p:cNvSpPr>
            <p:nvPr/>
          </p:nvSpPr>
          <p:spPr bwMode="auto">
            <a:xfrm>
              <a:off x="1590475" y="3463500"/>
              <a:ext cx="243275" cy="283825"/>
            </a:xfrm>
            <a:custGeom>
              <a:avLst/>
              <a:gdLst>
                <a:gd name="T0" fmla="*/ 5113 w 9731"/>
                <a:gd name="T1" fmla="*/ 1 h 11353"/>
                <a:gd name="T2" fmla="*/ 4871 w 9731"/>
                <a:gd name="T3" fmla="*/ 11 h 11353"/>
                <a:gd name="T4" fmla="*/ 7506 w 9731"/>
                <a:gd name="T5" fmla="*/ 11352 h 11353"/>
                <a:gd name="T6" fmla="*/ 5113 w 9731"/>
                <a:gd name="T7" fmla="*/ 1 h 11353"/>
              </a:gdLst>
              <a:ahLst/>
              <a:cxnLst>
                <a:cxn ang="0">
                  <a:pos x="T0" y="T1"/>
                </a:cxn>
                <a:cxn ang="0">
                  <a:pos x="T2" y="T3"/>
                </a:cxn>
                <a:cxn ang="0">
                  <a:pos x="T4" y="T5"/>
                </a:cxn>
                <a:cxn ang="0">
                  <a:pos x="T6" y="T7"/>
                </a:cxn>
              </a:cxnLst>
              <a:rect l="0" t="0" r="r" b="b"/>
              <a:pathLst>
                <a:path w="9731" h="11353" extrusionOk="0">
                  <a:moveTo>
                    <a:pt x="5113" y="1"/>
                  </a:moveTo>
                  <a:cubicBezTo>
                    <a:pt x="5034" y="1"/>
                    <a:pt x="4953" y="4"/>
                    <a:pt x="4871" y="11"/>
                  </a:cubicBezTo>
                  <a:cubicBezTo>
                    <a:pt x="0" y="378"/>
                    <a:pt x="7506" y="11352"/>
                    <a:pt x="7506" y="11352"/>
                  </a:cubicBezTo>
                  <a:cubicBezTo>
                    <a:pt x="7506" y="11352"/>
                    <a:pt x="9731" y="1"/>
                    <a:pt x="5113"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 name="Google Shape;1006;p32"/>
            <p:cNvSpPr>
              <a:spLocks/>
            </p:cNvSpPr>
            <p:nvPr/>
          </p:nvSpPr>
          <p:spPr bwMode="auto">
            <a:xfrm>
              <a:off x="1749200" y="3608725"/>
              <a:ext cx="242425" cy="290375"/>
            </a:xfrm>
            <a:custGeom>
              <a:avLst/>
              <a:gdLst>
                <a:gd name="T0" fmla="*/ 4613 w 9697"/>
                <a:gd name="T1" fmla="*/ 0 h 11615"/>
                <a:gd name="T2" fmla="*/ 5693 w 9697"/>
                <a:gd name="T3" fmla="*/ 11614 h 11615"/>
                <a:gd name="T4" fmla="*/ 4793 w 9697"/>
                <a:gd name="T5" fmla="*/ 6 h 11615"/>
                <a:gd name="T6" fmla="*/ 4613 w 9697"/>
                <a:gd name="T7" fmla="*/ 0 h 11615"/>
              </a:gdLst>
              <a:ahLst/>
              <a:cxnLst>
                <a:cxn ang="0">
                  <a:pos x="T0" y="T1"/>
                </a:cxn>
                <a:cxn ang="0">
                  <a:pos x="T2" y="T3"/>
                </a:cxn>
                <a:cxn ang="0">
                  <a:pos x="T4" y="T5"/>
                </a:cxn>
                <a:cxn ang="0">
                  <a:pos x="T6" y="T7"/>
                </a:cxn>
              </a:cxnLst>
              <a:rect l="0" t="0" r="r" b="b"/>
              <a:pathLst>
                <a:path w="9697" h="11615" extrusionOk="0">
                  <a:moveTo>
                    <a:pt x="4613" y="0"/>
                  </a:moveTo>
                  <a:cubicBezTo>
                    <a:pt x="0" y="0"/>
                    <a:pt x="5693" y="11614"/>
                    <a:pt x="5693" y="11614"/>
                  </a:cubicBezTo>
                  <a:cubicBezTo>
                    <a:pt x="5693" y="11614"/>
                    <a:pt x="9696" y="373"/>
                    <a:pt x="4793" y="6"/>
                  </a:cubicBezTo>
                  <a:cubicBezTo>
                    <a:pt x="4731" y="2"/>
                    <a:pt x="4671" y="0"/>
                    <a:pt x="4613"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1007;p32"/>
            <p:cNvSpPr>
              <a:spLocks/>
            </p:cNvSpPr>
            <p:nvPr/>
          </p:nvSpPr>
          <p:spPr bwMode="auto">
            <a:xfrm>
              <a:off x="1903575" y="3725100"/>
              <a:ext cx="228150" cy="290750"/>
            </a:xfrm>
            <a:custGeom>
              <a:avLst/>
              <a:gdLst>
                <a:gd name="T0" fmla="*/ 3714 w 9126"/>
                <a:gd name="T1" fmla="*/ 0 h 11630"/>
                <a:gd name="T2" fmla="*/ 2654 w 9126"/>
                <a:gd name="T3" fmla="*/ 11629 h 11630"/>
                <a:gd name="T4" fmla="*/ 4422 w 9126"/>
                <a:gd name="T5" fmla="*/ 121 h 11630"/>
                <a:gd name="T6" fmla="*/ 3714 w 9126"/>
                <a:gd name="T7" fmla="*/ 0 h 11630"/>
              </a:gdLst>
              <a:ahLst/>
              <a:cxnLst>
                <a:cxn ang="0">
                  <a:pos x="T0" y="T1"/>
                </a:cxn>
                <a:cxn ang="0">
                  <a:pos x="T2" y="T3"/>
                </a:cxn>
                <a:cxn ang="0">
                  <a:pos x="T4" y="T5"/>
                </a:cxn>
                <a:cxn ang="0">
                  <a:pos x="T6" y="T7"/>
                </a:cxn>
              </a:cxnLst>
              <a:rect l="0" t="0" r="r" b="b"/>
              <a:pathLst>
                <a:path w="9126" h="11630" extrusionOk="0">
                  <a:moveTo>
                    <a:pt x="3714" y="0"/>
                  </a:moveTo>
                  <a:cubicBezTo>
                    <a:pt x="0" y="0"/>
                    <a:pt x="2654" y="11629"/>
                    <a:pt x="2654" y="11629"/>
                  </a:cubicBezTo>
                  <a:cubicBezTo>
                    <a:pt x="2654" y="11629"/>
                    <a:pt x="9125" y="1622"/>
                    <a:pt x="4422" y="121"/>
                  </a:cubicBezTo>
                  <a:cubicBezTo>
                    <a:pt x="4164" y="39"/>
                    <a:pt x="3928" y="0"/>
                    <a:pt x="371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 name="Google Shape;1008;p32"/>
            <p:cNvSpPr>
              <a:spLocks/>
            </p:cNvSpPr>
            <p:nvPr/>
          </p:nvSpPr>
          <p:spPr bwMode="auto">
            <a:xfrm>
              <a:off x="2026150" y="3841500"/>
              <a:ext cx="215650" cy="281075"/>
            </a:xfrm>
            <a:custGeom>
              <a:avLst/>
              <a:gdLst>
                <a:gd name="T0" fmla="*/ 3334 w 8626"/>
                <a:gd name="T1" fmla="*/ 0 h 11243"/>
                <a:gd name="T2" fmla="*/ 453 w 8626"/>
                <a:gd name="T3" fmla="*/ 11243 h 11243"/>
                <a:gd name="T4" fmla="*/ 4289 w 8626"/>
                <a:gd name="T5" fmla="*/ 268 h 11243"/>
                <a:gd name="T6" fmla="*/ 3334 w 8626"/>
                <a:gd name="T7" fmla="*/ 0 h 11243"/>
              </a:gdLst>
              <a:ahLst/>
              <a:cxnLst>
                <a:cxn ang="0">
                  <a:pos x="T0" y="T1"/>
                </a:cxn>
                <a:cxn ang="0">
                  <a:pos x="T2" y="T3"/>
                </a:cxn>
                <a:cxn ang="0">
                  <a:pos x="T4" y="T5"/>
                </a:cxn>
                <a:cxn ang="0">
                  <a:pos x="T6" y="T7"/>
                </a:cxn>
              </a:cxnLst>
              <a:rect l="0" t="0" r="r" b="b"/>
              <a:pathLst>
                <a:path w="8626" h="11243" extrusionOk="0">
                  <a:moveTo>
                    <a:pt x="3334" y="0"/>
                  </a:moveTo>
                  <a:cubicBezTo>
                    <a:pt x="1" y="0"/>
                    <a:pt x="453" y="11243"/>
                    <a:pt x="453" y="11243"/>
                  </a:cubicBezTo>
                  <a:cubicBezTo>
                    <a:pt x="453" y="11243"/>
                    <a:pt x="8625" y="2570"/>
                    <a:pt x="4289" y="268"/>
                  </a:cubicBezTo>
                  <a:cubicBezTo>
                    <a:pt x="3940" y="85"/>
                    <a:pt x="3623" y="0"/>
                    <a:pt x="3334"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009;p32"/>
            <p:cNvSpPr>
              <a:spLocks/>
            </p:cNvSpPr>
            <p:nvPr/>
          </p:nvSpPr>
          <p:spPr bwMode="auto">
            <a:xfrm>
              <a:off x="2093450" y="4010475"/>
              <a:ext cx="173375" cy="224700"/>
            </a:xfrm>
            <a:custGeom>
              <a:avLst/>
              <a:gdLst>
                <a:gd name="T0" fmla="*/ 2668 w 6935"/>
                <a:gd name="T1" fmla="*/ 1 h 8988"/>
                <a:gd name="T2" fmla="*/ 396 w 6935"/>
                <a:gd name="T3" fmla="*/ 8987 h 8988"/>
                <a:gd name="T4" fmla="*/ 3432 w 6935"/>
                <a:gd name="T5" fmla="*/ 214 h 8988"/>
                <a:gd name="T6" fmla="*/ 2668 w 6935"/>
                <a:gd name="T7" fmla="*/ 1 h 8988"/>
              </a:gdLst>
              <a:ahLst/>
              <a:cxnLst>
                <a:cxn ang="0">
                  <a:pos x="T0" y="T1"/>
                </a:cxn>
                <a:cxn ang="0">
                  <a:pos x="T2" y="T3"/>
                </a:cxn>
                <a:cxn ang="0">
                  <a:pos x="T4" y="T5"/>
                </a:cxn>
                <a:cxn ang="0">
                  <a:pos x="T6" y="T7"/>
                </a:cxn>
              </a:cxnLst>
              <a:rect l="0" t="0" r="r" b="b"/>
              <a:pathLst>
                <a:path w="6935" h="8988" extrusionOk="0">
                  <a:moveTo>
                    <a:pt x="2668" y="1"/>
                  </a:moveTo>
                  <a:cubicBezTo>
                    <a:pt x="0" y="1"/>
                    <a:pt x="396" y="8987"/>
                    <a:pt x="396" y="8987"/>
                  </a:cubicBezTo>
                  <a:cubicBezTo>
                    <a:pt x="396" y="8987"/>
                    <a:pt x="6934" y="2049"/>
                    <a:pt x="3432" y="214"/>
                  </a:cubicBezTo>
                  <a:cubicBezTo>
                    <a:pt x="3153" y="68"/>
                    <a:pt x="2899" y="1"/>
                    <a:pt x="266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 name="Google Shape;1010;p32"/>
            <p:cNvSpPr>
              <a:spLocks/>
            </p:cNvSpPr>
            <p:nvPr/>
          </p:nvSpPr>
          <p:spPr bwMode="auto">
            <a:xfrm>
              <a:off x="2147125" y="4158450"/>
              <a:ext cx="136375" cy="177625"/>
            </a:xfrm>
            <a:custGeom>
              <a:avLst/>
              <a:gdLst>
                <a:gd name="T0" fmla="*/ 2120 w 5455"/>
                <a:gd name="T1" fmla="*/ 1 h 7105"/>
                <a:gd name="T2" fmla="*/ 284 w 5455"/>
                <a:gd name="T3" fmla="*/ 7104 h 7105"/>
                <a:gd name="T4" fmla="*/ 2719 w 5455"/>
                <a:gd name="T5" fmla="*/ 166 h 7105"/>
                <a:gd name="T6" fmla="*/ 2120 w 5455"/>
                <a:gd name="T7" fmla="*/ 1 h 7105"/>
              </a:gdLst>
              <a:ahLst/>
              <a:cxnLst>
                <a:cxn ang="0">
                  <a:pos x="T0" y="T1"/>
                </a:cxn>
                <a:cxn ang="0">
                  <a:pos x="T2" y="T3"/>
                </a:cxn>
                <a:cxn ang="0">
                  <a:pos x="T4" y="T5"/>
                </a:cxn>
                <a:cxn ang="0">
                  <a:pos x="T6" y="T7"/>
                </a:cxn>
              </a:cxnLst>
              <a:rect l="0" t="0" r="r" b="b"/>
              <a:pathLst>
                <a:path w="5455" h="7105" extrusionOk="0">
                  <a:moveTo>
                    <a:pt x="2120" y="1"/>
                  </a:moveTo>
                  <a:cubicBezTo>
                    <a:pt x="1" y="1"/>
                    <a:pt x="284" y="7104"/>
                    <a:pt x="284" y="7104"/>
                  </a:cubicBezTo>
                  <a:cubicBezTo>
                    <a:pt x="284" y="7104"/>
                    <a:pt x="5454" y="1634"/>
                    <a:pt x="2719" y="166"/>
                  </a:cubicBezTo>
                  <a:cubicBezTo>
                    <a:pt x="2501" y="53"/>
                    <a:pt x="2301" y="1"/>
                    <a:pt x="2120"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11;p32"/>
            <p:cNvSpPr>
              <a:spLocks/>
            </p:cNvSpPr>
            <p:nvPr/>
          </p:nvSpPr>
          <p:spPr bwMode="auto">
            <a:xfrm>
              <a:off x="1511000" y="3639075"/>
              <a:ext cx="295475" cy="147500"/>
            </a:xfrm>
            <a:custGeom>
              <a:avLst/>
              <a:gdLst>
                <a:gd name="T0" fmla="*/ 2745 w 11819"/>
                <a:gd name="T1" fmla="*/ 0 h 5900"/>
                <a:gd name="T2" fmla="*/ 1111 w 11819"/>
                <a:gd name="T3" fmla="*/ 1360 h 5900"/>
                <a:gd name="T4" fmla="*/ 11486 w 11819"/>
                <a:gd name="T5" fmla="*/ 5900 h 5900"/>
                <a:gd name="T6" fmla="*/ 11819 w 11819"/>
                <a:gd name="T7" fmla="*/ 5897 h 5900"/>
                <a:gd name="T8" fmla="*/ 2745 w 11819"/>
                <a:gd name="T9" fmla="*/ 0 h 5900"/>
              </a:gdLst>
              <a:ahLst/>
              <a:cxnLst>
                <a:cxn ang="0">
                  <a:pos x="T0" y="T1"/>
                </a:cxn>
                <a:cxn ang="0">
                  <a:pos x="T2" y="T3"/>
                </a:cxn>
                <a:cxn ang="0">
                  <a:pos x="T4" y="T5"/>
                </a:cxn>
                <a:cxn ang="0">
                  <a:pos x="T6" y="T7"/>
                </a:cxn>
                <a:cxn ang="0">
                  <a:pos x="T8" y="T9"/>
                </a:cxn>
              </a:cxnLst>
              <a:rect l="0" t="0" r="r" b="b"/>
              <a:pathLst>
                <a:path w="11819" h="5900" extrusionOk="0">
                  <a:moveTo>
                    <a:pt x="2745" y="0"/>
                  </a:moveTo>
                  <a:cubicBezTo>
                    <a:pt x="1958" y="0"/>
                    <a:pt x="1363" y="387"/>
                    <a:pt x="1111" y="1360"/>
                  </a:cubicBezTo>
                  <a:cubicBezTo>
                    <a:pt x="0" y="5683"/>
                    <a:pt x="9562" y="5900"/>
                    <a:pt x="11486" y="5900"/>
                  </a:cubicBezTo>
                  <a:cubicBezTo>
                    <a:pt x="11700" y="5900"/>
                    <a:pt x="11819" y="5897"/>
                    <a:pt x="11819" y="5897"/>
                  </a:cubicBezTo>
                  <a:cubicBezTo>
                    <a:pt x="11819" y="5897"/>
                    <a:pt x="5816" y="0"/>
                    <a:pt x="274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 name="Google Shape;1012;p32"/>
            <p:cNvSpPr>
              <a:spLocks/>
            </p:cNvSpPr>
            <p:nvPr/>
          </p:nvSpPr>
          <p:spPr bwMode="auto">
            <a:xfrm>
              <a:off x="1624675" y="3791100"/>
              <a:ext cx="298550" cy="158025"/>
            </a:xfrm>
            <a:custGeom>
              <a:avLst/>
              <a:gdLst>
                <a:gd name="T0" fmla="*/ 3045 w 11942"/>
                <a:gd name="T1" fmla="*/ 1 h 6321"/>
                <a:gd name="T2" fmla="*/ 1468 w 11942"/>
                <a:gd name="T3" fmla="*/ 1284 h 6321"/>
                <a:gd name="T4" fmla="*/ 11942 w 11942"/>
                <a:gd name="T5" fmla="*/ 6321 h 6321"/>
                <a:gd name="T6" fmla="*/ 3045 w 11942"/>
                <a:gd name="T7" fmla="*/ 1 h 6321"/>
              </a:gdLst>
              <a:ahLst/>
              <a:cxnLst>
                <a:cxn ang="0">
                  <a:pos x="T0" y="T1"/>
                </a:cxn>
                <a:cxn ang="0">
                  <a:pos x="T2" y="T3"/>
                </a:cxn>
                <a:cxn ang="0">
                  <a:pos x="T4" y="T5"/>
                </a:cxn>
                <a:cxn ang="0">
                  <a:pos x="T6" y="T7"/>
                </a:cxn>
              </a:cxnLst>
              <a:rect l="0" t="0" r="r" b="b"/>
              <a:pathLst>
                <a:path w="11942" h="6321" extrusionOk="0">
                  <a:moveTo>
                    <a:pt x="3045" y="1"/>
                  </a:moveTo>
                  <a:cubicBezTo>
                    <a:pt x="2313" y="1"/>
                    <a:pt x="1747" y="369"/>
                    <a:pt x="1468" y="1284"/>
                  </a:cubicBezTo>
                  <a:cubicBezTo>
                    <a:pt x="0" y="5987"/>
                    <a:pt x="11942" y="6321"/>
                    <a:pt x="11942" y="6321"/>
                  </a:cubicBezTo>
                  <a:cubicBezTo>
                    <a:pt x="11942" y="6321"/>
                    <a:pt x="6076" y="1"/>
                    <a:pt x="3045"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013;p32"/>
            <p:cNvSpPr>
              <a:spLocks/>
            </p:cNvSpPr>
            <p:nvPr/>
          </p:nvSpPr>
          <p:spPr bwMode="auto">
            <a:xfrm>
              <a:off x="1703850" y="3945525"/>
              <a:ext cx="287775" cy="119525"/>
            </a:xfrm>
            <a:custGeom>
              <a:avLst/>
              <a:gdLst>
                <a:gd name="T0" fmla="*/ 2065 w 11511"/>
                <a:gd name="T1" fmla="*/ 0 h 4781"/>
                <a:gd name="T2" fmla="*/ 169 w 11511"/>
                <a:gd name="T3" fmla="*/ 1678 h 4781"/>
                <a:gd name="T4" fmla="*/ 5773 w 11511"/>
                <a:gd name="T5" fmla="*/ 4780 h 4781"/>
                <a:gd name="T6" fmla="*/ 11510 w 11511"/>
                <a:gd name="T7" fmla="*/ 4180 h 4781"/>
                <a:gd name="T8" fmla="*/ 2065 w 11511"/>
                <a:gd name="T9" fmla="*/ 0 h 4781"/>
              </a:gdLst>
              <a:ahLst/>
              <a:cxnLst>
                <a:cxn ang="0">
                  <a:pos x="T0" y="T1"/>
                </a:cxn>
                <a:cxn ang="0">
                  <a:pos x="T2" y="T3"/>
                </a:cxn>
                <a:cxn ang="0">
                  <a:pos x="T4" y="T5"/>
                </a:cxn>
                <a:cxn ang="0">
                  <a:pos x="T6" y="T7"/>
                </a:cxn>
                <a:cxn ang="0">
                  <a:pos x="T8" y="T9"/>
                </a:cxn>
              </a:cxnLst>
              <a:rect l="0" t="0" r="r" b="b"/>
              <a:pathLst>
                <a:path w="11511" h="4781" extrusionOk="0">
                  <a:moveTo>
                    <a:pt x="2065" y="0"/>
                  </a:moveTo>
                  <a:cubicBezTo>
                    <a:pt x="995" y="0"/>
                    <a:pt x="252" y="458"/>
                    <a:pt x="169" y="1678"/>
                  </a:cubicBezTo>
                  <a:cubicBezTo>
                    <a:pt x="1" y="4163"/>
                    <a:pt x="2876" y="4780"/>
                    <a:pt x="5773" y="4780"/>
                  </a:cubicBezTo>
                  <a:cubicBezTo>
                    <a:pt x="8631" y="4780"/>
                    <a:pt x="11510" y="4180"/>
                    <a:pt x="11510" y="4180"/>
                  </a:cubicBezTo>
                  <a:cubicBezTo>
                    <a:pt x="11510" y="4180"/>
                    <a:pt x="5297" y="0"/>
                    <a:pt x="206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 name="Google Shape;1014;p32"/>
            <p:cNvSpPr>
              <a:spLocks/>
            </p:cNvSpPr>
            <p:nvPr/>
          </p:nvSpPr>
          <p:spPr bwMode="auto">
            <a:xfrm>
              <a:off x="1760025" y="4087225"/>
              <a:ext cx="295800" cy="109250"/>
            </a:xfrm>
            <a:custGeom>
              <a:avLst/>
              <a:gdLst>
                <a:gd name="T0" fmla="*/ 2678 w 11832"/>
                <a:gd name="T1" fmla="*/ 1 h 4370"/>
                <a:gd name="T2" fmla="*/ 190 w 11832"/>
                <a:gd name="T3" fmla="*/ 2081 h 4370"/>
                <a:gd name="T4" fmla="*/ 3762 w 11832"/>
                <a:gd name="T5" fmla="*/ 4369 h 4370"/>
                <a:gd name="T6" fmla="*/ 11832 w 11832"/>
                <a:gd name="T7" fmla="*/ 2481 h 4370"/>
                <a:gd name="T8" fmla="*/ 2678 w 11832"/>
                <a:gd name="T9" fmla="*/ 1 h 4370"/>
              </a:gdLst>
              <a:ahLst/>
              <a:cxnLst>
                <a:cxn ang="0">
                  <a:pos x="T0" y="T1"/>
                </a:cxn>
                <a:cxn ang="0">
                  <a:pos x="T2" y="T3"/>
                </a:cxn>
                <a:cxn ang="0">
                  <a:pos x="T4" y="T5"/>
                </a:cxn>
                <a:cxn ang="0">
                  <a:pos x="T6" y="T7"/>
                </a:cxn>
                <a:cxn ang="0">
                  <a:pos x="T8" y="T9"/>
                </a:cxn>
              </a:cxnLst>
              <a:rect l="0" t="0" r="r" b="b"/>
              <a:pathLst>
                <a:path w="11832" h="4370" extrusionOk="0">
                  <a:moveTo>
                    <a:pt x="2678" y="1"/>
                  </a:moveTo>
                  <a:cubicBezTo>
                    <a:pt x="1094" y="1"/>
                    <a:pt x="0" y="531"/>
                    <a:pt x="190" y="2081"/>
                  </a:cubicBezTo>
                  <a:cubicBezTo>
                    <a:pt x="390" y="3810"/>
                    <a:pt x="1896" y="4369"/>
                    <a:pt x="3762" y="4369"/>
                  </a:cubicBezTo>
                  <a:cubicBezTo>
                    <a:pt x="7189" y="4369"/>
                    <a:pt x="11832" y="2481"/>
                    <a:pt x="11832" y="2481"/>
                  </a:cubicBezTo>
                  <a:cubicBezTo>
                    <a:pt x="11832" y="2481"/>
                    <a:pt x="6106" y="1"/>
                    <a:pt x="267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015;p32"/>
            <p:cNvSpPr>
              <a:spLocks/>
            </p:cNvSpPr>
            <p:nvPr/>
          </p:nvSpPr>
          <p:spPr bwMode="auto">
            <a:xfrm>
              <a:off x="1879225" y="4205975"/>
              <a:ext cx="235825" cy="87325"/>
            </a:xfrm>
            <a:custGeom>
              <a:avLst/>
              <a:gdLst>
                <a:gd name="T0" fmla="*/ 2124 w 9433"/>
                <a:gd name="T1" fmla="*/ 1 h 3493"/>
                <a:gd name="T2" fmla="*/ 159 w 9433"/>
                <a:gd name="T3" fmla="*/ 1667 h 3493"/>
                <a:gd name="T4" fmla="*/ 3008 w 9433"/>
                <a:gd name="T5" fmla="*/ 3493 h 3493"/>
                <a:gd name="T6" fmla="*/ 9432 w 9433"/>
                <a:gd name="T7" fmla="*/ 2001 h 3493"/>
                <a:gd name="T8" fmla="*/ 2124 w 9433"/>
                <a:gd name="T9" fmla="*/ 1 h 3493"/>
              </a:gdLst>
              <a:ahLst/>
              <a:cxnLst>
                <a:cxn ang="0">
                  <a:pos x="T0" y="T1"/>
                </a:cxn>
                <a:cxn ang="0">
                  <a:pos x="T2" y="T3"/>
                </a:cxn>
                <a:cxn ang="0">
                  <a:pos x="T4" y="T5"/>
                </a:cxn>
                <a:cxn ang="0">
                  <a:pos x="T6" y="T7"/>
                </a:cxn>
                <a:cxn ang="0">
                  <a:pos x="T8" y="T9"/>
                </a:cxn>
              </a:cxnLst>
              <a:rect l="0" t="0" r="r" b="b"/>
              <a:pathLst>
                <a:path w="9433" h="3493" extrusionOk="0">
                  <a:moveTo>
                    <a:pt x="2124" y="1"/>
                  </a:moveTo>
                  <a:cubicBezTo>
                    <a:pt x="866" y="1"/>
                    <a:pt x="1" y="426"/>
                    <a:pt x="159" y="1667"/>
                  </a:cubicBezTo>
                  <a:cubicBezTo>
                    <a:pt x="312" y="3047"/>
                    <a:pt x="1516" y="3493"/>
                    <a:pt x="3008" y="3493"/>
                  </a:cubicBezTo>
                  <a:cubicBezTo>
                    <a:pt x="5737" y="3493"/>
                    <a:pt x="9432" y="2001"/>
                    <a:pt x="9432" y="2001"/>
                  </a:cubicBezTo>
                  <a:cubicBezTo>
                    <a:pt x="9432" y="2001"/>
                    <a:pt x="4853" y="1"/>
                    <a:pt x="2124"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 name="Google Shape;1016;p32"/>
            <p:cNvSpPr>
              <a:spLocks/>
            </p:cNvSpPr>
            <p:nvPr/>
          </p:nvSpPr>
          <p:spPr bwMode="auto">
            <a:xfrm>
              <a:off x="1986600" y="4299800"/>
              <a:ext cx="181800" cy="72850"/>
            </a:xfrm>
            <a:custGeom>
              <a:avLst/>
              <a:gdLst>
                <a:gd name="T0" fmla="*/ 1292 w 7272"/>
                <a:gd name="T1" fmla="*/ 0 h 2914"/>
                <a:gd name="T2" fmla="*/ 0 w 7272"/>
                <a:gd name="T3" fmla="*/ 1150 h 2914"/>
                <a:gd name="T4" fmla="*/ 2977 w 7272"/>
                <a:gd name="T5" fmla="*/ 2914 h 2914"/>
                <a:gd name="T6" fmla="*/ 7272 w 7272"/>
                <a:gd name="T7" fmla="*/ 2284 h 2914"/>
                <a:gd name="T8" fmla="*/ 1292 w 7272"/>
                <a:gd name="T9" fmla="*/ 0 h 2914"/>
              </a:gdLst>
              <a:ahLst/>
              <a:cxnLst>
                <a:cxn ang="0">
                  <a:pos x="T0" y="T1"/>
                </a:cxn>
                <a:cxn ang="0">
                  <a:pos x="T2" y="T3"/>
                </a:cxn>
                <a:cxn ang="0">
                  <a:pos x="T4" y="T5"/>
                </a:cxn>
                <a:cxn ang="0">
                  <a:pos x="T6" y="T7"/>
                </a:cxn>
                <a:cxn ang="0">
                  <a:pos x="T8" y="T9"/>
                </a:cxn>
              </a:cxnLst>
              <a:rect l="0" t="0" r="r" b="b"/>
              <a:pathLst>
                <a:path w="7272" h="2914" extrusionOk="0">
                  <a:moveTo>
                    <a:pt x="1292" y="0"/>
                  </a:moveTo>
                  <a:cubicBezTo>
                    <a:pt x="525" y="0"/>
                    <a:pt x="0" y="308"/>
                    <a:pt x="0" y="1150"/>
                  </a:cubicBezTo>
                  <a:cubicBezTo>
                    <a:pt x="0" y="2527"/>
                    <a:pt x="1403" y="2914"/>
                    <a:pt x="2977" y="2914"/>
                  </a:cubicBezTo>
                  <a:cubicBezTo>
                    <a:pt x="4985" y="2914"/>
                    <a:pt x="7272" y="2284"/>
                    <a:pt x="7272" y="2284"/>
                  </a:cubicBezTo>
                  <a:cubicBezTo>
                    <a:pt x="7272" y="2284"/>
                    <a:pt x="3382" y="0"/>
                    <a:pt x="1292"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1017;p32"/>
            <p:cNvSpPr>
              <a:spLocks/>
            </p:cNvSpPr>
            <p:nvPr/>
          </p:nvSpPr>
          <p:spPr bwMode="auto">
            <a:xfrm>
              <a:off x="1577975" y="3516925"/>
              <a:ext cx="720525" cy="1109200"/>
            </a:xfrm>
            <a:custGeom>
              <a:avLst/>
              <a:gdLst>
                <a:gd name="T0" fmla="*/ 234 w 28821"/>
                <a:gd name="T1" fmla="*/ 0 h 44368"/>
                <a:gd name="T2" fmla="*/ 100 w 28821"/>
                <a:gd name="T3" fmla="*/ 75 h 44368"/>
                <a:gd name="T4" fmla="*/ 100 w 28821"/>
                <a:gd name="T5" fmla="*/ 342 h 44368"/>
                <a:gd name="T6" fmla="*/ 28354 w 28821"/>
                <a:gd name="T7" fmla="*/ 44240 h 44368"/>
                <a:gd name="T8" fmla="*/ 28544 w 28821"/>
                <a:gd name="T9" fmla="*/ 44367 h 44368"/>
                <a:gd name="T10" fmla="*/ 28654 w 28821"/>
                <a:gd name="T11" fmla="*/ 44340 h 44368"/>
                <a:gd name="T12" fmla="*/ 28721 w 28821"/>
                <a:gd name="T13" fmla="*/ 44073 h 44368"/>
                <a:gd name="T14" fmla="*/ 367 w 28821"/>
                <a:gd name="T15" fmla="*/ 75 h 44368"/>
                <a:gd name="T16" fmla="*/ 234 w 28821"/>
                <a:gd name="T17" fmla="*/ 0 h 44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21" h="44368" extrusionOk="0">
                  <a:moveTo>
                    <a:pt x="234" y="0"/>
                  </a:moveTo>
                  <a:cubicBezTo>
                    <a:pt x="184" y="0"/>
                    <a:pt x="134" y="25"/>
                    <a:pt x="100" y="75"/>
                  </a:cubicBezTo>
                  <a:cubicBezTo>
                    <a:pt x="0" y="142"/>
                    <a:pt x="0" y="275"/>
                    <a:pt x="100" y="342"/>
                  </a:cubicBezTo>
                  <a:cubicBezTo>
                    <a:pt x="11975" y="13285"/>
                    <a:pt x="21482" y="28029"/>
                    <a:pt x="28354" y="44240"/>
                  </a:cubicBezTo>
                  <a:cubicBezTo>
                    <a:pt x="28378" y="44312"/>
                    <a:pt x="28454" y="44367"/>
                    <a:pt x="28544" y="44367"/>
                  </a:cubicBezTo>
                  <a:cubicBezTo>
                    <a:pt x="28579" y="44367"/>
                    <a:pt x="28617" y="44359"/>
                    <a:pt x="28654" y="44340"/>
                  </a:cubicBezTo>
                  <a:cubicBezTo>
                    <a:pt x="28721" y="44307"/>
                    <a:pt x="28821" y="44174"/>
                    <a:pt x="28721" y="44073"/>
                  </a:cubicBezTo>
                  <a:cubicBezTo>
                    <a:pt x="21816" y="27828"/>
                    <a:pt x="12276" y="13085"/>
                    <a:pt x="367" y="75"/>
                  </a:cubicBezTo>
                  <a:cubicBezTo>
                    <a:pt x="334" y="25"/>
                    <a:pt x="284" y="0"/>
                    <a:pt x="23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 name="Google Shape;1018;p32"/>
            <p:cNvSpPr>
              <a:spLocks/>
            </p:cNvSpPr>
            <p:nvPr/>
          </p:nvSpPr>
          <p:spPr bwMode="auto">
            <a:xfrm>
              <a:off x="1324450" y="3346550"/>
              <a:ext cx="356125" cy="280675"/>
            </a:xfrm>
            <a:custGeom>
              <a:avLst/>
              <a:gdLst>
                <a:gd name="T0" fmla="*/ 6600 w 14245"/>
                <a:gd name="T1" fmla="*/ 0 h 11227"/>
                <a:gd name="T2" fmla="*/ 5104 w 14245"/>
                <a:gd name="T3" fmla="*/ 452 h 11227"/>
                <a:gd name="T4" fmla="*/ 14244 w 14245"/>
                <a:gd name="T5" fmla="*/ 11227 h 11227"/>
                <a:gd name="T6" fmla="*/ 6600 w 14245"/>
                <a:gd name="T7" fmla="*/ 0 h 11227"/>
              </a:gdLst>
              <a:ahLst/>
              <a:cxnLst>
                <a:cxn ang="0">
                  <a:pos x="T0" y="T1"/>
                </a:cxn>
                <a:cxn ang="0">
                  <a:pos x="T2" y="T3"/>
                </a:cxn>
                <a:cxn ang="0">
                  <a:pos x="T4" y="T5"/>
                </a:cxn>
                <a:cxn ang="0">
                  <a:pos x="T6" y="T7"/>
                </a:cxn>
              </a:cxnLst>
              <a:rect l="0" t="0" r="r" b="b"/>
              <a:pathLst>
                <a:path w="14245" h="11227" extrusionOk="0">
                  <a:moveTo>
                    <a:pt x="6600" y="0"/>
                  </a:moveTo>
                  <a:cubicBezTo>
                    <a:pt x="6114" y="0"/>
                    <a:pt x="5614" y="140"/>
                    <a:pt x="5104" y="452"/>
                  </a:cubicBezTo>
                  <a:cubicBezTo>
                    <a:pt x="1" y="3621"/>
                    <a:pt x="14244" y="11227"/>
                    <a:pt x="14244" y="11227"/>
                  </a:cubicBezTo>
                  <a:cubicBezTo>
                    <a:pt x="14244" y="11227"/>
                    <a:pt x="10952" y="0"/>
                    <a:pt x="6600"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6" name="Google Shape;1019;p32"/>
          <p:cNvGrpSpPr>
            <a:grpSpLocks/>
          </p:cNvGrpSpPr>
          <p:nvPr/>
        </p:nvGrpSpPr>
        <p:grpSpPr bwMode="auto">
          <a:xfrm rot="662755">
            <a:off x="-88900" y="3035300"/>
            <a:ext cx="549275" cy="2243138"/>
            <a:chOff x="2815525" y="3515450"/>
            <a:chExt cx="332750" cy="1358500"/>
          </a:xfrm>
        </p:grpSpPr>
        <p:sp>
          <p:nvSpPr>
            <p:cNvPr id="27" name="Google Shape;1020;p32"/>
            <p:cNvSpPr>
              <a:spLocks/>
            </p:cNvSpPr>
            <p:nvPr/>
          </p:nvSpPr>
          <p:spPr bwMode="auto">
            <a:xfrm>
              <a:off x="2816350" y="3515450"/>
              <a:ext cx="331925" cy="1358500"/>
            </a:xfrm>
            <a:custGeom>
              <a:avLst/>
              <a:gdLst>
                <a:gd name="T0" fmla="*/ 4170 w 13277"/>
                <a:gd name="T1" fmla="*/ 1 h 54340"/>
                <a:gd name="T2" fmla="*/ 4037 w 13277"/>
                <a:gd name="T3" fmla="*/ 368 h 54340"/>
                <a:gd name="T4" fmla="*/ 1835 w 13277"/>
                <a:gd name="T5" fmla="*/ 8173 h 54340"/>
                <a:gd name="T6" fmla="*/ 1735 w 13277"/>
                <a:gd name="T7" fmla="*/ 8607 h 54340"/>
                <a:gd name="T8" fmla="*/ 467 w 13277"/>
                <a:gd name="T9" fmla="*/ 16179 h 54340"/>
                <a:gd name="T10" fmla="*/ 434 w 13277"/>
                <a:gd name="T11" fmla="*/ 16546 h 54340"/>
                <a:gd name="T12" fmla="*/ 0 w 13277"/>
                <a:gd name="T13" fmla="*/ 24318 h 54340"/>
                <a:gd name="T14" fmla="*/ 0 w 13277"/>
                <a:gd name="T15" fmla="*/ 24685 h 54340"/>
                <a:gd name="T16" fmla="*/ 467 w 13277"/>
                <a:gd name="T17" fmla="*/ 31690 h 54340"/>
                <a:gd name="T18" fmla="*/ 501 w 13277"/>
                <a:gd name="T19" fmla="*/ 32057 h 54340"/>
                <a:gd name="T20" fmla="*/ 1969 w 13277"/>
                <a:gd name="T21" fmla="*/ 39462 h 54340"/>
                <a:gd name="T22" fmla="*/ 2035 w 13277"/>
                <a:gd name="T23" fmla="*/ 39829 h 54340"/>
                <a:gd name="T24" fmla="*/ 8640 w 13277"/>
                <a:gd name="T25" fmla="*/ 54140 h 54340"/>
                <a:gd name="T26" fmla="*/ 8807 w 13277"/>
                <a:gd name="T27" fmla="*/ 54340 h 54340"/>
                <a:gd name="T28" fmla="*/ 8974 w 13277"/>
                <a:gd name="T29" fmla="*/ 54040 h 54340"/>
                <a:gd name="T30" fmla="*/ 12276 w 13277"/>
                <a:gd name="T31" fmla="*/ 44399 h 54340"/>
                <a:gd name="T32" fmla="*/ 12343 w 13277"/>
                <a:gd name="T33" fmla="*/ 44032 h 54340"/>
                <a:gd name="T34" fmla="*/ 13210 w 13277"/>
                <a:gd name="T35" fmla="*/ 36227 h 54340"/>
                <a:gd name="T36" fmla="*/ 13210 w 13277"/>
                <a:gd name="T37" fmla="*/ 35893 h 54340"/>
                <a:gd name="T38" fmla="*/ 12976 w 13277"/>
                <a:gd name="T39" fmla="*/ 29055 h 54340"/>
                <a:gd name="T40" fmla="*/ 12943 w 13277"/>
                <a:gd name="T41" fmla="*/ 28721 h 54340"/>
                <a:gd name="T42" fmla="*/ 11976 w 13277"/>
                <a:gd name="T43" fmla="*/ 21783 h 54340"/>
                <a:gd name="T44" fmla="*/ 11876 w 13277"/>
                <a:gd name="T45" fmla="*/ 21450 h 54340"/>
                <a:gd name="T46" fmla="*/ 10141 w 13277"/>
                <a:gd name="T47" fmla="*/ 14545 h 54340"/>
                <a:gd name="T48" fmla="*/ 10008 w 13277"/>
                <a:gd name="T49" fmla="*/ 14211 h 54340"/>
                <a:gd name="T50" fmla="*/ 7606 w 13277"/>
                <a:gd name="T51" fmla="*/ 7440 h 54340"/>
                <a:gd name="T52" fmla="*/ 7439 w 13277"/>
                <a:gd name="T53" fmla="*/ 7039 h 54340"/>
                <a:gd name="T54" fmla="*/ 4337 w 13277"/>
                <a:gd name="T55" fmla="*/ 334 h 54340"/>
                <a:gd name="T56" fmla="*/ 4170 w 13277"/>
                <a:gd name="T57" fmla="*/ 1 h 54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77" h="54340" extrusionOk="0">
                  <a:moveTo>
                    <a:pt x="4170" y="1"/>
                  </a:moveTo>
                  <a:lnTo>
                    <a:pt x="4037" y="368"/>
                  </a:lnTo>
                  <a:cubicBezTo>
                    <a:pt x="3136" y="3036"/>
                    <a:pt x="2402" y="5672"/>
                    <a:pt x="1835" y="8173"/>
                  </a:cubicBezTo>
                  <a:cubicBezTo>
                    <a:pt x="1802" y="8307"/>
                    <a:pt x="1802" y="8474"/>
                    <a:pt x="1735" y="8607"/>
                  </a:cubicBezTo>
                  <a:cubicBezTo>
                    <a:pt x="1168" y="11209"/>
                    <a:pt x="734" y="13777"/>
                    <a:pt x="467" y="16179"/>
                  </a:cubicBezTo>
                  <a:cubicBezTo>
                    <a:pt x="467" y="16313"/>
                    <a:pt x="434" y="16446"/>
                    <a:pt x="434" y="16546"/>
                  </a:cubicBezTo>
                  <a:cubicBezTo>
                    <a:pt x="134" y="19281"/>
                    <a:pt x="0" y="21850"/>
                    <a:pt x="0" y="24318"/>
                  </a:cubicBezTo>
                  <a:lnTo>
                    <a:pt x="0" y="24685"/>
                  </a:lnTo>
                  <a:cubicBezTo>
                    <a:pt x="0" y="27187"/>
                    <a:pt x="167" y="29522"/>
                    <a:pt x="467" y="31690"/>
                  </a:cubicBezTo>
                  <a:cubicBezTo>
                    <a:pt x="467" y="31824"/>
                    <a:pt x="501" y="31957"/>
                    <a:pt x="501" y="32057"/>
                  </a:cubicBezTo>
                  <a:cubicBezTo>
                    <a:pt x="834" y="34792"/>
                    <a:pt x="1368" y="37227"/>
                    <a:pt x="1969" y="39462"/>
                  </a:cubicBezTo>
                  <a:cubicBezTo>
                    <a:pt x="1969" y="39562"/>
                    <a:pt x="2002" y="39696"/>
                    <a:pt x="2035" y="39829"/>
                  </a:cubicBezTo>
                  <a:cubicBezTo>
                    <a:pt x="4370" y="48169"/>
                    <a:pt x="7839" y="53072"/>
                    <a:pt x="8640" y="54140"/>
                  </a:cubicBezTo>
                  <a:cubicBezTo>
                    <a:pt x="8773" y="54240"/>
                    <a:pt x="8807" y="54340"/>
                    <a:pt x="8807" y="54340"/>
                  </a:cubicBezTo>
                  <a:cubicBezTo>
                    <a:pt x="8873" y="54240"/>
                    <a:pt x="8940" y="54140"/>
                    <a:pt x="8974" y="54040"/>
                  </a:cubicBezTo>
                  <a:cubicBezTo>
                    <a:pt x="10508" y="50904"/>
                    <a:pt x="11609" y="47668"/>
                    <a:pt x="12276" y="44399"/>
                  </a:cubicBezTo>
                  <a:cubicBezTo>
                    <a:pt x="12309" y="44299"/>
                    <a:pt x="12309" y="44166"/>
                    <a:pt x="12343" y="44032"/>
                  </a:cubicBezTo>
                  <a:cubicBezTo>
                    <a:pt x="12843" y="41464"/>
                    <a:pt x="13143" y="38829"/>
                    <a:pt x="13210" y="36227"/>
                  </a:cubicBezTo>
                  <a:lnTo>
                    <a:pt x="13210" y="35893"/>
                  </a:lnTo>
                  <a:cubicBezTo>
                    <a:pt x="13277" y="33558"/>
                    <a:pt x="13177" y="31323"/>
                    <a:pt x="12976" y="29055"/>
                  </a:cubicBezTo>
                  <a:cubicBezTo>
                    <a:pt x="12976" y="28988"/>
                    <a:pt x="12943" y="28855"/>
                    <a:pt x="12943" y="28721"/>
                  </a:cubicBezTo>
                  <a:cubicBezTo>
                    <a:pt x="12676" y="26353"/>
                    <a:pt x="12343" y="24018"/>
                    <a:pt x="11976" y="21783"/>
                  </a:cubicBezTo>
                  <a:cubicBezTo>
                    <a:pt x="11942" y="21650"/>
                    <a:pt x="11942" y="21550"/>
                    <a:pt x="11876" y="21450"/>
                  </a:cubicBezTo>
                  <a:cubicBezTo>
                    <a:pt x="11375" y="18981"/>
                    <a:pt x="10808" y="16679"/>
                    <a:pt x="10141" y="14545"/>
                  </a:cubicBezTo>
                  <a:cubicBezTo>
                    <a:pt x="10108" y="14445"/>
                    <a:pt x="10041" y="14344"/>
                    <a:pt x="10008" y="14211"/>
                  </a:cubicBezTo>
                  <a:cubicBezTo>
                    <a:pt x="9207" y="11676"/>
                    <a:pt x="8373" y="9374"/>
                    <a:pt x="7606" y="7440"/>
                  </a:cubicBezTo>
                  <a:cubicBezTo>
                    <a:pt x="7506" y="7306"/>
                    <a:pt x="7472" y="7173"/>
                    <a:pt x="7439" y="7039"/>
                  </a:cubicBezTo>
                  <a:cubicBezTo>
                    <a:pt x="6005" y="3603"/>
                    <a:pt x="4804" y="1168"/>
                    <a:pt x="4337" y="334"/>
                  </a:cubicBezTo>
                  <a:cubicBezTo>
                    <a:pt x="4270" y="134"/>
                    <a:pt x="4170" y="1"/>
                    <a:pt x="4170"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 name="Google Shape;1021;p32"/>
            <p:cNvSpPr>
              <a:spLocks/>
            </p:cNvSpPr>
            <p:nvPr/>
          </p:nvSpPr>
          <p:spPr bwMode="auto">
            <a:xfrm>
              <a:off x="2815525" y="3515450"/>
              <a:ext cx="331075" cy="1357675"/>
            </a:xfrm>
            <a:custGeom>
              <a:avLst/>
              <a:gdLst>
                <a:gd name="T0" fmla="*/ 4070 w 13243"/>
                <a:gd name="T1" fmla="*/ 368 h 54307"/>
                <a:gd name="T2" fmla="*/ 6071 w 13243"/>
                <a:gd name="T3" fmla="*/ 13177 h 54307"/>
                <a:gd name="T4" fmla="*/ 1801 w 13243"/>
                <a:gd name="T5" fmla="*/ 8607 h 54307"/>
                <a:gd name="T6" fmla="*/ 6171 w 13243"/>
                <a:gd name="T7" fmla="*/ 13677 h 54307"/>
                <a:gd name="T8" fmla="*/ 500 w 13243"/>
                <a:gd name="T9" fmla="*/ 16146 h 54307"/>
                <a:gd name="T10" fmla="*/ 4804 w 13243"/>
                <a:gd name="T11" fmla="*/ 19682 h 54307"/>
                <a:gd name="T12" fmla="*/ 7205 w 13243"/>
                <a:gd name="T13" fmla="*/ 21483 h 54307"/>
                <a:gd name="T14" fmla="*/ 0 w 13243"/>
                <a:gd name="T15" fmla="*/ 24285 h 54307"/>
                <a:gd name="T16" fmla="*/ 5070 w 13243"/>
                <a:gd name="T17" fmla="*/ 26987 h 54307"/>
                <a:gd name="T18" fmla="*/ 8373 w 13243"/>
                <a:gd name="T19" fmla="*/ 32791 h 54307"/>
                <a:gd name="T20" fmla="*/ 500 w 13243"/>
                <a:gd name="T21" fmla="*/ 31657 h 54307"/>
                <a:gd name="T22" fmla="*/ 534 w 13243"/>
                <a:gd name="T23" fmla="*/ 32024 h 54307"/>
                <a:gd name="T24" fmla="*/ 8540 w 13243"/>
                <a:gd name="T25" fmla="*/ 35226 h 54307"/>
                <a:gd name="T26" fmla="*/ 8806 w 13243"/>
                <a:gd name="T27" fmla="*/ 41164 h 54307"/>
                <a:gd name="T28" fmla="*/ 2002 w 13243"/>
                <a:gd name="T29" fmla="*/ 39396 h 54307"/>
                <a:gd name="T30" fmla="*/ 6038 w 13243"/>
                <a:gd name="T31" fmla="*/ 40997 h 54307"/>
                <a:gd name="T32" fmla="*/ 8840 w 13243"/>
                <a:gd name="T33" fmla="*/ 41497 h 54307"/>
                <a:gd name="T34" fmla="*/ 8673 w 13243"/>
                <a:gd name="T35" fmla="*/ 54073 h 54307"/>
                <a:gd name="T36" fmla="*/ 9007 w 13243"/>
                <a:gd name="T37" fmla="*/ 54006 h 54307"/>
                <a:gd name="T38" fmla="*/ 11742 w 13243"/>
                <a:gd name="T39" fmla="*/ 44666 h 54307"/>
                <a:gd name="T40" fmla="*/ 12376 w 13243"/>
                <a:gd name="T41" fmla="*/ 44032 h 54307"/>
                <a:gd name="T42" fmla="*/ 9207 w 13243"/>
                <a:gd name="T43" fmla="*/ 45367 h 54307"/>
                <a:gd name="T44" fmla="*/ 11442 w 13243"/>
                <a:gd name="T45" fmla="*/ 37127 h 54307"/>
                <a:gd name="T46" fmla="*/ 13243 w 13243"/>
                <a:gd name="T47" fmla="*/ 35893 h 54307"/>
                <a:gd name="T48" fmla="*/ 8840 w 13243"/>
                <a:gd name="T49" fmla="*/ 35293 h 54307"/>
                <a:gd name="T50" fmla="*/ 8840 w 13243"/>
                <a:gd name="T51" fmla="*/ 34292 h 54307"/>
                <a:gd name="T52" fmla="*/ 11208 w 13243"/>
                <a:gd name="T53" fmla="*/ 30156 h 54307"/>
                <a:gd name="T54" fmla="*/ 13009 w 13243"/>
                <a:gd name="T55" fmla="*/ 28655 h 54307"/>
                <a:gd name="T56" fmla="*/ 7872 w 13243"/>
                <a:gd name="T57" fmla="*/ 24018 h 54307"/>
                <a:gd name="T58" fmla="*/ 12009 w 13243"/>
                <a:gd name="T59" fmla="*/ 21783 h 54307"/>
                <a:gd name="T60" fmla="*/ 7839 w 13243"/>
                <a:gd name="T61" fmla="*/ 23718 h 54307"/>
                <a:gd name="T62" fmla="*/ 7005 w 13243"/>
                <a:gd name="T63" fmla="*/ 17347 h 54307"/>
                <a:gd name="T64" fmla="*/ 10174 w 13243"/>
                <a:gd name="T65" fmla="*/ 14545 h 54307"/>
                <a:gd name="T66" fmla="*/ 6972 w 13243"/>
                <a:gd name="T67" fmla="*/ 16980 h 54307"/>
                <a:gd name="T68" fmla="*/ 5971 w 13243"/>
                <a:gd name="T69" fmla="*/ 10141 h 54307"/>
                <a:gd name="T70" fmla="*/ 7472 w 13243"/>
                <a:gd name="T71" fmla="*/ 7039 h 54307"/>
                <a:gd name="T72" fmla="*/ 4403 w 13243"/>
                <a:gd name="T73" fmla="*/ 468 h 54307"/>
                <a:gd name="T74" fmla="*/ 4203 w 13243"/>
                <a:gd name="T75" fmla="*/ 1 h 54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43" h="54307" extrusionOk="0">
                  <a:moveTo>
                    <a:pt x="4203" y="1"/>
                  </a:moveTo>
                  <a:lnTo>
                    <a:pt x="4070" y="368"/>
                  </a:lnTo>
                  <a:cubicBezTo>
                    <a:pt x="4637" y="3670"/>
                    <a:pt x="5170" y="7006"/>
                    <a:pt x="5671" y="10308"/>
                  </a:cubicBezTo>
                  <a:cubicBezTo>
                    <a:pt x="5804" y="11276"/>
                    <a:pt x="5971" y="12210"/>
                    <a:pt x="6071" y="13177"/>
                  </a:cubicBezTo>
                  <a:cubicBezTo>
                    <a:pt x="4537" y="11643"/>
                    <a:pt x="3136" y="9975"/>
                    <a:pt x="1868" y="8173"/>
                  </a:cubicBezTo>
                  <a:cubicBezTo>
                    <a:pt x="1835" y="8307"/>
                    <a:pt x="1835" y="8474"/>
                    <a:pt x="1801" y="8607"/>
                  </a:cubicBezTo>
                  <a:cubicBezTo>
                    <a:pt x="3069" y="10442"/>
                    <a:pt x="4537" y="12110"/>
                    <a:pt x="6138" y="13677"/>
                  </a:cubicBezTo>
                  <a:lnTo>
                    <a:pt x="6171" y="13677"/>
                  </a:lnTo>
                  <a:cubicBezTo>
                    <a:pt x="6505" y="16012"/>
                    <a:pt x="6838" y="18314"/>
                    <a:pt x="7139" y="20649"/>
                  </a:cubicBezTo>
                  <a:cubicBezTo>
                    <a:pt x="4703" y="19448"/>
                    <a:pt x="2502" y="17947"/>
                    <a:pt x="500" y="16146"/>
                  </a:cubicBezTo>
                  <a:cubicBezTo>
                    <a:pt x="500" y="16279"/>
                    <a:pt x="467" y="16379"/>
                    <a:pt x="467" y="16513"/>
                  </a:cubicBezTo>
                  <a:cubicBezTo>
                    <a:pt x="1835" y="17680"/>
                    <a:pt x="3236" y="18781"/>
                    <a:pt x="4804" y="19682"/>
                  </a:cubicBezTo>
                  <a:cubicBezTo>
                    <a:pt x="5537" y="20182"/>
                    <a:pt x="6338" y="20616"/>
                    <a:pt x="7172" y="21016"/>
                  </a:cubicBezTo>
                  <a:cubicBezTo>
                    <a:pt x="7172" y="21149"/>
                    <a:pt x="7172" y="21316"/>
                    <a:pt x="7205" y="21483"/>
                  </a:cubicBezTo>
                  <a:cubicBezTo>
                    <a:pt x="7472" y="23484"/>
                    <a:pt x="7672" y="25452"/>
                    <a:pt x="7872" y="27454"/>
                  </a:cubicBezTo>
                  <a:cubicBezTo>
                    <a:pt x="5070" y="26820"/>
                    <a:pt x="2402" y="25719"/>
                    <a:pt x="0" y="24285"/>
                  </a:cubicBezTo>
                  <a:lnTo>
                    <a:pt x="0" y="24652"/>
                  </a:lnTo>
                  <a:cubicBezTo>
                    <a:pt x="1635" y="25619"/>
                    <a:pt x="3336" y="26386"/>
                    <a:pt x="5070" y="26987"/>
                  </a:cubicBezTo>
                  <a:cubicBezTo>
                    <a:pt x="6004" y="27320"/>
                    <a:pt x="6972" y="27554"/>
                    <a:pt x="7906" y="27787"/>
                  </a:cubicBezTo>
                  <a:cubicBezTo>
                    <a:pt x="8073" y="29455"/>
                    <a:pt x="8239" y="31123"/>
                    <a:pt x="8373" y="32791"/>
                  </a:cubicBezTo>
                  <a:cubicBezTo>
                    <a:pt x="8473" y="33491"/>
                    <a:pt x="8506" y="34225"/>
                    <a:pt x="8540" y="34959"/>
                  </a:cubicBezTo>
                  <a:cubicBezTo>
                    <a:pt x="5704" y="34325"/>
                    <a:pt x="2969" y="33191"/>
                    <a:pt x="500" y="31657"/>
                  </a:cubicBezTo>
                  <a:cubicBezTo>
                    <a:pt x="500" y="31790"/>
                    <a:pt x="534" y="31890"/>
                    <a:pt x="534" y="32024"/>
                  </a:cubicBezTo>
                  <a:cubicBezTo>
                    <a:pt x="2202" y="33024"/>
                    <a:pt x="4003" y="33858"/>
                    <a:pt x="5838" y="34492"/>
                  </a:cubicBezTo>
                  <a:cubicBezTo>
                    <a:pt x="6705" y="34759"/>
                    <a:pt x="7639" y="35026"/>
                    <a:pt x="8540" y="35226"/>
                  </a:cubicBezTo>
                  <a:cubicBezTo>
                    <a:pt x="8673" y="37227"/>
                    <a:pt x="8806" y="39196"/>
                    <a:pt x="8840" y="41164"/>
                  </a:cubicBezTo>
                  <a:lnTo>
                    <a:pt x="8806" y="41164"/>
                  </a:lnTo>
                  <a:cubicBezTo>
                    <a:pt x="6438" y="40830"/>
                    <a:pt x="4170" y="40230"/>
                    <a:pt x="2002" y="39396"/>
                  </a:cubicBezTo>
                  <a:cubicBezTo>
                    <a:pt x="2002" y="39529"/>
                    <a:pt x="2035" y="39663"/>
                    <a:pt x="2068" y="39763"/>
                  </a:cubicBezTo>
                  <a:cubicBezTo>
                    <a:pt x="3369" y="40263"/>
                    <a:pt x="4703" y="40697"/>
                    <a:pt x="6038" y="40997"/>
                  </a:cubicBezTo>
                  <a:cubicBezTo>
                    <a:pt x="6905" y="41197"/>
                    <a:pt x="7839" y="41364"/>
                    <a:pt x="8740" y="41497"/>
                  </a:cubicBezTo>
                  <a:lnTo>
                    <a:pt x="8840" y="41497"/>
                  </a:lnTo>
                  <a:cubicBezTo>
                    <a:pt x="8840" y="42331"/>
                    <a:pt x="8873" y="43198"/>
                    <a:pt x="8873" y="44032"/>
                  </a:cubicBezTo>
                  <a:cubicBezTo>
                    <a:pt x="8906" y="47368"/>
                    <a:pt x="8873" y="50737"/>
                    <a:pt x="8673" y="54073"/>
                  </a:cubicBezTo>
                  <a:cubicBezTo>
                    <a:pt x="8773" y="54206"/>
                    <a:pt x="8840" y="54306"/>
                    <a:pt x="8840" y="54306"/>
                  </a:cubicBezTo>
                  <a:cubicBezTo>
                    <a:pt x="8906" y="54206"/>
                    <a:pt x="8940" y="54073"/>
                    <a:pt x="9007" y="54006"/>
                  </a:cubicBezTo>
                  <a:cubicBezTo>
                    <a:pt x="9140" y="51238"/>
                    <a:pt x="9207" y="48469"/>
                    <a:pt x="9207" y="45667"/>
                  </a:cubicBezTo>
                  <a:cubicBezTo>
                    <a:pt x="10074" y="45367"/>
                    <a:pt x="10908" y="45033"/>
                    <a:pt x="11742" y="44666"/>
                  </a:cubicBezTo>
                  <a:cubicBezTo>
                    <a:pt x="11909" y="44566"/>
                    <a:pt x="12109" y="44499"/>
                    <a:pt x="12276" y="44399"/>
                  </a:cubicBezTo>
                  <a:cubicBezTo>
                    <a:pt x="12342" y="44299"/>
                    <a:pt x="12342" y="44166"/>
                    <a:pt x="12376" y="44032"/>
                  </a:cubicBezTo>
                  <a:cubicBezTo>
                    <a:pt x="11342" y="44533"/>
                    <a:pt x="10274" y="45000"/>
                    <a:pt x="9207" y="45367"/>
                  </a:cubicBezTo>
                  <a:cubicBezTo>
                    <a:pt x="9207" y="42965"/>
                    <a:pt x="9140" y="40530"/>
                    <a:pt x="9007" y="38128"/>
                  </a:cubicBezTo>
                  <a:cubicBezTo>
                    <a:pt x="9840" y="37828"/>
                    <a:pt x="10674" y="37494"/>
                    <a:pt x="11442" y="37127"/>
                  </a:cubicBezTo>
                  <a:cubicBezTo>
                    <a:pt x="12075" y="36861"/>
                    <a:pt x="12676" y="36527"/>
                    <a:pt x="13243" y="36227"/>
                  </a:cubicBezTo>
                  <a:lnTo>
                    <a:pt x="13243" y="35893"/>
                  </a:lnTo>
                  <a:cubicBezTo>
                    <a:pt x="11875" y="36627"/>
                    <a:pt x="10474" y="37227"/>
                    <a:pt x="9007" y="37795"/>
                  </a:cubicBezTo>
                  <a:cubicBezTo>
                    <a:pt x="8973" y="36961"/>
                    <a:pt x="8873" y="36127"/>
                    <a:pt x="8840" y="35293"/>
                  </a:cubicBezTo>
                  <a:cubicBezTo>
                    <a:pt x="8840" y="35226"/>
                    <a:pt x="8840" y="35226"/>
                    <a:pt x="8873" y="35126"/>
                  </a:cubicBezTo>
                  <a:cubicBezTo>
                    <a:pt x="8873" y="34859"/>
                    <a:pt x="8873" y="34559"/>
                    <a:pt x="8840" y="34292"/>
                  </a:cubicBezTo>
                  <a:cubicBezTo>
                    <a:pt x="8806" y="33358"/>
                    <a:pt x="8706" y="32391"/>
                    <a:pt x="8640" y="31490"/>
                  </a:cubicBezTo>
                  <a:cubicBezTo>
                    <a:pt x="9507" y="31056"/>
                    <a:pt x="10374" y="30656"/>
                    <a:pt x="11208" y="30156"/>
                  </a:cubicBezTo>
                  <a:cubicBezTo>
                    <a:pt x="11842" y="29789"/>
                    <a:pt x="12476" y="29389"/>
                    <a:pt x="13043" y="28988"/>
                  </a:cubicBezTo>
                  <a:cubicBezTo>
                    <a:pt x="13043" y="28888"/>
                    <a:pt x="13009" y="28788"/>
                    <a:pt x="13009" y="28655"/>
                  </a:cubicBezTo>
                  <a:cubicBezTo>
                    <a:pt x="11642" y="29622"/>
                    <a:pt x="10141" y="30456"/>
                    <a:pt x="8573" y="31156"/>
                  </a:cubicBezTo>
                  <a:cubicBezTo>
                    <a:pt x="8406" y="28788"/>
                    <a:pt x="8173" y="26386"/>
                    <a:pt x="7872" y="24018"/>
                  </a:cubicBezTo>
                  <a:cubicBezTo>
                    <a:pt x="8740" y="23651"/>
                    <a:pt x="9640" y="23217"/>
                    <a:pt x="10474" y="22717"/>
                  </a:cubicBezTo>
                  <a:cubicBezTo>
                    <a:pt x="11008" y="22450"/>
                    <a:pt x="11508" y="22117"/>
                    <a:pt x="12009" y="21783"/>
                  </a:cubicBezTo>
                  <a:cubicBezTo>
                    <a:pt x="11975" y="21650"/>
                    <a:pt x="11975" y="21550"/>
                    <a:pt x="11909" y="21450"/>
                  </a:cubicBezTo>
                  <a:cubicBezTo>
                    <a:pt x="10641" y="22317"/>
                    <a:pt x="9240" y="23117"/>
                    <a:pt x="7839" y="23718"/>
                  </a:cubicBezTo>
                  <a:cubicBezTo>
                    <a:pt x="7806" y="23484"/>
                    <a:pt x="7806" y="23284"/>
                    <a:pt x="7739" y="23017"/>
                  </a:cubicBezTo>
                  <a:cubicBezTo>
                    <a:pt x="7505" y="21116"/>
                    <a:pt x="7239" y="19215"/>
                    <a:pt x="7005" y="17347"/>
                  </a:cubicBezTo>
                  <a:cubicBezTo>
                    <a:pt x="7739" y="16813"/>
                    <a:pt x="8406" y="16212"/>
                    <a:pt x="9073" y="15612"/>
                  </a:cubicBezTo>
                  <a:cubicBezTo>
                    <a:pt x="9474" y="15278"/>
                    <a:pt x="9840" y="14878"/>
                    <a:pt x="10174" y="14545"/>
                  </a:cubicBezTo>
                  <a:cubicBezTo>
                    <a:pt x="10141" y="14445"/>
                    <a:pt x="10074" y="14344"/>
                    <a:pt x="10041" y="14211"/>
                  </a:cubicBezTo>
                  <a:cubicBezTo>
                    <a:pt x="9073" y="15178"/>
                    <a:pt x="8039" y="16146"/>
                    <a:pt x="6972" y="16980"/>
                  </a:cubicBezTo>
                  <a:lnTo>
                    <a:pt x="6205" y="11709"/>
                  </a:lnTo>
                  <a:cubicBezTo>
                    <a:pt x="6138" y="11209"/>
                    <a:pt x="6038" y="10675"/>
                    <a:pt x="5971" y="10141"/>
                  </a:cubicBezTo>
                  <a:cubicBezTo>
                    <a:pt x="6538" y="9274"/>
                    <a:pt x="7072" y="8340"/>
                    <a:pt x="7639" y="7440"/>
                  </a:cubicBezTo>
                  <a:cubicBezTo>
                    <a:pt x="7539" y="7306"/>
                    <a:pt x="7505" y="7173"/>
                    <a:pt x="7472" y="7039"/>
                  </a:cubicBezTo>
                  <a:cubicBezTo>
                    <a:pt x="6972" y="7940"/>
                    <a:pt x="6471" y="8841"/>
                    <a:pt x="5871" y="9674"/>
                  </a:cubicBezTo>
                  <a:cubicBezTo>
                    <a:pt x="5404" y="6606"/>
                    <a:pt x="4904" y="3537"/>
                    <a:pt x="4403" y="468"/>
                  </a:cubicBezTo>
                  <a:cubicBezTo>
                    <a:pt x="4370" y="434"/>
                    <a:pt x="4370" y="368"/>
                    <a:pt x="4370" y="334"/>
                  </a:cubicBezTo>
                  <a:cubicBezTo>
                    <a:pt x="4303" y="134"/>
                    <a:pt x="4203" y="1"/>
                    <a:pt x="4203"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9" name="Google Shape;1022;p32"/>
          <p:cNvGrpSpPr>
            <a:grpSpLocks/>
          </p:cNvGrpSpPr>
          <p:nvPr/>
        </p:nvGrpSpPr>
        <p:grpSpPr bwMode="auto">
          <a:xfrm rot="2700000">
            <a:off x="327819" y="4118769"/>
            <a:ext cx="293687" cy="1196975"/>
            <a:chOff x="2815525" y="3515450"/>
            <a:chExt cx="332750" cy="1358500"/>
          </a:xfrm>
        </p:grpSpPr>
        <p:sp>
          <p:nvSpPr>
            <p:cNvPr id="30" name="Google Shape;1023;p32"/>
            <p:cNvSpPr>
              <a:spLocks/>
            </p:cNvSpPr>
            <p:nvPr/>
          </p:nvSpPr>
          <p:spPr bwMode="auto">
            <a:xfrm>
              <a:off x="2816350" y="3515450"/>
              <a:ext cx="331925" cy="1358500"/>
            </a:xfrm>
            <a:custGeom>
              <a:avLst/>
              <a:gdLst>
                <a:gd name="T0" fmla="*/ 4170 w 13277"/>
                <a:gd name="T1" fmla="*/ 1 h 54340"/>
                <a:gd name="T2" fmla="*/ 4037 w 13277"/>
                <a:gd name="T3" fmla="*/ 368 h 54340"/>
                <a:gd name="T4" fmla="*/ 1835 w 13277"/>
                <a:gd name="T5" fmla="*/ 8173 h 54340"/>
                <a:gd name="T6" fmla="*/ 1735 w 13277"/>
                <a:gd name="T7" fmla="*/ 8607 h 54340"/>
                <a:gd name="T8" fmla="*/ 467 w 13277"/>
                <a:gd name="T9" fmla="*/ 16179 h 54340"/>
                <a:gd name="T10" fmla="*/ 434 w 13277"/>
                <a:gd name="T11" fmla="*/ 16546 h 54340"/>
                <a:gd name="T12" fmla="*/ 0 w 13277"/>
                <a:gd name="T13" fmla="*/ 24318 h 54340"/>
                <a:gd name="T14" fmla="*/ 0 w 13277"/>
                <a:gd name="T15" fmla="*/ 24685 h 54340"/>
                <a:gd name="T16" fmla="*/ 467 w 13277"/>
                <a:gd name="T17" fmla="*/ 31690 h 54340"/>
                <a:gd name="T18" fmla="*/ 501 w 13277"/>
                <a:gd name="T19" fmla="*/ 32057 h 54340"/>
                <a:gd name="T20" fmla="*/ 1969 w 13277"/>
                <a:gd name="T21" fmla="*/ 39462 h 54340"/>
                <a:gd name="T22" fmla="*/ 2035 w 13277"/>
                <a:gd name="T23" fmla="*/ 39829 h 54340"/>
                <a:gd name="T24" fmla="*/ 8640 w 13277"/>
                <a:gd name="T25" fmla="*/ 54140 h 54340"/>
                <a:gd name="T26" fmla="*/ 8807 w 13277"/>
                <a:gd name="T27" fmla="*/ 54340 h 54340"/>
                <a:gd name="T28" fmla="*/ 8974 w 13277"/>
                <a:gd name="T29" fmla="*/ 54040 h 54340"/>
                <a:gd name="T30" fmla="*/ 12276 w 13277"/>
                <a:gd name="T31" fmla="*/ 44399 h 54340"/>
                <a:gd name="T32" fmla="*/ 12343 w 13277"/>
                <a:gd name="T33" fmla="*/ 44032 h 54340"/>
                <a:gd name="T34" fmla="*/ 13210 w 13277"/>
                <a:gd name="T35" fmla="*/ 36227 h 54340"/>
                <a:gd name="T36" fmla="*/ 13210 w 13277"/>
                <a:gd name="T37" fmla="*/ 35893 h 54340"/>
                <a:gd name="T38" fmla="*/ 12976 w 13277"/>
                <a:gd name="T39" fmla="*/ 29055 h 54340"/>
                <a:gd name="T40" fmla="*/ 12943 w 13277"/>
                <a:gd name="T41" fmla="*/ 28721 h 54340"/>
                <a:gd name="T42" fmla="*/ 11976 w 13277"/>
                <a:gd name="T43" fmla="*/ 21783 h 54340"/>
                <a:gd name="T44" fmla="*/ 11876 w 13277"/>
                <a:gd name="T45" fmla="*/ 21450 h 54340"/>
                <a:gd name="T46" fmla="*/ 10141 w 13277"/>
                <a:gd name="T47" fmla="*/ 14545 h 54340"/>
                <a:gd name="T48" fmla="*/ 10008 w 13277"/>
                <a:gd name="T49" fmla="*/ 14211 h 54340"/>
                <a:gd name="T50" fmla="*/ 7606 w 13277"/>
                <a:gd name="T51" fmla="*/ 7440 h 54340"/>
                <a:gd name="T52" fmla="*/ 7439 w 13277"/>
                <a:gd name="T53" fmla="*/ 7039 h 54340"/>
                <a:gd name="T54" fmla="*/ 4337 w 13277"/>
                <a:gd name="T55" fmla="*/ 334 h 54340"/>
                <a:gd name="T56" fmla="*/ 4170 w 13277"/>
                <a:gd name="T57" fmla="*/ 1 h 54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77" h="54340" extrusionOk="0">
                  <a:moveTo>
                    <a:pt x="4170" y="1"/>
                  </a:moveTo>
                  <a:lnTo>
                    <a:pt x="4037" y="368"/>
                  </a:lnTo>
                  <a:cubicBezTo>
                    <a:pt x="3136" y="3036"/>
                    <a:pt x="2402" y="5672"/>
                    <a:pt x="1835" y="8173"/>
                  </a:cubicBezTo>
                  <a:cubicBezTo>
                    <a:pt x="1802" y="8307"/>
                    <a:pt x="1802" y="8474"/>
                    <a:pt x="1735" y="8607"/>
                  </a:cubicBezTo>
                  <a:cubicBezTo>
                    <a:pt x="1168" y="11209"/>
                    <a:pt x="734" y="13777"/>
                    <a:pt x="467" y="16179"/>
                  </a:cubicBezTo>
                  <a:cubicBezTo>
                    <a:pt x="467" y="16313"/>
                    <a:pt x="434" y="16446"/>
                    <a:pt x="434" y="16546"/>
                  </a:cubicBezTo>
                  <a:cubicBezTo>
                    <a:pt x="134" y="19281"/>
                    <a:pt x="0" y="21850"/>
                    <a:pt x="0" y="24318"/>
                  </a:cubicBezTo>
                  <a:lnTo>
                    <a:pt x="0" y="24685"/>
                  </a:lnTo>
                  <a:cubicBezTo>
                    <a:pt x="0" y="27187"/>
                    <a:pt x="167" y="29522"/>
                    <a:pt x="467" y="31690"/>
                  </a:cubicBezTo>
                  <a:cubicBezTo>
                    <a:pt x="467" y="31824"/>
                    <a:pt x="501" y="31957"/>
                    <a:pt x="501" y="32057"/>
                  </a:cubicBezTo>
                  <a:cubicBezTo>
                    <a:pt x="834" y="34792"/>
                    <a:pt x="1368" y="37227"/>
                    <a:pt x="1969" y="39462"/>
                  </a:cubicBezTo>
                  <a:cubicBezTo>
                    <a:pt x="1969" y="39562"/>
                    <a:pt x="2002" y="39696"/>
                    <a:pt x="2035" y="39829"/>
                  </a:cubicBezTo>
                  <a:cubicBezTo>
                    <a:pt x="4370" y="48169"/>
                    <a:pt x="7839" y="53072"/>
                    <a:pt x="8640" y="54140"/>
                  </a:cubicBezTo>
                  <a:cubicBezTo>
                    <a:pt x="8773" y="54240"/>
                    <a:pt x="8807" y="54340"/>
                    <a:pt x="8807" y="54340"/>
                  </a:cubicBezTo>
                  <a:cubicBezTo>
                    <a:pt x="8873" y="54240"/>
                    <a:pt x="8940" y="54140"/>
                    <a:pt x="8974" y="54040"/>
                  </a:cubicBezTo>
                  <a:cubicBezTo>
                    <a:pt x="10508" y="50904"/>
                    <a:pt x="11609" y="47668"/>
                    <a:pt x="12276" y="44399"/>
                  </a:cubicBezTo>
                  <a:cubicBezTo>
                    <a:pt x="12309" y="44299"/>
                    <a:pt x="12309" y="44166"/>
                    <a:pt x="12343" y="44032"/>
                  </a:cubicBezTo>
                  <a:cubicBezTo>
                    <a:pt x="12843" y="41464"/>
                    <a:pt x="13143" y="38829"/>
                    <a:pt x="13210" y="36227"/>
                  </a:cubicBezTo>
                  <a:lnTo>
                    <a:pt x="13210" y="35893"/>
                  </a:lnTo>
                  <a:cubicBezTo>
                    <a:pt x="13277" y="33558"/>
                    <a:pt x="13177" y="31323"/>
                    <a:pt x="12976" y="29055"/>
                  </a:cubicBezTo>
                  <a:cubicBezTo>
                    <a:pt x="12976" y="28988"/>
                    <a:pt x="12943" y="28855"/>
                    <a:pt x="12943" y="28721"/>
                  </a:cubicBezTo>
                  <a:cubicBezTo>
                    <a:pt x="12676" y="26353"/>
                    <a:pt x="12343" y="24018"/>
                    <a:pt x="11976" y="21783"/>
                  </a:cubicBezTo>
                  <a:cubicBezTo>
                    <a:pt x="11942" y="21650"/>
                    <a:pt x="11942" y="21550"/>
                    <a:pt x="11876" y="21450"/>
                  </a:cubicBezTo>
                  <a:cubicBezTo>
                    <a:pt x="11375" y="18981"/>
                    <a:pt x="10808" y="16679"/>
                    <a:pt x="10141" y="14545"/>
                  </a:cubicBezTo>
                  <a:cubicBezTo>
                    <a:pt x="10108" y="14445"/>
                    <a:pt x="10041" y="14344"/>
                    <a:pt x="10008" y="14211"/>
                  </a:cubicBezTo>
                  <a:cubicBezTo>
                    <a:pt x="9207" y="11676"/>
                    <a:pt x="8373" y="9374"/>
                    <a:pt x="7606" y="7440"/>
                  </a:cubicBezTo>
                  <a:cubicBezTo>
                    <a:pt x="7506" y="7306"/>
                    <a:pt x="7472" y="7173"/>
                    <a:pt x="7439" y="7039"/>
                  </a:cubicBezTo>
                  <a:cubicBezTo>
                    <a:pt x="6005" y="3603"/>
                    <a:pt x="4804" y="1168"/>
                    <a:pt x="4337" y="334"/>
                  </a:cubicBezTo>
                  <a:cubicBezTo>
                    <a:pt x="4270" y="134"/>
                    <a:pt x="4170" y="1"/>
                    <a:pt x="4170"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 name="Google Shape;1024;p32"/>
            <p:cNvSpPr>
              <a:spLocks/>
            </p:cNvSpPr>
            <p:nvPr/>
          </p:nvSpPr>
          <p:spPr bwMode="auto">
            <a:xfrm>
              <a:off x="2815525" y="3515450"/>
              <a:ext cx="331075" cy="1357675"/>
            </a:xfrm>
            <a:custGeom>
              <a:avLst/>
              <a:gdLst>
                <a:gd name="T0" fmla="*/ 4070 w 13243"/>
                <a:gd name="T1" fmla="*/ 368 h 54307"/>
                <a:gd name="T2" fmla="*/ 6071 w 13243"/>
                <a:gd name="T3" fmla="*/ 13177 h 54307"/>
                <a:gd name="T4" fmla="*/ 1801 w 13243"/>
                <a:gd name="T5" fmla="*/ 8607 h 54307"/>
                <a:gd name="T6" fmla="*/ 6171 w 13243"/>
                <a:gd name="T7" fmla="*/ 13677 h 54307"/>
                <a:gd name="T8" fmla="*/ 500 w 13243"/>
                <a:gd name="T9" fmla="*/ 16146 h 54307"/>
                <a:gd name="T10" fmla="*/ 4804 w 13243"/>
                <a:gd name="T11" fmla="*/ 19682 h 54307"/>
                <a:gd name="T12" fmla="*/ 7205 w 13243"/>
                <a:gd name="T13" fmla="*/ 21483 h 54307"/>
                <a:gd name="T14" fmla="*/ 0 w 13243"/>
                <a:gd name="T15" fmla="*/ 24285 h 54307"/>
                <a:gd name="T16" fmla="*/ 5070 w 13243"/>
                <a:gd name="T17" fmla="*/ 26987 h 54307"/>
                <a:gd name="T18" fmla="*/ 8373 w 13243"/>
                <a:gd name="T19" fmla="*/ 32791 h 54307"/>
                <a:gd name="T20" fmla="*/ 500 w 13243"/>
                <a:gd name="T21" fmla="*/ 31657 h 54307"/>
                <a:gd name="T22" fmla="*/ 534 w 13243"/>
                <a:gd name="T23" fmla="*/ 32024 h 54307"/>
                <a:gd name="T24" fmla="*/ 8540 w 13243"/>
                <a:gd name="T25" fmla="*/ 35226 h 54307"/>
                <a:gd name="T26" fmla="*/ 8806 w 13243"/>
                <a:gd name="T27" fmla="*/ 41164 h 54307"/>
                <a:gd name="T28" fmla="*/ 2002 w 13243"/>
                <a:gd name="T29" fmla="*/ 39396 h 54307"/>
                <a:gd name="T30" fmla="*/ 6038 w 13243"/>
                <a:gd name="T31" fmla="*/ 40997 h 54307"/>
                <a:gd name="T32" fmla="*/ 8840 w 13243"/>
                <a:gd name="T33" fmla="*/ 41497 h 54307"/>
                <a:gd name="T34" fmla="*/ 8673 w 13243"/>
                <a:gd name="T35" fmla="*/ 54073 h 54307"/>
                <a:gd name="T36" fmla="*/ 9007 w 13243"/>
                <a:gd name="T37" fmla="*/ 54006 h 54307"/>
                <a:gd name="T38" fmla="*/ 11742 w 13243"/>
                <a:gd name="T39" fmla="*/ 44666 h 54307"/>
                <a:gd name="T40" fmla="*/ 12376 w 13243"/>
                <a:gd name="T41" fmla="*/ 44032 h 54307"/>
                <a:gd name="T42" fmla="*/ 9207 w 13243"/>
                <a:gd name="T43" fmla="*/ 45367 h 54307"/>
                <a:gd name="T44" fmla="*/ 11442 w 13243"/>
                <a:gd name="T45" fmla="*/ 37127 h 54307"/>
                <a:gd name="T46" fmla="*/ 13243 w 13243"/>
                <a:gd name="T47" fmla="*/ 35893 h 54307"/>
                <a:gd name="T48" fmla="*/ 8840 w 13243"/>
                <a:gd name="T49" fmla="*/ 35293 h 54307"/>
                <a:gd name="T50" fmla="*/ 8840 w 13243"/>
                <a:gd name="T51" fmla="*/ 34292 h 54307"/>
                <a:gd name="T52" fmla="*/ 11208 w 13243"/>
                <a:gd name="T53" fmla="*/ 30156 h 54307"/>
                <a:gd name="T54" fmla="*/ 13009 w 13243"/>
                <a:gd name="T55" fmla="*/ 28655 h 54307"/>
                <a:gd name="T56" fmla="*/ 7872 w 13243"/>
                <a:gd name="T57" fmla="*/ 24018 h 54307"/>
                <a:gd name="T58" fmla="*/ 12009 w 13243"/>
                <a:gd name="T59" fmla="*/ 21783 h 54307"/>
                <a:gd name="T60" fmla="*/ 7839 w 13243"/>
                <a:gd name="T61" fmla="*/ 23718 h 54307"/>
                <a:gd name="T62" fmla="*/ 7005 w 13243"/>
                <a:gd name="T63" fmla="*/ 17347 h 54307"/>
                <a:gd name="T64" fmla="*/ 10174 w 13243"/>
                <a:gd name="T65" fmla="*/ 14545 h 54307"/>
                <a:gd name="T66" fmla="*/ 6972 w 13243"/>
                <a:gd name="T67" fmla="*/ 16980 h 54307"/>
                <a:gd name="T68" fmla="*/ 5971 w 13243"/>
                <a:gd name="T69" fmla="*/ 10141 h 54307"/>
                <a:gd name="T70" fmla="*/ 7472 w 13243"/>
                <a:gd name="T71" fmla="*/ 7039 h 54307"/>
                <a:gd name="T72" fmla="*/ 4403 w 13243"/>
                <a:gd name="T73" fmla="*/ 468 h 54307"/>
                <a:gd name="T74" fmla="*/ 4203 w 13243"/>
                <a:gd name="T75" fmla="*/ 1 h 54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43" h="54307" extrusionOk="0">
                  <a:moveTo>
                    <a:pt x="4203" y="1"/>
                  </a:moveTo>
                  <a:lnTo>
                    <a:pt x="4070" y="368"/>
                  </a:lnTo>
                  <a:cubicBezTo>
                    <a:pt x="4637" y="3670"/>
                    <a:pt x="5170" y="7006"/>
                    <a:pt x="5671" y="10308"/>
                  </a:cubicBezTo>
                  <a:cubicBezTo>
                    <a:pt x="5804" y="11276"/>
                    <a:pt x="5971" y="12210"/>
                    <a:pt x="6071" y="13177"/>
                  </a:cubicBezTo>
                  <a:cubicBezTo>
                    <a:pt x="4537" y="11643"/>
                    <a:pt x="3136" y="9975"/>
                    <a:pt x="1868" y="8173"/>
                  </a:cubicBezTo>
                  <a:cubicBezTo>
                    <a:pt x="1835" y="8307"/>
                    <a:pt x="1835" y="8474"/>
                    <a:pt x="1801" y="8607"/>
                  </a:cubicBezTo>
                  <a:cubicBezTo>
                    <a:pt x="3069" y="10442"/>
                    <a:pt x="4537" y="12110"/>
                    <a:pt x="6138" y="13677"/>
                  </a:cubicBezTo>
                  <a:lnTo>
                    <a:pt x="6171" y="13677"/>
                  </a:lnTo>
                  <a:cubicBezTo>
                    <a:pt x="6505" y="16012"/>
                    <a:pt x="6838" y="18314"/>
                    <a:pt x="7139" y="20649"/>
                  </a:cubicBezTo>
                  <a:cubicBezTo>
                    <a:pt x="4703" y="19448"/>
                    <a:pt x="2502" y="17947"/>
                    <a:pt x="500" y="16146"/>
                  </a:cubicBezTo>
                  <a:cubicBezTo>
                    <a:pt x="500" y="16279"/>
                    <a:pt x="467" y="16379"/>
                    <a:pt x="467" y="16513"/>
                  </a:cubicBezTo>
                  <a:cubicBezTo>
                    <a:pt x="1835" y="17680"/>
                    <a:pt x="3236" y="18781"/>
                    <a:pt x="4804" y="19682"/>
                  </a:cubicBezTo>
                  <a:cubicBezTo>
                    <a:pt x="5537" y="20182"/>
                    <a:pt x="6338" y="20616"/>
                    <a:pt x="7172" y="21016"/>
                  </a:cubicBezTo>
                  <a:cubicBezTo>
                    <a:pt x="7172" y="21149"/>
                    <a:pt x="7172" y="21316"/>
                    <a:pt x="7205" y="21483"/>
                  </a:cubicBezTo>
                  <a:cubicBezTo>
                    <a:pt x="7472" y="23484"/>
                    <a:pt x="7672" y="25452"/>
                    <a:pt x="7872" y="27454"/>
                  </a:cubicBezTo>
                  <a:cubicBezTo>
                    <a:pt x="5070" y="26820"/>
                    <a:pt x="2402" y="25719"/>
                    <a:pt x="0" y="24285"/>
                  </a:cubicBezTo>
                  <a:lnTo>
                    <a:pt x="0" y="24652"/>
                  </a:lnTo>
                  <a:cubicBezTo>
                    <a:pt x="1635" y="25619"/>
                    <a:pt x="3336" y="26386"/>
                    <a:pt x="5070" y="26987"/>
                  </a:cubicBezTo>
                  <a:cubicBezTo>
                    <a:pt x="6004" y="27320"/>
                    <a:pt x="6972" y="27554"/>
                    <a:pt x="7906" y="27787"/>
                  </a:cubicBezTo>
                  <a:cubicBezTo>
                    <a:pt x="8073" y="29455"/>
                    <a:pt x="8239" y="31123"/>
                    <a:pt x="8373" y="32791"/>
                  </a:cubicBezTo>
                  <a:cubicBezTo>
                    <a:pt x="8473" y="33491"/>
                    <a:pt x="8506" y="34225"/>
                    <a:pt x="8540" y="34959"/>
                  </a:cubicBezTo>
                  <a:cubicBezTo>
                    <a:pt x="5704" y="34325"/>
                    <a:pt x="2969" y="33191"/>
                    <a:pt x="500" y="31657"/>
                  </a:cubicBezTo>
                  <a:cubicBezTo>
                    <a:pt x="500" y="31790"/>
                    <a:pt x="534" y="31890"/>
                    <a:pt x="534" y="32024"/>
                  </a:cubicBezTo>
                  <a:cubicBezTo>
                    <a:pt x="2202" y="33024"/>
                    <a:pt x="4003" y="33858"/>
                    <a:pt x="5838" y="34492"/>
                  </a:cubicBezTo>
                  <a:cubicBezTo>
                    <a:pt x="6705" y="34759"/>
                    <a:pt x="7639" y="35026"/>
                    <a:pt x="8540" y="35226"/>
                  </a:cubicBezTo>
                  <a:cubicBezTo>
                    <a:pt x="8673" y="37227"/>
                    <a:pt x="8806" y="39196"/>
                    <a:pt x="8840" y="41164"/>
                  </a:cubicBezTo>
                  <a:lnTo>
                    <a:pt x="8806" y="41164"/>
                  </a:lnTo>
                  <a:cubicBezTo>
                    <a:pt x="6438" y="40830"/>
                    <a:pt x="4170" y="40230"/>
                    <a:pt x="2002" y="39396"/>
                  </a:cubicBezTo>
                  <a:cubicBezTo>
                    <a:pt x="2002" y="39529"/>
                    <a:pt x="2035" y="39663"/>
                    <a:pt x="2068" y="39763"/>
                  </a:cubicBezTo>
                  <a:cubicBezTo>
                    <a:pt x="3369" y="40263"/>
                    <a:pt x="4703" y="40697"/>
                    <a:pt x="6038" y="40997"/>
                  </a:cubicBezTo>
                  <a:cubicBezTo>
                    <a:pt x="6905" y="41197"/>
                    <a:pt x="7839" y="41364"/>
                    <a:pt x="8740" y="41497"/>
                  </a:cubicBezTo>
                  <a:lnTo>
                    <a:pt x="8840" y="41497"/>
                  </a:lnTo>
                  <a:cubicBezTo>
                    <a:pt x="8840" y="42331"/>
                    <a:pt x="8873" y="43198"/>
                    <a:pt x="8873" y="44032"/>
                  </a:cubicBezTo>
                  <a:cubicBezTo>
                    <a:pt x="8906" y="47368"/>
                    <a:pt x="8873" y="50737"/>
                    <a:pt x="8673" y="54073"/>
                  </a:cubicBezTo>
                  <a:cubicBezTo>
                    <a:pt x="8773" y="54206"/>
                    <a:pt x="8840" y="54306"/>
                    <a:pt x="8840" y="54306"/>
                  </a:cubicBezTo>
                  <a:cubicBezTo>
                    <a:pt x="8906" y="54206"/>
                    <a:pt x="8940" y="54073"/>
                    <a:pt x="9007" y="54006"/>
                  </a:cubicBezTo>
                  <a:cubicBezTo>
                    <a:pt x="9140" y="51238"/>
                    <a:pt x="9207" y="48469"/>
                    <a:pt x="9207" y="45667"/>
                  </a:cubicBezTo>
                  <a:cubicBezTo>
                    <a:pt x="10074" y="45367"/>
                    <a:pt x="10908" y="45033"/>
                    <a:pt x="11742" y="44666"/>
                  </a:cubicBezTo>
                  <a:cubicBezTo>
                    <a:pt x="11909" y="44566"/>
                    <a:pt x="12109" y="44499"/>
                    <a:pt x="12276" y="44399"/>
                  </a:cubicBezTo>
                  <a:cubicBezTo>
                    <a:pt x="12342" y="44299"/>
                    <a:pt x="12342" y="44166"/>
                    <a:pt x="12376" y="44032"/>
                  </a:cubicBezTo>
                  <a:cubicBezTo>
                    <a:pt x="11342" y="44533"/>
                    <a:pt x="10274" y="45000"/>
                    <a:pt x="9207" y="45367"/>
                  </a:cubicBezTo>
                  <a:cubicBezTo>
                    <a:pt x="9207" y="42965"/>
                    <a:pt x="9140" y="40530"/>
                    <a:pt x="9007" y="38128"/>
                  </a:cubicBezTo>
                  <a:cubicBezTo>
                    <a:pt x="9840" y="37828"/>
                    <a:pt x="10674" y="37494"/>
                    <a:pt x="11442" y="37127"/>
                  </a:cubicBezTo>
                  <a:cubicBezTo>
                    <a:pt x="12075" y="36861"/>
                    <a:pt x="12676" y="36527"/>
                    <a:pt x="13243" y="36227"/>
                  </a:cubicBezTo>
                  <a:lnTo>
                    <a:pt x="13243" y="35893"/>
                  </a:lnTo>
                  <a:cubicBezTo>
                    <a:pt x="11875" y="36627"/>
                    <a:pt x="10474" y="37227"/>
                    <a:pt x="9007" y="37795"/>
                  </a:cubicBezTo>
                  <a:cubicBezTo>
                    <a:pt x="8973" y="36961"/>
                    <a:pt x="8873" y="36127"/>
                    <a:pt x="8840" y="35293"/>
                  </a:cubicBezTo>
                  <a:cubicBezTo>
                    <a:pt x="8840" y="35226"/>
                    <a:pt x="8840" y="35226"/>
                    <a:pt x="8873" y="35126"/>
                  </a:cubicBezTo>
                  <a:cubicBezTo>
                    <a:pt x="8873" y="34859"/>
                    <a:pt x="8873" y="34559"/>
                    <a:pt x="8840" y="34292"/>
                  </a:cubicBezTo>
                  <a:cubicBezTo>
                    <a:pt x="8806" y="33358"/>
                    <a:pt x="8706" y="32391"/>
                    <a:pt x="8640" y="31490"/>
                  </a:cubicBezTo>
                  <a:cubicBezTo>
                    <a:pt x="9507" y="31056"/>
                    <a:pt x="10374" y="30656"/>
                    <a:pt x="11208" y="30156"/>
                  </a:cubicBezTo>
                  <a:cubicBezTo>
                    <a:pt x="11842" y="29789"/>
                    <a:pt x="12476" y="29389"/>
                    <a:pt x="13043" y="28988"/>
                  </a:cubicBezTo>
                  <a:cubicBezTo>
                    <a:pt x="13043" y="28888"/>
                    <a:pt x="13009" y="28788"/>
                    <a:pt x="13009" y="28655"/>
                  </a:cubicBezTo>
                  <a:cubicBezTo>
                    <a:pt x="11642" y="29622"/>
                    <a:pt x="10141" y="30456"/>
                    <a:pt x="8573" y="31156"/>
                  </a:cubicBezTo>
                  <a:cubicBezTo>
                    <a:pt x="8406" y="28788"/>
                    <a:pt x="8173" y="26386"/>
                    <a:pt x="7872" y="24018"/>
                  </a:cubicBezTo>
                  <a:cubicBezTo>
                    <a:pt x="8740" y="23651"/>
                    <a:pt x="9640" y="23217"/>
                    <a:pt x="10474" y="22717"/>
                  </a:cubicBezTo>
                  <a:cubicBezTo>
                    <a:pt x="11008" y="22450"/>
                    <a:pt x="11508" y="22117"/>
                    <a:pt x="12009" y="21783"/>
                  </a:cubicBezTo>
                  <a:cubicBezTo>
                    <a:pt x="11975" y="21650"/>
                    <a:pt x="11975" y="21550"/>
                    <a:pt x="11909" y="21450"/>
                  </a:cubicBezTo>
                  <a:cubicBezTo>
                    <a:pt x="10641" y="22317"/>
                    <a:pt x="9240" y="23117"/>
                    <a:pt x="7839" y="23718"/>
                  </a:cubicBezTo>
                  <a:cubicBezTo>
                    <a:pt x="7806" y="23484"/>
                    <a:pt x="7806" y="23284"/>
                    <a:pt x="7739" y="23017"/>
                  </a:cubicBezTo>
                  <a:cubicBezTo>
                    <a:pt x="7505" y="21116"/>
                    <a:pt x="7239" y="19215"/>
                    <a:pt x="7005" y="17347"/>
                  </a:cubicBezTo>
                  <a:cubicBezTo>
                    <a:pt x="7739" y="16813"/>
                    <a:pt x="8406" y="16212"/>
                    <a:pt x="9073" y="15612"/>
                  </a:cubicBezTo>
                  <a:cubicBezTo>
                    <a:pt x="9474" y="15278"/>
                    <a:pt x="9840" y="14878"/>
                    <a:pt x="10174" y="14545"/>
                  </a:cubicBezTo>
                  <a:cubicBezTo>
                    <a:pt x="10141" y="14445"/>
                    <a:pt x="10074" y="14344"/>
                    <a:pt x="10041" y="14211"/>
                  </a:cubicBezTo>
                  <a:cubicBezTo>
                    <a:pt x="9073" y="15178"/>
                    <a:pt x="8039" y="16146"/>
                    <a:pt x="6972" y="16980"/>
                  </a:cubicBezTo>
                  <a:lnTo>
                    <a:pt x="6205" y="11709"/>
                  </a:lnTo>
                  <a:cubicBezTo>
                    <a:pt x="6138" y="11209"/>
                    <a:pt x="6038" y="10675"/>
                    <a:pt x="5971" y="10141"/>
                  </a:cubicBezTo>
                  <a:cubicBezTo>
                    <a:pt x="6538" y="9274"/>
                    <a:pt x="7072" y="8340"/>
                    <a:pt x="7639" y="7440"/>
                  </a:cubicBezTo>
                  <a:cubicBezTo>
                    <a:pt x="7539" y="7306"/>
                    <a:pt x="7505" y="7173"/>
                    <a:pt x="7472" y="7039"/>
                  </a:cubicBezTo>
                  <a:cubicBezTo>
                    <a:pt x="6972" y="7940"/>
                    <a:pt x="6471" y="8841"/>
                    <a:pt x="5871" y="9674"/>
                  </a:cubicBezTo>
                  <a:cubicBezTo>
                    <a:pt x="5404" y="6606"/>
                    <a:pt x="4904" y="3537"/>
                    <a:pt x="4403" y="468"/>
                  </a:cubicBezTo>
                  <a:cubicBezTo>
                    <a:pt x="4370" y="434"/>
                    <a:pt x="4370" y="368"/>
                    <a:pt x="4370" y="334"/>
                  </a:cubicBezTo>
                  <a:cubicBezTo>
                    <a:pt x="4303" y="134"/>
                    <a:pt x="4203" y="1"/>
                    <a:pt x="4203"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32" name="Google Shape;1025;p32"/>
          <p:cNvSpPr>
            <a:spLocks/>
          </p:cNvSpPr>
          <p:nvPr/>
        </p:nvSpPr>
        <p:spPr bwMode="auto">
          <a:xfrm flipH="1">
            <a:off x="311150" y="606425"/>
            <a:ext cx="327025" cy="322263"/>
          </a:xfrm>
          <a:custGeom>
            <a:avLst/>
            <a:gdLst>
              <a:gd name="T0" fmla="*/ 3220 w 13043"/>
              <a:gd name="T1" fmla="*/ 0 h 12862"/>
              <a:gd name="T2" fmla="*/ 667 w 13043"/>
              <a:gd name="T3" fmla="*/ 1597 h 12862"/>
              <a:gd name="T4" fmla="*/ 234 w 13043"/>
              <a:gd name="T5" fmla="*/ 5333 h 12862"/>
              <a:gd name="T6" fmla="*/ 1234 w 13043"/>
              <a:gd name="T7" fmla="*/ 9002 h 12862"/>
              <a:gd name="T8" fmla="*/ 1201 w 13043"/>
              <a:gd name="T9" fmla="*/ 12838 h 12862"/>
              <a:gd name="T10" fmla="*/ 1937 w 13043"/>
              <a:gd name="T11" fmla="*/ 12861 h 12862"/>
              <a:gd name="T12" fmla="*/ 11108 w 13043"/>
              <a:gd name="T13" fmla="*/ 8768 h 12862"/>
              <a:gd name="T14" fmla="*/ 12843 w 13043"/>
              <a:gd name="T15" fmla="*/ 5599 h 12862"/>
              <a:gd name="T16" fmla="*/ 11742 w 13043"/>
              <a:gd name="T17" fmla="*/ 2330 h 12862"/>
              <a:gd name="T18" fmla="*/ 9808 w 13043"/>
              <a:gd name="T19" fmla="*/ 1690 h 12862"/>
              <a:gd name="T20" fmla="*/ 8340 w 13043"/>
              <a:gd name="T21" fmla="*/ 1997 h 12862"/>
              <a:gd name="T22" fmla="*/ 5704 w 13043"/>
              <a:gd name="T23" fmla="*/ 4399 h 12862"/>
              <a:gd name="T24" fmla="*/ 5571 w 13043"/>
              <a:gd name="T25" fmla="*/ 1830 h 12862"/>
              <a:gd name="T26" fmla="*/ 3870 w 13043"/>
              <a:gd name="T27" fmla="*/ 96 h 12862"/>
              <a:gd name="T28" fmla="*/ 3220 w 13043"/>
              <a:gd name="T29" fmla="*/ 0 h 12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43" h="12862" extrusionOk="0">
                <a:moveTo>
                  <a:pt x="3220" y="0"/>
                </a:moveTo>
                <a:cubicBezTo>
                  <a:pt x="2199" y="0"/>
                  <a:pt x="1162" y="663"/>
                  <a:pt x="667" y="1597"/>
                </a:cubicBezTo>
                <a:cubicBezTo>
                  <a:pt x="34" y="2697"/>
                  <a:pt x="0" y="4065"/>
                  <a:pt x="234" y="5333"/>
                </a:cubicBezTo>
                <a:cubicBezTo>
                  <a:pt x="501" y="6567"/>
                  <a:pt x="934" y="7768"/>
                  <a:pt x="1234" y="9002"/>
                </a:cubicBezTo>
                <a:cubicBezTo>
                  <a:pt x="1501" y="10269"/>
                  <a:pt x="1601" y="11604"/>
                  <a:pt x="1201" y="12838"/>
                </a:cubicBezTo>
                <a:cubicBezTo>
                  <a:pt x="1446" y="12854"/>
                  <a:pt x="1691" y="12861"/>
                  <a:pt x="1937" y="12861"/>
                </a:cubicBezTo>
                <a:cubicBezTo>
                  <a:pt x="5372" y="12861"/>
                  <a:pt x="8836" y="11352"/>
                  <a:pt x="11108" y="8768"/>
                </a:cubicBezTo>
                <a:cubicBezTo>
                  <a:pt x="11909" y="7868"/>
                  <a:pt x="12609" y="6834"/>
                  <a:pt x="12843" y="5599"/>
                </a:cubicBezTo>
                <a:cubicBezTo>
                  <a:pt x="13043" y="4399"/>
                  <a:pt x="12709" y="3064"/>
                  <a:pt x="11742" y="2330"/>
                </a:cubicBezTo>
                <a:cubicBezTo>
                  <a:pt x="11185" y="1889"/>
                  <a:pt x="10496" y="1690"/>
                  <a:pt x="9808" y="1690"/>
                </a:cubicBezTo>
                <a:cubicBezTo>
                  <a:pt x="9300" y="1690"/>
                  <a:pt x="8793" y="1799"/>
                  <a:pt x="8340" y="1997"/>
                </a:cubicBezTo>
                <a:cubicBezTo>
                  <a:pt x="7205" y="2431"/>
                  <a:pt x="6371" y="3365"/>
                  <a:pt x="5704" y="4399"/>
                </a:cubicBezTo>
                <a:cubicBezTo>
                  <a:pt x="5871" y="3565"/>
                  <a:pt x="5871" y="2597"/>
                  <a:pt x="5571" y="1830"/>
                </a:cubicBezTo>
                <a:cubicBezTo>
                  <a:pt x="5271" y="1030"/>
                  <a:pt x="4670" y="362"/>
                  <a:pt x="3870" y="96"/>
                </a:cubicBezTo>
                <a:cubicBezTo>
                  <a:pt x="3658" y="31"/>
                  <a:pt x="3439" y="0"/>
                  <a:pt x="3220"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 name="Google Shape;1026;p32"/>
          <p:cNvSpPr>
            <a:spLocks/>
          </p:cNvSpPr>
          <p:nvPr/>
        </p:nvSpPr>
        <p:spPr bwMode="auto">
          <a:xfrm flipH="1">
            <a:off x="814388" y="3656013"/>
            <a:ext cx="187325" cy="180975"/>
          </a:xfrm>
          <a:custGeom>
            <a:avLst/>
            <a:gdLst>
              <a:gd name="T0" fmla="*/ 5662 w 7507"/>
              <a:gd name="T1" fmla="*/ 1 h 7269"/>
              <a:gd name="T2" fmla="*/ 5305 w 7507"/>
              <a:gd name="T3" fmla="*/ 50 h 7269"/>
              <a:gd name="T4" fmla="*/ 4304 w 7507"/>
              <a:gd name="T5" fmla="*/ 1017 h 7269"/>
              <a:gd name="T6" fmla="*/ 4237 w 7507"/>
              <a:gd name="T7" fmla="*/ 2485 h 7269"/>
              <a:gd name="T8" fmla="*/ 2736 w 7507"/>
              <a:gd name="T9" fmla="*/ 1117 h 7269"/>
              <a:gd name="T10" fmla="*/ 1858 w 7507"/>
              <a:gd name="T11" fmla="*/ 920 h 7269"/>
              <a:gd name="T12" fmla="*/ 768 w 7507"/>
              <a:gd name="T13" fmla="*/ 1284 h 7269"/>
              <a:gd name="T14" fmla="*/ 134 w 7507"/>
              <a:gd name="T15" fmla="*/ 3152 h 7269"/>
              <a:gd name="T16" fmla="*/ 1102 w 7507"/>
              <a:gd name="T17" fmla="*/ 4953 h 7269"/>
              <a:gd name="T18" fmla="*/ 6354 w 7507"/>
              <a:gd name="T19" fmla="*/ 7268 h 7269"/>
              <a:gd name="T20" fmla="*/ 6772 w 7507"/>
              <a:gd name="T21" fmla="*/ 7255 h 7269"/>
              <a:gd name="T22" fmla="*/ 6806 w 7507"/>
              <a:gd name="T23" fmla="*/ 5154 h 7269"/>
              <a:gd name="T24" fmla="*/ 7406 w 7507"/>
              <a:gd name="T25" fmla="*/ 3019 h 7269"/>
              <a:gd name="T26" fmla="*/ 7139 w 7507"/>
              <a:gd name="T27" fmla="*/ 884 h 7269"/>
              <a:gd name="T28" fmla="*/ 5662 w 7507"/>
              <a:gd name="T29" fmla="*/ 1 h 7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07" h="7269" extrusionOk="0">
                <a:moveTo>
                  <a:pt x="5662" y="1"/>
                </a:moveTo>
                <a:cubicBezTo>
                  <a:pt x="5542" y="1"/>
                  <a:pt x="5423" y="16"/>
                  <a:pt x="5305" y="50"/>
                </a:cubicBezTo>
                <a:cubicBezTo>
                  <a:pt x="4838" y="183"/>
                  <a:pt x="4471" y="584"/>
                  <a:pt x="4304" y="1017"/>
                </a:cubicBezTo>
                <a:cubicBezTo>
                  <a:pt x="4137" y="1451"/>
                  <a:pt x="4137" y="2018"/>
                  <a:pt x="4237" y="2485"/>
                </a:cubicBezTo>
                <a:cubicBezTo>
                  <a:pt x="3837" y="1885"/>
                  <a:pt x="3337" y="1384"/>
                  <a:pt x="2736" y="1117"/>
                </a:cubicBezTo>
                <a:cubicBezTo>
                  <a:pt x="2463" y="988"/>
                  <a:pt x="2158" y="920"/>
                  <a:pt x="1858" y="920"/>
                </a:cubicBezTo>
                <a:cubicBezTo>
                  <a:pt x="1461" y="920"/>
                  <a:pt x="1071" y="1038"/>
                  <a:pt x="768" y="1284"/>
                </a:cubicBezTo>
                <a:cubicBezTo>
                  <a:pt x="234" y="1684"/>
                  <a:pt x="1" y="2485"/>
                  <a:pt x="134" y="3152"/>
                </a:cubicBezTo>
                <a:cubicBezTo>
                  <a:pt x="268" y="3819"/>
                  <a:pt x="635" y="4453"/>
                  <a:pt x="1102" y="4953"/>
                </a:cubicBezTo>
                <a:cubicBezTo>
                  <a:pt x="2411" y="6388"/>
                  <a:pt x="4362" y="7268"/>
                  <a:pt x="6354" y="7268"/>
                </a:cubicBezTo>
                <a:cubicBezTo>
                  <a:pt x="6493" y="7268"/>
                  <a:pt x="6633" y="7264"/>
                  <a:pt x="6772" y="7255"/>
                </a:cubicBezTo>
                <a:cubicBezTo>
                  <a:pt x="6505" y="6521"/>
                  <a:pt x="6606" y="5787"/>
                  <a:pt x="6806" y="5154"/>
                </a:cubicBezTo>
                <a:cubicBezTo>
                  <a:pt x="6972" y="4453"/>
                  <a:pt x="7273" y="3719"/>
                  <a:pt x="7406" y="3019"/>
                </a:cubicBezTo>
                <a:cubicBezTo>
                  <a:pt x="7506" y="2318"/>
                  <a:pt x="7506" y="1518"/>
                  <a:pt x="7139" y="884"/>
                </a:cubicBezTo>
                <a:cubicBezTo>
                  <a:pt x="6834" y="384"/>
                  <a:pt x="6252" y="1"/>
                  <a:pt x="5662" y="1"/>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 name="Google Shape;1027;p32"/>
          <p:cNvSpPr>
            <a:spLocks/>
          </p:cNvSpPr>
          <p:nvPr/>
        </p:nvSpPr>
        <p:spPr bwMode="auto">
          <a:xfrm flipH="1">
            <a:off x="782638" y="4786313"/>
            <a:ext cx="187325" cy="180975"/>
          </a:xfrm>
          <a:custGeom>
            <a:avLst/>
            <a:gdLst>
              <a:gd name="T0" fmla="*/ 5662 w 7507"/>
              <a:gd name="T1" fmla="*/ 1 h 7269"/>
              <a:gd name="T2" fmla="*/ 5305 w 7507"/>
              <a:gd name="T3" fmla="*/ 50 h 7269"/>
              <a:gd name="T4" fmla="*/ 4304 w 7507"/>
              <a:gd name="T5" fmla="*/ 1017 h 7269"/>
              <a:gd name="T6" fmla="*/ 4237 w 7507"/>
              <a:gd name="T7" fmla="*/ 2485 h 7269"/>
              <a:gd name="T8" fmla="*/ 2736 w 7507"/>
              <a:gd name="T9" fmla="*/ 1117 h 7269"/>
              <a:gd name="T10" fmla="*/ 1858 w 7507"/>
              <a:gd name="T11" fmla="*/ 920 h 7269"/>
              <a:gd name="T12" fmla="*/ 768 w 7507"/>
              <a:gd name="T13" fmla="*/ 1284 h 7269"/>
              <a:gd name="T14" fmla="*/ 134 w 7507"/>
              <a:gd name="T15" fmla="*/ 3152 h 7269"/>
              <a:gd name="T16" fmla="*/ 1102 w 7507"/>
              <a:gd name="T17" fmla="*/ 4953 h 7269"/>
              <a:gd name="T18" fmla="*/ 6354 w 7507"/>
              <a:gd name="T19" fmla="*/ 7268 h 7269"/>
              <a:gd name="T20" fmla="*/ 6772 w 7507"/>
              <a:gd name="T21" fmla="*/ 7255 h 7269"/>
              <a:gd name="T22" fmla="*/ 6806 w 7507"/>
              <a:gd name="T23" fmla="*/ 5154 h 7269"/>
              <a:gd name="T24" fmla="*/ 7406 w 7507"/>
              <a:gd name="T25" fmla="*/ 3019 h 7269"/>
              <a:gd name="T26" fmla="*/ 7139 w 7507"/>
              <a:gd name="T27" fmla="*/ 884 h 7269"/>
              <a:gd name="T28" fmla="*/ 5662 w 7507"/>
              <a:gd name="T29" fmla="*/ 1 h 7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07" h="7269" extrusionOk="0">
                <a:moveTo>
                  <a:pt x="5662" y="1"/>
                </a:moveTo>
                <a:cubicBezTo>
                  <a:pt x="5542" y="1"/>
                  <a:pt x="5423" y="16"/>
                  <a:pt x="5305" y="50"/>
                </a:cubicBezTo>
                <a:cubicBezTo>
                  <a:pt x="4838" y="183"/>
                  <a:pt x="4471" y="584"/>
                  <a:pt x="4304" y="1017"/>
                </a:cubicBezTo>
                <a:cubicBezTo>
                  <a:pt x="4137" y="1451"/>
                  <a:pt x="4137" y="2018"/>
                  <a:pt x="4237" y="2485"/>
                </a:cubicBezTo>
                <a:cubicBezTo>
                  <a:pt x="3837" y="1885"/>
                  <a:pt x="3337" y="1384"/>
                  <a:pt x="2736" y="1117"/>
                </a:cubicBezTo>
                <a:cubicBezTo>
                  <a:pt x="2463" y="988"/>
                  <a:pt x="2158" y="920"/>
                  <a:pt x="1858" y="920"/>
                </a:cubicBezTo>
                <a:cubicBezTo>
                  <a:pt x="1461" y="920"/>
                  <a:pt x="1071" y="1038"/>
                  <a:pt x="768" y="1284"/>
                </a:cubicBezTo>
                <a:cubicBezTo>
                  <a:pt x="234" y="1684"/>
                  <a:pt x="1" y="2485"/>
                  <a:pt x="134" y="3152"/>
                </a:cubicBezTo>
                <a:cubicBezTo>
                  <a:pt x="268" y="3819"/>
                  <a:pt x="635" y="4453"/>
                  <a:pt x="1102" y="4953"/>
                </a:cubicBezTo>
                <a:cubicBezTo>
                  <a:pt x="2411" y="6388"/>
                  <a:pt x="4362" y="7268"/>
                  <a:pt x="6354" y="7268"/>
                </a:cubicBezTo>
                <a:cubicBezTo>
                  <a:pt x="6493" y="7268"/>
                  <a:pt x="6633" y="7264"/>
                  <a:pt x="6772" y="7255"/>
                </a:cubicBezTo>
                <a:cubicBezTo>
                  <a:pt x="6505" y="6521"/>
                  <a:pt x="6606" y="5787"/>
                  <a:pt x="6806" y="5154"/>
                </a:cubicBezTo>
                <a:cubicBezTo>
                  <a:pt x="6972" y="4453"/>
                  <a:pt x="7273" y="3719"/>
                  <a:pt x="7406" y="3019"/>
                </a:cubicBezTo>
                <a:cubicBezTo>
                  <a:pt x="7506" y="2318"/>
                  <a:pt x="7506" y="1518"/>
                  <a:pt x="7139" y="884"/>
                </a:cubicBezTo>
                <a:cubicBezTo>
                  <a:pt x="6834" y="384"/>
                  <a:pt x="6252" y="1"/>
                  <a:pt x="5662" y="1"/>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Tree>
    <p:extLst>
      <p:ext uri="{BB962C8B-B14F-4D97-AF65-F5344CB8AC3E}">
        <p14:creationId xmlns:p14="http://schemas.microsoft.com/office/powerpoint/2010/main" val="2700916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3"/>
        <p:cNvGrpSpPr/>
        <p:nvPr/>
      </p:nvGrpSpPr>
      <p:grpSpPr>
        <a:xfrm>
          <a:off x="0" y="0"/>
          <a:ext cx="0" cy="0"/>
          <a:chOff x="0" y="0"/>
          <a:chExt cx="0" cy="0"/>
        </a:xfrm>
      </p:grpSpPr>
      <p:sp>
        <p:nvSpPr>
          <p:cNvPr id="4" name="Google Shape;86;p4"/>
          <p:cNvSpPr>
            <a:spLocks/>
          </p:cNvSpPr>
          <p:nvPr/>
        </p:nvSpPr>
        <p:spPr bwMode="auto">
          <a:xfrm rot="1909584">
            <a:off x="-387350" y="3997325"/>
            <a:ext cx="3044825" cy="2270125"/>
          </a:xfrm>
          <a:custGeom>
            <a:avLst/>
            <a:gdLst>
              <a:gd name="T0" fmla="*/ 38958 w 44758"/>
              <a:gd name="T1" fmla="*/ 1 h 33357"/>
              <a:gd name="T2" fmla="*/ 32879 w 44758"/>
              <a:gd name="T3" fmla="*/ 3116 h 33357"/>
              <a:gd name="T4" fmla="*/ 27280 w 44758"/>
              <a:gd name="T5" fmla="*/ 9064 h 33357"/>
              <a:gd name="T6" fmla="*/ 7991 w 44758"/>
              <a:gd name="T7" fmla="*/ 13865 h 33357"/>
              <a:gd name="T8" fmla="*/ 515 w 44758"/>
              <a:gd name="T9" fmla="*/ 23036 h 33357"/>
              <a:gd name="T10" fmla="*/ 1944 w 44758"/>
              <a:gd name="T11" fmla="*/ 30047 h 33357"/>
              <a:gd name="T12" fmla="*/ 4968 w 44758"/>
              <a:gd name="T13" fmla="*/ 32921 h 33357"/>
              <a:gd name="T14" fmla="*/ 7009 w 44758"/>
              <a:gd name="T15" fmla="*/ 33357 h 33357"/>
              <a:gd name="T16" fmla="*/ 11480 w 44758"/>
              <a:gd name="T17" fmla="*/ 31642 h 33357"/>
              <a:gd name="T18" fmla="*/ 22894 w 44758"/>
              <a:gd name="T19" fmla="*/ 19314 h 33357"/>
              <a:gd name="T20" fmla="*/ 31300 w 44758"/>
              <a:gd name="T21" fmla="*/ 16789 h 33357"/>
              <a:gd name="T22" fmla="*/ 39541 w 44758"/>
              <a:gd name="T23" fmla="*/ 13848 h 33357"/>
              <a:gd name="T24" fmla="*/ 44425 w 44758"/>
              <a:gd name="T25" fmla="*/ 6887 h 33357"/>
              <a:gd name="T26" fmla="*/ 40089 w 44758"/>
              <a:gd name="T27" fmla="*/ 125 h 33357"/>
              <a:gd name="T28" fmla="*/ 38958 w 44758"/>
              <a:gd name="T29" fmla="*/ 1 h 33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758" h="33357" extrusionOk="0">
                <a:moveTo>
                  <a:pt x="38958" y="1"/>
                </a:moveTo>
                <a:cubicBezTo>
                  <a:pt x="36691" y="1"/>
                  <a:pt x="34504" y="1448"/>
                  <a:pt x="32879" y="3116"/>
                </a:cubicBezTo>
                <a:cubicBezTo>
                  <a:pt x="30985" y="5076"/>
                  <a:pt x="29490" y="7452"/>
                  <a:pt x="27280" y="9064"/>
                </a:cubicBezTo>
                <a:cubicBezTo>
                  <a:pt x="21864" y="13001"/>
                  <a:pt x="14089" y="11091"/>
                  <a:pt x="7991" y="13865"/>
                </a:cubicBezTo>
                <a:cubicBezTo>
                  <a:pt x="4270" y="15560"/>
                  <a:pt x="1479" y="19082"/>
                  <a:pt x="515" y="23036"/>
                </a:cubicBezTo>
                <a:cubicBezTo>
                  <a:pt x="0" y="25146"/>
                  <a:pt x="615" y="27904"/>
                  <a:pt x="1944" y="30047"/>
                </a:cubicBezTo>
                <a:cubicBezTo>
                  <a:pt x="2725" y="31310"/>
                  <a:pt x="3755" y="32356"/>
                  <a:pt x="4968" y="32921"/>
                </a:cubicBezTo>
                <a:cubicBezTo>
                  <a:pt x="5615" y="33222"/>
                  <a:pt x="6307" y="33357"/>
                  <a:pt x="7009" y="33357"/>
                </a:cubicBezTo>
                <a:cubicBezTo>
                  <a:pt x="8594" y="33357"/>
                  <a:pt x="10225" y="32667"/>
                  <a:pt x="11480" y="31642"/>
                </a:cubicBezTo>
                <a:cubicBezTo>
                  <a:pt x="15916" y="27987"/>
                  <a:pt x="17395" y="21989"/>
                  <a:pt x="22894" y="19314"/>
                </a:cubicBezTo>
                <a:cubicBezTo>
                  <a:pt x="25536" y="18035"/>
                  <a:pt x="28443" y="17437"/>
                  <a:pt x="31300" y="16789"/>
                </a:cubicBezTo>
                <a:cubicBezTo>
                  <a:pt x="34158" y="16141"/>
                  <a:pt x="37065" y="15410"/>
                  <a:pt x="39541" y="13848"/>
                </a:cubicBezTo>
                <a:cubicBezTo>
                  <a:pt x="42033" y="12303"/>
                  <a:pt x="44093" y="9811"/>
                  <a:pt x="44425" y="6887"/>
                </a:cubicBezTo>
                <a:cubicBezTo>
                  <a:pt x="44758" y="3980"/>
                  <a:pt x="42963" y="773"/>
                  <a:pt x="40089" y="125"/>
                </a:cubicBezTo>
                <a:cubicBezTo>
                  <a:pt x="39712" y="40"/>
                  <a:pt x="39334" y="1"/>
                  <a:pt x="38958" y="1"/>
                </a:cubicBezTo>
                <a:close/>
              </a:path>
            </a:pathLst>
          </a:custGeom>
          <a:solidFill>
            <a:srgbClr val="BBE1F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 name="Google Shape;87;p4"/>
          <p:cNvSpPr>
            <a:spLocks/>
          </p:cNvSpPr>
          <p:nvPr/>
        </p:nvSpPr>
        <p:spPr bwMode="auto">
          <a:xfrm flipH="1">
            <a:off x="925513" y="4784725"/>
            <a:ext cx="187325" cy="184150"/>
          </a:xfrm>
          <a:custGeom>
            <a:avLst/>
            <a:gdLst>
              <a:gd name="T0" fmla="*/ 9836 w 13077"/>
              <a:gd name="T1" fmla="*/ 0 h 12835"/>
              <a:gd name="T2" fmla="*/ 9174 w 13077"/>
              <a:gd name="T3" fmla="*/ 96 h 12835"/>
              <a:gd name="T4" fmla="*/ 7473 w 13077"/>
              <a:gd name="T5" fmla="*/ 1797 h 12835"/>
              <a:gd name="T6" fmla="*/ 7340 w 13077"/>
              <a:gd name="T7" fmla="*/ 4399 h 12835"/>
              <a:gd name="T8" fmla="*/ 4738 w 13077"/>
              <a:gd name="T9" fmla="*/ 1964 h 12835"/>
              <a:gd name="T10" fmla="*/ 3258 w 13077"/>
              <a:gd name="T11" fmla="*/ 1682 h 12835"/>
              <a:gd name="T12" fmla="*/ 1302 w 13077"/>
              <a:gd name="T13" fmla="*/ 2297 h 12835"/>
              <a:gd name="T14" fmla="*/ 234 w 13077"/>
              <a:gd name="T15" fmla="*/ 5600 h 12835"/>
              <a:gd name="T16" fmla="*/ 1936 w 13077"/>
              <a:gd name="T17" fmla="*/ 8769 h 12835"/>
              <a:gd name="T18" fmla="*/ 11017 w 13077"/>
              <a:gd name="T19" fmla="*/ 12835 h 12835"/>
              <a:gd name="T20" fmla="*/ 11843 w 13077"/>
              <a:gd name="T21" fmla="*/ 12805 h 12835"/>
              <a:gd name="T22" fmla="*/ 11809 w 13077"/>
              <a:gd name="T23" fmla="*/ 8969 h 12835"/>
              <a:gd name="T24" fmla="*/ 12810 w 13077"/>
              <a:gd name="T25" fmla="*/ 5299 h 12835"/>
              <a:gd name="T26" fmla="*/ 12410 w 13077"/>
              <a:gd name="T27" fmla="*/ 1597 h 12835"/>
              <a:gd name="T28" fmla="*/ 9836 w 13077"/>
              <a:gd name="T29" fmla="*/ 0 h 12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77" h="12835" extrusionOk="0">
                <a:moveTo>
                  <a:pt x="9836" y="0"/>
                </a:moveTo>
                <a:cubicBezTo>
                  <a:pt x="9614" y="0"/>
                  <a:pt x="9392" y="31"/>
                  <a:pt x="9174" y="96"/>
                </a:cubicBezTo>
                <a:cubicBezTo>
                  <a:pt x="8407" y="363"/>
                  <a:pt x="7773" y="1030"/>
                  <a:pt x="7473" y="1797"/>
                </a:cubicBezTo>
                <a:cubicBezTo>
                  <a:pt x="7173" y="2598"/>
                  <a:pt x="7173" y="3565"/>
                  <a:pt x="7340" y="4399"/>
                </a:cubicBezTo>
                <a:cubicBezTo>
                  <a:pt x="6672" y="3365"/>
                  <a:pt x="5838" y="2431"/>
                  <a:pt x="4738" y="1964"/>
                </a:cubicBezTo>
                <a:cubicBezTo>
                  <a:pt x="4275" y="1782"/>
                  <a:pt x="3766" y="1682"/>
                  <a:pt x="3258" y="1682"/>
                </a:cubicBezTo>
                <a:cubicBezTo>
                  <a:pt x="2558" y="1682"/>
                  <a:pt x="1863" y="1872"/>
                  <a:pt x="1302" y="2297"/>
                </a:cubicBezTo>
                <a:cubicBezTo>
                  <a:pt x="335" y="3065"/>
                  <a:pt x="1" y="4399"/>
                  <a:pt x="234" y="5600"/>
                </a:cubicBezTo>
                <a:cubicBezTo>
                  <a:pt x="435" y="6801"/>
                  <a:pt x="1135" y="7868"/>
                  <a:pt x="1936" y="8769"/>
                </a:cubicBezTo>
                <a:cubicBezTo>
                  <a:pt x="4219" y="11330"/>
                  <a:pt x="7616" y="12835"/>
                  <a:pt x="11017" y="12835"/>
                </a:cubicBezTo>
                <a:cubicBezTo>
                  <a:pt x="11292" y="12835"/>
                  <a:pt x="11568" y="12825"/>
                  <a:pt x="11843" y="12805"/>
                </a:cubicBezTo>
                <a:cubicBezTo>
                  <a:pt x="11409" y="11604"/>
                  <a:pt x="11576" y="10270"/>
                  <a:pt x="11809" y="8969"/>
                </a:cubicBezTo>
                <a:cubicBezTo>
                  <a:pt x="12110" y="7768"/>
                  <a:pt x="12577" y="6567"/>
                  <a:pt x="12810" y="5299"/>
                </a:cubicBezTo>
                <a:cubicBezTo>
                  <a:pt x="13077" y="4065"/>
                  <a:pt x="13010" y="2698"/>
                  <a:pt x="12410" y="1597"/>
                </a:cubicBezTo>
                <a:cubicBezTo>
                  <a:pt x="11888" y="663"/>
                  <a:pt x="10869" y="0"/>
                  <a:pt x="9836"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 name="Google Shape;88;p4"/>
          <p:cNvSpPr>
            <a:spLocks/>
          </p:cNvSpPr>
          <p:nvPr/>
        </p:nvSpPr>
        <p:spPr bwMode="auto">
          <a:xfrm flipH="1">
            <a:off x="192088" y="2105025"/>
            <a:ext cx="187325" cy="180975"/>
          </a:xfrm>
          <a:custGeom>
            <a:avLst/>
            <a:gdLst>
              <a:gd name="T0" fmla="*/ 5662 w 7507"/>
              <a:gd name="T1" fmla="*/ 1 h 7269"/>
              <a:gd name="T2" fmla="*/ 5305 w 7507"/>
              <a:gd name="T3" fmla="*/ 50 h 7269"/>
              <a:gd name="T4" fmla="*/ 4304 w 7507"/>
              <a:gd name="T5" fmla="*/ 1017 h 7269"/>
              <a:gd name="T6" fmla="*/ 4237 w 7507"/>
              <a:gd name="T7" fmla="*/ 2485 h 7269"/>
              <a:gd name="T8" fmla="*/ 2736 w 7507"/>
              <a:gd name="T9" fmla="*/ 1117 h 7269"/>
              <a:gd name="T10" fmla="*/ 1858 w 7507"/>
              <a:gd name="T11" fmla="*/ 920 h 7269"/>
              <a:gd name="T12" fmla="*/ 768 w 7507"/>
              <a:gd name="T13" fmla="*/ 1284 h 7269"/>
              <a:gd name="T14" fmla="*/ 134 w 7507"/>
              <a:gd name="T15" fmla="*/ 3152 h 7269"/>
              <a:gd name="T16" fmla="*/ 1102 w 7507"/>
              <a:gd name="T17" fmla="*/ 4953 h 7269"/>
              <a:gd name="T18" fmla="*/ 6354 w 7507"/>
              <a:gd name="T19" fmla="*/ 7268 h 7269"/>
              <a:gd name="T20" fmla="*/ 6772 w 7507"/>
              <a:gd name="T21" fmla="*/ 7255 h 7269"/>
              <a:gd name="T22" fmla="*/ 6806 w 7507"/>
              <a:gd name="T23" fmla="*/ 5154 h 7269"/>
              <a:gd name="T24" fmla="*/ 7406 w 7507"/>
              <a:gd name="T25" fmla="*/ 3019 h 7269"/>
              <a:gd name="T26" fmla="*/ 7139 w 7507"/>
              <a:gd name="T27" fmla="*/ 884 h 7269"/>
              <a:gd name="T28" fmla="*/ 5662 w 7507"/>
              <a:gd name="T29" fmla="*/ 1 h 7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07" h="7269" extrusionOk="0">
                <a:moveTo>
                  <a:pt x="5662" y="1"/>
                </a:moveTo>
                <a:cubicBezTo>
                  <a:pt x="5542" y="1"/>
                  <a:pt x="5423" y="16"/>
                  <a:pt x="5305" y="50"/>
                </a:cubicBezTo>
                <a:cubicBezTo>
                  <a:pt x="4838" y="183"/>
                  <a:pt x="4471" y="584"/>
                  <a:pt x="4304" y="1017"/>
                </a:cubicBezTo>
                <a:cubicBezTo>
                  <a:pt x="4137" y="1451"/>
                  <a:pt x="4137" y="2018"/>
                  <a:pt x="4237" y="2485"/>
                </a:cubicBezTo>
                <a:cubicBezTo>
                  <a:pt x="3837" y="1885"/>
                  <a:pt x="3337" y="1384"/>
                  <a:pt x="2736" y="1117"/>
                </a:cubicBezTo>
                <a:cubicBezTo>
                  <a:pt x="2463" y="988"/>
                  <a:pt x="2158" y="920"/>
                  <a:pt x="1858" y="920"/>
                </a:cubicBezTo>
                <a:cubicBezTo>
                  <a:pt x="1461" y="920"/>
                  <a:pt x="1071" y="1038"/>
                  <a:pt x="768" y="1284"/>
                </a:cubicBezTo>
                <a:cubicBezTo>
                  <a:pt x="234" y="1684"/>
                  <a:pt x="1" y="2485"/>
                  <a:pt x="134" y="3152"/>
                </a:cubicBezTo>
                <a:cubicBezTo>
                  <a:pt x="268" y="3819"/>
                  <a:pt x="635" y="4453"/>
                  <a:pt x="1102" y="4953"/>
                </a:cubicBezTo>
                <a:cubicBezTo>
                  <a:pt x="2411" y="6388"/>
                  <a:pt x="4362" y="7268"/>
                  <a:pt x="6354" y="7268"/>
                </a:cubicBezTo>
                <a:cubicBezTo>
                  <a:pt x="6493" y="7268"/>
                  <a:pt x="6633" y="7264"/>
                  <a:pt x="6772" y="7255"/>
                </a:cubicBezTo>
                <a:cubicBezTo>
                  <a:pt x="6505" y="6521"/>
                  <a:pt x="6606" y="5787"/>
                  <a:pt x="6806" y="5154"/>
                </a:cubicBezTo>
                <a:cubicBezTo>
                  <a:pt x="6972" y="4453"/>
                  <a:pt x="7273" y="3719"/>
                  <a:pt x="7406" y="3019"/>
                </a:cubicBezTo>
                <a:cubicBezTo>
                  <a:pt x="7506" y="2318"/>
                  <a:pt x="7506" y="1518"/>
                  <a:pt x="7139" y="884"/>
                </a:cubicBezTo>
                <a:cubicBezTo>
                  <a:pt x="6834" y="384"/>
                  <a:pt x="6252" y="1"/>
                  <a:pt x="5662" y="1"/>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 name="Google Shape;89;p4"/>
          <p:cNvSpPr>
            <a:spLocks/>
          </p:cNvSpPr>
          <p:nvPr/>
        </p:nvSpPr>
        <p:spPr bwMode="auto">
          <a:xfrm>
            <a:off x="7778750" y="4716463"/>
            <a:ext cx="327025" cy="320675"/>
          </a:xfrm>
          <a:custGeom>
            <a:avLst/>
            <a:gdLst>
              <a:gd name="T0" fmla="*/ 3220 w 13043"/>
              <a:gd name="T1" fmla="*/ 0 h 12862"/>
              <a:gd name="T2" fmla="*/ 667 w 13043"/>
              <a:gd name="T3" fmla="*/ 1597 h 12862"/>
              <a:gd name="T4" fmla="*/ 234 w 13043"/>
              <a:gd name="T5" fmla="*/ 5333 h 12862"/>
              <a:gd name="T6" fmla="*/ 1234 w 13043"/>
              <a:gd name="T7" fmla="*/ 9002 h 12862"/>
              <a:gd name="T8" fmla="*/ 1201 w 13043"/>
              <a:gd name="T9" fmla="*/ 12838 h 12862"/>
              <a:gd name="T10" fmla="*/ 1937 w 13043"/>
              <a:gd name="T11" fmla="*/ 12861 h 12862"/>
              <a:gd name="T12" fmla="*/ 11108 w 13043"/>
              <a:gd name="T13" fmla="*/ 8768 h 12862"/>
              <a:gd name="T14" fmla="*/ 12843 w 13043"/>
              <a:gd name="T15" fmla="*/ 5599 h 12862"/>
              <a:gd name="T16" fmla="*/ 11742 w 13043"/>
              <a:gd name="T17" fmla="*/ 2330 h 12862"/>
              <a:gd name="T18" fmla="*/ 9808 w 13043"/>
              <a:gd name="T19" fmla="*/ 1690 h 12862"/>
              <a:gd name="T20" fmla="*/ 8340 w 13043"/>
              <a:gd name="T21" fmla="*/ 1997 h 12862"/>
              <a:gd name="T22" fmla="*/ 5704 w 13043"/>
              <a:gd name="T23" fmla="*/ 4399 h 12862"/>
              <a:gd name="T24" fmla="*/ 5571 w 13043"/>
              <a:gd name="T25" fmla="*/ 1830 h 12862"/>
              <a:gd name="T26" fmla="*/ 3870 w 13043"/>
              <a:gd name="T27" fmla="*/ 96 h 12862"/>
              <a:gd name="T28" fmla="*/ 3220 w 13043"/>
              <a:gd name="T29" fmla="*/ 0 h 12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43" h="12862" extrusionOk="0">
                <a:moveTo>
                  <a:pt x="3220" y="0"/>
                </a:moveTo>
                <a:cubicBezTo>
                  <a:pt x="2199" y="0"/>
                  <a:pt x="1162" y="663"/>
                  <a:pt x="667" y="1597"/>
                </a:cubicBezTo>
                <a:cubicBezTo>
                  <a:pt x="34" y="2697"/>
                  <a:pt x="0" y="4065"/>
                  <a:pt x="234" y="5333"/>
                </a:cubicBezTo>
                <a:cubicBezTo>
                  <a:pt x="501" y="6567"/>
                  <a:pt x="934" y="7768"/>
                  <a:pt x="1234" y="9002"/>
                </a:cubicBezTo>
                <a:cubicBezTo>
                  <a:pt x="1501" y="10269"/>
                  <a:pt x="1601" y="11604"/>
                  <a:pt x="1201" y="12838"/>
                </a:cubicBezTo>
                <a:cubicBezTo>
                  <a:pt x="1446" y="12854"/>
                  <a:pt x="1691" y="12861"/>
                  <a:pt x="1937" y="12861"/>
                </a:cubicBezTo>
                <a:cubicBezTo>
                  <a:pt x="5372" y="12861"/>
                  <a:pt x="8836" y="11352"/>
                  <a:pt x="11108" y="8768"/>
                </a:cubicBezTo>
                <a:cubicBezTo>
                  <a:pt x="11909" y="7868"/>
                  <a:pt x="12609" y="6834"/>
                  <a:pt x="12843" y="5599"/>
                </a:cubicBezTo>
                <a:cubicBezTo>
                  <a:pt x="13043" y="4399"/>
                  <a:pt x="12709" y="3064"/>
                  <a:pt x="11742" y="2330"/>
                </a:cubicBezTo>
                <a:cubicBezTo>
                  <a:pt x="11185" y="1889"/>
                  <a:pt x="10496" y="1690"/>
                  <a:pt x="9808" y="1690"/>
                </a:cubicBezTo>
                <a:cubicBezTo>
                  <a:pt x="9300" y="1690"/>
                  <a:pt x="8793" y="1799"/>
                  <a:pt x="8340" y="1997"/>
                </a:cubicBezTo>
                <a:cubicBezTo>
                  <a:pt x="7205" y="2431"/>
                  <a:pt x="6371" y="3365"/>
                  <a:pt x="5704" y="4399"/>
                </a:cubicBezTo>
                <a:cubicBezTo>
                  <a:pt x="5871" y="3565"/>
                  <a:pt x="5871" y="2597"/>
                  <a:pt x="5571" y="1830"/>
                </a:cubicBezTo>
                <a:cubicBezTo>
                  <a:pt x="5271" y="1030"/>
                  <a:pt x="4670" y="362"/>
                  <a:pt x="3870" y="96"/>
                </a:cubicBezTo>
                <a:cubicBezTo>
                  <a:pt x="3658" y="31"/>
                  <a:pt x="3439" y="0"/>
                  <a:pt x="3220"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8" name="Google Shape;90;p4"/>
          <p:cNvGrpSpPr>
            <a:grpSpLocks/>
          </p:cNvGrpSpPr>
          <p:nvPr/>
        </p:nvGrpSpPr>
        <p:grpSpPr bwMode="auto">
          <a:xfrm rot="18340472" flipH="1">
            <a:off x="8374856" y="3583782"/>
            <a:ext cx="1236663" cy="1625600"/>
            <a:chOff x="1324450" y="3346550"/>
            <a:chExt cx="974050" cy="1279575"/>
          </a:xfrm>
        </p:grpSpPr>
        <p:sp>
          <p:nvSpPr>
            <p:cNvPr id="9" name="Google Shape;91;p4"/>
            <p:cNvSpPr>
              <a:spLocks/>
            </p:cNvSpPr>
            <p:nvPr/>
          </p:nvSpPr>
          <p:spPr bwMode="auto">
            <a:xfrm>
              <a:off x="1590475" y="3463500"/>
              <a:ext cx="243275" cy="283825"/>
            </a:xfrm>
            <a:custGeom>
              <a:avLst/>
              <a:gdLst>
                <a:gd name="T0" fmla="*/ 5113 w 9731"/>
                <a:gd name="T1" fmla="*/ 1 h 11353"/>
                <a:gd name="T2" fmla="*/ 4871 w 9731"/>
                <a:gd name="T3" fmla="*/ 11 h 11353"/>
                <a:gd name="T4" fmla="*/ 7506 w 9731"/>
                <a:gd name="T5" fmla="*/ 11352 h 11353"/>
                <a:gd name="T6" fmla="*/ 5113 w 9731"/>
                <a:gd name="T7" fmla="*/ 1 h 11353"/>
              </a:gdLst>
              <a:ahLst/>
              <a:cxnLst>
                <a:cxn ang="0">
                  <a:pos x="T0" y="T1"/>
                </a:cxn>
                <a:cxn ang="0">
                  <a:pos x="T2" y="T3"/>
                </a:cxn>
                <a:cxn ang="0">
                  <a:pos x="T4" y="T5"/>
                </a:cxn>
                <a:cxn ang="0">
                  <a:pos x="T6" y="T7"/>
                </a:cxn>
              </a:cxnLst>
              <a:rect l="0" t="0" r="r" b="b"/>
              <a:pathLst>
                <a:path w="9731" h="11353" extrusionOk="0">
                  <a:moveTo>
                    <a:pt x="5113" y="1"/>
                  </a:moveTo>
                  <a:cubicBezTo>
                    <a:pt x="5034" y="1"/>
                    <a:pt x="4953" y="4"/>
                    <a:pt x="4871" y="11"/>
                  </a:cubicBezTo>
                  <a:cubicBezTo>
                    <a:pt x="0" y="378"/>
                    <a:pt x="7506" y="11352"/>
                    <a:pt x="7506" y="11352"/>
                  </a:cubicBezTo>
                  <a:cubicBezTo>
                    <a:pt x="7506" y="11352"/>
                    <a:pt x="9731" y="1"/>
                    <a:pt x="5113"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 name="Google Shape;92;p4"/>
            <p:cNvSpPr>
              <a:spLocks/>
            </p:cNvSpPr>
            <p:nvPr/>
          </p:nvSpPr>
          <p:spPr bwMode="auto">
            <a:xfrm>
              <a:off x="1749200" y="3608725"/>
              <a:ext cx="242425" cy="290375"/>
            </a:xfrm>
            <a:custGeom>
              <a:avLst/>
              <a:gdLst>
                <a:gd name="T0" fmla="*/ 4613 w 9697"/>
                <a:gd name="T1" fmla="*/ 0 h 11615"/>
                <a:gd name="T2" fmla="*/ 5693 w 9697"/>
                <a:gd name="T3" fmla="*/ 11614 h 11615"/>
                <a:gd name="T4" fmla="*/ 4793 w 9697"/>
                <a:gd name="T5" fmla="*/ 6 h 11615"/>
                <a:gd name="T6" fmla="*/ 4613 w 9697"/>
                <a:gd name="T7" fmla="*/ 0 h 11615"/>
              </a:gdLst>
              <a:ahLst/>
              <a:cxnLst>
                <a:cxn ang="0">
                  <a:pos x="T0" y="T1"/>
                </a:cxn>
                <a:cxn ang="0">
                  <a:pos x="T2" y="T3"/>
                </a:cxn>
                <a:cxn ang="0">
                  <a:pos x="T4" y="T5"/>
                </a:cxn>
                <a:cxn ang="0">
                  <a:pos x="T6" y="T7"/>
                </a:cxn>
              </a:cxnLst>
              <a:rect l="0" t="0" r="r" b="b"/>
              <a:pathLst>
                <a:path w="9697" h="11615" extrusionOk="0">
                  <a:moveTo>
                    <a:pt x="4613" y="0"/>
                  </a:moveTo>
                  <a:cubicBezTo>
                    <a:pt x="0" y="0"/>
                    <a:pt x="5693" y="11614"/>
                    <a:pt x="5693" y="11614"/>
                  </a:cubicBezTo>
                  <a:cubicBezTo>
                    <a:pt x="5693" y="11614"/>
                    <a:pt x="9696" y="373"/>
                    <a:pt x="4793" y="6"/>
                  </a:cubicBezTo>
                  <a:cubicBezTo>
                    <a:pt x="4731" y="2"/>
                    <a:pt x="4671" y="0"/>
                    <a:pt x="4613"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 name="Google Shape;93;p4"/>
            <p:cNvSpPr>
              <a:spLocks/>
            </p:cNvSpPr>
            <p:nvPr/>
          </p:nvSpPr>
          <p:spPr bwMode="auto">
            <a:xfrm>
              <a:off x="1903575" y="3725100"/>
              <a:ext cx="228150" cy="290750"/>
            </a:xfrm>
            <a:custGeom>
              <a:avLst/>
              <a:gdLst>
                <a:gd name="T0" fmla="*/ 3714 w 9126"/>
                <a:gd name="T1" fmla="*/ 0 h 11630"/>
                <a:gd name="T2" fmla="*/ 2654 w 9126"/>
                <a:gd name="T3" fmla="*/ 11629 h 11630"/>
                <a:gd name="T4" fmla="*/ 4422 w 9126"/>
                <a:gd name="T5" fmla="*/ 121 h 11630"/>
                <a:gd name="T6" fmla="*/ 3714 w 9126"/>
                <a:gd name="T7" fmla="*/ 0 h 11630"/>
              </a:gdLst>
              <a:ahLst/>
              <a:cxnLst>
                <a:cxn ang="0">
                  <a:pos x="T0" y="T1"/>
                </a:cxn>
                <a:cxn ang="0">
                  <a:pos x="T2" y="T3"/>
                </a:cxn>
                <a:cxn ang="0">
                  <a:pos x="T4" y="T5"/>
                </a:cxn>
                <a:cxn ang="0">
                  <a:pos x="T6" y="T7"/>
                </a:cxn>
              </a:cxnLst>
              <a:rect l="0" t="0" r="r" b="b"/>
              <a:pathLst>
                <a:path w="9126" h="11630" extrusionOk="0">
                  <a:moveTo>
                    <a:pt x="3714" y="0"/>
                  </a:moveTo>
                  <a:cubicBezTo>
                    <a:pt x="0" y="0"/>
                    <a:pt x="2654" y="11629"/>
                    <a:pt x="2654" y="11629"/>
                  </a:cubicBezTo>
                  <a:cubicBezTo>
                    <a:pt x="2654" y="11629"/>
                    <a:pt x="9125" y="1622"/>
                    <a:pt x="4422" y="121"/>
                  </a:cubicBezTo>
                  <a:cubicBezTo>
                    <a:pt x="4164" y="39"/>
                    <a:pt x="3928" y="0"/>
                    <a:pt x="371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 name="Google Shape;94;p4"/>
            <p:cNvSpPr>
              <a:spLocks/>
            </p:cNvSpPr>
            <p:nvPr/>
          </p:nvSpPr>
          <p:spPr bwMode="auto">
            <a:xfrm>
              <a:off x="2026150" y="3841500"/>
              <a:ext cx="215650" cy="281075"/>
            </a:xfrm>
            <a:custGeom>
              <a:avLst/>
              <a:gdLst>
                <a:gd name="T0" fmla="*/ 3334 w 8626"/>
                <a:gd name="T1" fmla="*/ 0 h 11243"/>
                <a:gd name="T2" fmla="*/ 453 w 8626"/>
                <a:gd name="T3" fmla="*/ 11243 h 11243"/>
                <a:gd name="T4" fmla="*/ 4289 w 8626"/>
                <a:gd name="T5" fmla="*/ 268 h 11243"/>
                <a:gd name="T6" fmla="*/ 3334 w 8626"/>
                <a:gd name="T7" fmla="*/ 0 h 11243"/>
              </a:gdLst>
              <a:ahLst/>
              <a:cxnLst>
                <a:cxn ang="0">
                  <a:pos x="T0" y="T1"/>
                </a:cxn>
                <a:cxn ang="0">
                  <a:pos x="T2" y="T3"/>
                </a:cxn>
                <a:cxn ang="0">
                  <a:pos x="T4" y="T5"/>
                </a:cxn>
                <a:cxn ang="0">
                  <a:pos x="T6" y="T7"/>
                </a:cxn>
              </a:cxnLst>
              <a:rect l="0" t="0" r="r" b="b"/>
              <a:pathLst>
                <a:path w="8626" h="11243" extrusionOk="0">
                  <a:moveTo>
                    <a:pt x="3334" y="0"/>
                  </a:moveTo>
                  <a:cubicBezTo>
                    <a:pt x="1" y="0"/>
                    <a:pt x="453" y="11243"/>
                    <a:pt x="453" y="11243"/>
                  </a:cubicBezTo>
                  <a:cubicBezTo>
                    <a:pt x="453" y="11243"/>
                    <a:pt x="8625" y="2570"/>
                    <a:pt x="4289" y="268"/>
                  </a:cubicBezTo>
                  <a:cubicBezTo>
                    <a:pt x="3940" y="85"/>
                    <a:pt x="3623" y="0"/>
                    <a:pt x="3334"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 name="Google Shape;95;p4"/>
            <p:cNvSpPr>
              <a:spLocks/>
            </p:cNvSpPr>
            <p:nvPr/>
          </p:nvSpPr>
          <p:spPr bwMode="auto">
            <a:xfrm>
              <a:off x="2093450" y="4010475"/>
              <a:ext cx="173375" cy="224700"/>
            </a:xfrm>
            <a:custGeom>
              <a:avLst/>
              <a:gdLst>
                <a:gd name="T0" fmla="*/ 2668 w 6935"/>
                <a:gd name="T1" fmla="*/ 1 h 8988"/>
                <a:gd name="T2" fmla="*/ 396 w 6935"/>
                <a:gd name="T3" fmla="*/ 8987 h 8988"/>
                <a:gd name="T4" fmla="*/ 3432 w 6935"/>
                <a:gd name="T5" fmla="*/ 214 h 8988"/>
                <a:gd name="T6" fmla="*/ 2668 w 6935"/>
                <a:gd name="T7" fmla="*/ 1 h 8988"/>
              </a:gdLst>
              <a:ahLst/>
              <a:cxnLst>
                <a:cxn ang="0">
                  <a:pos x="T0" y="T1"/>
                </a:cxn>
                <a:cxn ang="0">
                  <a:pos x="T2" y="T3"/>
                </a:cxn>
                <a:cxn ang="0">
                  <a:pos x="T4" y="T5"/>
                </a:cxn>
                <a:cxn ang="0">
                  <a:pos x="T6" y="T7"/>
                </a:cxn>
              </a:cxnLst>
              <a:rect l="0" t="0" r="r" b="b"/>
              <a:pathLst>
                <a:path w="6935" h="8988" extrusionOk="0">
                  <a:moveTo>
                    <a:pt x="2668" y="1"/>
                  </a:moveTo>
                  <a:cubicBezTo>
                    <a:pt x="0" y="1"/>
                    <a:pt x="396" y="8987"/>
                    <a:pt x="396" y="8987"/>
                  </a:cubicBezTo>
                  <a:cubicBezTo>
                    <a:pt x="396" y="8987"/>
                    <a:pt x="6934" y="2049"/>
                    <a:pt x="3432" y="214"/>
                  </a:cubicBezTo>
                  <a:cubicBezTo>
                    <a:pt x="3153" y="68"/>
                    <a:pt x="2899" y="1"/>
                    <a:pt x="266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96;p4"/>
            <p:cNvSpPr>
              <a:spLocks/>
            </p:cNvSpPr>
            <p:nvPr/>
          </p:nvSpPr>
          <p:spPr bwMode="auto">
            <a:xfrm>
              <a:off x="2147125" y="4158450"/>
              <a:ext cx="136375" cy="177625"/>
            </a:xfrm>
            <a:custGeom>
              <a:avLst/>
              <a:gdLst>
                <a:gd name="T0" fmla="*/ 2120 w 5455"/>
                <a:gd name="T1" fmla="*/ 1 h 7105"/>
                <a:gd name="T2" fmla="*/ 284 w 5455"/>
                <a:gd name="T3" fmla="*/ 7104 h 7105"/>
                <a:gd name="T4" fmla="*/ 2719 w 5455"/>
                <a:gd name="T5" fmla="*/ 166 h 7105"/>
                <a:gd name="T6" fmla="*/ 2120 w 5455"/>
                <a:gd name="T7" fmla="*/ 1 h 7105"/>
              </a:gdLst>
              <a:ahLst/>
              <a:cxnLst>
                <a:cxn ang="0">
                  <a:pos x="T0" y="T1"/>
                </a:cxn>
                <a:cxn ang="0">
                  <a:pos x="T2" y="T3"/>
                </a:cxn>
                <a:cxn ang="0">
                  <a:pos x="T4" y="T5"/>
                </a:cxn>
                <a:cxn ang="0">
                  <a:pos x="T6" y="T7"/>
                </a:cxn>
              </a:cxnLst>
              <a:rect l="0" t="0" r="r" b="b"/>
              <a:pathLst>
                <a:path w="5455" h="7105" extrusionOk="0">
                  <a:moveTo>
                    <a:pt x="2120" y="1"/>
                  </a:moveTo>
                  <a:cubicBezTo>
                    <a:pt x="1" y="1"/>
                    <a:pt x="284" y="7104"/>
                    <a:pt x="284" y="7104"/>
                  </a:cubicBezTo>
                  <a:cubicBezTo>
                    <a:pt x="284" y="7104"/>
                    <a:pt x="5454" y="1634"/>
                    <a:pt x="2719" y="166"/>
                  </a:cubicBezTo>
                  <a:cubicBezTo>
                    <a:pt x="2501" y="53"/>
                    <a:pt x="2301" y="1"/>
                    <a:pt x="2120"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 name="Google Shape;97;p4"/>
            <p:cNvSpPr>
              <a:spLocks/>
            </p:cNvSpPr>
            <p:nvPr/>
          </p:nvSpPr>
          <p:spPr bwMode="auto">
            <a:xfrm>
              <a:off x="1511000" y="3639075"/>
              <a:ext cx="295475" cy="147500"/>
            </a:xfrm>
            <a:custGeom>
              <a:avLst/>
              <a:gdLst>
                <a:gd name="T0" fmla="*/ 2745 w 11819"/>
                <a:gd name="T1" fmla="*/ 0 h 5900"/>
                <a:gd name="T2" fmla="*/ 1111 w 11819"/>
                <a:gd name="T3" fmla="*/ 1360 h 5900"/>
                <a:gd name="T4" fmla="*/ 11486 w 11819"/>
                <a:gd name="T5" fmla="*/ 5900 h 5900"/>
                <a:gd name="T6" fmla="*/ 11819 w 11819"/>
                <a:gd name="T7" fmla="*/ 5897 h 5900"/>
                <a:gd name="T8" fmla="*/ 2745 w 11819"/>
                <a:gd name="T9" fmla="*/ 0 h 5900"/>
              </a:gdLst>
              <a:ahLst/>
              <a:cxnLst>
                <a:cxn ang="0">
                  <a:pos x="T0" y="T1"/>
                </a:cxn>
                <a:cxn ang="0">
                  <a:pos x="T2" y="T3"/>
                </a:cxn>
                <a:cxn ang="0">
                  <a:pos x="T4" y="T5"/>
                </a:cxn>
                <a:cxn ang="0">
                  <a:pos x="T6" y="T7"/>
                </a:cxn>
                <a:cxn ang="0">
                  <a:pos x="T8" y="T9"/>
                </a:cxn>
              </a:cxnLst>
              <a:rect l="0" t="0" r="r" b="b"/>
              <a:pathLst>
                <a:path w="11819" h="5900" extrusionOk="0">
                  <a:moveTo>
                    <a:pt x="2745" y="0"/>
                  </a:moveTo>
                  <a:cubicBezTo>
                    <a:pt x="1958" y="0"/>
                    <a:pt x="1363" y="387"/>
                    <a:pt x="1111" y="1360"/>
                  </a:cubicBezTo>
                  <a:cubicBezTo>
                    <a:pt x="0" y="5683"/>
                    <a:pt x="9562" y="5900"/>
                    <a:pt x="11486" y="5900"/>
                  </a:cubicBezTo>
                  <a:cubicBezTo>
                    <a:pt x="11700" y="5900"/>
                    <a:pt x="11819" y="5897"/>
                    <a:pt x="11819" y="5897"/>
                  </a:cubicBezTo>
                  <a:cubicBezTo>
                    <a:pt x="11819" y="5897"/>
                    <a:pt x="5816" y="0"/>
                    <a:pt x="274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98;p4"/>
            <p:cNvSpPr>
              <a:spLocks/>
            </p:cNvSpPr>
            <p:nvPr/>
          </p:nvSpPr>
          <p:spPr bwMode="auto">
            <a:xfrm>
              <a:off x="1624675" y="3791100"/>
              <a:ext cx="298550" cy="158025"/>
            </a:xfrm>
            <a:custGeom>
              <a:avLst/>
              <a:gdLst>
                <a:gd name="T0" fmla="*/ 3045 w 11942"/>
                <a:gd name="T1" fmla="*/ 1 h 6321"/>
                <a:gd name="T2" fmla="*/ 1468 w 11942"/>
                <a:gd name="T3" fmla="*/ 1284 h 6321"/>
                <a:gd name="T4" fmla="*/ 11942 w 11942"/>
                <a:gd name="T5" fmla="*/ 6321 h 6321"/>
                <a:gd name="T6" fmla="*/ 3045 w 11942"/>
                <a:gd name="T7" fmla="*/ 1 h 6321"/>
              </a:gdLst>
              <a:ahLst/>
              <a:cxnLst>
                <a:cxn ang="0">
                  <a:pos x="T0" y="T1"/>
                </a:cxn>
                <a:cxn ang="0">
                  <a:pos x="T2" y="T3"/>
                </a:cxn>
                <a:cxn ang="0">
                  <a:pos x="T4" y="T5"/>
                </a:cxn>
                <a:cxn ang="0">
                  <a:pos x="T6" y="T7"/>
                </a:cxn>
              </a:cxnLst>
              <a:rect l="0" t="0" r="r" b="b"/>
              <a:pathLst>
                <a:path w="11942" h="6321" extrusionOk="0">
                  <a:moveTo>
                    <a:pt x="3045" y="1"/>
                  </a:moveTo>
                  <a:cubicBezTo>
                    <a:pt x="2313" y="1"/>
                    <a:pt x="1747" y="369"/>
                    <a:pt x="1468" y="1284"/>
                  </a:cubicBezTo>
                  <a:cubicBezTo>
                    <a:pt x="0" y="5987"/>
                    <a:pt x="11942" y="6321"/>
                    <a:pt x="11942" y="6321"/>
                  </a:cubicBezTo>
                  <a:cubicBezTo>
                    <a:pt x="11942" y="6321"/>
                    <a:pt x="6076" y="1"/>
                    <a:pt x="3045"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 name="Google Shape;99;p4"/>
            <p:cNvSpPr>
              <a:spLocks/>
            </p:cNvSpPr>
            <p:nvPr/>
          </p:nvSpPr>
          <p:spPr bwMode="auto">
            <a:xfrm>
              <a:off x="1703850" y="3945525"/>
              <a:ext cx="287775" cy="119525"/>
            </a:xfrm>
            <a:custGeom>
              <a:avLst/>
              <a:gdLst>
                <a:gd name="T0" fmla="*/ 2065 w 11511"/>
                <a:gd name="T1" fmla="*/ 0 h 4781"/>
                <a:gd name="T2" fmla="*/ 169 w 11511"/>
                <a:gd name="T3" fmla="*/ 1678 h 4781"/>
                <a:gd name="T4" fmla="*/ 5773 w 11511"/>
                <a:gd name="T5" fmla="*/ 4780 h 4781"/>
                <a:gd name="T6" fmla="*/ 11510 w 11511"/>
                <a:gd name="T7" fmla="*/ 4180 h 4781"/>
                <a:gd name="T8" fmla="*/ 2065 w 11511"/>
                <a:gd name="T9" fmla="*/ 0 h 4781"/>
              </a:gdLst>
              <a:ahLst/>
              <a:cxnLst>
                <a:cxn ang="0">
                  <a:pos x="T0" y="T1"/>
                </a:cxn>
                <a:cxn ang="0">
                  <a:pos x="T2" y="T3"/>
                </a:cxn>
                <a:cxn ang="0">
                  <a:pos x="T4" y="T5"/>
                </a:cxn>
                <a:cxn ang="0">
                  <a:pos x="T6" y="T7"/>
                </a:cxn>
                <a:cxn ang="0">
                  <a:pos x="T8" y="T9"/>
                </a:cxn>
              </a:cxnLst>
              <a:rect l="0" t="0" r="r" b="b"/>
              <a:pathLst>
                <a:path w="11511" h="4781" extrusionOk="0">
                  <a:moveTo>
                    <a:pt x="2065" y="0"/>
                  </a:moveTo>
                  <a:cubicBezTo>
                    <a:pt x="995" y="0"/>
                    <a:pt x="252" y="458"/>
                    <a:pt x="169" y="1678"/>
                  </a:cubicBezTo>
                  <a:cubicBezTo>
                    <a:pt x="1" y="4163"/>
                    <a:pt x="2876" y="4780"/>
                    <a:pt x="5773" y="4780"/>
                  </a:cubicBezTo>
                  <a:cubicBezTo>
                    <a:pt x="8631" y="4780"/>
                    <a:pt x="11510" y="4180"/>
                    <a:pt x="11510" y="4180"/>
                  </a:cubicBezTo>
                  <a:cubicBezTo>
                    <a:pt x="11510" y="4180"/>
                    <a:pt x="5297" y="0"/>
                    <a:pt x="206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0;p4"/>
            <p:cNvSpPr>
              <a:spLocks/>
            </p:cNvSpPr>
            <p:nvPr/>
          </p:nvSpPr>
          <p:spPr bwMode="auto">
            <a:xfrm>
              <a:off x="1760025" y="4087225"/>
              <a:ext cx="295800" cy="109250"/>
            </a:xfrm>
            <a:custGeom>
              <a:avLst/>
              <a:gdLst>
                <a:gd name="T0" fmla="*/ 2678 w 11832"/>
                <a:gd name="T1" fmla="*/ 1 h 4370"/>
                <a:gd name="T2" fmla="*/ 190 w 11832"/>
                <a:gd name="T3" fmla="*/ 2081 h 4370"/>
                <a:gd name="T4" fmla="*/ 3762 w 11832"/>
                <a:gd name="T5" fmla="*/ 4369 h 4370"/>
                <a:gd name="T6" fmla="*/ 11832 w 11832"/>
                <a:gd name="T7" fmla="*/ 2481 h 4370"/>
                <a:gd name="T8" fmla="*/ 2678 w 11832"/>
                <a:gd name="T9" fmla="*/ 1 h 4370"/>
              </a:gdLst>
              <a:ahLst/>
              <a:cxnLst>
                <a:cxn ang="0">
                  <a:pos x="T0" y="T1"/>
                </a:cxn>
                <a:cxn ang="0">
                  <a:pos x="T2" y="T3"/>
                </a:cxn>
                <a:cxn ang="0">
                  <a:pos x="T4" y="T5"/>
                </a:cxn>
                <a:cxn ang="0">
                  <a:pos x="T6" y="T7"/>
                </a:cxn>
                <a:cxn ang="0">
                  <a:pos x="T8" y="T9"/>
                </a:cxn>
              </a:cxnLst>
              <a:rect l="0" t="0" r="r" b="b"/>
              <a:pathLst>
                <a:path w="11832" h="4370" extrusionOk="0">
                  <a:moveTo>
                    <a:pt x="2678" y="1"/>
                  </a:moveTo>
                  <a:cubicBezTo>
                    <a:pt x="1094" y="1"/>
                    <a:pt x="0" y="531"/>
                    <a:pt x="190" y="2081"/>
                  </a:cubicBezTo>
                  <a:cubicBezTo>
                    <a:pt x="390" y="3810"/>
                    <a:pt x="1896" y="4369"/>
                    <a:pt x="3762" y="4369"/>
                  </a:cubicBezTo>
                  <a:cubicBezTo>
                    <a:pt x="7189" y="4369"/>
                    <a:pt x="11832" y="2481"/>
                    <a:pt x="11832" y="2481"/>
                  </a:cubicBezTo>
                  <a:cubicBezTo>
                    <a:pt x="11832" y="2481"/>
                    <a:pt x="6106" y="1"/>
                    <a:pt x="267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 name="Google Shape;101;p4"/>
            <p:cNvSpPr>
              <a:spLocks/>
            </p:cNvSpPr>
            <p:nvPr/>
          </p:nvSpPr>
          <p:spPr bwMode="auto">
            <a:xfrm>
              <a:off x="1879225" y="4205975"/>
              <a:ext cx="235825" cy="87325"/>
            </a:xfrm>
            <a:custGeom>
              <a:avLst/>
              <a:gdLst>
                <a:gd name="T0" fmla="*/ 2124 w 9433"/>
                <a:gd name="T1" fmla="*/ 1 h 3493"/>
                <a:gd name="T2" fmla="*/ 159 w 9433"/>
                <a:gd name="T3" fmla="*/ 1667 h 3493"/>
                <a:gd name="T4" fmla="*/ 3008 w 9433"/>
                <a:gd name="T5" fmla="*/ 3493 h 3493"/>
                <a:gd name="T6" fmla="*/ 9432 w 9433"/>
                <a:gd name="T7" fmla="*/ 2001 h 3493"/>
                <a:gd name="T8" fmla="*/ 2124 w 9433"/>
                <a:gd name="T9" fmla="*/ 1 h 3493"/>
              </a:gdLst>
              <a:ahLst/>
              <a:cxnLst>
                <a:cxn ang="0">
                  <a:pos x="T0" y="T1"/>
                </a:cxn>
                <a:cxn ang="0">
                  <a:pos x="T2" y="T3"/>
                </a:cxn>
                <a:cxn ang="0">
                  <a:pos x="T4" y="T5"/>
                </a:cxn>
                <a:cxn ang="0">
                  <a:pos x="T6" y="T7"/>
                </a:cxn>
                <a:cxn ang="0">
                  <a:pos x="T8" y="T9"/>
                </a:cxn>
              </a:cxnLst>
              <a:rect l="0" t="0" r="r" b="b"/>
              <a:pathLst>
                <a:path w="9433" h="3493" extrusionOk="0">
                  <a:moveTo>
                    <a:pt x="2124" y="1"/>
                  </a:moveTo>
                  <a:cubicBezTo>
                    <a:pt x="866" y="1"/>
                    <a:pt x="1" y="426"/>
                    <a:pt x="159" y="1667"/>
                  </a:cubicBezTo>
                  <a:cubicBezTo>
                    <a:pt x="312" y="3047"/>
                    <a:pt x="1516" y="3493"/>
                    <a:pt x="3008" y="3493"/>
                  </a:cubicBezTo>
                  <a:cubicBezTo>
                    <a:pt x="5737" y="3493"/>
                    <a:pt x="9432" y="2001"/>
                    <a:pt x="9432" y="2001"/>
                  </a:cubicBezTo>
                  <a:cubicBezTo>
                    <a:pt x="9432" y="2001"/>
                    <a:pt x="4853" y="1"/>
                    <a:pt x="2124"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02;p4"/>
            <p:cNvSpPr>
              <a:spLocks/>
            </p:cNvSpPr>
            <p:nvPr/>
          </p:nvSpPr>
          <p:spPr bwMode="auto">
            <a:xfrm>
              <a:off x="1986600" y="4299800"/>
              <a:ext cx="181800" cy="72850"/>
            </a:xfrm>
            <a:custGeom>
              <a:avLst/>
              <a:gdLst>
                <a:gd name="T0" fmla="*/ 1292 w 7272"/>
                <a:gd name="T1" fmla="*/ 0 h 2914"/>
                <a:gd name="T2" fmla="*/ 0 w 7272"/>
                <a:gd name="T3" fmla="*/ 1150 h 2914"/>
                <a:gd name="T4" fmla="*/ 2977 w 7272"/>
                <a:gd name="T5" fmla="*/ 2914 h 2914"/>
                <a:gd name="T6" fmla="*/ 7272 w 7272"/>
                <a:gd name="T7" fmla="*/ 2284 h 2914"/>
                <a:gd name="T8" fmla="*/ 1292 w 7272"/>
                <a:gd name="T9" fmla="*/ 0 h 2914"/>
              </a:gdLst>
              <a:ahLst/>
              <a:cxnLst>
                <a:cxn ang="0">
                  <a:pos x="T0" y="T1"/>
                </a:cxn>
                <a:cxn ang="0">
                  <a:pos x="T2" y="T3"/>
                </a:cxn>
                <a:cxn ang="0">
                  <a:pos x="T4" y="T5"/>
                </a:cxn>
                <a:cxn ang="0">
                  <a:pos x="T6" y="T7"/>
                </a:cxn>
                <a:cxn ang="0">
                  <a:pos x="T8" y="T9"/>
                </a:cxn>
              </a:cxnLst>
              <a:rect l="0" t="0" r="r" b="b"/>
              <a:pathLst>
                <a:path w="7272" h="2914" extrusionOk="0">
                  <a:moveTo>
                    <a:pt x="1292" y="0"/>
                  </a:moveTo>
                  <a:cubicBezTo>
                    <a:pt x="525" y="0"/>
                    <a:pt x="0" y="308"/>
                    <a:pt x="0" y="1150"/>
                  </a:cubicBezTo>
                  <a:cubicBezTo>
                    <a:pt x="0" y="2527"/>
                    <a:pt x="1403" y="2914"/>
                    <a:pt x="2977" y="2914"/>
                  </a:cubicBezTo>
                  <a:cubicBezTo>
                    <a:pt x="4985" y="2914"/>
                    <a:pt x="7272" y="2284"/>
                    <a:pt x="7272" y="2284"/>
                  </a:cubicBezTo>
                  <a:cubicBezTo>
                    <a:pt x="7272" y="2284"/>
                    <a:pt x="3382" y="0"/>
                    <a:pt x="1292"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 name="Google Shape;103;p4"/>
            <p:cNvSpPr>
              <a:spLocks/>
            </p:cNvSpPr>
            <p:nvPr/>
          </p:nvSpPr>
          <p:spPr bwMode="auto">
            <a:xfrm>
              <a:off x="1577975" y="3516925"/>
              <a:ext cx="720525" cy="1109200"/>
            </a:xfrm>
            <a:custGeom>
              <a:avLst/>
              <a:gdLst>
                <a:gd name="T0" fmla="*/ 234 w 28821"/>
                <a:gd name="T1" fmla="*/ 0 h 44368"/>
                <a:gd name="T2" fmla="*/ 100 w 28821"/>
                <a:gd name="T3" fmla="*/ 75 h 44368"/>
                <a:gd name="T4" fmla="*/ 100 w 28821"/>
                <a:gd name="T5" fmla="*/ 342 h 44368"/>
                <a:gd name="T6" fmla="*/ 28354 w 28821"/>
                <a:gd name="T7" fmla="*/ 44240 h 44368"/>
                <a:gd name="T8" fmla="*/ 28544 w 28821"/>
                <a:gd name="T9" fmla="*/ 44367 h 44368"/>
                <a:gd name="T10" fmla="*/ 28654 w 28821"/>
                <a:gd name="T11" fmla="*/ 44340 h 44368"/>
                <a:gd name="T12" fmla="*/ 28721 w 28821"/>
                <a:gd name="T13" fmla="*/ 44073 h 44368"/>
                <a:gd name="T14" fmla="*/ 367 w 28821"/>
                <a:gd name="T15" fmla="*/ 75 h 44368"/>
                <a:gd name="T16" fmla="*/ 234 w 28821"/>
                <a:gd name="T17" fmla="*/ 0 h 44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21" h="44368" extrusionOk="0">
                  <a:moveTo>
                    <a:pt x="234" y="0"/>
                  </a:moveTo>
                  <a:cubicBezTo>
                    <a:pt x="184" y="0"/>
                    <a:pt x="134" y="25"/>
                    <a:pt x="100" y="75"/>
                  </a:cubicBezTo>
                  <a:cubicBezTo>
                    <a:pt x="0" y="142"/>
                    <a:pt x="0" y="275"/>
                    <a:pt x="100" y="342"/>
                  </a:cubicBezTo>
                  <a:cubicBezTo>
                    <a:pt x="11975" y="13285"/>
                    <a:pt x="21482" y="28029"/>
                    <a:pt x="28354" y="44240"/>
                  </a:cubicBezTo>
                  <a:cubicBezTo>
                    <a:pt x="28378" y="44312"/>
                    <a:pt x="28454" y="44367"/>
                    <a:pt x="28544" y="44367"/>
                  </a:cubicBezTo>
                  <a:cubicBezTo>
                    <a:pt x="28579" y="44367"/>
                    <a:pt x="28617" y="44359"/>
                    <a:pt x="28654" y="44340"/>
                  </a:cubicBezTo>
                  <a:cubicBezTo>
                    <a:pt x="28721" y="44307"/>
                    <a:pt x="28821" y="44174"/>
                    <a:pt x="28721" y="44073"/>
                  </a:cubicBezTo>
                  <a:cubicBezTo>
                    <a:pt x="21816" y="27828"/>
                    <a:pt x="12276" y="13085"/>
                    <a:pt x="367" y="75"/>
                  </a:cubicBezTo>
                  <a:cubicBezTo>
                    <a:pt x="334" y="25"/>
                    <a:pt x="284" y="0"/>
                    <a:pt x="23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04;p4"/>
            <p:cNvSpPr>
              <a:spLocks/>
            </p:cNvSpPr>
            <p:nvPr/>
          </p:nvSpPr>
          <p:spPr bwMode="auto">
            <a:xfrm>
              <a:off x="1324450" y="3346550"/>
              <a:ext cx="356125" cy="280675"/>
            </a:xfrm>
            <a:custGeom>
              <a:avLst/>
              <a:gdLst>
                <a:gd name="T0" fmla="*/ 6600 w 14245"/>
                <a:gd name="T1" fmla="*/ 0 h 11227"/>
                <a:gd name="T2" fmla="*/ 5104 w 14245"/>
                <a:gd name="T3" fmla="*/ 452 h 11227"/>
                <a:gd name="T4" fmla="*/ 14244 w 14245"/>
                <a:gd name="T5" fmla="*/ 11227 h 11227"/>
                <a:gd name="T6" fmla="*/ 6600 w 14245"/>
                <a:gd name="T7" fmla="*/ 0 h 11227"/>
              </a:gdLst>
              <a:ahLst/>
              <a:cxnLst>
                <a:cxn ang="0">
                  <a:pos x="T0" y="T1"/>
                </a:cxn>
                <a:cxn ang="0">
                  <a:pos x="T2" y="T3"/>
                </a:cxn>
                <a:cxn ang="0">
                  <a:pos x="T4" y="T5"/>
                </a:cxn>
                <a:cxn ang="0">
                  <a:pos x="T6" y="T7"/>
                </a:cxn>
              </a:cxnLst>
              <a:rect l="0" t="0" r="r" b="b"/>
              <a:pathLst>
                <a:path w="14245" h="11227" extrusionOk="0">
                  <a:moveTo>
                    <a:pt x="6600" y="0"/>
                  </a:moveTo>
                  <a:cubicBezTo>
                    <a:pt x="6114" y="0"/>
                    <a:pt x="5614" y="140"/>
                    <a:pt x="5104" y="452"/>
                  </a:cubicBezTo>
                  <a:cubicBezTo>
                    <a:pt x="1" y="3621"/>
                    <a:pt x="14244" y="11227"/>
                    <a:pt x="14244" y="11227"/>
                  </a:cubicBezTo>
                  <a:cubicBezTo>
                    <a:pt x="14244" y="11227"/>
                    <a:pt x="10952" y="0"/>
                    <a:pt x="6600"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3" name="Google Shape;105;p4"/>
          <p:cNvSpPr>
            <a:spLocks/>
          </p:cNvSpPr>
          <p:nvPr/>
        </p:nvSpPr>
        <p:spPr bwMode="auto">
          <a:xfrm rot="18622841" flipH="1">
            <a:off x="8688388" y="900113"/>
            <a:ext cx="187325" cy="180975"/>
          </a:xfrm>
          <a:custGeom>
            <a:avLst/>
            <a:gdLst>
              <a:gd name="T0" fmla="*/ 5662 w 7507"/>
              <a:gd name="T1" fmla="*/ 1 h 7269"/>
              <a:gd name="T2" fmla="*/ 5305 w 7507"/>
              <a:gd name="T3" fmla="*/ 50 h 7269"/>
              <a:gd name="T4" fmla="*/ 4304 w 7507"/>
              <a:gd name="T5" fmla="*/ 1017 h 7269"/>
              <a:gd name="T6" fmla="*/ 4237 w 7507"/>
              <a:gd name="T7" fmla="*/ 2485 h 7269"/>
              <a:gd name="T8" fmla="*/ 2736 w 7507"/>
              <a:gd name="T9" fmla="*/ 1117 h 7269"/>
              <a:gd name="T10" fmla="*/ 1858 w 7507"/>
              <a:gd name="T11" fmla="*/ 920 h 7269"/>
              <a:gd name="T12" fmla="*/ 768 w 7507"/>
              <a:gd name="T13" fmla="*/ 1284 h 7269"/>
              <a:gd name="T14" fmla="*/ 134 w 7507"/>
              <a:gd name="T15" fmla="*/ 3152 h 7269"/>
              <a:gd name="T16" fmla="*/ 1102 w 7507"/>
              <a:gd name="T17" fmla="*/ 4953 h 7269"/>
              <a:gd name="T18" fmla="*/ 6354 w 7507"/>
              <a:gd name="T19" fmla="*/ 7268 h 7269"/>
              <a:gd name="T20" fmla="*/ 6772 w 7507"/>
              <a:gd name="T21" fmla="*/ 7255 h 7269"/>
              <a:gd name="T22" fmla="*/ 6806 w 7507"/>
              <a:gd name="T23" fmla="*/ 5154 h 7269"/>
              <a:gd name="T24" fmla="*/ 7406 w 7507"/>
              <a:gd name="T25" fmla="*/ 3019 h 7269"/>
              <a:gd name="T26" fmla="*/ 7139 w 7507"/>
              <a:gd name="T27" fmla="*/ 884 h 7269"/>
              <a:gd name="T28" fmla="*/ 5662 w 7507"/>
              <a:gd name="T29" fmla="*/ 1 h 7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07" h="7269" extrusionOk="0">
                <a:moveTo>
                  <a:pt x="5662" y="1"/>
                </a:moveTo>
                <a:cubicBezTo>
                  <a:pt x="5542" y="1"/>
                  <a:pt x="5423" y="16"/>
                  <a:pt x="5305" y="50"/>
                </a:cubicBezTo>
                <a:cubicBezTo>
                  <a:pt x="4838" y="183"/>
                  <a:pt x="4471" y="584"/>
                  <a:pt x="4304" y="1017"/>
                </a:cubicBezTo>
                <a:cubicBezTo>
                  <a:pt x="4137" y="1451"/>
                  <a:pt x="4137" y="2018"/>
                  <a:pt x="4237" y="2485"/>
                </a:cubicBezTo>
                <a:cubicBezTo>
                  <a:pt x="3837" y="1885"/>
                  <a:pt x="3337" y="1384"/>
                  <a:pt x="2736" y="1117"/>
                </a:cubicBezTo>
                <a:cubicBezTo>
                  <a:pt x="2463" y="988"/>
                  <a:pt x="2158" y="920"/>
                  <a:pt x="1858" y="920"/>
                </a:cubicBezTo>
                <a:cubicBezTo>
                  <a:pt x="1461" y="920"/>
                  <a:pt x="1071" y="1038"/>
                  <a:pt x="768" y="1284"/>
                </a:cubicBezTo>
                <a:cubicBezTo>
                  <a:pt x="234" y="1684"/>
                  <a:pt x="1" y="2485"/>
                  <a:pt x="134" y="3152"/>
                </a:cubicBezTo>
                <a:cubicBezTo>
                  <a:pt x="268" y="3819"/>
                  <a:pt x="635" y="4453"/>
                  <a:pt x="1102" y="4953"/>
                </a:cubicBezTo>
                <a:cubicBezTo>
                  <a:pt x="2411" y="6388"/>
                  <a:pt x="4362" y="7268"/>
                  <a:pt x="6354" y="7268"/>
                </a:cubicBezTo>
                <a:cubicBezTo>
                  <a:pt x="6493" y="7268"/>
                  <a:pt x="6633" y="7264"/>
                  <a:pt x="6772" y="7255"/>
                </a:cubicBezTo>
                <a:cubicBezTo>
                  <a:pt x="6505" y="6521"/>
                  <a:pt x="6606" y="5787"/>
                  <a:pt x="6806" y="5154"/>
                </a:cubicBezTo>
                <a:cubicBezTo>
                  <a:pt x="6972" y="4453"/>
                  <a:pt x="7273" y="3719"/>
                  <a:pt x="7406" y="3019"/>
                </a:cubicBezTo>
                <a:cubicBezTo>
                  <a:pt x="7506" y="2318"/>
                  <a:pt x="7506" y="1518"/>
                  <a:pt x="7139" y="884"/>
                </a:cubicBezTo>
                <a:cubicBezTo>
                  <a:pt x="6834" y="384"/>
                  <a:pt x="6252" y="1"/>
                  <a:pt x="5662" y="1"/>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106;p4"/>
          <p:cNvSpPr>
            <a:spLocks/>
          </p:cNvSpPr>
          <p:nvPr/>
        </p:nvSpPr>
        <p:spPr bwMode="auto">
          <a:xfrm rot="10203754" flipH="1">
            <a:off x="7358063" y="-806450"/>
            <a:ext cx="2736850" cy="1566863"/>
          </a:xfrm>
          <a:custGeom>
            <a:avLst/>
            <a:gdLst>
              <a:gd name="T0" fmla="*/ 26233 w 29939"/>
              <a:gd name="T1" fmla="*/ 0 h 19643"/>
              <a:gd name="T2" fmla="*/ 26167 w 29939"/>
              <a:gd name="T3" fmla="*/ 1 h 19643"/>
              <a:gd name="T4" fmla="*/ 23808 w 29939"/>
              <a:gd name="T5" fmla="*/ 998 h 19643"/>
              <a:gd name="T6" fmla="*/ 21859 w 29939"/>
              <a:gd name="T7" fmla="*/ 1390 h 19643"/>
              <a:gd name="T8" fmla="*/ 16232 w 29939"/>
              <a:gd name="T9" fmla="*/ 533 h 19643"/>
              <a:gd name="T10" fmla="*/ 15999 w 29939"/>
              <a:gd name="T11" fmla="*/ 530 h 19643"/>
              <a:gd name="T12" fmla="*/ 9520 w 29939"/>
              <a:gd name="T13" fmla="*/ 4155 h 19643"/>
              <a:gd name="T14" fmla="*/ 6563 w 29939"/>
              <a:gd name="T15" fmla="*/ 9039 h 19643"/>
              <a:gd name="T16" fmla="*/ 3572 w 29939"/>
              <a:gd name="T17" fmla="*/ 10385 h 19643"/>
              <a:gd name="T18" fmla="*/ 682 w 29939"/>
              <a:gd name="T19" fmla="*/ 14671 h 19643"/>
              <a:gd name="T20" fmla="*/ 6297 w 29939"/>
              <a:gd name="T21" fmla="*/ 17363 h 19643"/>
              <a:gd name="T22" fmla="*/ 19156 w 29939"/>
              <a:gd name="T23" fmla="*/ 19643 h 19643"/>
              <a:gd name="T24" fmla="*/ 19704 w 29939"/>
              <a:gd name="T25" fmla="*/ 19639 h 19643"/>
              <a:gd name="T26" fmla="*/ 25253 w 29939"/>
              <a:gd name="T27" fmla="*/ 18260 h 19643"/>
              <a:gd name="T28" fmla="*/ 27795 w 29939"/>
              <a:gd name="T29" fmla="*/ 14921 h 19643"/>
              <a:gd name="T30" fmla="*/ 28942 w 29939"/>
              <a:gd name="T31" fmla="*/ 3042 h 19643"/>
              <a:gd name="T32" fmla="*/ 26233 w 29939"/>
              <a:gd name="T33" fmla="*/ 0 h 19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39" h="19643" extrusionOk="0">
                <a:moveTo>
                  <a:pt x="26233" y="0"/>
                </a:moveTo>
                <a:cubicBezTo>
                  <a:pt x="26211" y="0"/>
                  <a:pt x="26189" y="1"/>
                  <a:pt x="26167" y="1"/>
                </a:cubicBezTo>
                <a:cubicBezTo>
                  <a:pt x="25303" y="35"/>
                  <a:pt x="24605" y="649"/>
                  <a:pt x="23808" y="998"/>
                </a:cubicBezTo>
                <a:cubicBezTo>
                  <a:pt x="23179" y="1284"/>
                  <a:pt x="22526" y="1390"/>
                  <a:pt x="21859" y="1390"/>
                </a:cubicBezTo>
                <a:cubicBezTo>
                  <a:pt x="20043" y="1390"/>
                  <a:pt x="18115" y="606"/>
                  <a:pt x="16232" y="533"/>
                </a:cubicBezTo>
                <a:cubicBezTo>
                  <a:pt x="16154" y="531"/>
                  <a:pt x="16077" y="530"/>
                  <a:pt x="15999" y="530"/>
                </a:cubicBezTo>
                <a:cubicBezTo>
                  <a:pt x="13362" y="530"/>
                  <a:pt x="10908" y="1895"/>
                  <a:pt x="9520" y="4155"/>
                </a:cubicBezTo>
                <a:cubicBezTo>
                  <a:pt x="8523" y="5800"/>
                  <a:pt x="8125" y="7926"/>
                  <a:pt x="6563" y="9039"/>
                </a:cubicBezTo>
                <a:cubicBezTo>
                  <a:pt x="5682" y="9687"/>
                  <a:pt x="4553" y="9887"/>
                  <a:pt x="3572" y="10385"/>
                </a:cubicBezTo>
                <a:cubicBezTo>
                  <a:pt x="2360" y="10967"/>
                  <a:pt x="0" y="13110"/>
                  <a:pt x="682" y="14671"/>
                </a:cubicBezTo>
                <a:cubicBezTo>
                  <a:pt x="1230" y="15917"/>
                  <a:pt x="5084" y="16931"/>
                  <a:pt x="6297" y="17363"/>
                </a:cubicBezTo>
                <a:cubicBezTo>
                  <a:pt x="10412" y="18878"/>
                  <a:pt x="14772" y="19643"/>
                  <a:pt x="19156" y="19643"/>
                </a:cubicBezTo>
                <a:cubicBezTo>
                  <a:pt x="19339" y="19643"/>
                  <a:pt x="19521" y="19642"/>
                  <a:pt x="19704" y="19639"/>
                </a:cubicBezTo>
                <a:cubicBezTo>
                  <a:pt x="21648" y="19606"/>
                  <a:pt x="23675" y="19390"/>
                  <a:pt x="25253" y="18260"/>
                </a:cubicBezTo>
                <a:cubicBezTo>
                  <a:pt x="26400" y="17429"/>
                  <a:pt x="27197" y="16200"/>
                  <a:pt x="27795" y="14921"/>
                </a:cubicBezTo>
                <a:cubicBezTo>
                  <a:pt x="29540" y="11216"/>
                  <a:pt x="29938" y="7012"/>
                  <a:pt x="28942" y="3042"/>
                </a:cubicBezTo>
                <a:cubicBezTo>
                  <a:pt x="28581" y="1634"/>
                  <a:pt x="27689" y="0"/>
                  <a:pt x="26233" y="0"/>
                </a:cubicBezTo>
                <a:close/>
              </a:path>
            </a:pathLst>
          </a:custGeom>
          <a:solidFill>
            <a:srgbClr val="BBE1F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4" name="Google Shape;84;p4"/>
          <p:cNvSpPr txBox="1">
            <a:spLocks noGrp="1"/>
          </p:cNvSpPr>
          <p:nvPr>
            <p:ph type="subTitle" idx="1"/>
          </p:nvPr>
        </p:nvSpPr>
        <p:spPr>
          <a:xfrm>
            <a:off x="717750" y="1150475"/>
            <a:ext cx="7717500" cy="3458100"/>
          </a:xfrm>
          <a:prstGeom prst="rect">
            <a:avLst/>
          </a:prstGeom>
        </p:spPr>
        <p:txBody>
          <a:bodyPr spcFirstLastPara="1">
            <a:noAutofit/>
          </a:bodyPr>
          <a:lstStyle>
            <a:lvl1pPr lvl="0">
              <a:lnSpc>
                <a:spcPct val="100000"/>
              </a:lnSpc>
              <a:spcBef>
                <a:spcPts val="0"/>
              </a:spcBef>
              <a:spcAft>
                <a:spcPts val="0"/>
              </a:spcAft>
              <a:buClr>
                <a:srgbClr val="434343"/>
              </a:buClr>
              <a:buSzPts val="480"/>
              <a:buAutoNum type="arabicPeriod"/>
              <a:defRPr sz="1200"/>
            </a:lvl1pPr>
            <a:lvl2pPr lvl="1">
              <a:spcBef>
                <a:spcPts val="0"/>
              </a:spcBef>
              <a:spcAft>
                <a:spcPts val="0"/>
              </a:spcAft>
              <a:buClr>
                <a:srgbClr val="434343"/>
              </a:buClr>
              <a:buSzPts val="480"/>
              <a:buFont typeface="Roboto Condensed Light"/>
              <a:buAutoNum type="alphaLcPeriod"/>
              <a:defRPr/>
            </a:lvl2pPr>
            <a:lvl3pPr lvl="2">
              <a:spcBef>
                <a:spcPts val="0"/>
              </a:spcBef>
              <a:spcAft>
                <a:spcPts val="0"/>
              </a:spcAft>
              <a:buClr>
                <a:srgbClr val="434343"/>
              </a:buClr>
              <a:buSzPts val="480"/>
              <a:buFont typeface="Roboto Condensed Light"/>
              <a:buAutoNum type="romanLcPeriod"/>
              <a:defRPr/>
            </a:lvl3pPr>
            <a:lvl4pPr lvl="3">
              <a:spcBef>
                <a:spcPts val="0"/>
              </a:spcBef>
              <a:spcAft>
                <a:spcPts val="0"/>
              </a:spcAft>
              <a:buClr>
                <a:srgbClr val="434343"/>
              </a:buClr>
              <a:buSzPts val="480"/>
              <a:buFont typeface="Roboto Condensed Light"/>
              <a:buAutoNum type="arabicPeriod"/>
              <a:defRPr/>
            </a:lvl4pPr>
            <a:lvl5pPr lvl="4">
              <a:spcBef>
                <a:spcPts val="0"/>
              </a:spcBef>
              <a:spcAft>
                <a:spcPts val="0"/>
              </a:spcAft>
              <a:buClr>
                <a:srgbClr val="434343"/>
              </a:buClr>
              <a:buSzPts val="480"/>
              <a:buFont typeface="Roboto Condensed Light"/>
              <a:buAutoNum type="alphaLcPeriod"/>
              <a:defRPr/>
            </a:lvl5pPr>
            <a:lvl6pPr lvl="5">
              <a:spcBef>
                <a:spcPts val="0"/>
              </a:spcBef>
              <a:spcAft>
                <a:spcPts val="0"/>
              </a:spcAft>
              <a:buClr>
                <a:srgbClr val="434343"/>
              </a:buClr>
              <a:buSzPts val="480"/>
              <a:buFont typeface="Roboto Condensed Light"/>
              <a:buAutoNum type="romanLcPeriod"/>
              <a:defRPr/>
            </a:lvl6pPr>
            <a:lvl7pPr lvl="6">
              <a:spcBef>
                <a:spcPts val="0"/>
              </a:spcBef>
              <a:spcAft>
                <a:spcPts val="0"/>
              </a:spcAft>
              <a:buClr>
                <a:srgbClr val="434343"/>
              </a:buClr>
              <a:buSzPts val="480"/>
              <a:buFont typeface="Roboto Condensed Light"/>
              <a:buAutoNum type="arabicPeriod"/>
              <a:defRPr/>
            </a:lvl7pPr>
            <a:lvl8pPr lvl="7">
              <a:spcBef>
                <a:spcPts val="0"/>
              </a:spcBef>
              <a:spcAft>
                <a:spcPts val="0"/>
              </a:spcAft>
              <a:buClr>
                <a:srgbClr val="434343"/>
              </a:buClr>
              <a:buSzPts val="480"/>
              <a:buFont typeface="Roboto Condensed Light"/>
              <a:buAutoNum type="alphaLcPeriod"/>
              <a:defRPr/>
            </a:lvl8pPr>
            <a:lvl9pPr lvl="8">
              <a:spcBef>
                <a:spcPts val="0"/>
              </a:spcBef>
              <a:spcAft>
                <a:spcPts val="0"/>
              </a:spcAft>
              <a:buClr>
                <a:srgbClr val="434343"/>
              </a:buClr>
              <a:buSzPts val="480"/>
              <a:buFont typeface="Roboto Condensed Light"/>
              <a:buAutoNum type="romanLcPeriod"/>
              <a:defRPr/>
            </a:lvl9pPr>
          </a:lstStyle>
          <a:p>
            <a:endParaRPr/>
          </a:p>
        </p:txBody>
      </p:sp>
      <p:sp>
        <p:nvSpPr>
          <p:cNvPr id="85" name="Google Shape;85;p4"/>
          <p:cNvSpPr txBox="1">
            <a:spLocks noGrp="1"/>
          </p:cNvSpPr>
          <p:nvPr>
            <p:ph type="title"/>
          </p:nvPr>
        </p:nvSpPr>
        <p:spPr>
          <a:xfrm>
            <a:off x="713225" y="445025"/>
            <a:ext cx="7717500" cy="707400"/>
          </a:xfrm>
          <a:prstGeom prst="rect">
            <a:avLst/>
          </a:prstGeom>
          <a:solidFill>
            <a:schemeClr val="dk1"/>
          </a:solidFill>
        </p:spPr>
        <p:txBody>
          <a:bodyPr spcFirstLastPara="1">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3166542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2">
  <p:cSld name="CUSTOM_19">
    <p:spTree>
      <p:nvGrpSpPr>
        <p:cNvPr id="1" name="Shape 1028"/>
        <p:cNvGrpSpPr/>
        <p:nvPr/>
      </p:nvGrpSpPr>
      <p:grpSpPr>
        <a:xfrm>
          <a:off x="0" y="0"/>
          <a:ext cx="0" cy="0"/>
          <a:chOff x="0" y="0"/>
          <a:chExt cx="0" cy="0"/>
        </a:xfrm>
      </p:grpSpPr>
      <p:sp>
        <p:nvSpPr>
          <p:cNvPr id="2" name="Google Shape;1029;p33"/>
          <p:cNvSpPr>
            <a:spLocks/>
          </p:cNvSpPr>
          <p:nvPr/>
        </p:nvSpPr>
        <p:spPr bwMode="auto">
          <a:xfrm rot="20603314">
            <a:off x="7548563" y="3616325"/>
            <a:ext cx="1862137" cy="1731963"/>
          </a:xfrm>
          <a:custGeom>
            <a:avLst/>
            <a:gdLst>
              <a:gd name="T0" fmla="*/ 26233 w 29939"/>
              <a:gd name="T1" fmla="*/ 0 h 19643"/>
              <a:gd name="T2" fmla="*/ 26167 w 29939"/>
              <a:gd name="T3" fmla="*/ 1 h 19643"/>
              <a:gd name="T4" fmla="*/ 23808 w 29939"/>
              <a:gd name="T5" fmla="*/ 998 h 19643"/>
              <a:gd name="T6" fmla="*/ 21859 w 29939"/>
              <a:gd name="T7" fmla="*/ 1390 h 19643"/>
              <a:gd name="T8" fmla="*/ 16232 w 29939"/>
              <a:gd name="T9" fmla="*/ 533 h 19643"/>
              <a:gd name="T10" fmla="*/ 15999 w 29939"/>
              <a:gd name="T11" fmla="*/ 530 h 19643"/>
              <a:gd name="T12" fmla="*/ 9520 w 29939"/>
              <a:gd name="T13" fmla="*/ 4155 h 19643"/>
              <a:gd name="T14" fmla="*/ 6563 w 29939"/>
              <a:gd name="T15" fmla="*/ 9039 h 19643"/>
              <a:gd name="T16" fmla="*/ 3572 w 29939"/>
              <a:gd name="T17" fmla="*/ 10385 h 19643"/>
              <a:gd name="T18" fmla="*/ 682 w 29939"/>
              <a:gd name="T19" fmla="*/ 14671 h 19643"/>
              <a:gd name="T20" fmla="*/ 6297 w 29939"/>
              <a:gd name="T21" fmla="*/ 17363 h 19643"/>
              <a:gd name="T22" fmla="*/ 19156 w 29939"/>
              <a:gd name="T23" fmla="*/ 19643 h 19643"/>
              <a:gd name="T24" fmla="*/ 19704 w 29939"/>
              <a:gd name="T25" fmla="*/ 19639 h 19643"/>
              <a:gd name="T26" fmla="*/ 25253 w 29939"/>
              <a:gd name="T27" fmla="*/ 18260 h 19643"/>
              <a:gd name="T28" fmla="*/ 27795 w 29939"/>
              <a:gd name="T29" fmla="*/ 14921 h 19643"/>
              <a:gd name="T30" fmla="*/ 28942 w 29939"/>
              <a:gd name="T31" fmla="*/ 3042 h 19643"/>
              <a:gd name="T32" fmla="*/ 26233 w 29939"/>
              <a:gd name="T33" fmla="*/ 0 h 19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39" h="19643" extrusionOk="0">
                <a:moveTo>
                  <a:pt x="26233" y="0"/>
                </a:moveTo>
                <a:cubicBezTo>
                  <a:pt x="26211" y="0"/>
                  <a:pt x="26189" y="1"/>
                  <a:pt x="26167" y="1"/>
                </a:cubicBezTo>
                <a:cubicBezTo>
                  <a:pt x="25303" y="35"/>
                  <a:pt x="24605" y="649"/>
                  <a:pt x="23808" y="998"/>
                </a:cubicBezTo>
                <a:cubicBezTo>
                  <a:pt x="23179" y="1284"/>
                  <a:pt x="22526" y="1390"/>
                  <a:pt x="21859" y="1390"/>
                </a:cubicBezTo>
                <a:cubicBezTo>
                  <a:pt x="20043" y="1390"/>
                  <a:pt x="18115" y="606"/>
                  <a:pt x="16232" y="533"/>
                </a:cubicBezTo>
                <a:cubicBezTo>
                  <a:pt x="16154" y="531"/>
                  <a:pt x="16077" y="530"/>
                  <a:pt x="15999" y="530"/>
                </a:cubicBezTo>
                <a:cubicBezTo>
                  <a:pt x="13362" y="530"/>
                  <a:pt x="10908" y="1895"/>
                  <a:pt x="9520" y="4155"/>
                </a:cubicBezTo>
                <a:cubicBezTo>
                  <a:pt x="8523" y="5800"/>
                  <a:pt x="8125" y="7926"/>
                  <a:pt x="6563" y="9039"/>
                </a:cubicBezTo>
                <a:cubicBezTo>
                  <a:pt x="5682" y="9687"/>
                  <a:pt x="4553" y="9887"/>
                  <a:pt x="3572" y="10385"/>
                </a:cubicBezTo>
                <a:cubicBezTo>
                  <a:pt x="2360" y="10967"/>
                  <a:pt x="0" y="13110"/>
                  <a:pt x="682" y="14671"/>
                </a:cubicBezTo>
                <a:cubicBezTo>
                  <a:pt x="1230" y="15917"/>
                  <a:pt x="5084" y="16931"/>
                  <a:pt x="6297" y="17363"/>
                </a:cubicBezTo>
                <a:cubicBezTo>
                  <a:pt x="10412" y="18878"/>
                  <a:pt x="14772" y="19643"/>
                  <a:pt x="19156" y="19643"/>
                </a:cubicBezTo>
                <a:cubicBezTo>
                  <a:pt x="19339" y="19643"/>
                  <a:pt x="19521" y="19642"/>
                  <a:pt x="19704" y="19639"/>
                </a:cubicBezTo>
                <a:cubicBezTo>
                  <a:pt x="21648" y="19606"/>
                  <a:pt x="23675" y="19390"/>
                  <a:pt x="25253" y="18260"/>
                </a:cubicBezTo>
                <a:cubicBezTo>
                  <a:pt x="26400" y="17429"/>
                  <a:pt x="27197" y="16200"/>
                  <a:pt x="27795" y="14921"/>
                </a:cubicBezTo>
                <a:cubicBezTo>
                  <a:pt x="29540" y="11216"/>
                  <a:pt x="29938" y="7012"/>
                  <a:pt x="28942" y="3042"/>
                </a:cubicBezTo>
                <a:cubicBezTo>
                  <a:pt x="28581" y="1634"/>
                  <a:pt x="27689" y="0"/>
                  <a:pt x="26233" y="0"/>
                </a:cubicBezTo>
                <a:close/>
              </a:path>
            </a:pathLst>
          </a:custGeom>
          <a:solidFill>
            <a:srgbClr val="BBE1F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 name="Google Shape;1030;p33"/>
          <p:cNvSpPr>
            <a:spLocks/>
          </p:cNvSpPr>
          <p:nvPr/>
        </p:nvSpPr>
        <p:spPr bwMode="auto">
          <a:xfrm rot="739462">
            <a:off x="-525463" y="-398463"/>
            <a:ext cx="1541463" cy="2708276"/>
          </a:xfrm>
          <a:custGeom>
            <a:avLst/>
            <a:gdLst>
              <a:gd name="T0" fmla="*/ 14182 w 23593"/>
              <a:gd name="T1" fmla="*/ 0 h 45172"/>
              <a:gd name="T2" fmla="*/ 11498 w 23593"/>
              <a:gd name="T3" fmla="*/ 496 h 45172"/>
              <a:gd name="T4" fmla="*/ 5749 w 23593"/>
              <a:gd name="T5" fmla="*/ 5663 h 45172"/>
              <a:gd name="T6" fmla="*/ 1363 w 23593"/>
              <a:gd name="T7" fmla="*/ 13505 h 45172"/>
              <a:gd name="T8" fmla="*/ 117 w 23593"/>
              <a:gd name="T9" fmla="*/ 25982 h 45172"/>
              <a:gd name="T10" fmla="*/ 948 w 23593"/>
              <a:gd name="T11" fmla="*/ 40070 h 45172"/>
              <a:gd name="T12" fmla="*/ 2559 w 23593"/>
              <a:gd name="T13" fmla="*/ 44257 h 45172"/>
              <a:gd name="T14" fmla="*/ 5143 w 23593"/>
              <a:gd name="T15" fmla="*/ 45171 h 45172"/>
              <a:gd name="T16" fmla="*/ 15203 w 23593"/>
              <a:gd name="T17" fmla="*/ 40967 h 45172"/>
              <a:gd name="T18" fmla="*/ 19140 w 23593"/>
              <a:gd name="T19" fmla="*/ 32478 h 45172"/>
              <a:gd name="T20" fmla="*/ 16665 w 23593"/>
              <a:gd name="T21" fmla="*/ 21546 h 45172"/>
              <a:gd name="T22" fmla="*/ 21051 w 23593"/>
              <a:gd name="T23" fmla="*/ 15083 h 45172"/>
              <a:gd name="T24" fmla="*/ 21566 w 23593"/>
              <a:gd name="T25" fmla="*/ 4118 h 45172"/>
              <a:gd name="T26" fmla="*/ 14182 w 23593"/>
              <a:gd name="T27" fmla="*/ 0 h 45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593" h="45172" extrusionOk="0">
                <a:moveTo>
                  <a:pt x="14182" y="0"/>
                </a:moveTo>
                <a:cubicBezTo>
                  <a:pt x="13269" y="0"/>
                  <a:pt x="12360" y="159"/>
                  <a:pt x="11498" y="496"/>
                </a:cubicBezTo>
                <a:cubicBezTo>
                  <a:pt x="9055" y="1443"/>
                  <a:pt x="7294" y="3553"/>
                  <a:pt x="5749" y="5663"/>
                </a:cubicBezTo>
                <a:cubicBezTo>
                  <a:pt x="3972" y="8089"/>
                  <a:pt x="2327" y="10647"/>
                  <a:pt x="1363" y="13505"/>
                </a:cubicBezTo>
                <a:cubicBezTo>
                  <a:pt x="1" y="17476"/>
                  <a:pt x="51" y="21779"/>
                  <a:pt x="117" y="25982"/>
                </a:cubicBezTo>
                <a:cubicBezTo>
                  <a:pt x="167" y="30684"/>
                  <a:pt x="234" y="35418"/>
                  <a:pt x="948" y="40070"/>
                </a:cubicBezTo>
                <a:cubicBezTo>
                  <a:pt x="1164" y="41582"/>
                  <a:pt x="1513" y="43160"/>
                  <a:pt x="2559" y="44257"/>
                </a:cubicBezTo>
                <a:cubicBezTo>
                  <a:pt x="3186" y="44907"/>
                  <a:pt x="4093" y="45171"/>
                  <a:pt x="5143" y="45171"/>
                </a:cubicBezTo>
                <a:cubicBezTo>
                  <a:pt x="8549" y="45171"/>
                  <a:pt x="13463" y="42390"/>
                  <a:pt x="15203" y="40967"/>
                </a:cubicBezTo>
                <a:cubicBezTo>
                  <a:pt x="17695" y="38907"/>
                  <a:pt x="19439" y="35718"/>
                  <a:pt x="19140" y="32478"/>
                </a:cubicBezTo>
                <a:cubicBezTo>
                  <a:pt x="18791" y="28706"/>
                  <a:pt x="15801" y="25234"/>
                  <a:pt x="16665" y="21546"/>
                </a:cubicBezTo>
                <a:cubicBezTo>
                  <a:pt x="17279" y="19004"/>
                  <a:pt x="19555" y="17260"/>
                  <a:pt x="21051" y="15083"/>
                </a:cubicBezTo>
                <a:cubicBezTo>
                  <a:pt x="23227" y="11893"/>
                  <a:pt x="23593" y="7424"/>
                  <a:pt x="21566" y="4118"/>
                </a:cubicBezTo>
                <a:cubicBezTo>
                  <a:pt x="20023" y="1602"/>
                  <a:pt x="17086" y="0"/>
                  <a:pt x="14182" y="0"/>
                </a:cubicBezTo>
                <a:close/>
              </a:path>
            </a:pathLst>
          </a:custGeom>
          <a:solidFill>
            <a:srgbClr val="BBE1F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4" name="Google Shape;1031;p33"/>
          <p:cNvGrpSpPr>
            <a:grpSpLocks/>
          </p:cNvGrpSpPr>
          <p:nvPr/>
        </p:nvGrpSpPr>
        <p:grpSpPr bwMode="auto">
          <a:xfrm>
            <a:off x="7712075" y="3187700"/>
            <a:ext cx="1489075" cy="1955800"/>
            <a:chOff x="1324450" y="3346550"/>
            <a:chExt cx="974050" cy="1279575"/>
          </a:xfrm>
        </p:grpSpPr>
        <p:sp>
          <p:nvSpPr>
            <p:cNvPr id="5" name="Google Shape;1032;p33"/>
            <p:cNvSpPr>
              <a:spLocks/>
            </p:cNvSpPr>
            <p:nvPr/>
          </p:nvSpPr>
          <p:spPr bwMode="auto">
            <a:xfrm>
              <a:off x="1590475" y="3463500"/>
              <a:ext cx="243275" cy="283825"/>
            </a:xfrm>
            <a:custGeom>
              <a:avLst/>
              <a:gdLst>
                <a:gd name="T0" fmla="*/ 5113 w 9731"/>
                <a:gd name="T1" fmla="*/ 1 h 11353"/>
                <a:gd name="T2" fmla="*/ 4871 w 9731"/>
                <a:gd name="T3" fmla="*/ 11 h 11353"/>
                <a:gd name="T4" fmla="*/ 7506 w 9731"/>
                <a:gd name="T5" fmla="*/ 11352 h 11353"/>
                <a:gd name="T6" fmla="*/ 5113 w 9731"/>
                <a:gd name="T7" fmla="*/ 1 h 11353"/>
              </a:gdLst>
              <a:ahLst/>
              <a:cxnLst>
                <a:cxn ang="0">
                  <a:pos x="T0" y="T1"/>
                </a:cxn>
                <a:cxn ang="0">
                  <a:pos x="T2" y="T3"/>
                </a:cxn>
                <a:cxn ang="0">
                  <a:pos x="T4" y="T5"/>
                </a:cxn>
                <a:cxn ang="0">
                  <a:pos x="T6" y="T7"/>
                </a:cxn>
              </a:cxnLst>
              <a:rect l="0" t="0" r="r" b="b"/>
              <a:pathLst>
                <a:path w="9731" h="11353" extrusionOk="0">
                  <a:moveTo>
                    <a:pt x="5113" y="1"/>
                  </a:moveTo>
                  <a:cubicBezTo>
                    <a:pt x="5034" y="1"/>
                    <a:pt x="4953" y="4"/>
                    <a:pt x="4871" y="11"/>
                  </a:cubicBezTo>
                  <a:cubicBezTo>
                    <a:pt x="0" y="378"/>
                    <a:pt x="7506" y="11352"/>
                    <a:pt x="7506" y="11352"/>
                  </a:cubicBezTo>
                  <a:cubicBezTo>
                    <a:pt x="7506" y="11352"/>
                    <a:pt x="9731" y="1"/>
                    <a:pt x="5113"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 name="Google Shape;1033;p33"/>
            <p:cNvSpPr>
              <a:spLocks/>
            </p:cNvSpPr>
            <p:nvPr/>
          </p:nvSpPr>
          <p:spPr bwMode="auto">
            <a:xfrm>
              <a:off x="1749200" y="3608725"/>
              <a:ext cx="242425" cy="290375"/>
            </a:xfrm>
            <a:custGeom>
              <a:avLst/>
              <a:gdLst>
                <a:gd name="T0" fmla="*/ 4613 w 9697"/>
                <a:gd name="T1" fmla="*/ 0 h 11615"/>
                <a:gd name="T2" fmla="*/ 5693 w 9697"/>
                <a:gd name="T3" fmla="*/ 11614 h 11615"/>
                <a:gd name="T4" fmla="*/ 4793 w 9697"/>
                <a:gd name="T5" fmla="*/ 6 h 11615"/>
                <a:gd name="T6" fmla="*/ 4613 w 9697"/>
                <a:gd name="T7" fmla="*/ 0 h 11615"/>
              </a:gdLst>
              <a:ahLst/>
              <a:cxnLst>
                <a:cxn ang="0">
                  <a:pos x="T0" y="T1"/>
                </a:cxn>
                <a:cxn ang="0">
                  <a:pos x="T2" y="T3"/>
                </a:cxn>
                <a:cxn ang="0">
                  <a:pos x="T4" y="T5"/>
                </a:cxn>
                <a:cxn ang="0">
                  <a:pos x="T6" y="T7"/>
                </a:cxn>
              </a:cxnLst>
              <a:rect l="0" t="0" r="r" b="b"/>
              <a:pathLst>
                <a:path w="9697" h="11615" extrusionOk="0">
                  <a:moveTo>
                    <a:pt x="4613" y="0"/>
                  </a:moveTo>
                  <a:cubicBezTo>
                    <a:pt x="0" y="0"/>
                    <a:pt x="5693" y="11614"/>
                    <a:pt x="5693" y="11614"/>
                  </a:cubicBezTo>
                  <a:cubicBezTo>
                    <a:pt x="5693" y="11614"/>
                    <a:pt x="9696" y="373"/>
                    <a:pt x="4793" y="6"/>
                  </a:cubicBezTo>
                  <a:cubicBezTo>
                    <a:pt x="4731" y="2"/>
                    <a:pt x="4671" y="0"/>
                    <a:pt x="4613"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 name="Google Shape;1034;p33"/>
            <p:cNvSpPr>
              <a:spLocks/>
            </p:cNvSpPr>
            <p:nvPr/>
          </p:nvSpPr>
          <p:spPr bwMode="auto">
            <a:xfrm>
              <a:off x="1903575" y="3725100"/>
              <a:ext cx="228150" cy="290750"/>
            </a:xfrm>
            <a:custGeom>
              <a:avLst/>
              <a:gdLst>
                <a:gd name="T0" fmla="*/ 3714 w 9126"/>
                <a:gd name="T1" fmla="*/ 0 h 11630"/>
                <a:gd name="T2" fmla="*/ 2654 w 9126"/>
                <a:gd name="T3" fmla="*/ 11629 h 11630"/>
                <a:gd name="T4" fmla="*/ 4422 w 9126"/>
                <a:gd name="T5" fmla="*/ 121 h 11630"/>
                <a:gd name="T6" fmla="*/ 3714 w 9126"/>
                <a:gd name="T7" fmla="*/ 0 h 11630"/>
              </a:gdLst>
              <a:ahLst/>
              <a:cxnLst>
                <a:cxn ang="0">
                  <a:pos x="T0" y="T1"/>
                </a:cxn>
                <a:cxn ang="0">
                  <a:pos x="T2" y="T3"/>
                </a:cxn>
                <a:cxn ang="0">
                  <a:pos x="T4" y="T5"/>
                </a:cxn>
                <a:cxn ang="0">
                  <a:pos x="T6" y="T7"/>
                </a:cxn>
              </a:cxnLst>
              <a:rect l="0" t="0" r="r" b="b"/>
              <a:pathLst>
                <a:path w="9126" h="11630" extrusionOk="0">
                  <a:moveTo>
                    <a:pt x="3714" y="0"/>
                  </a:moveTo>
                  <a:cubicBezTo>
                    <a:pt x="0" y="0"/>
                    <a:pt x="2654" y="11629"/>
                    <a:pt x="2654" y="11629"/>
                  </a:cubicBezTo>
                  <a:cubicBezTo>
                    <a:pt x="2654" y="11629"/>
                    <a:pt x="9125" y="1622"/>
                    <a:pt x="4422" y="121"/>
                  </a:cubicBezTo>
                  <a:cubicBezTo>
                    <a:pt x="4164" y="39"/>
                    <a:pt x="3928" y="0"/>
                    <a:pt x="371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 name="Google Shape;1035;p33"/>
            <p:cNvSpPr>
              <a:spLocks/>
            </p:cNvSpPr>
            <p:nvPr/>
          </p:nvSpPr>
          <p:spPr bwMode="auto">
            <a:xfrm>
              <a:off x="2026150" y="3841500"/>
              <a:ext cx="215650" cy="281075"/>
            </a:xfrm>
            <a:custGeom>
              <a:avLst/>
              <a:gdLst>
                <a:gd name="T0" fmla="*/ 3334 w 8626"/>
                <a:gd name="T1" fmla="*/ 0 h 11243"/>
                <a:gd name="T2" fmla="*/ 453 w 8626"/>
                <a:gd name="T3" fmla="*/ 11243 h 11243"/>
                <a:gd name="T4" fmla="*/ 4289 w 8626"/>
                <a:gd name="T5" fmla="*/ 268 h 11243"/>
                <a:gd name="T6" fmla="*/ 3334 w 8626"/>
                <a:gd name="T7" fmla="*/ 0 h 11243"/>
              </a:gdLst>
              <a:ahLst/>
              <a:cxnLst>
                <a:cxn ang="0">
                  <a:pos x="T0" y="T1"/>
                </a:cxn>
                <a:cxn ang="0">
                  <a:pos x="T2" y="T3"/>
                </a:cxn>
                <a:cxn ang="0">
                  <a:pos x="T4" y="T5"/>
                </a:cxn>
                <a:cxn ang="0">
                  <a:pos x="T6" y="T7"/>
                </a:cxn>
              </a:cxnLst>
              <a:rect l="0" t="0" r="r" b="b"/>
              <a:pathLst>
                <a:path w="8626" h="11243" extrusionOk="0">
                  <a:moveTo>
                    <a:pt x="3334" y="0"/>
                  </a:moveTo>
                  <a:cubicBezTo>
                    <a:pt x="1" y="0"/>
                    <a:pt x="453" y="11243"/>
                    <a:pt x="453" y="11243"/>
                  </a:cubicBezTo>
                  <a:cubicBezTo>
                    <a:pt x="453" y="11243"/>
                    <a:pt x="8625" y="2570"/>
                    <a:pt x="4289" y="268"/>
                  </a:cubicBezTo>
                  <a:cubicBezTo>
                    <a:pt x="3940" y="85"/>
                    <a:pt x="3623" y="0"/>
                    <a:pt x="3334"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 name="Google Shape;1036;p33"/>
            <p:cNvSpPr>
              <a:spLocks/>
            </p:cNvSpPr>
            <p:nvPr/>
          </p:nvSpPr>
          <p:spPr bwMode="auto">
            <a:xfrm>
              <a:off x="2093450" y="4010475"/>
              <a:ext cx="173375" cy="224700"/>
            </a:xfrm>
            <a:custGeom>
              <a:avLst/>
              <a:gdLst>
                <a:gd name="T0" fmla="*/ 2668 w 6935"/>
                <a:gd name="T1" fmla="*/ 1 h 8988"/>
                <a:gd name="T2" fmla="*/ 396 w 6935"/>
                <a:gd name="T3" fmla="*/ 8987 h 8988"/>
                <a:gd name="T4" fmla="*/ 3432 w 6935"/>
                <a:gd name="T5" fmla="*/ 214 h 8988"/>
                <a:gd name="T6" fmla="*/ 2668 w 6935"/>
                <a:gd name="T7" fmla="*/ 1 h 8988"/>
              </a:gdLst>
              <a:ahLst/>
              <a:cxnLst>
                <a:cxn ang="0">
                  <a:pos x="T0" y="T1"/>
                </a:cxn>
                <a:cxn ang="0">
                  <a:pos x="T2" y="T3"/>
                </a:cxn>
                <a:cxn ang="0">
                  <a:pos x="T4" y="T5"/>
                </a:cxn>
                <a:cxn ang="0">
                  <a:pos x="T6" y="T7"/>
                </a:cxn>
              </a:cxnLst>
              <a:rect l="0" t="0" r="r" b="b"/>
              <a:pathLst>
                <a:path w="6935" h="8988" extrusionOk="0">
                  <a:moveTo>
                    <a:pt x="2668" y="1"/>
                  </a:moveTo>
                  <a:cubicBezTo>
                    <a:pt x="0" y="1"/>
                    <a:pt x="396" y="8987"/>
                    <a:pt x="396" y="8987"/>
                  </a:cubicBezTo>
                  <a:cubicBezTo>
                    <a:pt x="396" y="8987"/>
                    <a:pt x="6934" y="2049"/>
                    <a:pt x="3432" y="214"/>
                  </a:cubicBezTo>
                  <a:cubicBezTo>
                    <a:pt x="3153" y="68"/>
                    <a:pt x="2899" y="1"/>
                    <a:pt x="266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 name="Google Shape;1037;p33"/>
            <p:cNvSpPr>
              <a:spLocks/>
            </p:cNvSpPr>
            <p:nvPr/>
          </p:nvSpPr>
          <p:spPr bwMode="auto">
            <a:xfrm>
              <a:off x="2147125" y="4158450"/>
              <a:ext cx="136375" cy="177625"/>
            </a:xfrm>
            <a:custGeom>
              <a:avLst/>
              <a:gdLst>
                <a:gd name="T0" fmla="*/ 2120 w 5455"/>
                <a:gd name="T1" fmla="*/ 1 h 7105"/>
                <a:gd name="T2" fmla="*/ 284 w 5455"/>
                <a:gd name="T3" fmla="*/ 7104 h 7105"/>
                <a:gd name="T4" fmla="*/ 2719 w 5455"/>
                <a:gd name="T5" fmla="*/ 166 h 7105"/>
                <a:gd name="T6" fmla="*/ 2120 w 5455"/>
                <a:gd name="T7" fmla="*/ 1 h 7105"/>
              </a:gdLst>
              <a:ahLst/>
              <a:cxnLst>
                <a:cxn ang="0">
                  <a:pos x="T0" y="T1"/>
                </a:cxn>
                <a:cxn ang="0">
                  <a:pos x="T2" y="T3"/>
                </a:cxn>
                <a:cxn ang="0">
                  <a:pos x="T4" y="T5"/>
                </a:cxn>
                <a:cxn ang="0">
                  <a:pos x="T6" y="T7"/>
                </a:cxn>
              </a:cxnLst>
              <a:rect l="0" t="0" r="r" b="b"/>
              <a:pathLst>
                <a:path w="5455" h="7105" extrusionOk="0">
                  <a:moveTo>
                    <a:pt x="2120" y="1"/>
                  </a:moveTo>
                  <a:cubicBezTo>
                    <a:pt x="1" y="1"/>
                    <a:pt x="284" y="7104"/>
                    <a:pt x="284" y="7104"/>
                  </a:cubicBezTo>
                  <a:cubicBezTo>
                    <a:pt x="284" y="7104"/>
                    <a:pt x="5454" y="1634"/>
                    <a:pt x="2719" y="166"/>
                  </a:cubicBezTo>
                  <a:cubicBezTo>
                    <a:pt x="2501" y="53"/>
                    <a:pt x="2301" y="1"/>
                    <a:pt x="2120"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 name="Google Shape;1038;p33"/>
            <p:cNvSpPr>
              <a:spLocks/>
            </p:cNvSpPr>
            <p:nvPr/>
          </p:nvSpPr>
          <p:spPr bwMode="auto">
            <a:xfrm>
              <a:off x="1511000" y="3639075"/>
              <a:ext cx="295475" cy="147500"/>
            </a:xfrm>
            <a:custGeom>
              <a:avLst/>
              <a:gdLst>
                <a:gd name="T0" fmla="*/ 2745 w 11819"/>
                <a:gd name="T1" fmla="*/ 0 h 5900"/>
                <a:gd name="T2" fmla="*/ 1111 w 11819"/>
                <a:gd name="T3" fmla="*/ 1360 h 5900"/>
                <a:gd name="T4" fmla="*/ 11486 w 11819"/>
                <a:gd name="T5" fmla="*/ 5900 h 5900"/>
                <a:gd name="T6" fmla="*/ 11819 w 11819"/>
                <a:gd name="T7" fmla="*/ 5897 h 5900"/>
                <a:gd name="T8" fmla="*/ 2745 w 11819"/>
                <a:gd name="T9" fmla="*/ 0 h 5900"/>
              </a:gdLst>
              <a:ahLst/>
              <a:cxnLst>
                <a:cxn ang="0">
                  <a:pos x="T0" y="T1"/>
                </a:cxn>
                <a:cxn ang="0">
                  <a:pos x="T2" y="T3"/>
                </a:cxn>
                <a:cxn ang="0">
                  <a:pos x="T4" y="T5"/>
                </a:cxn>
                <a:cxn ang="0">
                  <a:pos x="T6" y="T7"/>
                </a:cxn>
                <a:cxn ang="0">
                  <a:pos x="T8" y="T9"/>
                </a:cxn>
              </a:cxnLst>
              <a:rect l="0" t="0" r="r" b="b"/>
              <a:pathLst>
                <a:path w="11819" h="5900" extrusionOk="0">
                  <a:moveTo>
                    <a:pt x="2745" y="0"/>
                  </a:moveTo>
                  <a:cubicBezTo>
                    <a:pt x="1958" y="0"/>
                    <a:pt x="1363" y="387"/>
                    <a:pt x="1111" y="1360"/>
                  </a:cubicBezTo>
                  <a:cubicBezTo>
                    <a:pt x="0" y="5683"/>
                    <a:pt x="9562" y="5900"/>
                    <a:pt x="11486" y="5900"/>
                  </a:cubicBezTo>
                  <a:cubicBezTo>
                    <a:pt x="11700" y="5900"/>
                    <a:pt x="11819" y="5897"/>
                    <a:pt x="11819" y="5897"/>
                  </a:cubicBezTo>
                  <a:cubicBezTo>
                    <a:pt x="11819" y="5897"/>
                    <a:pt x="5816" y="0"/>
                    <a:pt x="274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 name="Google Shape;1039;p33"/>
            <p:cNvSpPr>
              <a:spLocks/>
            </p:cNvSpPr>
            <p:nvPr/>
          </p:nvSpPr>
          <p:spPr bwMode="auto">
            <a:xfrm>
              <a:off x="1624675" y="3791100"/>
              <a:ext cx="298550" cy="158025"/>
            </a:xfrm>
            <a:custGeom>
              <a:avLst/>
              <a:gdLst>
                <a:gd name="T0" fmla="*/ 3045 w 11942"/>
                <a:gd name="T1" fmla="*/ 1 h 6321"/>
                <a:gd name="T2" fmla="*/ 1468 w 11942"/>
                <a:gd name="T3" fmla="*/ 1284 h 6321"/>
                <a:gd name="T4" fmla="*/ 11942 w 11942"/>
                <a:gd name="T5" fmla="*/ 6321 h 6321"/>
                <a:gd name="T6" fmla="*/ 3045 w 11942"/>
                <a:gd name="T7" fmla="*/ 1 h 6321"/>
              </a:gdLst>
              <a:ahLst/>
              <a:cxnLst>
                <a:cxn ang="0">
                  <a:pos x="T0" y="T1"/>
                </a:cxn>
                <a:cxn ang="0">
                  <a:pos x="T2" y="T3"/>
                </a:cxn>
                <a:cxn ang="0">
                  <a:pos x="T4" y="T5"/>
                </a:cxn>
                <a:cxn ang="0">
                  <a:pos x="T6" y="T7"/>
                </a:cxn>
              </a:cxnLst>
              <a:rect l="0" t="0" r="r" b="b"/>
              <a:pathLst>
                <a:path w="11942" h="6321" extrusionOk="0">
                  <a:moveTo>
                    <a:pt x="3045" y="1"/>
                  </a:moveTo>
                  <a:cubicBezTo>
                    <a:pt x="2313" y="1"/>
                    <a:pt x="1747" y="369"/>
                    <a:pt x="1468" y="1284"/>
                  </a:cubicBezTo>
                  <a:cubicBezTo>
                    <a:pt x="0" y="5987"/>
                    <a:pt x="11942" y="6321"/>
                    <a:pt x="11942" y="6321"/>
                  </a:cubicBezTo>
                  <a:cubicBezTo>
                    <a:pt x="11942" y="6321"/>
                    <a:pt x="6076" y="1"/>
                    <a:pt x="3045"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 name="Google Shape;1040;p33"/>
            <p:cNvSpPr>
              <a:spLocks/>
            </p:cNvSpPr>
            <p:nvPr/>
          </p:nvSpPr>
          <p:spPr bwMode="auto">
            <a:xfrm>
              <a:off x="1703850" y="3945525"/>
              <a:ext cx="287775" cy="119525"/>
            </a:xfrm>
            <a:custGeom>
              <a:avLst/>
              <a:gdLst>
                <a:gd name="T0" fmla="*/ 2065 w 11511"/>
                <a:gd name="T1" fmla="*/ 0 h 4781"/>
                <a:gd name="T2" fmla="*/ 169 w 11511"/>
                <a:gd name="T3" fmla="*/ 1678 h 4781"/>
                <a:gd name="T4" fmla="*/ 5773 w 11511"/>
                <a:gd name="T5" fmla="*/ 4780 h 4781"/>
                <a:gd name="T6" fmla="*/ 11510 w 11511"/>
                <a:gd name="T7" fmla="*/ 4180 h 4781"/>
                <a:gd name="T8" fmla="*/ 2065 w 11511"/>
                <a:gd name="T9" fmla="*/ 0 h 4781"/>
              </a:gdLst>
              <a:ahLst/>
              <a:cxnLst>
                <a:cxn ang="0">
                  <a:pos x="T0" y="T1"/>
                </a:cxn>
                <a:cxn ang="0">
                  <a:pos x="T2" y="T3"/>
                </a:cxn>
                <a:cxn ang="0">
                  <a:pos x="T4" y="T5"/>
                </a:cxn>
                <a:cxn ang="0">
                  <a:pos x="T6" y="T7"/>
                </a:cxn>
                <a:cxn ang="0">
                  <a:pos x="T8" y="T9"/>
                </a:cxn>
              </a:cxnLst>
              <a:rect l="0" t="0" r="r" b="b"/>
              <a:pathLst>
                <a:path w="11511" h="4781" extrusionOk="0">
                  <a:moveTo>
                    <a:pt x="2065" y="0"/>
                  </a:moveTo>
                  <a:cubicBezTo>
                    <a:pt x="995" y="0"/>
                    <a:pt x="252" y="458"/>
                    <a:pt x="169" y="1678"/>
                  </a:cubicBezTo>
                  <a:cubicBezTo>
                    <a:pt x="1" y="4163"/>
                    <a:pt x="2876" y="4780"/>
                    <a:pt x="5773" y="4780"/>
                  </a:cubicBezTo>
                  <a:cubicBezTo>
                    <a:pt x="8631" y="4780"/>
                    <a:pt x="11510" y="4180"/>
                    <a:pt x="11510" y="4180"/>
                  </a:cubicBezTo>
                  <a:cubicBezTo>
                    <a:pt x="11510" y="4180"/>
                    <a:pt x="5297" y="0"/>
                    <a:pt x="206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1041;p33"/>
            <p:cNvSpPr>
              <a:spLocks/>
            </p:cNvSpPr>
            <p:nvPr/>
          </p:nvSpPr>
          <p:spPr bwMode="auto">
            <a:xfrm>
              <a:off x="1760025" y="4087225"/>
              <a:ext cx="295800" cy="109250"/>
            </a:xfrm>
            <a:custGeom>
              <a:avLst/>
              <a:gdLst>
                <a:gd name="T0" fmla="*/ 2678 w 11832"/>
                <a:gd name="T1" fmla="*/ 1 h 4370"/>
                <a:gd name="T2" fmla="*/ 190 w 11832"/>
                <a:gd name="T3" fmla="*/ 2081 h 4370"/>
                <a:gd name="T4" fmla="*/ 3762 w 11832"/>
                <a:gd name="T5" fmla="*/ 4369 h 4370"/>
                <a:gd name="T6" fmla="*/ 11832 w 11832"/>
                <a:gd name="T7" fmla="*/ 2481 h 4370"/>
                <a:gd name="T8" fmla="*/ 2678 w 11832"/>
                <a:gd name="T9" fmla="*/ 1 h 4370"/>
              </a:gdLst>
              <a:ahLst/>
              <a:cxnLst>
                <a:cxn ang="0">
                  <a:pos x="T0" y="T1"/>
                </a:cxn>
                <a:cxn ang="0">
                  <a:pos x="T2" y="T3"/>
                </a:cxn>
                <a:cxn ang="0">
                  <a:pos x="T4" y="T5"/>
                </a:cxn>
                <a:cxn ang="0">
                  <a:pos x="T6" y="T7"/>
                </a:cxn>
                <a:cxn ang="0">
                  <a:pos x="T8" y="T9"/>
                </a:cxn>
              </a:cxnLst>
              <a:rect l="0" t="0" r="r" b="b"/>
              <a:pathLst>
                <a:path w="11832" h="4370" extrusionOk="0">
                  <a:moveTo>
                    <a:pt x="2678" y="1"/>
                  </a:moveTo>
                  <a:cubicBezTo>
                    <a:pt x="1094" y="1"/>
                    <a:pt x="0" y="531"/>
                    <a:pt x="190" y="2081"/>
                  </a:cubicBezTo>
                  <a:cubicBezTo>
                    <a:pt x="390" y="3810"/>
                    <a:pt x="1896" y="4369"/>
                    <a:pt x="3762" y="4369"/>
                  </a:cubicBezTo>
                  <a:cubicBezTo>
                    <a:pt x="7189" y="4369"/>
                    <a:pt x="11832" y="2481"/>
                    <a:pt x="11832" y="2481"/>
                  </a:cubicBezTo>
                  <a:cubicBezTo>
                    <a:pt x="11832" y="2481"/>
                    <a:pt x="6106" y="1"/>
                    <a:pt x="267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 name="Google Shape;1042;p33"/>
            <p:cNvSpPr>
              <a:spLocks/>
            </p:cNvSpPr>
            <p:nvPr/>
          </p:nvSpPr>
          <p:spPr bwMode="auto">
            <a:xfrm>
              <a:off x="1879225" y="4205975"/>
              <a:ext cx="235825" cy="87325"/>
            </a:xfrm>
            <a:custGeom>
              <a:avLst/>
              <a:gdLst>
                <a:gd name="T0" fmla="*/ 2124 w 9433"/>
                <a:gd name="T1" fmla="*/ 1 h 3493"/>
                <a:gd name="T2" fmla="*/ 159 w 9433"/>
                <a:gd name="T3" fmla="*/ 1667 h 3493"/>
                <a:gd name="T4" fmla="*/ 3008 w 9433"/>
                <a:gd name="T5" fmla="*/ 3493 h 3493"/>
                <a:gd name="T6" fmla="*/ 9432 w 9433"/>
                <a:gd name="T7" fmla="*/ 2001 h 3493"/>
                <a:gd name="T8" fmla="*/ 2124 w 9433"/>
                <a:gd name="T9" fmla="*/ 1 h 3493"/>
              </a:gdLst>
              <a:ahLst/>
              <a:cxnLst>
                <a:cxn ang="0">
                  <a:pos x="T0" y="T1"/>
                </a:cxn>
                <a:cxn ang="0">
                  <a:pos x="T2" y="T3"/>
                </a:cxn>
                <a:cxn ang="0">
                  <a:pos x="T4" y="T5"/>
                </a:cxn>
                <a:cxn ang="0">
                  <a:pos x="T6" y="T7"/>
                </a:cxn>
                <a:cxn ang="0">
                  <a:pos x="T8" y="T9"/>
                </a:cxn>
              </a:cxnLst>
              <a:rect l="0" t="0" r="r" b="b"/>
              <a:pathLst>
                <a:path w="9433" h="3493" extrusionOk="0">
                  <a:moveTo>
                    <a:pt x="2124" y="1"/>
                  </a:moveTo>
                  <a:cubicBezTo>
                    <a:pt x="866" y="1"/>
                    <a:pt x="1" y="426"/>
                    <a:pt x="159" y="1667"/>
                  </a:cubicBezTo>
                  <a:cubicBezTo>
                    <a:pt x="312" y="3047"/>
                    <a:pt x="1516" y="3493"/>
                    <a:pt x="3008" y="3493"/>
                  </a:cubicBezTo>
                  <a:cubicBezTo>
                    <a:pt x="5737" y="3493"/>
                    <a:pt x="9432" y="2001"/>
                    <a:pt x="9432" y="2001"/>
                  </a:cubicBezTo>
                  <a:cubicBezTo>
                    <a:pt x="9432" y="2001"/>
                    <a:pt x="4853" y="1"/>
                    <a:pt x="2124"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043;p33"/>
            <p:cNvSpPr>
              <a:spLocks/>
            </p:cNvSpPr>
            <p:nvPr/>
          </p:nvSpPr>
          <p:spPr bwMode="auto">
            <a:xfrm>
              <a:off x="1986600" y="4299800"/>
              <a:ext cx="181800" cy="72850"/>
            </a:xfrm>
            <a:custGeom>
              <a:avLst/>
              <a:gdLst>
                <a:gd name="T0" fmla="*/ 1292 w 7272"/>
                <a:gd name="T1" fmla="*/ 0 h 2914"/>
                <a:gd name="T2" fmla="*/ 0 w 7272"/>
                <a:gd name="T3" fmla="*/ 1150 h 2914"/>
                <a:gd name="T4" fmla="*/ 2977 w 7272"/>
                <a:gd name="T5" fmla="*/ 2914 h 2914"/>
                <a:gd name="T6" fmla="*/ 7272 w 7272"/>
                <a:gd name="T7" fmla="*/ 2284 h 2914"/>
                <a:gd name="T8" fmla="*/ 1292 w 7272"/>
                <a:gd name="T9" fmla="*/ 0 h 2914"/>
              </a:gdLst>
              <a:ahLst/>
              <a:cxnLst>
                <a:cxn ang="0">
                  <a:pos x="T0" y="T1"/>
                </a:cxn>
                <a:cxn ang="0">
                  <a:pos x="T2" y="T3"/>
                </a:cxn>
                <a:cxn ang="0">
                  <a:pos x="T4" y="T5"/>
                </a:cxn>
                <a:cxn ang="0">
                  <a:pos x="T6" y="T7"/>
                </a:cxn>
                <a:cxn ang="0">
                  <a:pos x="T8" y="T9"/>
                </a:cxn>
              </a:cxnLst>
              <a:rect l="0" t="0" r="r" b="b"/>
              <a:pathLst>
                <a:path w="7272" h="2914" extrusionOk="0">
                  <a:moveTo>
                    <a:pt x="1292" y="0"/>
                  </a:moveTo>
                  <a:cubicBezTo>
                    <a:pt x="525" y="0"/>
                    <a:pt x="0" y="308"/>
                    <a:pt x="0" y="1150"/>
                  </a:cubicBezTo>
                  <a:cubicBezTo>
                    <a:pt x="0" y="2527"/>
                    <a:pt x="1403" y="2914"/>
                    <a:pt x="2977" y="2914"/>
                  </a:cubicBezTo>
                  <a:cubicBezTo>
                    <a:pt x="4985" y="2914"/>
                    <a:pt x="7272" y="2284"/>
                    <a:pt x="7272" y="2284"/>
                  </a:cubicBezTo>
                  <a:cubicBezTo>
                    <a:pt x="7272" y="2284"/>
                    <a:pt x="3382" y="0"/>
                    <a:pt x="1292"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 name="Google Shape;1044;p33"/>
            <p:cNvSpPr>
              <a:spLocks/>
            </p:cNvSpPr>
            <p:nvPr/>
          </p:nvSpPr>
          <p:spPr bwMode="auto">
            <a:xfrm>
              <a:off x="1577975" y="3516925"/>
              <a:ext cx="720525" cy="1109200"/>
            </a:xfrm>
            <a:custGeom>
              <a:avLst/>
              <a:gdLst>
                <a:gd name="T0" fmla="*/ 234 w 28821"/>
                <a:gd name="T1" fmla="*/ 0 h 44368"/>
                <a:gd name="T2" fmla="*/ 100 w 28821"/>
                <a:gd name="T3" fmla="*/ 75 h 44368"/>
                <a:gd name="T4" fmla="*/ 100 w 28821"/>
                <a:gd name="T5" fmla="*/ 342 h 44368"/>
                <a:gd name="T6" fmla="*/ 28354 w 28821"/>
                <a:gd name="T7" fmla="*/ 44240 h 44368"/>
                <a:gd name="T8" fmla="*/ 28544 w 28821"/>
                <a:gd name="T9" fmla="*/ 44367 h 44368"/>
                <a:gd name="T10" fmla="*/ 28654 w 28821"/>
                <a:gd name="T11" fmla="*/ 44340 h 44368"/>
                <a:gd name="T12" fmla="*/ 28721 w 28821"/>
                <a:gd name="T13" fmla="*/ 44073 h 44368"/>
                <a:gd name="T14" fmla="*/ 367 w 28821"/>
                <a:gd name="T15" fmla="*/ 75 h 44368"/>
                <a:gd name="T16" fmla="*/ 234 w 28821"/>
                <a:gd name="T17" fmla="*/ 0 h 44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21" h="44368" extrusionOk="0">
                  <a:moveTo>
                    <a:pt x="234" y="0"/>
                  </a:moveTo>
                  <a:cubicBezTo>
                    <a:pt x="184" y="0"/>
                    <a:pt x="134" y="25"/>
                    <a:pt x="100" y="75"/>
                  </a:cubicBezTo>
                  <a:cubicBezTo>
                    <a:pt x="0" y="142"/>
                    <a:pt x="0" y="275"/>
                    <a:pt x="100" y="342"/>
                  </a:cubicBezTo>
                  <a:cubicBezTo>
                    <a:pt x="11975" y="13285"/>
                    <a:pt x="21482" y="28029"/>
                    <a:pt x="28354" y="44240"/>
                  </a:cubicBezTo>
                  <a:cubicBezTo>
                    <a:pt x="28378" y="44312"/>
                    <a:pt x="28454" y="44367"/>
                    <a:pt x="28544" y="44367"/>
                  </a:cubicBezTo>
                  <a:cubicBezTo>
                    <a:pt x="28579" y="44367"/>
                    <a:pt x="28617" y="44359"/>
                    <a:pt x="28654" y="44340"/>
                  </a:cubicBezTo>
                  <a:cubicBezTo>
                    <a:pt x="28721" y="44307"/>
                    <a:pt x="28821" y="44174"/>
                    <a:pt x="28721" y="44073"/>
                  </a:cubicBezTo>
                  <a:cubicBezTo>
                    <a:pt x="21816" y="27828"/>
                    <a:pt x="12276" y="13085"/>
                    <a:pt x="367" y="75"/>
                  </a:cubicBezTo>
                  <a:cubicBezTo>
                    <a:pt x="334" y="25"/>
                    <a:pt x="284" y="0"/>
                    <a:pt x="23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45;p33"/>
            <p:cNvSpPr>
              <a:spLocks/>
            </p:cNvSpPr>
            <p:nvPr/>
          </p:nvSpPr>
          <p:spPr bwMode="auto">
            <a:xfrm>
              <a:off x="1324450" y="3346550"/>
              <a:ext cx="356125" cy="280675"/>
            </a:xfrm>
            <a:custGeom>
              <a:avLst/>
              <a:gdLst>
                <a:gd name="T0" fmla="*/ 6600 w 14245"/>
                <a:gd name="T1" fmla="*/ 0 h 11227"/>
                <a:gd name="T2" fmla="*/ 5104 w 14245"/>
                <a:gd name="T3" fmla="*/ 452 h 11227"/>
                <a:gd name="T4" fmla="*/ 14244 w 14245"/>
                <a:gd name="T5" fmla="*/ 11227 h 11227"/>
                <a:gd name="T6" fmla="*/ 6600 w 14245"/>
                <a:gd name="T7" fmla="*/ 0 h 11227"/>
              </a:gdLst>
              <a:ahLst/>
              <a:cxnLst>
                <a:cxn ang="0">
                  <a:pos x="T0" y="T1"/>
                </a:cxn>
                <a:cxn ang="0">
                  <a:pos x="T2" y="T3"/>
                </a:cxn>
                <a:cxn ang="0">
                  <a:pos x="T4" y="T5"/>
                </a:cxn>
                <a:cxn ang="0">
                  <a:pos x="T6" y="T7"/>
                </a:cxn>
              </a:cxnLst>
              <a:rect l="0" t="0" r="r" b="b"/>
              <a:pathLst>
                <a:path w="14245" h="11227" extrusionOk="0">
                  <a:moveTo>
                    <a:pt x="6600" y="0"/>
                  </a:moveTo>
                  <a:cubicBezTo>
                    <a:pt x="6114" y="0"/>
                    <a:pt x="5614" y="140"/>
                    <a:pt x="5104" y="452"/>
                  </a:cubicBezTo>
                  <a:cubicBezTo>
                    <a:pt x="1" y="3621"/>
                    <a:pt x="14244" y="11227"/>
                    <a:pt x="14244" y="11227"/>
                  </a:cubicBezTo>
                  <a:cubicBezTo>
                    <a:pt x="14244" y="11227"/>
                    <a:pt x="10952" y="0"/>
                    <a:pt x="6600"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9" name="Google Shape;1046;p33"/>
          <p:cNvGrpSpPr>
            <a:grpSpLocks/>
          </p:cNvGrpSpPr>
          <p:nvPr/>
        </p:nvGrpSpPr>
        <p:grpSpPr bwMode="auto">
          <a:xfrm rot="10102190">
            <a:off x="-31750" y="-30163"/>
            <a:ext cx="333375" cy="1358901"/>
            <a:chOff x="2815525" y="3515450"/>
            <a:chExt cx="332750" cy="1358500"/>
          </a:xfrm>
        </p:grpSpPr>
        <p:sp>
          <p:nvSpPr>
            <p:cNvPr id="20" name="Google Shape;1047;p33"/>
            <p:cNvSpPr>
              <a:spLocks/>
            </p:cNvSpPr>
            <p:nvPr/>
          </p:nvSpPr>
          <p:spPr bwMode="auto">
            <a:xfrm>
              <a:off x="2816350" y="3515450"/>
              <a:ext cx="331925" cy="1358500"/>
            </a:xfrm>
            <a:custGeom>
              <a:avLst/>
              <a:gdLst>
                <a:gd name="T0" fmla="*/ 4170 w 13277"/>
                <a:gd name="T1" fmla="*/ 1 h 54340"/>
                <a:gd name="T2" fmla="*/ 4037 w 13277"/>
                <a:gd name="T3" fmla="*/ 368 h 54340"/>
                <a:gd name="T4" fmla="*/ 1835 w 13277"/>
                <a:gd name="T5" fmla="*/ 8173 h 54340"/>
                <a:gd name="T6" fmla="*/ 1735 w 13277"/>
                <a:gd name="T7" fmla="*/ 8607 h 54340"/>
                <a:gd name="T8" fmla="*/ 467 w 13277"/>
                <a:gd name="T9" fmla="*/ 16179 h 54340"/>
                <a:gd name="T10" fmla="*/ 434 w 13277"/>
                <a:gd name="T11" fmla="*/ 16546 h 54340"/>
                <a:gd name="T12" fmla="*/ 0 w 13277"/>
                <a:gd name="T13" fmla="*/ 24318 h 54340"/>
                <a:gd name="T14" fmla="*/ 0 w 13277"/>
                <a:gd name="T15" fmla="*/ 24685 h 54340"/>
                <a:gd name="T16" fmla="*/ 467 w 13277"/>
                <a:gd name="T17" fmla="*/ 31690 h 54340"/>
                <a:gd name="T18" fmla="*/ 501 w 13277"/>
                <a:gd name="T19" fmla="*/ 32057 h 54340"/>
                <a:gd name="T20" fmla="*/ 1969 w 13277"/>
                <a:gd name="T21" fmla="*/ 39462 h 54340"/>
                <a:gd name="T22" fmla="*/ 2035 w 13277"/>
                <a:gd name="T23" fmla="*/ 39829 h 54340"/>
                <a:gd name="T24" fmla="*/ 8640 w 13277"/>
                <a:gd name="T25" fmla="*/ 54140 h 54340"/>
                <a:gd name="T26" fmla="*/ 8807 w 13277"/>
                <a:gd name="T27" fmla="*/ 54340 h 54340"/>
                <a:gd name="T28" fmla="*/ 8974 w 13277"/>
                <a:gd name="T29" fmla="*/ 54040 h 54340"/>
                <a:gd name="T30" fmla="*/ 12276 w 13277"/>
                <a:gd name="T31" fmla="*/ 44399 h 54340"/>
                <a:gd name="T32" fmla="*/ 12343 w 13277"/>
                <a:gd name="T33" fmla="*/ 44032 h 54340"/>
                <a:gd name="T34" fmla="*/ 13210 w 13277"/>
                <a:gd name="T35" fmla="*/ 36227 h 54340"/>
                <a:gd name="T36" fmla="*/ 13210 w 13277"/>
                <a:gd name="T37" fmla="*/ 35893 h 54340"/>
                <a:gd name="T38" fmla="*/ 12976 w 13277"/>
                <a:gd name="T39" fmla="*/ 29055 h 54340"/>
                <a:gd name="T40" fmla="*/ 12943 w 13277"/>
                <a:gd name="T41" fmla="*/ 28721 h 54340"/>
                <a:gd name="T42" fmla="*/ 11976 w 13277"/>
                <a:gd name="T43" fmla="*/ 21783 h 54340"/>
                <a:gd name="T44" fmla="*/ 11876 w 13277"/>
                <a:gd name="T45" fmla="*/ 21450 h 54340"/>
                <a:gd name="T46" fmla="*/ 10141 w 13277"/>
                <a:gd name="T47" fmla="*/ 14545 h 54340"/>
                <a:gd name="T48" fmla="*/ 10008 w 13277"/>
                <a:gd name="T49" fmla="*/ 14211 h 54340"/>
                <a:gd name="T50" fmla="*/ 7606 w 13277"/>
                <a:gd name="T51" fmla="*/ 7440 h 54340"/>
                <a:gd name="T52" fmla="*/ 7439 w 13277"/>
                <a:gd name="T53" fmla="*/ 7039 h 54340"/>
                <a:gd name="T54" fmla="*/ 4337 w 13277"/>
                <a:gd name="T55" fmla="*/ 334 h 54340"/>
                <a:gd name="T56" fmla="*/ 4170 w 13277"/>
                <a:gd name="T57" fmla="*/ 1 h 54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77" h="54340" extrusionOk="0">
                  <a:moveTo>
                    <a:pt x="4170" y="1"/>
                  </a:moveTo>
                  <a:lnTo>
                    <a:pt x="4037" y="368"/>
                  </a:lnTo>
                  <a:cubicBezTo>
                    <a:pt x="3136" y="3036"/>
                    <a:pt x="2402" y="5672"/>
                    <a:pt x="1835" y="8173"/>
                  </a:cubicBezTo>
                  <a:cubicBezTo>
                    <a:pt x="1802" y="8307"/>
                    <a:pt x="1802" y="8474"/>
                    <a:pt x="1735" y="8607"/>
                  </a:cubicBezTo>
                  <a:cubicBezTo>
                    <a:pt x="1168" y="11209"/>
                    <a:pt x="734" y="13777"/>
                    <a:pt x="467" y="16179"/>
                  </a:cubicBezTo>
                  <a:cubicBezTo>
                    <a:pt x="467" y="16313"/>
                    <a:pt x="434" y="16446"/>
                    <a:pt x="434" y="16546"/>
                  </a:cubicBezTo>
                  <a:cubicBezTo>
                    <a:pt x="134" y="19281"/>
                    <a:pt x="0" y="21850"/>
                    <a:pt x="0" y="24318"/>
                  </a:cubicBezTo>
                  <a:lnTo>
                    <a:pt x="0" y="24685"/>
                  </a:lnTo>
                  <a:cubicBezTo>
                    <a:pt x="0" y="27187"/>
                    <a:pt x="167" y="29522"/>
                    <a:pt x="467" y="31690"/>
                  </a:cubicBezTo>
                  <a:cubicBezTo>
                    <a:pt x="467" y="31824"/>
                    <a:pt x="501" y="31957"/>
                    <a:pt x="501" y="32057"/>
                  </a:cubicBezTo>
                  <a:cubicBezTo>
                    <a:pt x="834" y="34792"/>
                    <a:pt x="1368" y="37227"/>
                    <a:pt x="1969" y="39462"/>
                  </a:cubicBezTo>
                  <a:cubicBezTo>
                    <a:pt x="1969" y="39562"/>
                    <a:pt x="2002" y="39696"/>
                    <a:pt x="2035" y="39829"/>
                  </a:cubicBezTo>
                  <a:cubicBezTo>
                    <a:pt x="4370" y="48169"/>
                    <a:pt x="7839" y="53072"/>
                    <a:pt x="8640" y="54140"/>
                  </a:cubicBezTo>
                  <a:cubicBezTo>
                    <a:pt x="8773" y="54240"/>
                    <a:pt x="8807" y="54340"/>
                    <a:pt x="8807" y="54340"/>
                  </a:cubicBezTo>
                  <a:cubicBezTo>
                    <a:pt x="8873" y="54240"/>
                    <a:pt x="8940" y="54140"/>
                    <a:pt x="8974" y="54040"/>
                  </a:cubicBezTo>
                  <a:cubicBezTo>
                    <a:pt x="10508" y="50904"/>
                    <a:pt x="11609" y="47668"/>
                    <a:pt x="12276" y="44399"/>
                  </a:cubicBezTo>
                  <a:cubicBezTo>
                    <a:pt x="12309" y="44299"/>
                    <a:pt x="12309" y="44166"/>
                    <a:pt x="12343" y="44032"/>
                  </a:cubicBezTo>
                  <a:cubicBezTo>
                    <a:pt x="12843" y="41464"/>
                    <a:pt x="13143" y="38829"/>
                    <a:pt x="13210" y="36227"/>
                  </a:cubicBezTo>
                  <a:lnTo>
                    <a:pt x="13210" y="35893"/>
                  </a:lnTo>
                  <a:cubicBezTo>
                    <a:pt x="13277" y="33558"/>
                    <a:pt x="13177" y="31323"/>
                    <a:pt x="12976" y="29055"/>
                  </a:cubicBezTo>
                  <a:cubicBezTo>
                    <a:pt x="12976" y="28988"/>
                    <a:pt x="12943" y="28855"/>
                    <a:pt x="12943" y="28721"/>
                  </a:cubicBezTo>
                  <a:cubicBezTo>
                    <a:pt x="12676" y="26353"/>
                    <a:pt x="12343" y="24018"/>
                    <a:pt x="11976" y="21783"/>
                  </a:cubicBezTo>
                  <a:cubicBezTo>
                    <a:pt x="11942" y="21650"/>
                    <a:pt x="11942" y="21550"/>
                    <a:pt x="11876" y="21450"/>
                  </a:cubicBezTo>
                  <a:cubicBezTo>
                    <a:pt x="11375" y="18981"/>
                    <a:pt x="10808" y="16679"/>
                    <a:pt x="10141" y="14545"/>
                  </a:cubicBezTo>
                  <a:cubicBezTo>
                    <a:pt x="10108" y="14445"/>
                    <a:pt x="10041" y="14344"/>
                    <a:pt x="10008" y="14211"/>
                  </a:cubicBezTo>
                  <a:cubicBezTo>
                    <a:pt x="9207" y="11676"/>
                    <a:pt x="8373" y="9374"/>
                    <a:pt x="7606" y="7440"/>
                  </a:cubicBezTo>
                  <a:cubicBezTo>
                    <a:pt x="7506" y="7306"/>
                    <a:pt x="7472" y="7173"/>
                    <a:pt x="7439" y="7039"/>
                  </a:cubicBezTo>
                  <a:cubicBezTo>
                    <a:pt x="6005" y="3603"/>
                    <a:pt x="4804" y="1168"/>
                    <a:pt x="4337" y="334"/>
                  </a:cubicBezTo>
                  <a:cubicBezTo>
                    <a:pt x="4270" y="134"/>
                    <a:pt x="4170" y="1"/>
                    <a:pt x="4170"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 name="Google Shape;1048;p33"/>
            <p:cNvSpPr>
              <a:spLocks/>
            </p:cNvSpPr>
            <p:nvPr/>
          </p:nvSpPr>
          <p:spPr bwMode="auto">
            <a:xfrm>
              <a:off x="2815525" y="3515450"/>
              <a:ext cx="331075" cy="1357675"/>
            </a:xfrm>
            <a:custGeom>
              <a:avLst/>
              <a:gdLst>
                <a:gd name="T0" fmla="*/ 4070 w 13243"/>
                <a:gd name="T1" fmla="*/ 368 h 54307"/>
                <a:gd name="T2" fmla="*/ 6071 w 13243"/>
                <a:gd name="T3" fmla="*/ 13177 h 54307"/>
                <a:gd name="T4" fmla="*/ 1801 w 13243"/>
                <a:gd name="T5" fmla="*/ 8607 h 54307"/>
                <a:gd name="T6" fmla="*/ 6171 w 13243"/>
                <a:gd name="T7" fmla="*/ 13677 h 54307"/>
                <a:gd name="T8" fmla="*/ 500 w 13243"/>
                <a:gd name="T9" fmla="*/ 16146 h 54307"/>
                <a:gd name="T10" fmla="*/ 4804 w 13243"/>
                <a:gd name="T11" fmla="*/ 19682 h 54307"/>
                <a:gd name="T12" fmla="*/ 7205 w 13243"/>
                <a:gd name="T13" fmla="*/ 21483 h 54307"/>
                <a:gd name="T14" fmla="*/ 0 w 13243"/>
                <a:gd name="T15" fmla="*/ 24285 h 54307"/>
                <a:gd name="T16" fmla="*/ 5070 w 13243"/>
                <a:gd name="T17" fmla="*/ 26987 h 54307"/>
                <a:gd name="T18" fmla="*/ 8373 w 13243"/>
                <a:gd name="T19" fmla="*/ 32791 h 54307"/>
                <a:gd name="T20" fmla="*/ 500 w 13243"/>
                <a:gd name="T21" fmla="*/ 31657 h 54307"/>
                <a:gd name="T22" fmla="*/ 534 w 13243"/>
                <a:gd name="T23" fmla="*/ 32024 h 54307"/>
                <a:gd name="T24" fmla="*/ 8540 w 13243"/>
                <a:gd name="T25" fmla="*/ 35226 h 54307"/>
                <a:gd name="T26" fmla="*/ 8806 w 13243"/>
                <a:gd name="T27" fmla="*/ 41164 h 54307"/>
                <a:gd name="T28" fmla="*/ 2002 w 13243"/>
                <a:gd name="T29" fmla="*/ 39396 h 54307"/>
                <a:gd name="T30" fmla="*/ 6038 w 13243"/>
                <a:gd name="T31" fmla="*/ 40997 h 54307"/>
                <a:gd name="T32" fmla="*/ 8840 w 13243"/>
                <a:gd name="T33" fmla="*/ 41497 h 54307"/>
                <a:gd name="T34" fmla="*/ 8673 w 13243"/>
                <a:gd name="T35" fmla="*/ 54073 h 54307"/>
                <a:gd name="T36" fmla="*/ 9007 w 13243"/>
                <a:gd name="T37" fmla="*/ 54006 h 54307"/>
                <a:gd name="T38" fmla="*/ 11742 w 13243"/>
                <a:gd name="T39" fmla="*/ 44666 h 54307"/>
                <a:gd name="T40" fmla="*/ 12376 w 13243"/>
                <a:gd name="T41" fmla="*/ 44032 h 54307"/>
                <a:gd name="T42" fmla="*/ 9207 w 13243"/>
                <a:gd name="T43" fmla="*/ 45367 h 54307"/>
                <a:gd name="T44" fmla="*/ 11442 w 13243"/>
                <a:gd name="T45" fmla="*/ 37127 h 54307"/>
                <a:gd name="T46" fmla="*/ 13243 w 13243"/>
                <a:gd name="T47" fmla="*/ 35893 h 54307"/>
                <a:gd name="T48" fmla="*/ 8840 w 13243"/>
                <a:gd name="T49" fmla="*/ 35293 h 54307"/>
                <a:gd name="T50" fmla="*/ 8840 w 13243"/>
                <a:gd name="T51" fmla="*/ 34292 h 54307"/>
                <a:gd name="T52" fmla="*/ 11208 w 13243"/>
                <a:gd name="T53" fmla="*/ 30156 h 54307"/>
                <a:gd name="T54" fmla="*/ 13009 w 13243"/>
                <a:gd name="T55" fmla="*/ 28655 h 54307"/>
                <a:gd name="T56" fmla="*/ 7872 w 13243"/>
                <a:gd name="T57" fmla="*/ 24018 h 54307"/>
                <a:gd name="T58" fmla="*/ 12009 w 13243"/>
                <a:gd name="T59" fmla="*/ 21783 h 54307"/>
                <a:gd name="T60" fmla="*/ 7839 w 13243"/>
                <a:gd name="T61" fmla="*/ 23718 h 54307"/>
                <a:gd name="T62" fmla="*/ 7005 w 13243"/>
                <a:gd name="T63" fmla="*/ 17347 h 54307"/>
                <a:gd name="T64" fmla="*/ 10174 w 13243"/>
                <a:gd name="T65" fmla="*/ 14545 h 54307"/>
                <a:gd name="T66" fmla="*/ 6972 w 13243"/>
                <a:gd name="T67" fmla="*/ 16980 h 54307"/>
                <a:gd name="T68" fmla="*/ 5971 w 13243"/>
                <a:gd name="T69" fmla="*/ 10141 h 54307"/>
                <a:gd name="T70" fmla="*/ 7472 w 13243"/>
                <a:gd name="T71" fmla="*/ 7039 h 54307"/>
                <a:gd name="T72" fmla="*/ 4403 w 13243"/>
                <a:gd name="T73" fmla="*/ 468 h 54307"/>
                <a:gd name="T74" fmla="*/ 4203 w 13243"/>
                <a:gd name="T75" fmla="*/ 1 h 54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43" h="54307" extrusionOk="0">
                  <a:moveTo>
                    <a:pt x="4203" y="1"/>
                  </a:moveTo>
                  <a:lnTo>
                    <a:pt x="4070" y="368"/>
                  </a:lnTo>
                  <a:cubicBezTo>
                    <a:pt x="4637" y="3670"/>
                    <a:pt x="5170" y="7006"/>
                    <a:pt x="5671" y="10308"/>
                  </a:cubicBezTo>
                  <a:cubicBezTo>
                    <a:pt x="5804" y="11276"/>
                    <a:pt x="5971" y="12210"/>
                    <a:pt x="6071" y="13177"/>
                  </a:cubicBezTo>
                  <a:cubicBezTo>
                    <a:pt x="4537" y="11643"/>
                    <a:pt x="3136" y="9975"/>
                    <a:pt x="1868" y="8173"/>
                  </a:cubicBezTo>
                  <a:cubicBezTo>
                    <a:pt x="1835" y="8307"/>
                    <a:pt x="1835" y="8474"/>
                    <a:pt x="1801" y="8607"/>
                  </a:cubicBezTo>
                  <a:cubicBezTo>
                    <a:pt x="3069" y="10442"/>
                    <a:pt x="4537" y="12110"/>
                    <a:pt x="6138" y="13677"/>
                  </a:cubicBezTo>
                  <a:lnTo>
                    <a:pt x="6171" y="13677"/>
                  </a:lnTo>
                  <a:cubicBezTo>
                    <a:pt x="6505" y="16012"/>
                    <a:pt x="6838" y="18314"/>
                    <a:pt x="7139" y="20649"/>
                  </a:cubicBezTo>
                  <a:cubicBezTo>
                    <a:pt x="4703" y="19448"/>
                    <a:pt x="2502" y="17947"/>
                    <a:pt x="500" y="16146"/>
                  </a:cubicBezTo>
                  <a:cubicBezTo>
                    <a:pt x="500" y="16279"/>
                    <a:pt x="467" y="16379"/>
                    <a:pt x="467" y="16513"/>
                  </a:cubicBezTo>
                  <a:cubicBezTo>
                    <a:pt x="1835" y="17680"/>
                    <a:pt x="3236" y="18781"/>
                    <a:pt x="4804" y="19682"/>
                  </a:cubicBezTo>
                  <a:cubicBezTo>
                    <a:pt x="5537" y="20182"/>
                    <a:pt x="6338" y="20616"/>
                    <a:pt x="7172" y="21016"/>
                  </a:cubicBezTo>
                  <a:cubicBezTo>
                    <a:pt x="7172" y="21149"/>
                    <a:pt x="7172" y="21316"/>
                    <a:pt x="7205" y="21483"/>
                  </a:cubicBezTo>
                  <a:cubicBezTo>
                    <a:pt x="7472" y="23484"/>
                    <a:pt x="7672" y="25452"/>
                    <a:pt x="7872" y="27454"/>
                  </a:cubicBezTo>
                  <a:cubicBezTo>
                    <a:pt x="5070" y="26820"/>
                    <a:pt x="2402" y="25719"/>
                    <a:pt x="0" y="24285"/>
                  </a:cubicBezTo>
                  <a:lnTo>
                    <a:pt x="0" y="24652"/>
                  </a:lnTo>
                  <a:cubicBezTo>
                    <a:pt x="1635" y="25619"/>
                    <a:pt x="3336" y="26386"/>
                    <a:pt x="5070" y="26987"/>
                  </a:cubicBezTo>
                  <a:cubicBezTo>
                    <a:pt x="6004" y="27320"/>
                    <a:pt x="6972" y="27554"/>
                    <a:pt x="7906" y="27787"/>
                  </a:cubicBezTo>
                  <a:cubicBezTo>
                    <a:pt x="8073" y="29455"/>
                    <a:pt x="8239" y="31123"/>
                    <a:pt x="8373" y="32791"/>
                  </a:cubicBezTo>
                  <a:cubicBezTo>
                    <a:pt x="8473" y="33491"/>
                    <a:pt x="8506" y="34225"/>
                    <a:pt x="8540" y="34959"/>
                  </a:cubicBezTo>
                  <a:cubicBezTo>
                    <a:pt x="5704" y="34325"/>
                    <a:pt x="2969" y="33191"/>
                    <a:pt x="500" y="31657"/>
                  </a:cubicBezTo>
                  <a:cubicBezTo>
                    <a:pt x="500" y="31790"/>
                    <a:pt x="534" y="31890"/>
                    <a:pt x="534" y="32024"/>
                  </a:cubicBezTo>
                  <a:cubicBezTo>
                    <a:pt x="2202" y="33024"/>
                    <a:pt x="4003" y="33858"/>
                    <a:pt x="5838" y="34492"/>
                  </a:cubicBezTo>
                  <a:cubicBezTo>
                    <a:pt x="6705" y="34759"/>
                    <a:pt x="7639" y="35026"/>
                    <a:pt x="8540" y="35226"/>
                  </a:cubicBezTo>
                  <a:cubicBezTo>
                    <a:pt x="8673" y="37227"/>
                    <a:pt x="8806" y="39196"/>
                    <a:pt x="8840" y="41164"/>
                  </a:cubicBezTo>
                  <a:lnTo>
                    <a:pt x="8806" y="41164"/>
                  </a:lnTo>
                  <a:cubicBezTo>
                    <a:pt x="6438" y="40830"/>
                    <a:pt x="4170" y="40230"/>
                    <a:pt x="2002" y="39396"/>
                  </a:cubicBezTo>
                  <a:cubicBezTo>
                    <a:pt x="2002" y="39529"/>
                    <a:pt x="2035" y="39663"/>
                    <a:pt x="2068" y="39763"/>
                  </a:cubicBezTo>
                  <a:cubicBezTo>
                    <a:pt x="3369" y="40263"/>
                    <a:pt x="4703" y="40697"/>
                    <a:pt x="6038" y="40997"/>
                  </a:cubicBezTo>
                  <a:cubicBezTo>
                    <a:pt x="6905" y="41197"/>
                    <a:pt x="7839" y="41364"/>
                    <a:pt x="8740" y="41497"/>
                  </a:cubicBezTo>
                  <a:lnTo>
                    <a:pt x="8840" y="41497"/>
                  </a:lnTo>
                  <a:cubicBezTo>
                    <a:pt x="8840" y="42331"/>
                    <a:pt x="8873" y="43198"/>
                    <a:pt x="8873" y="44032"/>
                  </a:cubicBezTo>
                  <a:cubicBezTo>
                    <a:pt x="8906" y="47368"/>
                    <a:pt x="8873" y="50737"/>
                    <a:pt x="8673" y="54073"/>
                  </a:cubicBezTo>
                  <a:cubicBezTo>
                    <a:pt x="8773" y="54206"/>
                    <a:pt x="8840" y="54306"/>
                    <a:pt x="8840" y="54306"/>
                  </a:cubicBezTo>
                  <a:cubicBezTo>
                    <a:pt x="8906" y="54206"/>
                    <a:pt x="8940" y="54073"/>
                    <a:pt x="9007" y="54006"/>
                  </a:cubicBezTo>
                  <a:cubicBezTo>
                    <a:pt x="9140" y="51238"/>
                    <a:pt x="9207" y="48469"/>
                    <a:pt x="9207" y="45667"/>
                  </a:cubicBezTo>
                  <a:cubicBezTo>
                    <a:pt x="10074" y="45367"/>
                    <a:pt x="10908" y="45033"/>
                    <a:pt x="11742" y="44666"/>
                  </a:cubicBezTo>
                  <a:cubicBezTo>
                    <a:pt x="11909" y="44566"/>
                    <a:pt x="12109" y="44499"/>
                    <a:pt x="12276" y="44399"/>
                  </a:cubicBezTo>
                  <a:cubicBezTo>
                    <a:pt x="12342" y="44299"/>
                    <a:pt x="12342" y="44166"/>
                    <a:pt x="12376" y="44032"/>
                  </a:cubicBezTo>
                  <a:cubicBezTo>
                    <a:pt x="11342" y="44533"/>
                    <a:pt x="10274" y="45000"/>
                    <a:pt x="9207" y="45367"/>
                  </a:cubicBezTo>
                  <a:cubicBezTo>
                    <a:pt x="9207" y="42965"/>
                    <a:pt x="9140" y="40530"/>
                    <a:pt x="9007" y="38128"/>
                  </a:cubicBezTo>
                  <a:cubicBezTo>
                    <a:pt x="9840" y="37828"/>
                    <a:pt x="10674" y="37494"/>
                    <a:pt x="11442" y="37127"/>
                  </a:cubicBezTo>
                  <a:cubicBezTo>
                    <a:pt x="12075" y="36861"/>
                    <a:pt x="12676" y="36527"/>
                    <a:pt x="13243" y="36227"/>
                  </a:cubicBezTo>
                  <a:lnTo>
                    <a:pt x="13243" y="35893"/>
                  </a:lnTo>
                  <a:cubicBezTo>
                    <a:pt x="11875" y="36627"/>
                    <a:pt x="10474" y="37227"/>
                    <a:pt x="9007" y="37795"/>
                  </a:cubicBezTo>
                  <a:cubicBezTo>
                    <a:pt x="8973" y="36961"/>
                    <a:pt x="8873" y="36127"/>
                    <a:pt x="8840" y="35293"/>
                  </a:cubicBezTo>
                  <a:cubicBezTo>
                    <a:pt x="8840" y="35226"/>
                    <a:pt x="8840" y="35226"/>
                    <a:pt x="8873" y="35126"/>
                  </a:cubicBezTo>
                  <a:cubicBezTo>
                    <a:pt x="8873" y="34859"/>
                    <a:pt x="8873" y="34559"/>
                    <a:pt x="8840" y="34292"/>
                  </a:cubicBezTo>
                  <a:cubicBezTo>
                    <a:pt x="8806" y="33358"/>
                    <a:pt x="8706" y="32391"/>
                    <a:pt x="8640" y="31490"/>
                  </a:cubicBezTo>
                  <a:cubicBezTo>
                    <a:pt x="9507" y="31056"/>
                    <a:pt x="10374" y="30656"/>
                    <a:pt x="11208" y="30156"/>
                  </a:cubicBezTo>
                  <a:cubicBezTo>
                    <a:pt x="11842" y="29789"/>
                    <a:pt x="12476" y="29389"/>
                    <a:pt x="13043" y="28988"/>
                  </a:cubicBezTo>
                  <a:cubicBezTo>
                    <a:pt x="13043" y="28888"/>
                    <a:pt x="13009" y="28788"/>
                    <a:pt x="13009" y="28655"/>
                  </a:cubicBezTo>
                  <a:cubicBezTo>
                    <a:pt x="11642" y="29622"/>
                    <a:pt x="10141" y="30456"/>
                    <a:pt x="8573" y="31156"/>
                  </a:cubicBezTo>
                  <a:cubicBezTo>
                    <a:pt x="8406" y="28788"/>
                    <a:pt x="8173" y="26386"/>
                    <a:pt x="7872" y="24018"/>
                  </a:cubicBezTo>
                  <a:cubicBezTo>
                    <a:pt x="8740" y="23651"/>
                    <a:pt x="9640" y="23217"/>
                    <a:pt x="10474" y="22717"/>
                  </a:cubicBezTo>
                  <a:cubicBezTo>
                    <a:pt x="11008" y="22450"/>
                    <a:pt x="11508" y="22117"/>
                    <a:pt x="12009" y="21783"/>
                  </a:cubicBezTo>
                  <a:cubicBezTo>
                    <a:pt x="11975" y="21650"/>
                    <a:pt x="11975" y="21550"/>
                    <a:pt x="11909" y="21450"/>
                  </a:cubicBezTo>
                  <a:cubicBezTo>
                    <a:pt x="10641" y="22317"/>
                    <a:pt x="9240" y="23117"/>
                    <a:pt x="7839" y="23718"/>
                  </a:cubicBezTo>
                  <a:cubicBezTo>
                    <a:pt x="7806" y="23484"/>
                    <a:pt x="7806" y="23284"/>
                    <a:pt x="7739" y="23017"/>
                  </a:cubicBezTo>
                  <a:cubicBezTo>
                    <a:pt x="7505" y="21116"/>
                    <a:pt x="7239" y="19215"/>
                    <a:pt x="7005" y="17347"/>
                  </a:cubicBezTo>
                  <a:cubicBezTo>
                    <a:pt x="7739" y="16813"/>
                    <a:pt x="8406" y="16212"/>
                    <a:pt x="9073" y="15612"/>
                  </a:cubicBezTo>
                  <a:cubicBezTo>
                    <a:pt x="9474" y="15278"/>
                    <a:pt x="9840" y="14878"/>
                    <a:pt x="10174" y="14545"/>
                  </a:cubicBezTo>
                  <a:cubicBezTo>
                    <a:pt x="10141" y="14445"/>
                    <a:pt x="10074" y="14344"/>
                    <a:pt x="10041" y="14211"/>
                  </a:cubicBezTo>
                  <a:cubicBezTo>
                    <a:pt x="9073" y="15178"/>
                    <a:pt x="8039" y="16146"/>
                    <a:pt x="6972" y="16980"/>
                  </a:cubicBezTo>
                  <a:lnTo>
                    <a:pt x="6205" y="11709"/>
                  </a:lnTo>
                  <a:cubicBezTo>
                    <a:pt x="6138" y="11209"/>
                    <a:pt x="6038" y="10675"/>
                    <a:pt x="5971" y="10141"/>
                  </a:cubicBezTo>
                  <a:cubicBezTo>
                    <a:pt x="6538" y="9274"/>
                    <a:pt x="7072" y="8340"/>
                    <a:pt x="7639" y="7440"/>
                  </a:cubicBezTo>
                  <a:cubicBezTo>
                    <a:pt x="7539" y="7306"/>
                    <a:pt x="7505" y="7173"/>
                    <a:pt x="7472" y="7039"/>
                  </a:cubicBezTo>
                  <a:cubicBezTo>
                    <a:pt x="6972" y="7940"/>
                    <a:pt x="6471" y="8841"/>
                    <a:pt x="5871" y="9674"/>
                  </a:cubicBezTo>
                  <a:cubicBezTo>
                    <a:pt x="5404" y="6606"/>
                    <a:pt x="4904" y="3537"/>
                    <a:pt x="4403" y="468"/>
                  </a:cubicBezTo>
                  <a:cubicBezTo>
                    <a:pt x="4370" y="434"/>
                    <a:pt x="4370" y="368"/>
                    <a:pt x="4370" y="334"/>
                  </a:cubicBezTo>
                  <a:cubicBezTo>
                    <a:pt x="4303" y="134"/>
                    <a:pt x="4203" y="1"/>
                    <a:pt x="4203"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2" name="Google Shape;1049;p33"/>
          <p:cNvGrpSpPr>
            <a:grpSpLocks/>
          </p:cNvGrpSpPr>
          <p:nvPr/>
        </p:nvGrpSpPr>
        <p:grpSpPr bwMode="auto">
          <a:xfrm rot="8812731">
            <a:off x="312738" y="-266700"/>
            <a:ext cx="581025" cy="1612900"/>
            <a:chOff x="2295150" y="3140200"/>
            <a:chExt cx="580425" cy="1612825"/>
          </a:xfrm>
        </p:grpSpPr>
        <p:sp>
          <p:nvSpPr>
            <p:cNvPr id="23" name="Google Shape;1050;p33"/>
            <p:cNvSpPr>
              <a:spLocks/>
            </p:cNvSpPr>
            <p:nvPr/>
          </p:nvSpPr>
          <p:spPr bwMode="auto">
            <a:xfrm>
              <a:off x="2295150" y="3140200"/>
              <a:ext cx="580425" cy="1612000"/>
            </a:xfrm>
            <a:custGeom>
              <a:avLst/>
              <a:gdLst>
                <a:gd name="T0" fmla="*/ 501 w 23217"/>
                <a:gd name="T1" fmla="*/ 0 h 64480"/>
                <a:gd name="T2" fmla="*/ 467 w 23217"/>
                <a:gd name="T3" fmla="*/ 500 h 64480"/>
                <a:gd name="T4" fmla="*/ 34 w 23217"/>
                <a:gd name="T5" fmla="*/ 10608 h 64480"/>
                <a:gd name="T6" fmla="*/ 34 w 23217"/>
                <a:gd name="T7" fmla="*/ 11141 h 64480"/>
                <a:gd name="T8" fmla="*/ 667 w 23217"/>
                <a:gd name="T9" fmla="*/ 20682 h 64480"/>
                <a:gd name="T10" fmla="*/ 701 w 23217"/>
                <a:gd name="T11" fmla="*/ 21149 h 64480"/>
                <a:gd name="T12" fmla="*/ 2469 w 23217"/>
                <a:gd name="T13" fmla="*/ 30689 h 64480"/>
                <a:gd name="T14" fmla="*/ 2602 w 23217"/>
                <a:gd name="T15" fmla="*/ 31122 h 64480"/>
                <a:gd name="T16" fmla="*/ 5171 w 23217"/>
                <a:gd name="T17" fmla="*/ 39462 h 64480"/>
                <a:gd name="T18" fmla="*/ 5337 w 23217"/>
                <a:gd name="T19" fmla="*/ 39895 h 64480"/>
                <a:gd name="T20" fmla="*/ 9274 w 23217"/>
                <a:gd name="T21" fmla="*/ 48401 h 64480"/>
                <a:gd name="T22" fmla="*/ 9474 w 23217"/>
                <a:gd name="T23" fmla="*/ 48835 h 64480"/>
                <a:gd name="T24" fmla="*/ 21549 w 23217"/>
                <a:gd name="T25" fmla="*/ 64246 h 64480"/>
                <a:gd name="T26" fmla="*/ 21816 w 23217"/>
                <a:gd name="T27" fmla="*/ 64480 h 64480"/>
                <a:gd name="T28" fmla="*/ 21883 w 23217"/>
                <a:gd name="T29" fmla="*/ 64046 h 64480"/>
                <a:gd name="T30" fmla="*/ 23117 w 23217"/>
                <a:gd name="T31" fmla="*/ 51404 h 64480"/>
                <a:gd name="T32" fmla="*/ 23117 w 23217"/>
                <a:gd name="T33" fmla="*/ 50903 h 64480"/>
                <a:gd name="T34" fmla="*/ 21949 w 23217"/>
                <a:gd name="T35" fmla="*/ 41196 h 64480"/>
                <a:gd name="T36" fmla="*/ 21849 w 23217"/>
                <a:gd name="T37" fmla="*/ 40796 h 64480"/>
                <a:gd name="T38" fmla="*/ 19614 w 23217"/>
                <a:gd name="T39" fmla="*/ 32557 h 64480"/>
                <a:gd name="T40" fmla="*/ 19481 w 23217"/>
                <a:gd name="T41" fmla="*/ 32156 h 64480"/>
                <a:gd name="T42" fmla="*/ 16178 w 23217"/>
                <a:gd name="T43" fmla="*/ 24151 h 64480"/>
                <a:gd name="T44" fmla="*/ 16012 w 23217"/>
                <a:gd name="T45" fmla="*/ 23784 h 64480"/>
                <a:gd name="T46" fmla="*/ 11875 w 23217"/>
                <a:gd name="T47" fmla="*/ 15945 h 64480"/>
                <a:gd name="T48" fmla="*/ 11675 w 23217"/>
                <a:gd name="T49" fmla="*/ 15545 h 64480"/>
                <a:gd name="T50" fmla="*/ 6805 w 23217"/>
                <a:gd name="T51" fmla="*/ 8006 h 64480"/>
                <a:gd name="T52" fmla="*/ 6505 w 23217"/>
                <a:gd name="T53" fmla="*/ 7606 h 64480"/>
                <a:gd name="T54" fmla="*/ 834 w 23217"/>
                <a:gd name="T55" fmla="*/ 334 h 64480"/>
                <a:gd name="T56" fmla="*/ 501 w 23217"/>
                <a:gd name="T57" fmla="*/ 0 h 64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217" h="64480" extrusionOk="0">
                  <a:moveTo>
                    <a:pt x="501" y="0"/>
                  </a:moveTo>
                  <a:cubicBezTo>
                    <a:pt x="501" y="167"/>
                    <a:pt x="467" y="334"/>
                    <a:pt x="467" y="500"/>
                  </a:cubicBezTo>
                  <a:cubicBezTo>
                    <a:pt x="134" y="4003"/>
                    <a:pt x="0" y="7372"/>
                    <a:pt x="34" y="10608"/>
                  </a:cubicBezTo>
                  <a:lnTo>
                    <a:pt x="34" y="11141"/>
                  </a:lnTo>
                  <a:cubicBezTo>
                    <a:pt x="100" y="14477"/>
                    <a:pt x="334" y="17679"/>
                    <a:pt x="667" y="20682"/>
                  </a:cubicBezTo>
                  <a:cubicBezTo>
                    <a:pt x="667" y="20848"/>
                    <a:pt x="701" y="20982"/>
                    <a:pt x="701" y="21149"/>
                  </a:cubicBezTo>
                  <a:cubicBezTo>
                    <a:pt x="1134" y="24518"/>
                    <a:pt x="1768" y="27720"/>
                    <a:pt x="2469" y="30689"/>
                  </a:cubicBezTo>
                  <a:cubicBezTo>
                    <a:pt x="2502" y="30822"/>
                    <a:pt x="2535" y="30989"/>
                    <a:pt x="2602" y="31122"/>
                  </a:cubicBezTo>
                  <a:cubicBezTo>
                    <a:pt x="3336" y="34125"/>
                    <a:pt x="4203" y="36860"/>
                    <a:pt x="5171" y="39462"/>
                  </a:cubicBezTo>
                  <a:cubicBezTo>
                    <a:pt x="5204" y="39628"/>
                    <a:pt x="5304" y="39729"/>
                    <a:pt x="5337" y="39895"/>
                  </a:cubicBezTo>
                  <a:cubicBezTo>
                    <a:pt x="6538" y="43031"/>
                    <a:pt x="7873" y="45866"/>
                    <a:pt x="9274" y="48401"/>
                  </a:cubicBezTo>
                  <a:cubicBezTo>
                    <a:pt x="9307" y="48535"/>
                    <a:pt x="9374" y="48702"/>
                    <a:pt x="9474" y="48835"/>
                  </a:cubicBezTo>
                  <a:cubicBezTo>
                    <a:pt x="14644" y="58208"/>
                    <a:pt x="20315" y="63212"/>
                    <a:pt x="21549" y="64246"/>
                  </a:cubicBezTo>
                  <a:cubicBezTo>
                    <a:pt x="21716" y="64380"/>
                    <a:pt x="21816" y="64480"/>
                    <a:pt x="21816" y="64480"/>
                  </a:cubicBezTo>
                  <a:cubicBezTo>
                    <a:pt x="21849" y="64346"/>
                    <a:pt x="21849" y="64179"/>
                    <a:pt x="21883" y="64046"/>
                  </a:cubicBezTo>
                  <a:cubicBezTo>
                    <a:pt x="22850" y="59810"/>
                    <a:pt x="23217" y="55540"/>
                    <a:pt x="23117" y="51404"/>
                  </a:cubicBezTo>
                  <a:lnTo>
                    <a:pt x="23117" y="50903"/>
                  </a:lnTo>
                  <a:cubicBezTo>
                    <a:pt x="23017" y="47634"/>
                    <a:pt x="22583" y="44365"/>
                    <a:pt x="21949" y="41196"/>
                  </a:cubicBezTo>
                  <a:cubicBezTo>
                    <a:pt x="21883" y="41063"/>
                    <a:pt x="21883" y="40896"/>
                    <a:pt x="21849" y="40796"/>
                  </a:cubicBezTo>
                  <a:cubicBezTo>
                    <a:pt x="21282" y="37961"/>
                    <a:pt x="20515" y="35192"/>
                    <a:pt x="19614" y="32557"/>
                  </a:cubicBezTo>
                  <a:cubicBezTo>
                    <a:pt x="19548" y="32457"/>
                    <a:pt x="19514" y="32290"/>
                    <a:pt x="19481" y="32156"/>
                  </a:cubicBezTo>
                  <a:cubicBezTo>
                    <a:pt x="18513" y="29354"/>
                    <a:pt x="17379" y="26653"/>
                    <a:pt x="16178" y="24151"/>
                  </a:cubicBezTo>
                  <a:cubicBezTo>
                    <a:pt x="16145" y="24017"/>
                    <a:pt x="16112" y="23884"/>
                    <a:pt x="16012" y="23784"/>
                  </a:cubicBezTo>
                  <a:cubicBezTo>
                    <a:pt x="14677" y="20948"/>
                    <a:pt x="13310" y="18347"/>
                    <a:pt x="11875" y="15945"/>
                  </a:cubicBezTo>
                  <a:cubicBezTo>
                    <a:pt x="11842" y="15811"/>
                    <a:pt x="11742" y="15678"/>
                    <a:pt x="11675" y="15545"/>
                  </a:cubicBezTo>
                  <a:cubicBezTo>
                    <a:pt x="10007" y="12709"/>
                    <a:pt x="8306" y="10174"/>
                    <a:pt x="6805" y="8006"/>
                  </a:cubicBezTo>
                  <a:cubicBezTo>
                    <a:pt x="6705" y="7839"/>
                    <a:pt x="6605" y="7706"/>
                    <a:pt x="6505" y="7606"/>
                  </a:cubicBezTo>
                  <a:cubicBezTo>
                    <a:pt x="3803" y="3803"/>
                    <a:pt x="1635" y="1201"/>
                    <a:pt x="834" y="334"/>
                  </a:cubicBezTo>
                  <a:lnTo>
                    <a:pt x="501" y="0"/>
                  </a:ln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1051;p33"/>
            <p:cNvSpPr>
              <a:spLocks/>
            </p:cNvSpPr>
            <p:nvPr/>
          </p:nvSpPr>
          <p:spPr bwMode="auto">
            <a:xfrm>
              <a:off x="2296800" y="3141025"/>
              <a:ext cx="577125" cy="1612000"/>
            </a:xfrm>
            <a:custGeom>
              <a:avLst/>
              <a:gdLst>
                <a:gd name="T0" fmla="*/ 401 w 23085"/>
                <a:gd name="T1" fmla="*/ 501 h 64480"/>
                <a:gd name="T2" fmla="*/ 6572 w 23085"/>
                <a:gd name="T3" fmla="*/ 15478 h 64480"/>
                <a:gd name="T4" fmla="*/ 1 w 23085"/>
                <a:gd name="T5" fmla="*/ 11142 h 64480"/>
                <a:gd name="T6" fmla="*/ 6806 w 23085"/>
                <a:gd name="T7" fmla="*/ 16079 h 64480"/>
                <a:gd name="T8" fmla="*/ 635 w 23085"/>
                <a:gd name="T9" fmla="*/ 20682 h 64480"/>
                <a:gd name="T10" fmla="*/ 668 w 23085"/>
                <a:gd name="T11" fmla="*/ 21149 h 64480"/>
                <a:gd name="T12" fmla="*/ 10142 w 23085"/>
                <a:gd name="T13" fmla="*/ 24685 h 64480"/>
                <a:gd name="T14" fmla="*/ 12910 w 23085"/>
                <a:gd name="T15" fmla="*/ 32290 h 64480"/>
                <a:gd name="T16" fmla="*/ 2436 w 23085"/>
                <a:gd name="T17" fmla="*/ 30689 h 64480"/>
                <a:gd name="T18" fmla="*/ 2569 w 23085"/>
                <a:gd name="T19" fmla="*/ 31123 h 64480"/>
                <a:gd name="T20" fmla="*/ 13077 w 23085"/>
                <a:gd name="T21" fmla="*/ 32624 h 64480"/>
                <a:gd name="T22" fmla="*/ 15912 w 23085"/>
                <a:gd name="T23" fmla="*/ 41130 h 64480"/>
                <a:gd name="T24" fmla="*/ 5171 w 23085"/>
                <a:gd name="T25" fmla="*/ 39429 h 64480"/>
                <a:gd name="T26" fmla="*/ 12477 w 23085"/>
                <a:gd name="T27" fmla="*/ 41330 h 64480"/>
                <a:gd name="T28" fmla="*/ 18014 w 23085"/>
                <a:gd name="T29" fmla="*/ 48535 h 64480"/>
                <a:gd name="T30" fmla="*/ 14327 w 23085"/>
                <a:gd name="T31" fmla="*/ 48722 h 64480"/>
                <a:gd name="T32" fmla="*/ 9241 w 23085"/>
                <a:gd name="T33" fmla="*/ 48368 h 64480"/>
                <a:gd name="T34" fmla="*/ 14578 w 23085"/>
                <a:gd name="T35" fmla="*/ 49136 h 64480"/>
                <a:gd name="T36" fmla="*/ 18081 w 23085"/>
                <a:gd name="T37" fmla="*/ 48935 h 64480"/>
                <a:gd name="T38" fmla="*/ 21483 w 23085"/>
                <a:gd name="T39" fmla="*/ 64280 h 64480"/>
                <a:gd name="T40" fmla="*/ 21817 w 23085"/>
                <a:gd name="T41" fmla="*/ 64046 h 64480"/>
                <a:gd name="T42" fmla="*/ 22484 w 23085"/>
                <a:gd name="T43" fmla="*/ 51871 h 64480"/>
                <a:gd name="T44" fmla="*/ 23084 w 23085"/>
                <a:gd name="T45" fmla="*/ 50937 h 64480"/>
                <a:gd name="T46" fmla="*/ 17280 w 23085"/>
                <a:gd name="T47" fmla="*/ 44666 h 64480"/>
                <a:gd name="T48" fmla="*/ 21917 w 23085"/>
                <a:gd name="T49" fmla="*/ 41163 h 64480"/>
                <a:gd name="T50" fmla="*/ 17180 w 23085"/>
                <a:gd name="T51" fmla="*/ 44299 h 64480"/>
                <a:gd name="T52" fmla="*/ 16235 w 23085"/>
                <a:gd name="T53" fmla="*/ 41235 h 64480"/>
                <a:gd name="T54" fmla="*/ 15846 w 23085"/>
                <a:gd name="T55" fmla="*/ 40263 h 64480"/>
                <a:gd name="T56" fmla="*/ 17513 w 23085"/>
                <a:gd name="T57" fmla="*/ 34592 h 64480"/>
                <a:gd name="T58" fmla="*/ 19315 w 23085"/>
                <a:gd name="T59" fmla="*/ 32190 h 64480"/>
                <a:gd name="T60" fmla="*/ 11676 w 23085"/>
                <a:gd name="T61" fmla="*/ 28087 h 64480"/>
                <a:gd name="T62" fmla="*/ 16012 w 23085"/>
                <a:gd name="T63" fmla="*/ 24151 h 64480"/>
                <a:gd name="T64" fmla="*/ 11576 w 23085"/>
                <a:gd name="T65" fmla="*/ 27687 h 64480"/>
                <a:gd name="T66" fmla="*/ 8774 w 23085"/>
                <a:gd name="T67" fmla="*/ 20182 h 64480"/>
                <a:gd name="T68" fmla="*/ 11776 w 23085"/>
                <a:gd name="T69" fmla="*/ 15878 h 64480"/>
                <a:gd name="T70" fmla="*/ 8607 w 23085"/>
                <a:gd name="T71" fmla="*/ 19781 h 64480"/>
                <a:gd name="T72" fmla="*/ 5438 w 23085"/>
                <a:gd name="T73" fmla="*/ 11776 h 64480"/>
                <a:gd name="T74" fmla="*/ 6406 w 23085"/>
                <a:gd name="T75" fmla="*/ 7539 h 64480"/>
                <a:gd name="T76" fmla="*/ 802 w 23085"/>
                <a:gd name="T77" fmla="*/ 467 h 64480"/>
                <a:gd name="T78" fmla="*/ 435 w 23085"/>
                <a:gd name="T79" fmla="*/ 0 h 64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085" h="64480" extrusionOk="0">
                  <a:moveTo>
                    <a:pt x="435" y="0"/>
                  </a:moveTo>
                  <a:cubicBezTo>
                    <a:pt x="435" y="167"/>
                    <a:pt x="401" y="334"/>
                    <a:pt x="401" y="501"/>
                  </a:cubicBezTo>
                  <a:cubicBezTo>
                    <a:pt x="2002" y="4337"/>
                    <a:pt x="3604" y="8206"/>
                    <a:pt x="5171" y="12109"/>
                  </a:cubicBezTo>
                  <a:lnTo>
                    <a:pt x="6572" y="15478"/>
                  </a:lnTo>
                  <a:cubicBezTo>
                    <a:pt x="4237" y="14077"/>
                    <a:pt x="2069" y="12443"/>
                    <a:pt x="1" y="10608"/>
                  </a:cubicBezTo>
                  <a:lnTo>
                    <a:pt x="1" y="11142"/>
                  </a:lnTo>
                  <a:cubicBezTo>
                    <a:pt x="2136" y="12976"/>
                    <a:pt x="4404" y="14611"/>
                    <a:pt x="6772" y="16079"/>
                  </a:cubicBezTo>
                  <a:lnTo>
                    <a:pt x="6806" y="16079"/>
                  </a:lnTo>
                  <a:cubicBezTo>
                    <a:pt x="7907" y="18781"/>
                    <a:pt x="8941" y="21483"/>
                    <a:pt x="9975" y="24251"/>
                  </a:cubicBezTo>
                  <a:cubicBezTo>
                    <a:pt x="6739" y="23484"/>
                    <a:pt x="3570" y="22283"/>
                    <a:pt x="635" y="20682"/>
                  </a:cubicBezTo>
                  <a:cubicBezTo>
                    <a:pt x="635" y="20849"/>
                    <a:pt x="668" y="20982"/>
                    <a:pt x="668" y="21149"/>
                  </a:cubicBezTo>
                  <a:cubicBezTo>
                    <a:pt x="2670" y="22183"/>
                    <a:pt x="4738" y="23084"/>
                    <a:pt x="6839" y="23784"/>
                  </a:cubicBezTo>
                  <a:cubicBezTo>
                    <a:pt x="7940" y="24151"/>
                    <a:pt x="9007" y="24451"/>
                    <a:pt x="10142" y="24685"/>
                  </a:cubicBezTo>
                  <a:cubicBezTo>
                    <a:pt x="10242" y="24852"/>
                    <a:pt x="10275" y="25085"/>
                    <a:pt x="10342" y="25252"/>
                  </a:cubicBezTo>
                  <a:cubicBezTo>
                    <a:pt x="11242" y="27587"/>
                    <a:pt x="12076" y="29922"/>
                    <a:pt x="12910" y="32290"/>
                  </a:cubicBezTo>
                  <a:cubicBezTo>
                    <a:pt x="12805" y="32291"/>
                    <a:pt x="12700" y="32292"/>
                    <a:pt x="12595" y="32292"/>
                  </a:cubicBezTo>
                  <a:cubicBezTo>
                    <a:pt x="9133" y="32292"/>
                    <a:pt x="5706" y="31758"/>
                    <a:pt x="2436" y="30689"/>
                  </a:cubicBezTo>
                  <a:cubicBezTo>
                    <a:pt x="2469" y="30823"/>
                    <a:pt x="2503" y="30989"/>
                    <a:pt x="2569" y="31123"/>
                  </a:cubicBezTo>
                  <a:cubicBezTo>
                    <a:pt x="4771" y="31823"/>
                    <a:pt x="7073" y="32290"/>
                    <a:pt x="9408" y="32490"/>
                  </a:cubicBezTo>
                  <a:cubicBezTo>
                    <a:pt x="10642" y="32590"/>
                    <a:pt x="11843" y="32624"/>
                    <a:pt x="13077" y="32624"/>
                  </a:cubicBezTo>
                  <a:cubicBezTo>
                    <a:pt x="13777" y="34592"/>
                    <a:pt x="14445" y="36527"/>
                    <a:pt x="15078" y="38528"/>
                  </a:cubicBezTo>
                  <a:cubicBezTo>
                    <a:pt x="15345" y="39429"/>
                    <a:pt x="15645" y="40263"/>
                    <a:pt x="15912" y="41130"/>
                  </a:cubicBezTo>
                  <a:cubicBezTo>
                    <a:pt x="12276" y="41130"/>
                    <a:pt x="8607" y="40596"/>
                    <a:pt x="5171" y="39429"/>
                  </a:cubicBezTo>
                  <a:cubicBezTo>
                    <a:pt x="5238" y="39595"/>
                    <a:pt x="5305" y="39696"/>
                    <a:pt x="5338" y="39862"/>
                  </a:cubicBezTo>
                  <a:cubicBezTo>
                    <a:pt x="7640" y="40630"/>
                    <a:pt x="10075" y="41130"/>
                    <a:pt x="12477" y="41330"/>
                  </a:cubicBezTo>
                  <a:cubicBezTo>
                    <a:pt x="13644" y="41430"/>
                    <a:pt x="14812" y="41463"/>
                    <a:pt x="15979" y="41463"/>
                  </a:cubicBezTo>
                  <a:cubicBezTo>
                    <a:pt x="16680" y="43798"/>
                    <a:pt x="17413" y="46167"/>
                    <a:pt x="18014" y="48535"/>
                  </a:cubicBezTo>
                  <a:lnTo>
                    <a:pt x="17980" y="48535"/>
                  </a:lnTo>
                  <a:cubicBezTo>
                    <a:pt x="16770" y="48660"/>
                    <a:pt x="15549" y="48722"/>
                    <a:pt x="14327" y="48722"/>
                  </a:cubicBezTo>
                  <a:cubicBezTo>
                    <a:pt x="12620" y="48722"/>
                    <a:pt x="10913" y="48602"/>
                    <a:pt x="9241" y="48368"/>
                  </a:cubicBezTo>
                  <a:cubicBezTo>
                    <a:pt x="9274" y="48502"/>
                    <a:pt x="9374" y="48669"/>
                    <a:pt x="9441" y="48802"/>
                  </a:cubicBezTo>
                  <a:cubicBezTo>
                    <a:pt x="11109" y="49036"/>
                    <a:pt x="12877" y="49136"/>
                    <a:pt x="14578" y="49136"/>
                  </a:cubicBezTo>
                  <a:cubicBezTo>
                    <a:pt x="15679" y="49136"/>
                    <a:pt x="16880" y="49102"/>
                    <a:pt x="17980" y="48969"/>
                  </a:cubicBezTo>
                  <a:cubicBezTo>
                    <a:pt x="18014" y="48969"/>
                    <a:pt x="18081" y="48935"/>
                    <a:pt x="18081" y="48935"/>
                  </a:cubicBezTo>
                  <a:cubicBezTo>
                    <a:pt x="18314" y="49970"/>
                    <a:pt x="18614" y="50970"/>
                    <a:pt x="18848" y="52004"/>
                  </a:cubicBezTo>
                  <a:cubicBezTo>
                    <a:pt x="19848" y="56041"/>
                    <a:pt x="20782" y="60144"/>
                    <a:pt x="21483" y="64280"/>
                  </a:cubicBezTo>
                  <a:cubicBezTo>
                    <a:pt x="21650" y="64380"/>
                    <a:pt x="21750" y="64480"/>
                    <a:pt x="21750" y="64480"/>
                  </a:cubicBezTo>
                  <a:cubicBezTo>
                    <a:pt x="21783" y="64347"/>
                    <a:pt x="21783" y="64180"/>
                    <a:pt x="21817" y="64046"/>
                  </a:cubicBezTo>
                  <a:cubicBezTo>
                    <a:pt x="21249" y="60644"/>
                    <a:pt x="20482" y="57208"/>
                    <a:pt x="19682" y="53839"/>
                  </a:cubicBezTo>
                  <a:cubicBezTo>
                    <a:pt x="20649" y="53205"/>
                    <a:pt x="21616" y="52605"/>
                    <a:pt x="22484" y="51871"/>
                  </a:cubicBezTo>
                  <a:cubicBezTo>
                    <a:pt x="22684" y="51704"/>
                    <a:pt x="22851" y="51604"/>
                    <a:pt x="23084" y="51437"/>
                  </a:cubicBezTo>
                  <a:lnTo>
                    <a:pt x="23084" y="50937"/>
                  </a:lnTo>
                  <a:cubicBezTo>
                    <a:pt x="21950" y="51804"/>
                    <a:pt x="20816" y="52671"/>
                    <a:pt x="19615" y="53439"/>
                  </a:cubicBezTo>
                  <a:cubicBezTo>
                    <a:pt x="18914" y="50503"/>
                    <a:pt x="18114" y="47601"/>
                    <a:pt x="17280" y="44666"/>
                  </a:cubicBezTo>
                  <a:cubicBezTo>
                    <a:pt x="18247" y="44032"/>
                    <a:pt x="19115" y="43432"/>
                    <a:pt x="19982" y="42764"/>
                  </a:cubicBezTo>
                  <a:cubicBezTo>
                    <a:pt x="20649" y="42264"/>
                    <a:pt x="21283" y="41697"/>
                    <a:pt x="21917" y="41163"/>
                  </a:cubicBezTo>
                  <a:cubicBezTo>
                    <a:pt x="21850" y="41030"/>
                    <a:pt x="21850" y="40863"/>
                    <a:pt x="21817" y="40763"/>
                  </a:cubicBezTo>
                  <a:cubicBezTo>
                    <a:pt x="20349" y="42031"/>
                    <a:pt x="18814" y="43265"/>
                    <a:pt x="17180" y="44299"/>
                  </a:cubicBezTo>
                  <a:cubicBezTo>
                    <a:pt x="16913" y="43298"/>
                    <a:pt x="16579" y="42297"/>
                    <a:pt x="16279" y="41297"/>
                  </a:cubicBezTo>
                  <a:cubicBezTo>
                    <a:pt x="16279" y="41274"/>
                    <a:pt x="16279" y="41235"/>
                    <a:pt x="16235" y="41235"/>
                  </a:cubicBezTo>
                  <a:cubicBezTo>
                    <a:pt x="16216" y="41235"/>
                    <a:pt x="16187" y="41243"/>
                    <a:pt x="16146" y="41263"/>
                  </a:cubicBezTo>
                  <a:cubicBezTo>
                    <a:pt x="16079" y="40930"/>
                    <a:pt x="15979" y="40596"/>
                    <a:pt x="15846" y="40263"/>
                  </a:cubicBezTo>
                  <a:cubicBezTo>
                    <a:pt x="15479" y="39128"/>
                    <a:pt x="15145" y="38028"/>
                    <a:pt x="14778" y="36927"/>
                  </a:cubicBezTo>
                  <a:cubicBezTo>
                    <a:pt x="15746" y="36193"/>
                    <a:pt x="16646" y="35426"/>
                    <a:pt x="17513" y="34592"/>
                  </a:cubicBezTo>
                  <a:cubicBezTo>
                    <a:pt x="18181" y="33958"/>
                    <a:pt x="18814" y="33291"/>
                    <a:pt x="19448" y="32624"/>
                  </a:cubicBezTo>
                  <a:cubicBezTo>
                    <a:pt x="19415" y="32490"/>
                    <a:pt x="19348" y="32324"/>
                    <a:pt x="19315" y="32190"/>
                  </a:cubicBezTo>
                  <a:cubicBezTo>
                    <a:pt x="17914" y="33791"/>
                    <a:pt x="16313" y="35259"/>
                    <a:pt x="14645" y="36527"/>
                  </a:cubicBezTo>
                  <a:cubicBezTo>
                    <a:pt x="13677" y="33691"/>
                    <a:pt x="12743" y="30856"/>
                    <a:pt x="11676" y="28087"/>
                  </a:cubicBezTo>
                  <a:cubicBezTo>
                    <a:pt x="12643" y="27353"/>
                    <a:pt x="13577" y="26586"/>
                    <a:pt x="14445" y="25752"/>
                  </a:cubicBezTo>
                  <a:cubicBezTo>
                    <a:pt x="14978" y="25252"/>
                    <a:pt x="15512" y="24685"/>
                    <a:pt x="16012" y="24151"/>
                  </a:cubicBezTo>
                  <a:cubicBezTo>
                    <a:pt x="15979" y="24018"/>
                    <a:pt x="15946" y="23918"/>
                    <a:pt x="15846" y="23784"/>
                  </a:cubicBezTo>
                  <a:cubicBezTo>
                    <a:pt x="14578" y="25185"/>
                    <a:pt x="13110" y="26519"/>
                    <a:pt x="11576" y="27687"/>
                  </a:cubicBezTo>
                  <a:cubicBezTo>
                    <a:pt x="11476" y="27420"/>
                    <a:pt x="11342" y="27153"/>
                    <a:pt x="11276" y="26853"/>
                  </a:cubicBezTo>
                  <a:cubicBezTo>
                    <a:pt x="10475" y="24618"/>
                    <a:pt x="9641" y="22417"/>
                    <a:pt x="8774" y="20182"/>
                  </a:cubicBezTo>
                  <a:cubicBezTo>
                    <a:pt x="9474" y="19314"/>
                    <a:pt x="10142" y="18380"/>
                    <a:pt x="10775" y="17480"/>
                  </a:cubicBezTo>
                  <a:cubicBezTo>
                    <a:pt x="11109" y="16946"/>
                    <a:pt x="11442" y="16446"/>
                    <a:pt x="11776" y="15878"/>
                  </a:cubicBezTo>
                  <a:cubicBezTo>
                    <a:pt x="11743" y="15778"/>
                    <a:pt x="11643" y="15645"/>
                    <a:pt x="11576" y="15512"/>
                  </a:cubicBezTo>
                  <a:cubicBezTo>
                    <a:pt x="10642" y="17013"/>
                    <a:pt x="9675" y="18447"/>
                    <a:pt x="8607" y="19781"/>
                  </a:cubicBezTo>
                  <a:cubicBezTo>
                    <a:pt x="7807" y="17746"/>
                    <a:pt x="7006" y="15678"/>
                    <a:pt x="6172" y="13644"/>
                  </a:cubicBezTo>
                  <a:lnTo>
                    <a:pt x="5438" y="11776"/>
                  </a:lnTo>
                  <a:cubicBezTo>
                    <a:pt x="5905" y="10508"/>
                    <a:pt x="6305" y="9274"/>
                    <a:pt x="6672" y="7973"/>
                  </a:cubicBezTo>
                  <a:cubicBezTo>
                    <a:pt x="6606" y="7806"/>
                    <a:pt x="6472" y="7673"/>
                    <a:pt x="6406" y="7539"/>
                  </a:cubicBezTo>
                  <a:cubicBezTo>
                    <a:pt x="6072" y="8807"/>
                    <a:pt x="5672" y="10008"/>
                    <a:pt x="5238" y="11208"/>
                  </a:cubicBezTo>
                  <a:cubicBezTo>
                    <a:pt x="3770" y="7639"/>
                    <a:pt x="2303" y="4070"/>
                    <a:pt x="802" y="467"/>
                  </a:cubicBezTo>
                  <a:cubicBezTo>
                    <a:pt x="802" y="434"/>
                    <a:pt x="768" y="367"/>
                    <a:pt x="768" y="334"/>
                  </a:cubicBezTo>
                  <a:lnTo>
                    <a:pt x="435" y="0"/>
                  </a:ln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5" name="Google Shape;1052;p33"/>
          <p:cNvGrpSpPr>
            <a:grpSpLocks/>
          </p:cNvGrpSpPr>
          <p:nvPr/>
        </p:nvGrpSpPr>
        <p:grpSpPr bwMode="auto">
          <a:xfrm rot="-4280205">
            <a:off x="8366919" y="4179094"/>
            <a:ext cx="333375" cy="1357313"/>
            <a:chOff x="2815525" y="3515450"/>
            <a:chExt cx="332750" cy="1358500"/>
          </a:xfrm>
        </p:grpSpPr>
        <p:sp>
          <p:nvSpPr>
            <p:cNvPr id="26" name="Google Shape;1053;p33"/>
            <p:cNvSpPr>
              <a:spLocks/>
            </p:cNvSpPr>
            <p:nvPr/>
          </p:nvSpPr>
          <p:spPr bwMode="auto">
            <a:xfrm>
              <a:off x="2816350" y="3515450"/>
              <a:ext cx="331925" cy="1358500"/>
            </a:xfrm>
            <a:custGeom>
              <a:avLst/>
              <a:gdLst>
                <a:gd name="T0" fmla="*/ 4170 w 13277"/>
                <a:gd name="T1" fmla="*/ 1 h 54340"/>
                <a:gd name="T2" fmla="*/ 4037 w 13277"/>
                <a:gd name="T3" fmla="*/ 368 h 54340"/>
                <a:gd name="T4" fmla="*/ 1835 w 13277"/>
                <a:gd name="T5" fmla="*/ 8173 h 54340"/>
                <a:gd name="T6" fmla="*/ 1735 w 13277"/>
                <a:gd name="T7" fmla="*/ 8607 h 54340"/>
                <a:gd name="T8" fmla="*/ 467 w 13277"/>
                <a:gd name="T9" fmla="*/ 16179 h 54340"/>
                <a:gd name="T10" fmla="*/ 434 w 13277"/>
                <a:gd name="T11" fmla="*/ 16546 h 54340"/>
                <a:gd name="T12" fmla="*/ 0 w 13277"/>
                <a:gd name="T13" fmla="*/ 24318 h 54340"/>
                <a:gd name="T14" fmla="*/ 0 w 13277"/>
                <a:gd name="T15" fmla="*/ 24685 h 54340"/>
                <a:gd name="T16" fmla="*/ 467 w 13277"/>
                <a:gd name="T17" fmla="*/ 31690 h 54340"/>
                <a:gd name="T18" fmla="*/ 501 w 13277"/>
                <a:gd name="T19" fmla="*/ 32057 h 54340"/>
                <a:gd name="T20" fmla="*/ 1969 w 13277"/>
                <a:gd name="T21" fmla="*/ 39462 h 54340"/>
                <a:gd name="T22" fmla="*/ 2035 w 13277"/>
                <a:gd name="T23" fmla="*/ 39829 h 54340"/>
                <a:gd name="T24" fmla="*/ 8640 w 13277"/>
                <a:gd name="T25" fmla="*/ 54140 h 54340"/>
                <a:gd name="T26" fmla="*/ 8807 w 13277"/>
                <a:gd name="T27" fmla="*/ 54340 h 54340"/>
                <a:gd name="T28" fmla="*/ 8974 w 13277"/>
                <a:gd name="T29" fmla="*/ 54040 h 54340"/>
                <a:gd name="T30" fmla="*/ 12276 w 13277"/>
                <a:gd name="T31" fmla="*/ 44399 h 54340"/>
                <a:gd name="T32" fmla="*/ 12343 w 13277"/>
                <a:gd name="T33" fmla="*/ 44032 h 54340"/>
                <a:gd name="T34" fmla="*/ 13210 w 13277"/>
                <a:gd name="T35" fmla="*/ 36227 h 54340"/>
                <a:gd name="T36" fmla="*/ 13210 w 13277"/>
                <a:gd name="T37" fmla="*/ 35893 h 54340"/>
                <a:gd name="T38" fmla="*/ 12976 w 13277"/>
                <a:gd name="T39" fmla="*/ 29055 h 54340"/>
                <a:gd name="T40" fmla="*/ 12943 w 13277"/>
                <a:gd name="T41" fmla="*/ 28721 h 54340"/>
                <a:gd name="T42" fmla="*/ 11976 w 13277"/>
                <a:gd name="T43" fmla="*/ 21783 h 54340"/>
                <a:gd name="T44" fmla="*/ 11876 w 13277"/>
                <a:gd name="T45" fmla="*/ 21450 h 54340"/>
                <a:gd name="T46" fmla="*/ 10141 w 13277"/>
                <a:gd name="T47" fmla="*/ 14545 h 54340"/>
                <a:gd name="T48" fmla="*/ 10008 w 13277"/>
                <a:gd name="T49" fmla="*/ 14211 h 54340"/>
                <a:gd name="T50" fmla="*/ 7606 w 13277"/>
                <a:gd name="T51" fmla="*/ 7440 h 54340"/>
                <a:gd name="T52" fmla="*/ 7439 w 13277"/>
                <a:gd name="T53" fmla="*/ 7039 h 54340"/>
                <a:gd name="T54" fmla="*/ 4337 w 13277"/>
                <a:gd name="T55" fmla="*/ 334 h 54340"/>
                <a:gd name="T56" fmla="*/ 4170 w 13277"/>
                <a:gd name="T57" fmla="*/ 1 h 54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77" h="54340" extrusionOk="0">
                  <a:moveTo>
                    <a:pt x="4170" y="1"/>
                  </a:moveTo>
                  <a:lnTo>
                    <a:pt x="4037" y="368"/>
                  </a:lnTo>
                  <a:cubicBezTo>
                    <a:pt x="3136" y="3036"/>
                    <a:pt x="2402" y="5672"/>
                    <a:pt x="1835" y="8173"/>
                  </a:cubicBezTo>
                  <a:cubicBezTo>
                    <a:pt x="1802" y="8307"/>
                    <a:pt x="1802" y="8474"/>
                    <a:pt x="1735" y="8607"/>
                  </a:cubicBezTo>
                  <a:cubicBezTo>
                    <a:pt x="1168" y="11209"/>
                    <a:pt x="734" y="13777"/>
                    <a:pt x="467" y="16179"/>
                  </a:cubicBezTo>
                  <a:cubicBezTo>
                    <a:pt x="467" y="16313"/>
                    <a:pt x="434" y="16446"/>
                    <a:pt x="434" y="16546"/>
                  </a:cubicBezTo>
                  <a:cubicBezTo>
                    <a:pt x="134" y="19281"/>
                    <a:pt x="0" y="21850"/>
                    <a:pt x="0" y="24318"/>
                  </a:cubicBezTo>
                  <a:lnTo>
                    <a:pt x="0" y="24685"/>
                  </a:lnTo>
                  <a:cubicBezTo>
                    <a:pt x="0" y="27187"/>
                    <a:pt x="167" y="29522"/>
                    <a:pt x="467" y="31690"/>
                  </a:cubicBezTo>
                  <a:cubicBezTo>
                    <a:pt x="467" y="31824"/>
                    <a:pt x="501" y="31957"/>
                    <a:pt x="501" y="32057"/>
                  </a:cubicBezTo>
                  <a:cubicBezTo>
                    <a:pt x="834" y="34792"/>
                    <a:pt x="1368" y="37227"/>
                    <a:pt x="1969" y="39462"/>
                  </a:cubicBezTo>
                  <a:cubicBezTo>
                    <a:pt x="1969" y="39562"/>
                    <a:pt x="2002" y="39696"/>
                    <a:pt x="2035" y="39829"/>
                  </a:cubicBezTo>
                  <a:cubicBezTo>
                    <a:pt x="4370" y="48169"/>
                    <a:pt x="7839" y="53072"/>
                    <a:pt x="8640" y="54140"/>
                  </a:cubicBezTo>
                  <a:cubicBezTo>
                    <a:pt x="8773" y="54240"/>
                    <a:pt x="8807" y="54340"/>
                    <a:pt x="8807" y="54340"/>
                  </a:cubicBezTo>
                  <a:cubicBezTo>
                    <a:pt x="8873" y="54240"/>
                    <a:pt x="8940" y="54140"/>
                    <a:pt x="8974" y="54040"/>
                  </a:cubicBezTo>
                  <a:cubicBezTo>
                    <a:pt x="10508" y="50904"/>
                    <a:pt x="11609" y="47668"/>
                    <a:pt x="12276" y="44399"/>
                  </a:cubicBezTo>
                  <a:cubicBezTo>
                    <a:pt x="12309" y="44299"/>
                    <a:pt x="12309" y="44166"/>
                    <a:pt x="12343" y="44032"/>
                  </a:cubicBezTo>
                  <a:cubicBezTo>
                    <a:pt x="12843" y="41464"/>
                    <a:pt x="13143" y="38829"/>
                    <a:pt x="13210" y="36227"/>
                  </a:cubicBezTo>
                  <a:lnTo>
                    <a:pt x="13210" y="35893"/>
                  </a:lnTo>
                  <a:cubicBezTo>
                    <a:pt x="13277" y="33558"/>
                    <a:pt x="13177" y="31323"/>
                    <a:pt x="12976" y="29055"/>
                  </a:cubicBezTo>
                  <a:cubicBezTo>
                    <a:pt x="12976" y="28988"/>
                    <a:pt x="12943" y="28855"/>
                    <a:pt x="12943" y="28721"/>
                  </a:cubicBezTo>
                  <a:cubicBezTo>
                    <a:pt x="12676" y="26353"/>
                    <a:pt x="12343" y="24018"/>
                    <a:pt x="11976" y="21783"/>
                  </a:cubicBezTo>
                  <a:cubicBezTo>
                    <a:pt x="11942" y="21650"/>
                    <a:pt x="11942" y="21550"/>
                    <a:pt x="11876" y="21450"/>
                  </a:cubicBezTo>
                  <a:cubicBezTo>
                    <a:pt x="11375" y="18981"/>
                    <a:pt x="10808" y="16679"/>
                    <a:pt x="10141" y="14545"/>
                  </a:cubicBezTo>
                  <a:cubicBezTo>
                    <a:pt x="10108" y="14445"/>
                    <a:pt x="10041" y="14344"/>
                    <a:pt x="10008" y="14211"/>
                  </a:cubicBezTo>
                  <a:cubicBezTo>
                    <a:pt x="9207" y="11676"/>
                    <a:pt x="8373" y="9374"/>
                    <a:pt x="7606" y="7440"/>
                  </a:cubicBezTo>
                  <a:cubicBezTo>
                    <a:pt x="7506" y="7306"/>
                    <a:pt x="7472" y="7173"/>
                    <a:pt x="7439" y="7039"/>
                  </a:cubicBezTo>
                  <a:cubicBezTo>
                    <a:pt x="6005" y="3603"/>
                    <a:pt x="4804" y="1168"/>
                    <a:pt x="4337" y="334"/>
                  </a:cubicBezTo>
                  <a:cubicBezTo>
                    <a:pt x="4270" y="134"/>
                    <a:pt x="4170" y="1"/>
                    <a:pt x="4170"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 name="Google Shape;1054;p33"/>
            <p:cNvSpPr>
              <a:spLocks/>
            </p:cNvSpPr>
            <p:nvPr/>
          </p:nvSpPr>
          <p:spPr bwMode="auto">
            <a:xfrm>
              <a:off x="2815525" y="3515450"/>
              <a:ext cx="331075" cy="1357675"/>
            </a:xfrm>
            <a:custGeom>
              <a:avLst/>
              <a:gdLst>
                <a:gd name="T0" fmla="*/ 4070 w 13243"/>
                <a:gd name="T1" fmla="*/ 368 h 54307"/>
                <a:gd name="T2" fmla="*/ 6071 w 13243"/>
                <a:gd name="T3" fmla="*/ 13177 h 54307"/>
                <a:gd name="T4" fmla="*/ 1801 w 13243"/>
                <a:gd name="T5" fmla="*/ 8607 h 54307"/>
                <a:gd name="T6" fmla="*/ 6171 w 13243"/>
                <a:gd name="T7" fmla="*/ 13677 h 54307"/>
                <a:gd name="T8" fmla="*/ 500 w 13243"/>
                <a:gd name="T9" fmla="*/ 16146 h 54307"/>
                <a:gd name="T10" fmla="*/ 4804 w 13243"/>
                <a:gd name="T11" fmla="*/ 19682 h 54307"/>
                <a:gd name="T12" fmla="*/ 7205 w 13243"/>
                <a:gd name="T13" fmla="*/ 21483 h 54307"/>
                <a:gd name="T14" fmla="*/ 0 w 13243"/>
                <a:gd name="T15" fmla="*/ 24285 h 54307"/>
                <a:gd name="T16" fmla="*/ 5070 w 13243"/>
                <a:gd name="T17" fmla="*/ 26987 h 54307"/>
                <a:gd name="T18" fmla="*/ 8373 w 13243"/>
                <a:gd name="T19" fmla="*/ 32791 h 54307"/>
                <a:gd name="T20" fmla="*/ 500 w 13243"/>
                <a:gd name="T21" fmla="*/ 31657 h 54307"/>
                <a:gd name="T22" fmla="*/ 534 w 13243"/>
                <a:gd name="T23" fmla="*/ 32024 h 54307"/>
                <a:gd name="T24" fmla="*/ 8540 w 13243"/>
                <a:gd name="T25" fmla="*/ 35226 h 54307"/>
                <a:gd name="T26" fmla="*/ 8806 w 13243"/>
                <a:gd name="T27" fmla="*/ 41164 h 54307"/>
                <a:gd name="T28" fmla="*/ 2002 w 13243"/>
                <a:gd name="T29" fmla="*/ 39396 h 54307"/>
                <a:gd name="T30" fmla="*/ 6038 w 13243"/>
                <a:gd name="T31" fmla="*/ 40997 h 54307"/>
                <a:gd name="T32" fmla="*/ 8840 w 13243"/>
                <a:gd name="T33" fmla="*/ 41497 h 54307"/>
                <a:gd name="T34" fmla="*/ 8673 w 13243"/>
                <a:gd name="T35" fmla="*/ 54073 h 54307"/>
                <a:gd name="T36" fmla="*/ 9007 w 13243"/>
                <a:gd name="T37" fmla="*/ 54006 h 54307"/>
                <a:gd name="T38" fmla="*/ 11742 w 13243"/>
                <a:gd name="T39" fmla="*/ 44666 h 54307"/>
                <a:gd name="T40" fmla="*/ 12376 w 13243"/>
                <a:gd name="T41" fmla="*/ 44032 h 54307"/>
                <a:gd name="T42" fmla="*/ 9207 w 13243"/>
                <a:gd name="T43" fmla="*/ 45367 h 54307"/>
                <a:gd name="T44" fmla="*/ 11442 w 13243"/>
                <a:gd name="T45" fmla="*/ 37127 h 54307"/>
                <a:gd name="T46" fmla="*/ 13243 w 13243"/>
                <a:gd name="T47" fmla="*/ 35893 h 54307"/>
                <a:gd name="T48" fmla="*/ 8840 w 13243"/>
                <a:gd name="T49" fmla="*/ 35293 h 54307"/>
                <a:gd name="T50" fmla="*/ 8840 w 13243"/>
                <a:gd name="T51" fmla="*/ 34292 h 54307"/>
                <a:gd name="T52" fmla="*/ 11208 w 13243"/>
                <a:gd name="T53" fmla="*/ 30156 h 54307"/>
                <a:gd name="T54" fmla="*/ 13009 w 13243"/>
                <a:gd name="T55" fmla="*/ 28655 h 54307"/>
                <a:gd name="T56" fmla="*/ 7872 w 13243"/>
                <a:gd name="T57" fmla="*/ 24018 h 54307"/>
                <a:gd name="T58" fmla="*/ 12009 w 13243"/>
                <a:gd name="T59" fmla="*/ 21783 h 54307"/>
                <a:gd name="T60" fmla="*/ 7839 w 13243"/>
                <a:gd name="T61" fmla="*/ 23718 h 54307"/>
                <a:gd name="T62" fmla="*/ 7005 w 13243"/>
                <a:gd name="T63" fmla="*/ 17347 h 54307"/>
                <a:gd name="T64" fmla="*/ 10174 w 13243"/>
                <a:gd name="T65" fmla="*/ 14545 h 54307"/>
                <a:gd name="T66" fmla="*/ 6972 w 13243"/>
                <a:gd name="T67" fmla="*/ 16980 h 54307"/>
                <a:gd name="T68" fmla="*/ 5971 w 13243"/>
                <a:gd name="T69" fmla="*/ 10141 h 54307"/>
                <a:gd name="T70" fmla="*/ 7472 w 13243"/>
                <a:gd name="T71" fmla="*/ 7039 h 54307"/>
                <a:gd name="T72" fmla="*/ 4403 w 13243"/>
                <a:gd name="T73" fmla="*/ 468 h 54307"/>
                <a:gd name="T74" fmla="*/ 4203 w 13243"/>
                <a:gd name="T75" fmla="*/ 1 h 54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43" h="54307" extrusionOk="0">
                  <a:moveTo>
                    <a:pt x="4203" y="1"/>
                  </a:moveTo>
                  <a:lnTo>
                    <a:pt x="4070" y="368"/>
                  </a:lnTo>
                  <a:cubicBezTo>
                    <a:pt x="4637" y="3670"/>
                    <a:pt x="5170" y="7006"/>
                    <a:pt x="5671" y="10308"/>
                  </a:cubicBezTo>
                  <a:cubicBezTo>
                    <a:pt x="5804" y="11276"/>
                    <a:pt x="5971" y="12210"/>
                    <a:pt x="6071" y="13177"/>
                  </a:cubicBezTo>
                  <a:cubicBezTo>
                    <a:pt x="4537" y="11643"/>
                    <a:pt x="3136" y="9975"/>
                    <a:pt x="1868" y="8173"/>
                  </a:cubicBezTo>
                  <a:cubicBezTo>
                    <a:pt x="1835" y="8307"/>
                    <a:pt x="1835" y="8474"/>
                    <a:pt x="1801" y="8607"/>
                  </a:cubicBezTo>
                  <a:cubicBezTo>
                    <a:pt x="3069" y="10442"/>
                    <a:pt x="4537" y="12110"/>
                    <a:pt x="6138" y="13677"/>
                  </a:cubicBezTo>
                  <a:lnTo>
                    <a:pt x="6171" y="13677"/>
                  </a:lnTo>
                  <a:cubicBezTo>
                    <a:pt x="6505" y="16012"/>
                    <a:pt x="6838" y="18314"/>
                    <a:pt x="7139" y="20649"/>
                  </a:cubicBezTo>
                  <a:cubicBezTo>
                    <a:pt x="4703" y="19448"/>
                    <a:pt x="2502" y="17947"/>
                    <a:pt x="500" y="16146"/>
                  </a:cubicBezTo>
                  <a:cubicBezTo>
                    <a:pt x="500" y="16279"/>
                    <a:pt x="467" y="16379"/>
                    <a:pt x="467" y="16513"/>
                  </a:cubicBezTo>
                  <a:cubicBezTo>
                    <a:pt x="1835" y="17680"/>
                    <a:pt x="3236" y="18781"/>
                    <a:pt x="4804" y="19682"/>
                  </a:cubicBezTo>
                  <a:cubicBezTo>
                    <a:pt x="5537" y="20182"/>
                    <a:pt x="6338" y="20616"/>
                    <a:pt x="7172" y="21016"/>
                  </a:cubicBezTo>
                  <a:cubicBezTo>
                    <a:pt x="7172" y="21149"/>
                    <a:pt x="7172" y="21316"/>
                    <a:pt x="7205" y="21483"/>
                  </a:cubicBezTo>
                  <a:cubicBezTo>
                    <a:pt x="7472" y="23484"/>
                    <a:pt x="7672" y="25452"/>
                    <a:pt x="7872" y="27454"/>
                  </a:cubicBezTo>
                  <a:cubicBezTo>
                    <a:pt x="5070" y="26820"/>
                    <a:pt x="2402" y="25719"/>
                    <a:pt x="0" y="24285"/>
                  </a:cubicBezTo>
                  <a:lnTo>
                    <a:pt x="0" y="24652"/>
                  </a:lnTo>
                  <a:cubicBezTo>
                    <a:pt x="1635" y="25619"/>
                    <a:pt x="3336" y="26386"/>
                    <a:pt x="5070" y="26987"/>
                  </a:cubicBezTo>
                  <a:cubicBezTo>
                    <a:pt x="6004" y="27320"/>
                    <a:pt x="6972" y="27554"/>
                    <a:pt x="7906" y="27787"/>
                  </a:cubicBezTo>
                  <a:cubicBezTo>
                    <a:pt x="8073" y="29455"/>
                    <a:pt x="8239" y="31123"/>
                    <a:pt x="8373" y="32791"/>
                  </a:cubicBezTo>
                  <a:cubicBezTo>
                    <a:pt x="8473" y="33491"/>
                    <a:pt x="8506" y="34225"/>
                    <a:pt x="8540" y="34959"/>
                  </a:cubicBezTo>
                  <a:cubicBezTo>
                    <a:pt x="5704" y="34325"/>
                    <a:pt x="2969" y="33191"/>
                    <a:pt x="500" y="31657"/>
                  </a:cubicBezTo>
                  <a:cubicBezTo>
                    <a:pt x="500" y="31790"/>
                    <a:pt x="534" y="31890"/>
                    <a:pt x="534" y="32024"/>
                  </a:cubicBezTo>
                  <a:cubicBezTo>
                    <a:pt x="2202" y="33024"/>
                    <a:pt x="4003" y="33858"/>
                    <a:pt x="5838" y="34492"/>
                  </a:cubicBezTo>
                  <a:cubicBezTo>
                    <a:pt x="6705" y="34759"/>
                    <a:pt x="7639" y="35026"/>
                    <a:pt x="8540" y="35226"/>
                  </a:cubicBezTo>
                  <a:cubicBezTo>
                    <a:pt x="8673" y="37227"/>
                    <a:pt x="8806" y="39196"/>
                    <a:pt x="8840" y="41164"/>
                  </a:cubicBezTo>
                  <a:lnTo>
                    <a:pt x="8806" y="41164"/>
                  </a:lnTo>
                  <a:cubicBezTo>
                    <a:pt x="6438" y="40830"/>
                    <a:pt x="4170" y="40230"/>
                    <a:pt x="2002" y="39396"/>
                  </a:cubicBezTo>
                  <a:cubicBezTo>
                    <a:pt x="2002" y="39529"/>
                    <a:pt x="2035" y="39663"/>
                    <a:pt x="2068" y="39763"/>
                  </a:cubicBezTo>
                  <a:cubicBezTo>
                    <a:pt x="3369" y="40263"/>
                    <a:pt x="4703" y="40697"/>
                    <a:pt x="6038" y="40997"/>
                  </a:cubicBezTo>
                  <a:cubicBezTo>
                    <a:pt x="6905" y="41197"/>
                    <a:pt x="7839" y="41364"/>
                    <a:pt x="8740" y="41497"/>
                  </a:cubicBezTo>
                  <a:lnTo>
                    <a:pt x="8840" y="41497"/>
                  </a:lnTo>
                  <a:cubicBezTo>
                    <a:pt x="8840" y="42331"/>
                    <a:pt x="8873" y="43198"/>
                    <a:pt x="8873" y="44032"/>
                  </a:cubicBezTo>
                  <a:cubicBezTo>
                    <a:pt x="8906" y="47368"/>
                    <a:pt x="8873" y="50737"/>
                    <a:pt x="8673" y="54073"/>
                  </a:cubicBezTo>
                  <a:cubicBezTo>
                    <a:pt x="8773" y="54206"/>
                    <a:pt x="8840" y="54306"/>
                    <a:pt x="8840" y="54306"/>
                  </a:cubicBezTo>
                  <a:cubicBezTo>
                    <a:pt x="8906" y="54206"/>
                    <a:pt x="8940" y="54073"/>
                    <a:pt x="9007" y="54006"/>
                  </a:cubicBezTo>
                  <a:cubicBezTo>
                    <a:pt x="9140" y="51238"/>
                    <a:pt x="9207" y="48469"/>
                    <a:pt x="9207" y="45667"/>
                  </a:cubicBezTo>
                  <a:cubicBezTo>
                    <a:pt x="10074" y="45367"/>
                    <a:pt x="10908" y="45033"/>
                    <a:pt x="11742" y="44666"/>
                  </a:cubicBezTo>
                  <a:cubicBezTo>
                    <a:pt x="11909" y="44566"/>
                    <a:pt x="12109" y="44499"/>
                    <a:pt x="12276" y="44399"/>
                  </a:cubicBezTo>
                  <a:cubicBezTo>
                    <a:pt x="12342" y="44299"/>
                    <a:pt x="12342" y="44166"/>
                    <a:pt x="12376" y="44032"/>
                  </a:cubicBezTo>
                  <a:cubicBezTo>
                    <a:pt x="11342" y="44533"/>
                    <a:pt x="10274" y="45000"/>
                    <a:pt x="9207" y="45367"/>
                  </a:cubicBezTo>
                  <a:cubicBezTo>
                    <a:pt x="9207" y="42965"/>
                    <a:pt x="9140" y="40530"/>
                    <a:pt x="9007" y="38128"/>
                  </a:cubicBezTo>
                  <a:cubicBezTo>
                    <a:pt x="9840" y="37828"/>
                    <a:pt x="10674" y="37494"/>
                    <a:pt x="11442" y="37127"/>
                  </a:cubicBezTo>
                  <a:cubicBezTo>
                    <a:pt x="12075" y="36861"/>
                    <a:pt x="12676" y="36527"/>
                    <a:pt x="13243" y="36227"/>
                  </a:cubicBezTo>
                  <a:lnTo>
                    <a:pt x="13243" y="35893"/>
                  </a:lnTo>
                  <a:cubicBezTo>
                    <a:pt x="11875" y="36627"/>
                    <a:pt x="10474" y="37227"/>
                    <a:pt x="9007" y="37795"/>
                  </a:cubicBezTo>
                  <a:cubicBezTo>
                    <a:pt x="8973" y="36961"/>
                    <a:pt x="8873" y="36127"/>
                    <a:pt x="8840" y="35293"/>
                  </a:cubicBezTo>
                  <a:cubicBezTo>
                    <a:pt x="8840" y="35226"/>
                    <a:pt x="8840" y="35226"/>
                    <a:pt x="8873" y="35126"/>
                  </a:cubicBezTo>
                  <a:cubicBezTo>
                    <a:pt x="8873" y="34859"/>
                    <a:pt x="8873" y="34559"/>
                    <a:pt x="8840" y="34292"/>
                  </a:cubicBezTo>
                  <a:cubicBezTo>
                    <a:pt x="8806" y="33358"/>
                    <a:pt x="8706" y="32391"/>
                    <a:pt x="8640" y="31490"/>
                  </a:cubicBezTo>
                  <a:cubicBezTo>
                    <a:pt x="9507" y="31056"/>
                    <a:pt x="10374" y="30656"/>
                    <a:pt x="11208" y="30156"/>
                  </a:cubicBezTo>
                  <a:cubicBezTo>
                    <a:pt x="11842" y="29789"/>
                    <a:pt x="12476" y="29389"/>
                    <a:pt x="13043" y="28988"/>
                  </a:cubicBezTo>
                  <a:cubicBezTo>
                    <a:pt x="13043" y="28888"/>
                    <a:pt x="13009" y="28788"/>
                    <a:pt x="13009" y="28655"/>
                  </a:cubicBezTo>
                  <a:cubicBezTo>
                    <a:pt x="11642" y="29622"/>
                    <a:pt x="10141" y="30456"/>
                    <a:pt x="8573" y="31156"/>
                  </a:cubicBezTo>
                  <a:cubicBezTo>
                    <a:pt x="8406" y="28788"/>
                    <a:pt x="8173" y="26386"/>
                    <a:pt x="7872" y="24018"/>
                  </a:cubicBezTo>
                  <a:cubicBezTo>
                    <a:pt x="8740" y="23651"/>
                    <a:pt x="9640" y="23217"/>
                    <a:pt x="10474" y="22717"/>
                  </a:cubicBezTo>
                  <a:cubicBezTo>
                    <a:pt x="11008" y="22450"/>
                    <a:pt x="11508" y="22117"/>
                    <a:pt x="12009" y="21783"/>
                  </a:cubicBezTo>
                  <a:cubicBezTo>
                    <a:pt x="11975" y="21650"/>
                    <a:pt x="11975" y="21550"/>
                    <a:pt x="11909" y="21450"/>
                  </a:cubicBezTo>
                  <a:cubicBezTo>
                    <a:pt x="10641" y="22317"/>
                    <a:pt x="9240" y="23117"/>
                    <a:pt x="7839" y="23718"/>
                  </a:cubicBezTo>
                  <a:cubicBezTo>
                    <a:pt x="7806" y="23484"/>
                    <a:pt x="7806" y="23284"/>
                    <a:pt x="7739" y="23017"/>
                  </a:cubicBezTo>
                  <a:cubicBezTo>
                    <a:pt x="7505" y="21116"/>
                    <a:pt x="7239" y="19215"/>
                    <a:pt x="7005" y="17347"/>
                  </a:cubicBezTo>
                  <a:cubicBezTo>
                    <a:pt x="7739" y="16813"/>
                    <a:pt x="8406" y="16212"/>
                    <a:pt x="9073" y="15612"/>
                  </a:cubicBezTo>
                  <a:cubicBezTo>
                    <a:pt x="9474" y="15278"/>
                    <a:pt x="9840" y="14878"/>
                    <a:pt x="10174" y="14545"/>
                  </a:cubicBezTo>
                  <a:cubicBezTo>
                    <a:pt x="10141" y="14445"/>
                    <a:pt x="10074" y="14344"/>
                    <a:pt x="10041" y="14211"/>
                  </a:cubicBezTo>
                  <a:cubicBezTo>
                    <a:pt x="9073" y="15178"/>
                    <a:pt x="8039" y="16146"/>
                    <a:pt x="6972" y="16980"/>
                  </a:cubicBezTo>
                  <a:lnTo>
                    <a:pt x="6205" y="11709"/>
                  </a:lnTo>
                  <a:cubicBezTo>
                    <a:pt x="6138" y="11209"/>
                    <a:pt x="6038" y="10675"/>
                    <a:pt x="5971" y="10141"/>
                  </a:cubicBezTo>
                  <a:cubicBezTo>
                    <a:pt x="6538" y="9274"/>
                    <a:pt x="7072" y="8340"/>
                    <a:pt x="7639" y="7440"/>
                  </a:cubicBezTo>
                  <a:cubicBezTo>
                    <a:pt x="7539" y="7306"/>
                    <a:pt x="7505" y="7173"/>
                    <a:pt x="7472" y="7039"/>
                  </a:cubicBezTo>
                  <a:cubicBezTo>
                    <a:pt x="6972" y="7940"/>
                    <a:pt x="6471" y="8841"/>
                    <a:pt x="5871" y="9674"/>
                  </a:cubicBezTo>
                  <a:cubicBezTo>
                    <a:pt x="5404" y="6606"/>
                    <a:pt x="4904" y="3537"/>
                    <a:pt x="4403" y="468"/>
                  </a:cubicBezTo>
                  <a:cubicBezTo>
                    <a:pt x="4370" y="434"/>
                    <a:pt x="4370" y="368"/>
                    <a:pt x="4370" y="334"/>
                  </a:cubicBezTo>
                  <a:cubicBezTo>
                    <a:pt x="4303" y="134"/>
                    <a:pt x="4203" y="1"/>
                    <a:pt x="4203"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8" name="Google Shape;1055;p33"/>
          <p:cNvSpPr>
            <a:spLocks/>
          </p:cNvSpPr>
          <p:nvPr/>
        </p:nvSpPr>
        <p:spPr bwMode="auto">
          <a:xfrm flipH="1">
            <a:off x="1425575" y="4643438"/>
            <a:ext cx="187325" cy="184150"/>
          </a:xfrm>
          <a:custGeom>
            <a:avLst/>
            <a:gdLst>
              <a:gd name="T0" fmla="*/ 9836 w 13077"/>
              <a:gd name="T1" fmla="*/ 0 h 12835"/>
              <a:gd name="T2" fmla="*/ 9174 w 13077"/>
              <a:gd name="T3" fmla="*/ 96 h 12835"/>
              <a:gd name="T4" fmla="*/ 7473 w 13077"/>
              <a:gd name="T5" fmla="*/ 1797 h 12835"/>
              <a:gd name="T6" fmla="*/ 7340 w 13077"/>
              <a:gd name="T7" fmla="*/ 4399 h 12835"/>
              <a:gd name="T8" fmla="*/ 4738 w 13077"/>
              <a:gd name="T9" fmla="*/ 1964 h 12835"/>
              <a:gd name="T10" fmla="*/ 3258 w 13077"/>
              <a:gd name="T11" fmla="*/ 1682 h 12835"/>
              <a:gd name="T12" fmla="*/ 1302 w 13077"/>
              <a:gd name="T13" fmla="*/ 2297 h 12835"/>
              <a:gd name="T14" fmla="*/ 234 w 13077"/>
              <a:gd name="T15" fmla="*/ 5600 h 12835"/>
              <a:gd name="T16" fmla="*/ 1936 w 13077"/>
              <a:gd name="T17" fmla="*/ 8769 h 12835"/>
              <a:gd name="T18" fmla="*/ 11017 w 13077"/>
              <a:gd name="T19" fmla="*/ 12835 h 12835"/>
              <a:gd name="T20" fmla="*/ 11843 w 13077"/>
              <a:gd name="T21" fmla="*/ 12805 h 12835"/>
              <a:gd name="T22" fmla="*/ 11809 w 13077"/>
              <a:gd name="T23" fmla="*/ 8969 h 12835"/>
              <a:gd name="T24" fmla="*/ 12810 w 13077"/>
              <a:gd name="T25" fmla="*/ 5299 h 12835"/>
              <a:gd name="T26" fmla="*/ 12410 w 13077"/>
              <a:gd name="T27" fmla="*/ 1597 h 12835"/>
              <a:gd name="T28" fmla="*/ 9836 w 13077"/>
              <a:gd name="T29" fmla="*/ 0 h 12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77" h="12835" extrusionOk="0">
                <a:moveTo>
                  <a:pt x="9836" y="0"/>
                </a:moveTo>
                <a:cubicBezTo>
                  <a:pt x="9614" y="0"/>
                  <a:pt x="9392" y="31"/>
                  <a:pt x="9174" y="96"/>
                </a:cubicBezTo>
                <a:cubicBezTo>
                  <a:pt x="8407" y="363"/>
                  <a:pt x="7773" y="1030"/>
                  <a:pt x="7473" y="1797"/>
                </a:cubicBezTo>
                <a:cubicBezTo>
                  <a:pt x="7173" y="2598"/>
                  <a:pt x="7173" y="3565"/>
                  <a:pt x="7340" y="4399"/>
                </a:cubicBezTo>
                <a:cubicBezTo>
                  <a:pt x="6672" y="3365"/>
                  <a:pt x="5838" y="2431"/>
                  <a:pt x="4738" y="1964"/>
                </a:cubicBezTo>
                <a:cubicBezTo>
                  <a:pt x="4275" y="1782"/>
                  <a:pt x="3766" y="1682"/>
                  <a:pt x="3258" y="1682"/>
                </a:cubicBezTo>
                <a:cubicBezTo>
                  <a:pt x="2558" y="1682"/>
                  <a:pt x="1863" y="1872"/>
                  <a:pt x="1302" y="2297"/>
                </a:cubicBezTo>
                <a:cubicBezTo>
                  <a:pt x="335" y="3065"/>
                  <a:pt x="1" y="4399"/>
                  <a:pt x="234" y="5600"/>
                </a:cubicBezTo>
                <a:cubicBezTo>
                  <a:pt x="435" y="6801"/>
                  <a:pt x="1135" y="7868"/>
                  <a:pt x="1936" y="8769"/>
                </a:cubicBezTo>
                <a:cubicBezTo>
                  <a:pt x="4219" y="11330"/>
                  <a:pt x="7616" y="12835"/>
                  <a:pt x="11017" y="12835"/>
                </a:cubicBezTo>
                <a:cubicBezTo>
                  <a:pt x="11292" y="12835"/>
                  <a:pt x="11568" y="12825"/>
                  <a:pt x="11843" y="12805"/>
                </a:cubicBezTo>
                <a:cubicBezTo>
                  <a:pt x="11409" y="11604"/>
                  <a:pt x="11576" y="10270"/>
                  <a:pt x="11809" y="8969"/>
                </a:cubicBezTo>
                <a:cubicBezTo>
                  <a:pt x="12110" y="7768"/>
                  <a:pt x="12577" y="6567"/>
                  <a:pt x="12810" y="5299"/>
                </a:cubicBezTo>
                <a:cubicBezTo>
                  <a:pt x="13077" y="4065"/>
                  <a:pt x="13010" y="2698"/>
                  <a:pt x="12410" y="1597"/>
                </a:cubicBezTo>
                <a:cubicBezTo>
                  <a:pt x="11888" y="663"/>
                  <a:pt x="10869" y="0"/>
                  <a:pt x="9836"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 name="Google Shape;1056;p33"/>
          <p:cNvSpPr>
            <a:spLocks/>
          </p:cNvSpPr>
          <p:nvPr/>
        </p:nvSpPr>
        <p:spPr bwMode="auto">
          <a:xfrm flipH="1">
            <a:off x="7762875" y="3946525"/>
            <a:ext cx="187325" cy="182563"/>
          </a:xfrm>
          <a:custGeom>
            <a:avLst/>
            <a:gdLst>
              <a:gd name="T0" fmla="*/ 5662 w 7507"/>
              <a:gd name="T1" fmla="*/ 1 h 7269"/>
              <a:gd name="T2" fmla="*/ 5305 w 7507"/>
              <a:gd name="T3" fmla="*/ 50 h 7269"/>
              <a:gd name="T4" fmla="*/ 4304 w 7507"/>
              <a:gd name="T5" fmla="*/ 1017 h 7269"/>
              <a:gd name="T6" fmla="*/ 4237 w 7507"/>
              <a:gd name="T7" fmla="*/ 2485 h 7269"/>
              <a:gd name="T8" fmla="*/ 2736 w 7507"/>
              <a:gd name="T9" fmla="*/ 1117 h 7269"/>
              <a:gd name="T10" fmla="*/ 1858 w 7507"/>
              <a:gd name="T11" fmla="*/ 920 h 7269"/>
              <a:gd name="T12" fmla="*/ 768 w 7507"/>
              <a:gd name="T13" fmla="*/ 1284 h 7269"/>
              <a:gd name="T14" fmla="*/ 134 w 7507"/>
              <a:gd name="T15" fmla="*/ 3152 h 7269"/>
              <a:gd name="T16" fmla="*/ 1102 w 7507"/>
              <a:gd name="T17" fmla="*/ 4953 h 7269"/>
              <a:gd name="T18" fmla="*/ 6354 w 7507"/>
              <a:gd name="T19" fmla="*/ 7268 h 7269"/>
              <a:gd name="T20" fmla="*/ 6772 w 7507"/>
              <a:gd name="T21" fmla="*/ 7255 h 7269"/>
              <a:gd name="T22" fmla="*/ 6806 w 7507"/>
              <a:gd name="T23" fmla="*/ 5154 h 7269"/>
              <a:gd name="T24" fmla="*/ 7406 w 7507"/>
              <a:gd name="T25" fmla="*/ 3019 h 7269"/>
              <a:gd name="T26" fmla="*/ 7139 w 7507"/>
              <a:gd name="T27" fmla="*/ 884 h 7269"/>
              <a:gd name="T28" fmla="*/ 5662 w 7507"/>
              <a:gd name="T29" fmla="*/ 1 h 7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07" h="7269" extrusionOk="0">
                <a:moveTo>
                  <a:pt x="5662" y="1"/>
                </a:moveTo>
                <a:cubicBezTo>
                  <a:pt x="5542" y="1"/>
                  <a:pt x="5423" y="16"/>
                  <a:pt x="5305" y="50"/>
                </a:cubicBezTo>
                <a:cubicBezTo>
                  <a:pt x="4838" y="183"/>
                  <a:pt x="4471" y="584"/>
                  <a:pt x="4304" y="1017"/>
                </a:cubicBezTo>
                <a:cubicBezTo>
                  <a:pt x="4137" y="1451"/>
                  <a:pt x="4137" y="2018"/>
                  <a:pt x="4237" y="2485"/>
                </a:cubicBezTo>
                <a:cubicBezTo>
                  <a:pt x="3837" y="1885"/>
                  <a:pt x="3337" y="1384"/>
                  <a:pt x="2736" y="1117"/>
                </a:cubicBezTo>
                <a:cubicBezTo>
                  <a:pt x="2463" y="988"/>
                  <a:pt x="2158" y="920"/>
                  <a:pt x="1858" y="920"/>
                </a:cubicBezTo>
                <a:cubicBezTo>
                  <a:pt x="1461" y="920"/>
                  <a:pt x="1071" y="1038"/>
                  <a:pt x="768" y="1284"/>
                </a:cubicBezTo>
                <a:cubicBezTo>
                  <a:pt x="234" y="1684"/>
                  <a:pt x="1" y="2485"/>
                  <a:pt x="134" y="3152"/>
                </a:cubicBezTo>
                <a:cubicBezTo>
                  <a:pt x="268" y="3819"/>
                  <a:pt x="635" y="4453"/>
                  <a:pt x="1102" y="4953"/>
                </a:cubicBezTo>
                <a:cubicBezTo>
                  <a:pt x="2411" y="6388"/>
                  <a:pt x="4362" y="7268"/>
                  <a:pt x="6354" y="7268"/>
                </a:cubicBezTo>
                <a:cubicBezTo>
                  <a:pt x="6493" y="7268"/>
                  <a:pt x="6633" y="7264"/>
                  <a:pt x="6772" y="7255"/>
                </a:cubicBezTo>
                <a:cubicBezTo>
                  <a:pt x="6505" y="6521"/>
                  <a:pt x="6606" y="5787"/>
                  <a:pt x="6806" y="5154"/>
                </a:cubicBezTo>
                <a:cubicBezTo>
                  <a:pt x="6972" y="4453"/>
                  <a:pt x="7273" y="3719"/>
                  <a:pt x="7406" y="3019"/>
                </a:cubicBezTo>
                <a:cubicBezTo>
                  <a:pt x="7506" y="2318"/>
                  <a:pt x="7506" y="1518"/>
                  <a:pt x="7139" y="884"/>
                </a:cubicBezTo>
                <a:cubicBezTo>
                  <a:pt x="6834" y="384"/>
                  <a:pt x="6252" y="1"/>
                  <a:pt x="5662" y="1"/>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 name="Google Shape;1057;p33"/>
          <p:cNvSpPr>
            <a:spLocks/>
          </p:cNvSpPr>
          <p:nvPr/>
        </p:nvSpPr>
        <p:spPr bwMode="auto">
          <a:xfrm flipH="1">
            <a:off x="641350" y="1119188"/>
            <a:ext cx="327025" cy="320675"/>
          </a:xfrm>
          <a:custGeom>
            <a:avLst/>
            <a:gdLst>
              <a:gd name="T0" fmla="*/ 3220 w 13043"/>
              <a:gd name="T1" fmla="*/ 0 h 12862"/>
              <a:gd name="T2" fmla="*/ 667 w 13043"/>
              <a:gd name="T3" fmla="*/ 1597 h 12862"/>
              <a:gd name="T4" fmla="*/ 234 w 13043"/>
              <a:gd name="T5" fmla="*/ 5333 h 12862"/>
              <a:gd name="T6" fmla="*/ 1234 w 13043"/>
              <a:gd name="T7" fmla="*/ 9002 h 12862"/>
              <a:gd name="T8" fmla="*/ 1201 w 13043"/>
              <a:gd name="T9" fmla="*/ 12838 h 12862"/>
              <a:gd name="T10" fmla="*/ 1937 w 13043"/>
              <a:gd name="T11" fmla="*/ 12861 h 12862"/>
              <a:gd name="T12" fmla="*/ 11108 w 13043"/>
              <a:gd name="T13" fmla="*/ 8768 h 12862"/>
              <a:gd name="T14" fmla="*/ 12843 w 13043"/>
              <a:gd name="T15" fmla="*/ 5599 h 12862"/>
              <a:gd name="T16" fmla="*/ 11742 w 13043"/>
              <a:gd name="T17" fmla="*/ 2330 h 12862"/>
              <a:gd name="T18" fmla="*/ 9808 w 13043"/>
              <a:gd name="T19" fmla="*/ 1690 h 12862"/>
              <a:gd name="T20" fmla="*/ 8340 w 13043"/>
              <a:gd name="T21" fmla="*/ 1997 h 12862"/>
              <a:gd name="T22" fmla="*/ 5704 w 13043"/>
              <a:gd name="T23" fmla="*/ 4399 h 12862"/>
              <a:gd name="T24" fmla="*/ 5571 w 13043"/>
              <a:gd name="T25" fmla="*/ 1830 h 12862"/>
              <a:gd name="T26" fmla="*/ 3870 w 13043"/>
              <a:gd name="T27" fmla="*/ 96 h 12862"/>
              <a:gd name="T28" fmla="*/ 3220 w 13043"/>
              <a:gd name="T29" fmla="*/ 0 h 12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43" h="12862" extrusionOk="0">
                <a:moveTo>
                  <a:pt x="3220" y="0"/>
                </a:moveTo>
                <a:cubicBezTo>
                  <a:pt x="2199" y="0"/>
                  <a:pt x="1162" y="663"/>
                  <a:pt x="667" y="1597"/>
                </a:cubicBezTo>
                <a:cubicBezTo>
                  <a:pt x="34" y="2697"/>
                  <a:pt x="0" y="4065"/>
                  <a:pt x="234" y="5333"/>
                </a:cubicBezTo>
                <a:cubicBezTo>
                  <a:pt x="501" y="6567"/>
                  <a:pt x="934" y="7768"/>
                  <a:pt x="1234" y="9002"/>
                </a:cubicBezTo>
                <a:cubicBezTo>
                  <a:pt x="1501" y="10269"/>
                  <a:pt x="1601" y="11604"/>
                  <a:pt x="1201" y="12838"/>
                </a:cubicBezTo>
                <a:cubicBezTo>
                  <a:pt x="1446" y="12854"/>
                  <a:pt x="1691" y="12861"/>
                  <a:pt x="1937" y="12861"/>
                </a:cubicBezTo>
                <a:cubicBezTo>
                  <a:pt x="5372" y="12861"/>
                  <a:pt x="8836" y="11352"/>
                  <a:pt x="11108" y="8768"/>
                </a:cubicBezTo>
                <a:cubicBezTo>
                  <a:pt x="11909" y="7868"/>
                  <a:pt x="12609" y="6834"/>
                  <a:pt x="12843" y="5599"/>
                </a:cubicBezTo>
                <a:cubicBezTo>
                  <a:pt x="13043" y="4399"/>
                  <a:pt x="12709" y="3064"/>
                  <a:pt x="11742" y="2330"/>
                </a:cubicBezTo>
                <a:cubicBezTo>
                  <a:pt x="11185" y="1889"/>
                  <a:pt x="10496" y="1690"/>
                  <a:pt x="9808" y="1690"/>
                </a:cubicBezTo>
                <a:cubicBezTo>
                  <a:pt x="9300" y="1690"/>
                  <a:pt x="8793" y="1799"/>
                  <a:pt x="8340" y="1997"/>
                </a:cubicBezTo>
                <a:cubicBezTo>
                  <a:pt x="7205" y="2431"/>
                  <a:pt x="6371" y="3365"/>
                  <a:pt x="5704" y="4399"/>
                </a:cubicBezTo>
                <a:cubicBezTo>
                  <a:pt x="5871" y="3565"/>
                  <a:pt x="5871" y="2597"/>
                  <a:pt x="5571" y="1830"/>
                </a:cubicBezTo>
                <a:cubicBezTo>
                  <a:pt x="5271" y="1030"/>
                  <a:pt x="4670" y="362"/>
                  <a:pt x="3870" y="96"/>
                </a:cubicBezTo>
                <a:cubicBezTo>
                  <a:pt x="3658" y="31"/>
                  <a:pt x="3439" y="0"/>
                  <a:pt x="3220"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Tree>
    <p:extLst>
      <p:ext uri="{BB962C8B-B14F-4D97-AF65-F5344CB8AC3E}">
        <p14:creationId xmlns:p14="http://schemas.microsoft.com/office/powerpoint/2010/main" val="32777129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2">
  <p:cSld name="1_background 2">
    <p:spTree>
      <p:nvGrpSpPr>
        <p:cNvPr id="1" name="Shape 1028"/>
        <p:cNvGrpSpPr/>
        <p:nvPr/>
      </p:nvGrpSpPr>
      <p:grpSpPr>
        <a:xfrm>
          <a:off x="0" y="0"/>
          <a:ext cx="0" cy="0"/>
          <a:chOff x="0" y="0"/>
          <a:chExt cx="0" cy="0"/>
        </a:xfrm>
      </p:grpSpPr>
      <p:sp>
        <p:nvSpPr>
          <p:cNvPr id="2" name="Google Shape;1029;p33"/>
          <p:cNvSpPr>
            <a:spLocks/>
          </p:cNvSpPr>
          <p:nvPr/>
        </p:nvSpPr>
        <p:spPr bwMode="auto">
          <a:xfrm rot="20603314">
            <a:off x="7548563" y="3616325"/>
            <a:ext cx="1862137" cy="1731963"/>
          </a:xfrm>
          <a:custGeom>
            <a:avLst/>
            <a:gdLst>
              <a:gd name="T0" fmla="*/ 26233 w 29939"/>
              <a:gd name="T1" fmla="*/ 0 h 19643"/>
              <a:gd name="T2" fmla="*/ 26167 w 29939"/>
              <a:gd name="T3" fmla="*/ 1 h 19643"/>
              <a:gd name="T4" fmla="*/ 23808 w 29939"/>
              <a:gd name="T5" fmla="*/ 998 h 19643"/>
              <a:gd name="T6" fmla="*/ 21859 w 29939"/>
              <a:gd name="T7" fmla="*/ 1390 h 19643"/>
              <a:gd name="T8" fmla="*/ 16232 w 29939"/>
              <a:gd name="T9" fmla="*/ 533 h 19643"/>
              <a:gd name="T10" fmla="*/ 15999 w 29939"/>
              <a:gd name="T11" fmla="*/ 530 h 19643"/>
              <a:gd name="T12" fmla="*/ 9520 w 29939"/>
              <a:gd name="T13" fmla="*/ 4155 h 19643"/>
              <a:gd name="T14" fmla="*/ 6563 w 29939"/>
              <a:gd name="T15" fmla="*/ 9039 h 19643"/>
              <a:gd name="T16" fmla="*/ 3572 w 29939"/>
              <a:gd name="T17" fmla="*/ 10385 h 19643"/>
              <a:gd name="T18" fmla="*/ 682 w 29939"/>
              <a:gd name="T19" fmla="*/ 14671 h 19643"/>
              <a:gd name="T20" fmla="*/ 6297 w 29939"/>
              <a:gd name="T21" fmla="*/ 17363 h 19643"/>
              <a:gd name="T22" fmla="*/ 19156 w 29939"/>
              <a:gd name="T23" fmla="*/ 19643 h 19643"/>
              <a:gd name="T24" fmla="*/ 19704 w 29939"/>
              <a:gd name="T25" fmla="*/ 19639 h 19643"/>
              <a:gd name="T26" fmla="*/ 25253 w 29939"/>
              <a:gd name="T27" fmla="*/ 18260 h 19643"/>
              <a:gd name="T28" fmla="*/ 27795 w 29939"/>
              <a:gd name="T29" fmla="*/ 14921 h 19643"/>
              <a:gd name="T30" fmla="*/ 28942 w 29939"/>
              <a:gd name="T31" fmla="*/ 3042 h 19643"/>
              <a:gd name="T32" fmla="*/ 26233 w 29939"/>
              <a:gd name="T33" fmla="*/ 0 h 19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39" h="19643" extrusionOk="0">
                <a:moveTo>
                  <a:pt x="26233" y="0"/>
                </a:moveTo>
                <a:cubicBezTo>
                  <a:pt x="26211" y="0"/>
                  <a:pt x="26189" y="1"/>
                  <a:pt x="26167" y="1"/>
                </a:cubicBezTo>
                <a:cubicBezTo>
                  <a:pt x="25303" y="35"/>
                  <a:pt x="24605" y="649"/>
                  <a:pt x="23808" y="998"/>
                </a:cubicBezTo>
                <a:cubicBezTo>
                  <a:pt x="23179" y="1284"/>
                  <a:pt x="22526" y="1390"/>
                  <a:pt x="21859" y="1390"/>
                </a:cubicBezTo>
                <a:cubicBezTo>
                  <a:pt x="20043" y="1390"/>
                  <a:pt x="18115" y="606"/>
                  <a:pt x="16232" y="533"/>
                </a:cubicBezTo>
                <a:cubicBezTo>
                  <a:pt x="16154" y="531"/>
                  <a:pt x="16077" y="530"/>
                  <a:pt x="15999" y="530"/>
                </a:cubicBezTo>
                <a:cubicBezTo>
                  <a:pt x="13362" y="530"/>
                  <a:pt x="10908" y="1895"/>
                  <a:pt x="9520" y="4155"/>
                </a:cubicBezTo>
                <a:cubicBezTo>
                  <a:pt x="8523" y="5800"/>
                  <a:pt x="8125" y="7926"/>
                  <a:pt x="6563" y="9039"/>
                </a:cubicBezTo>
                <a:cubicBezTo>
                  <a:pt x="5682" y="9687"/>
                  <a:pt x="4553" y="9887"/>
                  <a:pt x="3572" y="10385"/>
                </a:cubicBezTo>
                <a:cubicBezTo>
                  <a:pt x="2360" y="10967"/>
                  <a:pt x="0" y="13110"/>
                  <a:pt x="682" y="14671"/>
                </a:cubicBezTo>
                <a:cubicBezTo>
                  <a:pt x="1230" y="15917"/>
                  <a:pt x="5084" y="16931"/>
                  <a:pt x="6297" y="17363"/>
                </a:cubicBezTo>
                <a:cubicBezTo>
                  <a:pt x="10412" y="18878"/>
                  <a:pt x="14772" y="19643"/>
                  <a:pt x="19156" y="19643"/>
                </a:cubicBezTo>
                <a:cubicBezTo>
                  <a:pt x="19339" y="19643"/>
                  <a:pt x="19521" y="19642"/>
                  <a:pt x="19704" y="19639"/>
                </a:cubicBezTo>
                <a:cubicBezTo>
                  <a:pt x="21648" y="19606"/>
                  <a:pt x="23675" y="19390"/>
                  <a:pt x="25253" y="18260"/>
                </a:cubicBezTo>
                <a:cubicBezTo>
                  <a:pt x="26400" y="17429"/>
                  <a:pt x="27197" y="16200"/>
                  <a:pt x="27795" y="14921"/>
                </a:cubicBezTo>
                <a:cubicBezTo>
                  <a:pt x="29540" y="11216"/>
                  <a:pt x="29938" y="7012"/>
                  <a:pt x="28942" y="3042"/>
                </a:cubicBezTo>
                <a:cubicBezTo>
                  <a:pt x="28581" y="1634"/>
                  <a:pt x="27689" y="0"/>
                  <a:pt x="26233" y="0"/>
                </a:cubicBezTo>
                <a:close/>
              </a:path>
            </a:pathLst>
          </a:custGeom>
          <a:solidFill>
            <a:srgbClr val="BBE1F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 name="Google Shape;1030;p33"/>
          <p:cNvSpPr>
            <a:spLocks/>
          </p:cNvSpPr>
          <p:nvPr/>
        </p:nvSpPr>
        <p:spPr bwMode="auto">
          <a:xfrm rot="739462">
            <a:off x="-525463" y="-398463"/>
            <a:ext cx="1541463" cy="2708276"/>
          </a:xfrm>
          <a:custGeom>
            <a:avLst/>
            <a:gdLst>
              <a:gd name="T0" fmla="*/ 14182 w 23593"/>
              <a:gd name="T1" fmla="*/ 0 h 45172"/>
              <a:gd name="T2" fmla="*/ 11498 w 23593"/>
              <a:gd name="T3" fmla="*/ 496 h 45172"/>
              <a:gd name="T4" fmla="*/ 5749 w 23593"/>
              <a:gd name="T5" fmla="*/ 5663 h 45172"/>
              <a:gd name="T6" fmla="*/ 1363 w 23593"/>
              <a:gd name="T7" fmla="*/ 13505 h 45172"/>
              <a:gd name="T8" fmla="*/ 117 w 23593"/>
              <a:gd name="T9" fmla="*/ 25982 h 45172"/>
              <a:gd name="T10" fmla="*/ 948 w 23593"/>
              <a:gd name="T11" fmla="*/ 40070 h 45172"/>
              <a:gd name="T12" fmla="*/ 2559 w 23593"/>
              <a:gd name="T13" fmla="*/ 44257 h 45172"/>
              <a:gd name="T14" fmla="*/ 5143 w 23593"/>
              <a:gd name="T15" fmla="*/ 45171 h 45172"/>
              <a:gd name="T16" fmla="*/ 15203 w 23593"/>
              <a:gd name="T17" fmla="*/ 40967 h 45172"/>
              <a:gd name="T18" fmla="*/ 19140 w 23593"/>
              <a:gd name="T19" fmla="*/ 32478 h 45172"/>
              <a:gd name="T20" fmla="*/ 16665 w 23593"/>
              <a:gd name="T21" fmla="*/ 21546 h 45172"/>
              <a:gd name="T22" fmla="*/ 21051 w 23593"/>
              <a:gd name="T23" fmla="*/ 15083 h 45172"/>
              <a:gd name="T24" fmla="*/ 21566 w 23593"/>
              <a:gd name="T25" fmla="*/ 4118 h 45172"/>
              <a:gd name="T26" fmla="*/ 14182 w 23593"/>
              <a:gd name="T27" fmla="*/ 0 h 45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593" h="45172" extrusionOk="0">
                <a:moveTo>
                  <a:pt x="14182" y="0"/>
                </a:moveTo>
                <a:cubicBezTo>
                  <a:pt x="13269" y="0"/>
                  <a:pt x="12360" y="159"/>
                  <a:pt x="11498" y="496"/>
                </a:cubicBezTo>
                <a:cubicBezTo>
                  <a:pt x="9055" y="1443"/>
                  <a:pt x="7294" y="3553"/>
                  <a:pt x="5749" y="5663"/>
                </a:cubicBezTo>
                <a:cubicBezTo>
                  <a:pt x="3972" y="8089"/>
                  <a:pt x="2327" y="10647"/>
                  <a:pt x="1363" y="13505"/>
                </a:cubicBezTo>
                <a:cubicBezTo>
                  <a:pt x="1" y="17476"/>
                  <a:pt x="51" y="21779"/>
                  <a:pt x="117" y="25982"/>
                </a:cubicBezTo>
                <a:cubicBezTo>
                  <a:pt x="167" y="30684"/>
                  <a:pt x="234" y="35418"/>
                  <a:pt x="948" y="40070"/>
                </a:cubicBezTo>
                <a:cubicBezTo>
                  <a:pt x="1164" y="41582"/>
                  <a:pt x="1513" y="43160"/>
                  <a:pt x="2559" y="44257"/>
                </a:cubicBezTo>
                <a:cubicBezTo>
                  <a:pt x="3186" y="44907"/>
                  <a:pt x="4093" y="45171"/>
                  <a:pt x="5143" y="45171"/>
                </a:cubicBezTo>
                <a:cubicBezTo>
                  <a:pt x="8549" y="45171"/>
                  <a:pt x="13463" y="42390"/>
                  <a:pt x="15203" y="40967"/>
                </a:cubicBezTo>
                <a:cubicBezTo>
                  <a:pt x="17695" y="38907"/>
                  <a:pt x="19439" y="35718"/>
                  <a:pt x="19140" y="32478"/>
                </a:cubicBezTo>
                <a:cubicBezTo>
                  <a:pt x="18791" y="28706"/>
                  <a:pt x="15801" y="25234"/>
                  <a:pt x="16665" y="21546"/>
                </a:cubicBezTo>
                <a:cubicBezTo>
                  <a:pt x="17279" y="19004"/>
                  <a:pt x="19555" y="17260"/>
                  <a:pt x="21051" y="15083"/>
                </a:cubicBezTo>
                <a:cubicBezTo>
                  <a:pt x="23227" y="11893"/>
                  <a:pt x="23593" y="7424"/>
                  <a:pt x="21566" y="4118"/>
                </a:cubicBezTo>
                <a:cubicBezTo>
                  <a:pt x="20023" y="1602"/>
                  <a:pt x="17086" y="0"/>
                  <a:pt x="14182" y="0"/>
                </a:cubicBezTo>
                <a:close/>
              </a:path>
            </a:pathLst>
          </a:custGeom>
          <a:solidFill>
            <a:srgbClr val="BBE1F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4" name="Google Shape;1031;p33"/>
          <p:cNvGrpSpPr>
            <a:grpSpLocks/>
          </p:cNvGrpSpPr>
          <p:nvPr/>
        </p:nvGrpSpPr>
        <p:grpSpPr bwMode="auto">
          <a:xfrm>
            <a:off x="7712075" y="3187700"/>
            <a:ext cx="1489075" cy="1955800"/>
            <a:chOff x="1324450" y="3346550"/>
            <a:chExt cx="974050" cy="1279575"/>
          </a:xfrm>
        </p:grpSpPr>
        <p:sp>
          <p:nvSpPr>
            <p:cNvPr id="5" name="Google Shape;1032;p33"/>
            <p:cNvSpPr>
              <a:spLocks/>
            </p:cNvSpPr>
            <p:nvPr/>
          </p:nvSpPr>
          <p:spPr bwMode="auto">
            <a:xfrm>
              <a:off x="1590475" y="3463500"/>
              <a:ext cx="243275" cy="283825"/>
            </a:xfrm>
            <a:custGeom>
              <a:avLst/>
              <a:gdLst>
                <a:gd name="T0" fmla="*/ 5113 w 9731"/>
                <a:gd name="T1" fmla="*/ 1 h 11353"/>
                <a:gd name="T2" fmla="*/ 4871 w 9731"/>
                <a:gd name="T3" fmla="*/ 11 h 11353"/>
                <a:gd name="T4" fmla="*/ 7506 w 9731"/>
                <a:gd name="T5" fmla="*/ 11352 h 11353"/>
                <a:gd name="T6" fmla="*/ 5113 w 9731"/>
                <a:gd name="T7" fmla="*/ 1 h 11353"/>
              </a:gdLst>
              <a:ahLst/>
              <a:cxnLst>
                <a:cxn ang="0">
                  <a:pos x="T0" y="T1"/>
                </a:cxn>
                <a:cxn ang="0">
                  <a:pos x="T2" y="T3"/>
                </a:cxn>
                <a:cxn ang="0">
                  <a:pos x="T4" y="T5"/>
                </a:cxn>
                <a:cxn ang="0">
                  <a:pos x="T6" y="T7"/>
                </a:cxn>
              </a:cxnLst>
              <a:rect l="0" t="0" r="r" b="b"/>
              <a:pathLst>
                <a:path w="9731" h="11353" extrusionOk="0">
                  <a:moveTo>
                    <a:pt x="5113" y="1"/>
                  </a:moveTo>
                  <a:cubicBezTo>
                    <a:pt x="5034" y="1"/>
                    <a:pt x="4953" y="4"/>
                    <a:pt x="4871" y="11"/>
                  </a:cubicBezTo>
                  <a:cubicBezTo>
                    <a:pt x="0" y="378"/>
                    <a:pt x="7506" y="11352"/>
                    <a:pt x="7506" y="11352"/>
                  </a:cubicBezTo>
                  <a:cubicBezTo>
                    <a:pt x="7506" y="11352"/>
                    <a:pt x="9731" y="1"/>
                    <a:pt x="5113"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 name="Google Shape;1033;p33"/>
            <p:cNvSpPr>
              <a:spLocks/>
            </p:cNvSpPr>
            <p:nvPr/>
          </p:nvSpPr>
          <p:spPr bwMode="auto">
            <a:xfrm>
              <a:off x="1749200" y="3608725"/>
              <a:ext cx="242425" cy="290375"/>
            </a:xfrm>
            <a:custGeom>
              <a:avLst/>
              <a:gdLst>
                <a:gd name="T0" fmla="*/ 4613 w 9697"/>
                <a:gd name="T1" fmla="*/ 0 h 11615"/>
                <a:gd name="T2" fmla="*/ 5693 w 9697"/>
                <a:gd name="T3" fmla="*/ 11614 h 11615"/>
                <a:gd name="T4" fmla="*/ 4793 w 9697"/>
                <a:gd name="T5" fmla="*/ 6 h 11615"/>
                <a:gd name="T6" fmla="*/ 4613 w 9697"/>
                <a:gd name="T7" fmla="*/ 0 h 11615"/>
              </a:gdLst>
              <a:ahLst/>
              <a:cxnLst>
                <a:cxn ang="0">
                  <a:pos x="T0" y="T1"/>
                </a:cxn>
                <a:cxn ang="0">
                  <a:pos x="T2" y="T3"/>
                </a:cxn>
                <a:cxn ang="0">
                  <a:pos x="T4" y="T5"/>
                </a:cxn>
                <a:cxn ang="0">
                  <a:pos x="T6" y="T7"/>
                </a:cxn>
              </a:cxnLst>
              <a:rect l="0" t="0" r="r" b="b"/>
              <a:pathLst>
                <a:path w="9697" h="11615" extrusionOk="0">
                  <a:moveTo>
                    <a:pt x="4613" y="0"/>
                  </a:moveTo>
                  <a:cubicBezTo>
                    <a:pt x="0" y="0"/>
                    <a:pt x="5693" y="11614"/>
                    <a:pt x="5693" y="11614"/>
                  </a:cubicBezTo>
                  <a:cubicBezTo>
                    <a:pt x="5693" y="11614"/>
                    <a:pt x="9696" y="373"/>
                    <a:pt x="4793" y="6"/>
                  </a:cubicBezTo>
                  <a:cubicBezTo>
                    <a:pt x="4731" y="2"/>
                    <a:pt x="4671" y="0"/>
                    <a:pt x="4613"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 name="Google Shape;1034;p33"/>
            <p:cNvSpPr>
              <a:spLocks/>
            </p:cNvSpPr>
            <p:nvPr/>
          </p:nvSpPr>
          <p:spPr bwMode="auto">
            <a:xfrm>
              <a:off x="1903575" y="3725100"/>
              <a:ext cx="228150" cy="290750"/>
            </a:xfrm>
            <a:custGeom>
              <a:avLst/>
              <a:gdLst>
                <a:gd name="T0" fmla="*/ 3714 w 9126"/>
                <a:gd name="T1" fmla="*/ 0 h 11630"/>
                <a:gd name="T2" fmla="*/ 2654 w 9126"/>
                <a:gd name="T3" fmla="*/ 11629 h 11630"/>
                <a:gd name="T4" fmla="*/ 4422 w 9126"/>
                <a:gd name="T5" fmla="*/ 121 h 11630"/>
                <a:gd name="T6" fmla="*/ 3714 w 9126"/>
                <a:gd name="T7" fmla="*/ 0 h 11630"/>
              </a:gdLst>
              <a:ahLst/>
              <a:cxnLst>
                <a:cxn ang="0">
                  <a:pos x="T0" y="T1"/>
                </a:cxn>
                <a:cxn ang="0">
                  <a:pos x="T2" y="T3"/>
                </a:cxn>
                <a:cxn ang="0">
                  <a:pos x="T4" y="T5"/>
                </a:cxn>
                <a:cxn ang="0">
                  <a:pos x="T6" y="T7"/>
                </a:cxn>
              </a:cxnLst>
              <a:rect l="0" t="0" r="r" b="b"/>
              <a:pathLst>
                <a:path w="9126" h="11630" extrusionOk="0">
                  <a:moveTo>
                    <a:pt x="3714" y="0"/>
                  </a:moveTo>
                  <a:cubicBezTo>
                    <a:pt x="0" y="0"/>
                    <a:pt x="2654" y="11629"/>
                    <a:pt x="2654" y="11629"/>
                  </a:cubicBezTo>
                  <a:cubicBezTo>
                    <a:pt x="2654" y="11629"/>
                    <a:pt x="9125" y="1622"/>
                    <a:pt x="4422" y="121"/>
                  </a:cubicBezTo>
                  <a:cubicBezTo>
                    <a:pt x="4164" y="39"/>
                    <a:pt x="3928" y="0"/>
                    <a:pt x="371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 name="Google Shape;1035;p33"/>
            <p:cNvSpPr>
              <a:spLocks/>
            </p:cNvSpPr>
            <p:nvPr/>
          </p:nvSpPr>
          <p:spPr bwMode="auto">
            <a:xfrm>
              <a:off x="2026150" y="3841500"/>
              <a:ext cx="215650" cy="281075"/>
            </a:xfrm>
            <a:custGeom>
              <a:avLst/>
              <a:gdLst>
                <a:gd name="T0" fmla="*/ 3334 w 8626"/>
                <a:gd name="T1" fmla="*/ 0 h 11243"/>
                <a:gd name="T2" fmla="*/ 453 w 8626"/>
                <a:gd name="T3" fmla="*/ 11243 h 11243"/>
                <a:gd name="T4" fmla="*/ 4289 w 8626"/>
                <a:gd name="T5" fmla="*/ 268 h 11243"/>
                <a:gd name="T6" fmla="*/ 3334 w 8626"/>
                <a:gd name="T7" fmla="*/ 0 h 11243"/>
              </a:gdLst>
              <a:ahLst/>
              <a:cxnLst>
                <a:cxn ang="0">
                  <a:pos x="T0" y="T1"/>
                </a:cxn>
                <a:cxn ang="0">
                  <a:pos x="T2" y="T3"/>
                </a:cxn>
                <a:cxn ang="0">
                  <a:pos x="T4" y="T5"/>
                </a:cxn>
                <a:cxn ang="0">
                  <a:pos x="T6" y="T7"/>
                </a:cxn>
              </a:cxnLst>
              <a:rect l="0" t="0" r="r" b="b"/>
              <a:pathLst>
                <a:path w="8626" h="11243" extrusionOk="0">
                  <a:moveTo>
                    <a:pt x="3334" y="0"/>
                  </a:moveTo>
                  <a:cubicBezTo>
                    <a:pt x="1" y="0"/>
                    <a:pt x="453" y="11243"/>
                    <a:pt x="453" y="11243"/>
                  </a:cubicBezTo>
                  <a:cubicBezTo>
                    <a:pt x="453" y="11243"/>
                    <a:pt x="8625" y="2570"/>
                    <a:pt x="4289" y="268"/>
                  </a:cubicBezTo>
                  <a:cubicBezTo>
                    <a:pt x="3940" y="85"/>
                    <a:pt x="3623" y="0"/>
                    <a:pt x="3334"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 name="Google Shape;1036;p33"/>
            <p:cNvSpPr>
              <a:spLocks/>
            </p:cNvSpPr>
            <p:nvPr/>
          </p:nvSpPr>
          <p:spPr bwMode="auto">
            <a:xfrm>
              <a:off x="2093450" y="4010475"/>
              <a:ext cx="173375" cy="224700"/>
            </a:xfrm>
            <a:custGeom>
              <a:avLst/>
              <a:gdLst>
                <a:gd name="T0" fmla="*/ 2668 w 6935"/>
                <a:gd name="T1" fmla="*/ 1 h 8988"/>
                <a:gd name="T2" fmla="*/ 396 w 6935"/>
                <a:gd name="T3" fmla="*/ 8987 h 8988"/>
                <a:gd name="T4" fmla="*/ 3432 w 6935"/>
                <a:gd name="T5" fmla="*/ 214 h 8988"/>
                <a:gd name="T6" fmla="*/ 2668 w 6935"/>
                <a:gd name="T7" fmla="*/ 1 h 8988"/>
              </a:gdLst>
              <a:ahLst/>
              <a:cxnLst>
                <a:cxn ang="0">
                  <a:pos x="T0" y="T1"/>
                </a:cxn>
                <a:cxn ang="0">
                  <a:pos x="T2" y="T3"/>
                </a:cxn>
                <a:cxn ang="0">
                  <a:pos x="T4" y="T5"/>
                </a:cxn>
                <a:cxn ang="0">
                  <a:pos x="T6" y="T7"/>
                </a:cxn>
              </a:cxnLst>
              <a:rect l="0" t="0" r="r" b="b"/>
              <a:pathLst>
                <a:path w="6935" h="8988" extrusionOk="0">
                  <a:moveTo>
                    <a:pt x="2668" y="1"/>
                  </a:moveTo>
                  <a:cubicBezTo>
                    <a:pt x="0" y="1"/>
                    <a:pt x="396" y="8987"/>
                    <a:pt x="396" y="8987"/>
                  </a:cubicBezTo>
                  <a:cubicBezTo>
                    <a:pt x="396" y="8987"/>
                    <a:pt x="6934" y="2049"/>
                    <a:pt x="3432" y="214"/>
                  </a:cubicBezTo>
                  <a:cubicBezTo>
                    <a:pt x="3153" y="68"/>
                    <a:pt x="2899" y="1"/>
                    <a:pt x="266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 name="Google Shape;1037;p33"/>
            <p:cNvSpPr>
              <a:spLocks/>
            </p:cNvSpPr>
            <p:nvPr/>
          </p:nvSpPr>
          <p:spPr bwMode="auto">
            <a:xfrm>
              <a:off x="2147125" y="4158450"/>
              <a:ext cx="136375" cy="177625"/>
            </a:xfrm>
            <a:custGeom>
              <a:avLst/>
              <a:gdLst>
                <a:gd name="T0" fmla="*/ 2120 w 5455"/>
                <a:gd name="T1" fmla="*/ 1 h 7105"/>
                <a:gd name="T2" fmla="*/ 284 w 5455"/>
                <a:gd name="T3" fmla="*/ 7104 h 7105"/>
                <a:gd name="T4" fmla="*/ 2719 w 5455"/>
                <a:gd name="T5" fmla="*/ 166 h 7105"/>
                <a:gd name="T6" fmla="*/ 2120 w 5455"/>
                <a:gd name="T7" fmla="*/ 1 h 7105"/>
              </a:gdLst>
              <a:ahLst/>
              <a:cxnLst>
                <a:cxn ang="0">
                  <a:pos x="T0" y="T1"/>
                </a:cxn>
                <a:cxn ang="0">
                  <a:pos x="T2" y="T3"/>
                </a:cxn>
                <a:cxn ang="0">
                  <a:pos x="T4" y="T5"/>
                </a:cxn>
                <a:cxn ang="0">
                  <a:pos x="T6" y="T7"/>
                </a:cxn>
              </a:cxnLst>
              <a:rect l="0" t="0" r="r" b="b"/>
              <a:pathLst>
                <a:path w="5455" h="7105" extrusionOk="0">
                  <a:moveTo>
                    <a:pt x="2120" y="1"/>
                  </a:moveTo>
                  <a:cubicBezTo>
                    <a:pt x="1" y="1"/>
                    <a:pt x="284" y="7104"/>
                    <a:pt x="284" y="7104"/>
                  </a:cubicBezTo>
                  <a:cubicBezTo>
                    <a:pt x="284" y="7104"/>
                    <a:pt x="5454" y="1634"/>
                    <a:pt x="2719" y="166"/>
                  </a:cubicBezTo>
                  <a:cubicBezTo>
                    <a:pt x="2501" y="53"/>
                    <a:pt x="2301" y="1"/>
                    <a:pt x="2120"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 name="Google Shape;1038;p33"/>
            <p:cNvSpPr>
              <a:spLocks/>
            </p:cNvSpPr>
            <p:nvPr/>
          </p:nvSpPr>
          <p:spPr bwMode="auto">
            <a:xfrm>
              <a:off x="1511000" y="3639075"/>
              <a:ext cx="295475" cy="147500"/>
            </a:xfrm>
            <a:custGeom>
              <a:avLst/>
              <a:gdLst>
                <a:gd name="T0" fmla="*/ 2745 w 11819"/>
                <a:gd name="T1" fmla="*/ 0 h 5900"/>
                <a:gd name="T2" fmla="*/ 1111 w 11819"/>
                <a:gd name="T3" fmla="*/ 1360 h 5900"/>
                <a:gd name="T4" fmla="*/ 11486 w 11819"/>
                <a:gd name="T5" fmla="*/ 5900 h 5900"/>
                <a:gd name="T6" fmla="*/ 11819 w 11819"/>
                <a:gd name="T7" fmla="*/ 5897 h 5900"/>
                <a:gd name="T8" fmla="*/ 2745 w 11819"/>
                <a:gd name="T9" fmla="*/ 0 h 5900"/>
              </a:gdLst>
              <a:ahLst/>
              <a:cxnLst>
                <a:cxn ang="0">
                  <a:pos x="T0" y="T1"/>
                </a:cxn>
                <a:cxn ang="0">
                  <a:pos x="T2" y="T3"/>
                </a:cxn>
                <a:cxn ang="0">
                  <a:pos x="T4" y="T5"/>
                </a:cxn>
                <a:cxn ang="0">
                  <a:pos x="T6" y="T7"/>
                </a:cxn>
                <a:cxn ang="0">
                  <a:pos x="T8" y="T9"/>
                </a:cxn>
              </a:cxnLst>
              <a:rect l="0" t="0" r="r" b="b"/>
              <a:pathLst>
                <a:path w="11819" h="5900" extrusionOk="0">
                  <a:moveTo>
                    <a:pt x="2745" y="0"/>
                  </a:moveTo>
                  <a:cubicBezTo>
                    <a:pt x="1958" y="0"/>
                    <a:pt x="1363" y="387"/>
                    <a:pt x="1111" y="1360"/>
                  </a:cubicBezTo>
                  <a:cubicBezTo>
                    <a:pt x="0" y="5683"/>
                    <a:pt x="9562" y="5900"/>
                    <a:pt x="11486" y="5900"/>
                  </a:cubicBezTo>
                  <a:cubicBezTo>
                    <a:pt x="11700" y="5900"/>
                    <a:pt x="11819" y="5897"/>
                    <a:pt x="11819" y="5897"/>
                  </a:cubicBezTo>
                  <a:cubicBezTo>
                    <a:pt x="11819" y="5897"/>
                    <a:pt x="5816" y="0"/>
                    <a:pt x="274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 name="Google Shape;1039;p33"/>
            <p:cNvSpPr>
              <a:spLocks/>
            </p:cNvSpPr>
            <p:nvPr/>
          </p:nvSpPr>
          <p:spPr bwMode="auto">
            <a:xfrm>
              <a:off x="1624675" y="3791100"/>
              <a:ext cx="298550" cy="158025"/>
            </a:xfrm>
            <a:custGeom>
              <a:avLst/>
              <a:gdLst>
                <a:gd name="T0" fmla="*/ 3045 w 11942"/>
                <a:gd name="T1" fmla="*/ 1 h 6321"/>
                <a:gd name="T2" fmla="*/ 1468 w 11942"/>
                <a:gd name="T3" fmla="*/ 1284 h 6321"/>
                <a:gd name="T4" fmla="*/ 11942 w 11942"/>
                <a:gd name="T5" fmla="*/ 6321 h 6321"/>
                <a:gd name="T6" fmla="*/ 3045 w 11942"/>
                <a:gd name="T7" fmla="*/ 1 h 6321"/>
              </a:gdLst>
              <a:ahLst/>
              <a:cxnLst>
                <a:cxn ang="0">
                  <a:pos x="T0" y="T1"/>
                </a:cxn>
                <a:cxn ang="0">
                  <a:pos x="T2" y="T3"/>
                </a:cxn>
                <a:cxn ang="0">
                  <a:pos x="T4" y="T5"/>
                </a:cxn>
                <a:cxn ang="0">
                  <a:pos x="T6" y="T7"/>
                </a:cxn>
              </a:cxnLst>
              <a:rect l="0" t="0" r="r" b="b"/>
              <a:pathLst>
                <a:path w="11942" h="6321" extrusionOk="0">
                  <a:moveTo>
                    <a:pt x="3045" y="1"/>
                  </a:moveTo>
                  <a:cubicBezTo>
                    <a:pt x="2313" y="1"/>
                    <a:pt x="1747" y="369"/>
                    <a:pt x="1468" y="1284"/>
                  </a:cubicBezTo>
                  <a:cubicBezTo>
                    <a:pt x="0" y="5987"/>
                    <a:pt x="11942" y="6321"/>
                    <a:pt x="11942" y="6321"/>
                  </a:cubicBezTo>
                  <a:cubicBezTo>
                    <a:pt x="11942" y="6321"/>
                    <a:pt x="6076" y="1"/>
                    <a:pt x="3045"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 name="Google Shape;1040;p33"/>
            <p:cNvSpPr>
              <a:spLocks/>
            </p:cNvSpPr>
            <p:nvPr/>
          </p:nvSpPr>
          <p:spPr bwMode="auto">
            <a:xfrm>
              <a:off x="1703850" y="3945525"/>
              <a:ext cx="287775" cy="119525"/>
            </a:xfrm>
            <a:custGeom>
              <a:avLst/>
              <a:gdLst>
                <a:gd name="T0" fmla="*/ 2065 w 11511"/>
                <a:gd name="T1" fmla="*/ 0 h 4781"/>
                <a:gd name="T2" fmla="*/ 169 w 11511"/>
                <a:gd name="T3" fmla="*/ 1678 h 4781"/>
                <a:gd name="T4" fmla="*/ 5773 w 11511"/>
                <a:gd name="T5" fmla="*/ 4780 h 4781"/>
                <a:gd name="T6" fmla="*/ 11510 w 11511"/>
                <a:gd name="T7" fmla="*/ 4180 h 4781"/>
                <a:gd name="T8" fmla="*/ 2065 w 11511"/>
                <a:gd name="T9" fmla="*/ 0 h 4781"/>
              </a:gdLst>
              <a:ahLst/>
              <a:cxnLst>
                <a:cxn ang="0">
                  <a:pos x="T0" y="T1"/>
                </a:cxn>
                <a:cxn ang="0">
                  <a:pos x="T2" y="T3"/>
                </a:cxn>
                <a:cxn ang="0">
                  <a:pos x="T4" y="T5"/>
                </a:cxn>
                <a:cxn ang="0">
                  <a:pos x="T6" y="T7"/>
                </a:cxn>
                <a:cxn ang="0">
                  <a:pos x="T8" y="T9"/>
                </a:cxn>
              </a:cxnLst>
              <a:rect l="0" t="0" r="r" b="b"/>
              <a:pathLst>
                <a:path w="11511" h="4781" extrusionOk="0">
                  <a:moveTo>
                    <a:pt x="2065" y="0"/>
                  </a:moveTo>
                  <a:cubicBezTo>
                    <a:pt x="995" y="0"/>
                    <a:pt x="252" y="458"/>
                    <a:pt x="169" y="1678"/>
                  </a:cubicBezTo>
                  <a:cubicBezTo>
                    <a:pt x="1" y="4163"/>
                    <a:pt x="2876" y="4780"/>
                    <a:pt x="5773" y="4780"/>
                  </a:cubicBezTo>
                  <a:cubicBezTo>
                    <a:pt x="8631" y="4780"/>
                    <a:pt x="11510" y="4180"/>
                    <a:pt x="11510" y="4180"/>
                  </a:cubicBezTo>
                  <a:cubicBezTo>
                    <a:pt x="11510" y="4180"/>
                    <a:pt x="5297" y="0"/>
                    <a:pt x="206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1041;p33"/>
            <p:cNvSpPr>
              <a:spLocks/>
            </p:cNvSpPr>
            <p:nvPr/>
          </p:nvSpPr>
          <p:spPr bwMode="auto">
            <a:xfrm>
              <a:off x="1760025" y="4087225"/>
              <a:ext cx="295800" cy="109250"/>
            </a:xfrm>
            <a:custGeom>
              <a:avLst/>
              <a:gdLst>
                <a:gd name="T0" fmla="*/ 2678 w 11832"/>
                <a:gd name="T1" fmla="*/ 1 h 4370"/>
                <a:gd name="T2" fmla="*/ 190 w 11832"/>
                <a:gd name="T3" fmla="*/ 2081 h 4370"/>
                <a:gd name="T4" fmla="*/ 3762 w 11832"/>
                <a:gd name="T5" fmla="*/ 4369 h 4370"/>
                <a:gd name="T6" fmla="*/ 11832 w 11832"/>
                <a:gd name="T7" fmla="*/ 2481 h 4370"/>
                <a:gd name="T8" fmla="*/ 2678 w 11832"/>
                <a:gd name="T9" fmla="*/ 1 h 4370"/>
              </a:gdLst>
              <a:ahLst/>
              <a:cxnLst>
                <a:cxn ang="0">
                  <a:pos x="T0" y="T1"/>
                </a:cxn>
                <a:cxn ang="0">
                  <a:pos x="T2" y="T3"/>
                </a:cxn>
                <a:cxn ang="0">
                  <a:pos x="T4" y="T5"/>
                </a:cxn>
                <a:cxn ang="0">
                  <a:pos x="T6" y="T7"/>
                </a:cxn>
                <a:cxn ang="0">
                  <a:pos x="T8" y="T9"/>
                </a:cxn>
              </a:cxnLst>
              <a:rect l="0" t="0" r="r" b="b"/>
              <a:pathLst>
                <a:path w="11832" h="4370" extrusionOk="0">
                  <a:moveTo>
                    <a:pt x="2678" y="1"/>
                  </a:moveTo>
                  <a:cubicBezTo>
                    <a:pt x="1094" y="1"/>
                    <a:pt x="0" y="531"/>
                    <a:pt x="190" y="2081"/>
                  </a:cubicBezTo>
                  <a:cubicBezTo>
                    <a:pt x="390" y="3810"/>
                    <a:pt x="1896" y="4369"/>
                    <a:pt x="3762" y="4369"/>
                  </a:cubicBezTo>
                  <a:cubicBezTo>
                    <a:pt x="7189" y="4369"/>
                    <a:pt x="11832" y="2481"/>
                    <a:pt x="11832" y="2481"/>
                  </a:cubicBezTo>
                  <a:cubicBezTo>
                    <a:pt x="11832" y="2481"/>
                    <a:pt x="6106" y="1"/>
                    <a:pt x="267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 name="Google Shape;1042;p33"/>
            <p:cNvSpPr>
              <a:spLocks/>
            </p:cNvSpPr>
            <p:nvPr/>
          </p:nvSpPr>
          <p:spPr bwMode="auto">
            <a:xfrm>
              <a:off x="1879225" y="4205975"/>
              <a:ext cx="235825" cy="87325"/>
            </a:xfrm>
            <a:custGeom>
              <a:avLst/>
              <a:gdLst>
                <a:gd name="T0" fmla="*/ 2124 w 9433"/>
                <a:gd name="T1" fmla="*/ 1 h 3493"/>
                <a:gd name="T2" fmla="*/ 159 w 9433"/>
                <a:gd name="T3" fmla="*/ 1667 h 3493"/>
                <a:gd name="T4" fmla="*/ 3008 w 9433"/>
                <a:gd name="T5" fmla="*/ 3493 h 3493"/>
                <a:gd name="T6" fmla="*/ 9432 w 9433"/>
                <a:gd name="T7" fmla="*/ 2001 h 3493"/>
                <a:gd name="T8" fmla="*/ 2124 w 9433"/>
                <a:gd name="T9" fmla="*/ 1 h 3493"/>
              </a:gdLst>
              <a:ahLst/>
              <a:cxnLst>
                <a:cxn ang="0">
                  <a:pos x="T0" y="T1"/>
                </a:cxn>
                <a:cxn ang="0">
                  <a:pos x="T2" y="T3"/>
                </a:cxn>
                <a:cxn ang="0">
                  <a:pos x="T4" y="T5"/>
                </a:cxn>
                <a:cxn ang="0">
                  <a:pos x="T6" y="T7"/>
                </a:cxn>
                <a:cxn ang="0">
                  <a:pos x="T8" y="T9"/>
                </a:cxn>
              </a:cxnLst>
              <a:rect l="0" t="0" r="r" b="b"/>
              <a:pathLst>
                <a:path w="9433" h="3493" extrusionOk="0">
                  <a:moveTo>
                    <a:pt x="2124" y="1"/>
                  </a:moveTo>
                  <a:cubicBezTo>
                    <a:pt x="866" y="1"/>
                    <a:pt x="1" y="426"/>
                    <a:pt x="159" y="1667"/>
                  </a:cubicBezTo>
                  <a:cubicBezTo>
                    <a:pt x="312" y="3047"/>
                    <a:pt x="1516" y="3493"/>
                    <a:pt x="3008" y="3493"/>
                  </a:cubicBezTo>
                  <a:cubicBezTo>
                    <a:pt x="5737" y="3493"/>
                    <a:pt x="9432" y="2001"/>
                    <a:pt x="9432" y="2001"/>
                  </a:cubicBezTo>
                  <a:cubicBezTo>
                    <a:pt x="9432" y="2001"/>
                    <a:pt x="4853" y="1"/>
                    <a:pt x="2124"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043;p33"/>
            <p:cNvSpPr>
              <a:spLocks/>
            </p:cNvSpPr>
            <p:nvPr/>
          </p:nvSpPr>
          <p:spPr bwMode="auto">
            <a:xfrm>
              <a:off x="1986600" y="4299800"/>
              <a:ext cx="181800" cy="72850"/>
            </a:xfrm>
            <a:custGeom>
              <a:avLst/>
              <a:gdLst>
                <a:gd name="T0" fmla="*/ 1292 w 7272"/>
                <a:gd name="T1" fmla="*/ 0 h 2914"/>
                <a:gd name="T2" fmla="*/ 0 w 7272"/>
                <a:gd name="T3" fmla="*/ 1150 h 2914"/>
                <a:gd name="T4" fmla="*/ 2977 w 7272"/>
                <a:gd name="T5" fmla="*/ 2914 h 2914"/>
                <a:gd name="T6" fmla="*/ 7272 w 7272"/>
                <a:gd name="T7" fmla="*/ 2284 h 2914"/>
                <a:gd name="T8" fmla="*/ 1292 w 7272"/>
                <a:gd name="T9" fmla="*/ 0 h 2914"/>
              </a:gdLst>
              <a:ahLst/>
              <a:cxnLst>
                <a:cxn ang="0">
                  <a:pos x="T0" y="T1"/>
                </a:cxn>
                <a:cxn ang="0">
                  <a:pos x="T2" y="T3"/>
                </a:cxn>
                <a:cxn ang="0">
                  <a:pos x="T4" y="T5"/>
                </a:cxn>
                <a:cxn ang="0">
                  <a:pos x="T6" y="T7"/>
                </a:cxn>
                <a:cxn ang="0">
                  <a:pos x="T8" y="T9"/>
                </a:cxn>
              </a:cxnLst>
              <a:rect l="0" t="0" r="r" b="b"/>
              <a:pathLst>
                <a:path w="7272" h="2914" extrusionOk="0">
                  <a:moveTo>
                    <a:pt x="1292" y="0"/>
                  </a:moveTo>
                  <a:cubicBezTo>
                    <a:pt x="525" y="0"/>
                    <a:pt x="0" y="308"/>
                    <a:pt x="0" y="1150"/>
                  </a:cubicBezTo>
                  <a:cubicBezTo>
                    <a:pt x="0" y="2527"/>
                    <a:pt x="1403" y="2914"/>
                    <a:pt x="2977" y="2914"/>
                  </a:cubicBezTo>
                  <a:cubicBezTo>
                    <a:pt x="4985" y="2914"/>
                    <a:pt x="7272" y="2284"/>
                    <a:pt x="7272" y="2284"/>
                  </a:cubicBezTo>
                  <a:cubicBezTo>
                    <a:pt x="7272" y="2284"/>
                    <a:pt x="3382" y="0"/>
                    <a:pt x="1292"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 name="Google Shape;1044;p33"/>
            <p:cNvSpPr>
              <a:spLocks/>
            </p:cNvSpPr>
            <p:nvPr/>
          </p:nvSpPr>
          <p:spPr bwMode="auto">
            <a:xfrm>
              <a:off x="1577975" y="3516925"/>
              <a:ext cx="720525" cy="1109200"/>
            </a:xfrm>
            <a:custGeom>
              <a:avLst/>
              <a:gdLst>
                <a:gd name="T0" fmla="*/ 234 w 28821"/>
                <a:gd name="T1" fmla="*/ 0 h 44368"/>
                <a:gd name="T2" fmla="*/ 100 w 28821"/>
                <a:gd name="T3" fmla="*/ 75 h 44368"/>
                <a:gd name="T4" fmla="*/ 100 w 28821"/>
                <a:gd name="T5" fmla="*/ 342 h 44368"/>
                <a:gd name="T6" fmla="*/ 28354 w 28821"/>
                <a:gd name="T7" fmla="*/ 44240 h 44368"/>
                <a:gd name="T8" fmla="*/ 28544 w 28821"/>
                <a:gd name="T9" fmla="*/ 44367 h 44368"/>
                <a:gd name="T10" fmla="*/ 28654 w 28821"/>
                <a:gd name="T11" fmla="*/ 44340 h 44368"/>
                <a:gd name="T12" fmla="*/ 28721 w 28821"/>
                <a:gd name="T13" fmla="*/ 44073 h 44368"/>
                <a:gd name="T14" fmla="*/ 367 w 28821"/>
                <a:gd name="T15" fmla="*/ 75 h 44368"/>
                <a:gd name="T16" fmla="*/ 234 w 28821"/>
                <a:gd name="T17" fmla="*/ 0 h 44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21" h="44368" extrusionOk="0">
                  <a:moveTo>
                    <a:pt x="234" y="0"/>
                  </a:moveTo>
                  <a:cubicBezTo>
                    <a:pt x="184" y="0"/>
                    <a:pt x="134" y="25"/>
                    <a:pt x="100" y="75"/>
                  </a:cubicBezTo>
                  <a:cubicBezTo>
                    <a:pt x="0" y="142"/>
                    <a:pt x="0" y="275"/>
                    <a:pt x="100" y="342"/>
                  </a:cubicBezTo>
                  <a:cubicBezTo>
                    <a:pt x="11975" y="13285"/>
                    <a:pt x="21482" y="28029"/>
                    <a:pt x="28354" y="44240"/>
                  </a:cubicBezTo>
                  <a:cubicBezTo>
                    <a:pt x="28378" y="44312"/>
                    <a:pt x="28454" y="44367"/>
                    <a:pt x="28544" y="44367"/>
                  </a:cubicBezTo>
                  <a:cubicBezTo>
                    <a:pt x="28579" y="44367"/>
                    <a:pt x="28617" y="44359"/>
                    <a:pt x="28654" y="44340"/>
                  </a:cubicBezTo>
                  <a:cubicBezTo>
                    <a:pt x="28721" y="44307"/>
                    <a:pt x="28821" y="44174"/>
                    <a:pt x="28721" y="44073"/>
                  </a:cubicBezTo>
                  <a:cubicBezTo>
                    <a:pt x="21816" y="27828"/>
                    <a:pt x="12276" y="13085"/>
                    <a:pt x="367" y="75"/>
                  </a:cubicBezTo>
                  <a:cubicBezTo>
                    <a:pt x="334" y="25"/>
                    <a:pt x="284" y="0"/>
                    <a:pt x="23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45;p33"/>
            <p:cNvSpPr>
              <a:spLocks/>
            </p:cNvSpPr>
            <p:nvPr/>
          </p:nvSpPr>
          <p:spPr bwMode="auto">
            <a:xfrm>
              <a:off x="1324450" y="3346550"/>
              <a:ext cx="356125" cy="280675"/>
            </a:xfrm>
            <a:custGeom>
              <a:avLst/>
              <a:gdLst>
                <a:gd name="T0" fmla="*/ 6600 w 14245"/>
                <a:gd name="T1" fmla="*/ 0 h 11227"/>
                <a:gd name="T2" fmla="*/ 5104 w 14245"/>
                <a:gd name="T3" fmla="*/ 452 h 11227"/>
                <a:gd name="T4" fmla="*/ 14244 w 14245"/>
                <a:gd name="T5" fmla="*/ 11227 h 11227"/>
                <a:gd name="T6" fmla="*/ 6600 w 14245"/>
                <a:gd name="T7" fmla="*/ 0 h 11227"/>
              </a:gdLst>
              <a:ahLst/>
              <a:cxnLst>
                <a:cxn ang="0">
                  <a:pos x="T0" y="T1"/>
                </a:cxn>
                <a:cxn ang="0">
                  <a:pos x="T2" y="T3"/>
                </a:cxn>
                <a:cxn ang="0">
                  <a:pos x="T4" y="T5"/>
                </a:cxn>
                <a:cxn ang="0">
                  <a:pos x="T6" y="T7"/>
                </a:cxn>
              </a:cxnLst>
              <a:rect l="0" t="0" r="r" b="b"/>
              <a:pathLst>
                <a:path w="14245" h="11227" extrusionOk="0">
                  <a:moveTo>
                    <a:pt x="6600" y="0"/>
                  </a:moveTo>
                  <a:cubicBezTo>
                    <a:pt x="6114" y="0"/>
                    <a:pt x="5614" y="140"/>
                    <a:pt x="5104" y="452"/>
                  </a:cubicBezTo>
                  <a:cubicBezTo>
                    <a:pt x="1" y="3621"/>
                    <a:pt x="14244" y="11227"/>
                    <a:pt x="14244" y="11227"/>
                  </a:cubicBezTo>
                  <a:cubicBezTo>
                    <a:pt x="14244" y="11227"/>
                    <a:pt x="10952" y="0"/>
                    <a:pt x="6600"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9" name="Google Shape;1046;p33"/>
          <p:cNvGrpSpPr>
            <a:grpSpLocks/>
          </p:cNvGrpSpPr>
          <p:nvPr/>
        </p:nvGrpSpPr>
        <p:grpSpPr bwMode="auto">
          <a:xfrm rot="10102190">
            <a:off x="-31750" y="-30163"/>
            <a:ext cx="333375" cy="1358901"/>
            <a:chOff x="2815525" y="3515450"/>
            <a:chExt cx="332750" cy="1358500"/>
          </a:xfrm>
        </p:grpSpPr>
        <p:sp>
          <p:nvSpPr>
            <p:cNvPr id="20" name="Google Shape;1047;p33"/>
            <p:cNvSpPr>
              <a:spLocks/>
            </p:cNvSpPr>
            <p:nvPr/>
          </p:nvSpPr>
          <p:spPr bwMode="auto">
            <a:xfrm>
              <a:off x="2816350" y="3515450"/>
              <a:ext cx="331925" cy="1358500"/>
            </a:xfrm>
            <a:custGeom>
              <a:avLst/>
              <a:gdLst>
                <a:gd name="T0" fmla="*/ 4170 w 13277"/>
                <a:gd name="T1" fmla="*/ 1 h 54340"/>
                <a:gd name="T2" fmla="*/ 4037 w 13277"/>
                <a:gd name="T3" fmla="*/ 368 h 54340"/>
                <a:gd name="T4" fmla="*/ 1835 w 13277"/>
                <a:gd name="T5" fmla="*/ 8173 h 54340"/>
                <a:gd name="T6" fmla="*/ 1735 w 13277"/>
                <a:gd name="T7" fmla="*/ 8607 h 54340"/>
                <a:gd name="T8" fmla="*/ 467 w 13277"/>
                <a:gd name="T9" fmla="*/ 16179 h 54340"/>
                <a:gd name="T10" fmla="*/ 434 w 13277"/>
                <a:gd name="T11" fmla="*/ 16546 h 54340"/>
                <a:gd name="T12" fmla="*/ 0 w 13277"/>
                <a:gd name="T13" fmla="*/ 24318 h 54340"/>
                <a:gd name="T14" fmla="*/ 0 w 13277"/>
                <a:gd name="T15" fmla="*/ 24685 h 54340"/>
                <a:gd name="T16" fmla="*/ 467 w 13277"/>
                <a:gd name="T17" fmla="*/ 31690 h 54340"/>
                <a:gd name="T18" fmla="*/ 501 w 13277"/>
                <a:gd name="T19" fmla="*/ 32057 h 54340"/>
                <a:gd name="T20" fmla="*/ 1969 w 13277"/>
                <a:gd name="T21" fmla="*/ 39462 h 54340"/>
                <a:gd name="T22" fmla="*/ 2035 w 13277"/>
                <a:gd name="T23" fmla="*/ 39829 h 54340"/>
                <a:gd name="T24" fmla="*/ 8640 w 13277"/>
                <a:gd name="T25" fmla="*/ 54140 h 54340"/>
                <a:gd name="T26" fmla="*/ 8807 w 13277"/>
                <a:gd name="T27" fmla="*/ 54340 h 54340"/>
                <a:gd name="T28" fmla="*/ 8974 w 13277"/>
                <a:gd name="T29" fmla="*/ 54040 h 54340"/>
                <a:gd name="T30" fmla="*/ 12276 w 13277"/>
                <a:gd name="T31" fmla="*/ 44399 h 54340"/>
                <a:gd name="T32" fmla="*/ 12343 w 13277"/>
                <a:gd name="T33" fmla="*/ 44032 h 54340"/>
                <a:gd name="T34" fmla="*/ 13210 w 13277"/>
                <a:gd name="T35" fmla="*/ 36227 h 54340"/>
                <a:gd name="T36" fmla="*/ 13210 w 13277"/>
                <a:gd name="T37" fmla="*/ 35893 h 54340"/>
                <a:gd name="T38" fmla="*/ 12976 w 13277"/>
                <a:gd name="T39" fmla="*/ 29055 h 54340"/>
                <a:gd name="T40" fmla="*/ 12943 w 13277"/>
                <a:gd name="T41" fmla="*/ 28721 h 54340"/>
                <a:gd name="T42" fmla="*/ 11976 w 13277"/>
                <a:gd name="T43" fmla="*/ 21783 h 54340"/>
                <a:gd name="T44" fmla="*/ 11876 w 13277"/>
                <a:gd name="T45" fmla="*/ 21450 h 54340"/>
                <a:gd name="T46" fmla="*/ 10141 w 13277"/>
                <a:gd name="T47" fmla="*/ 14545 h 54340"/>
                <a:gd name="T48" fmla="*/ 10008 w 13277"/>
                <a:gd name="T49" fmla="*/ 14211 h 54340"/>
                <a:gd name="T50" fmla="*/ 7606 w 13277"/>
                <a:gd name="T51" fmla="*/ 7440 h 54340"/>
                <a:gd name="T52" fmla="*/ 7439 w 13277"/>
                <a:gd name="T53" fmla="*/ 7039 h 54340"/>
                <a:gd name="T54" fmla="*/ 4337 w 13277"/>
                <a:gd name="T55" fmla="*/ 334 h 54340"/>
                <a:gd name="T56" fmla="*/ 4170 w 13277"/>
                <a:gd name="T57" fmla="*/ 1 h 54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77" h="54340" extrusionOk="0">
                  <a:moveTo>
                    <a:pt x="4170" y="1"/>
                  </a:moveTo>
                  <a:lnTo>
                    <a:pt x="4037" y="368"/>
                  </a:lnTo>
                  <a:cubicBezTo>
                    <a:pt x="3136" y="3036"/>
                    <a:pt x="2402" y="5672"/>
                    <a:pt x="1835" y="8173"/>
                  </a:cubicBezTo>
                  <a:cubicBezTo>
                    <a:pt x="1802" y="8307"/>
                    <a:pt x="1802" y="8474"/>
                    <a:pt x="1735" y="8607"/>
                  </a:cubicBezTo>
                  <a:cubicBezTo>
                    <a:pt x="1168" y="11209"/>
                    <a:pt x="734" y="13777"/>
                    <a:pt x="467" y="16179"/>
                  </a:cubicBezTo>
                  <a:cubicBezTo>
                    <a:pt x="467" y="16313"/>
                    <a:pt x="434" y="16446"/>
                    <a:pt x="434" y="16546"/>
                  </a:cubicBezTo>
                  <a:cubicBezTo>
                    <a:pt x="134" y="19281"/>
                    <a:pt x="0" y="21850"/>
                    <a:pt x="0" y="24318"/>
                  </a:cubicBezTo>
                  <a:lnTo>
                    <a:pt x="0" y="24685"/>
                  </a:lnTo>
                  <a:cubicBezTo>
                    <a:pt x="0" y="27187"/>
                    <a:pt x="167" y="29522"/>
                    <a:pt x="467" y="31690"/>
                  </a:cubicBezTo>
                  <a:cubicBezTo>
                    <a:pt x="467" y="31824"/>
                    <a:pt x="501" y="31957"/>
                    <a:pt x="501" y="32057"/>
                  </a:cubicBezTo>
                  <a:cubicBezTo>
                    <a:pt x="834" y="34792"/>
                    <a:pt x="1368" y="37227"/>
                    <a:pt x="1969" y="39462"/>
                  </a:cubicBezTo>
                  <a:cubicBezTo>
                    <a:pt x="1969" y="39562"/>
                    <a:pt x="2002" y="39696"/>
                    <a:pt x="2035" y="39829"/>
                  </a:cubicBezTo>
                  <a:cubicBezTo>
                    <a:pt x="4370" y="48169"/>
                    <a:pt x="7839" y="53072"/>
                    <a:pt x="8640" y="54140"/>
                  </a:cubicBezTo>
                  <a:cubicBezTo>
                    <a:pt x="8773" y="54240"/>
                    <a:pt x="8807" y="54340"/>
                    <a:pt x="8807" y="54340"/>
                  </a:cubicBezTo>
                  <a:cubicBezTo>
                    <a:pt x="8873" y="54240"/>
                    <a:pt x="8940" y="54140"/>
                    <a:pt x="8974" y="54040"/>
                  </a:cubicBezTo>
                  <a:cubicBezTo>
                    <a:pt x="10508" y="50904"/>
                    <a:pt x="11609" y="47668"/>
                    <a:pt x="12276" y="44399"/>
                  </a:cubicBezTo>
                  <a:cubicBezTo>
                    <a:pt x="12309" y="44299"/>
                    <a:pt x="12309" y="44166"/>
                    <a:pt x="12343" y="44032"/>
                  </a:cubicBezTo>
                  <a:cubicBezTo>
                    <a:pt x="12843" y="41464"/>
                    <a:pt x="13143" y="38829"/>
                    <a:pt x="13210" y="36227"/>
                  </a:cubicBezTo>
                  <a:lnTo>
                    <a:pt x="13210" y="35893"/>
                  </a:lnTo>
                  <a:cubicBezTo>
                    <a:pt x="13277" y="33558"/>
                    <a:pt x="13177" y="31323"/>
                    <a:pt x="12976" y="29055"/>
                  </a:cubicBezTo>
                  <a:cubicBezTo>
                    <a:pt x="12976" y="28988"/>
                    <a:pt x="12943" y="28855"/>
                    <a:pt x="12943" y="28721"/>
                  </a:cubicBezTo>
                  <a:cubicBezTo>
                    <a:pt x="12676" y="26353"/>
                    <a:pt x="12343" y="24018"/>
                    <a:pt x="11976" y="21783"/>
                  </a:cubicBezTo>
                  <a:cubicBezTo>
                    <a:pt x="11942" y="21650"/>
                    <a:pt x="11942" y="21550"/>
                    <a:pt x="11876" y="21450"/>
                  </a:cubicBezTo>
                  <a:cubicBezTo>
                    <a:pt x="11375" y="18981"/>
                    <a:pt x="10808" y="16679"/>
                    <a:pt x="10141" y="14545"/>
                  </a:cubicBezTo>
                  <a:cubicBezTo>
                    <a:pt x="10108" y="14445"/>
                    <a:pt x="10041" y="14344"/>
                    <a:pt x="10008" y="14211"/>
                  </a:cubicBezTo>
                  <a:cubicBezTo>
                    <a:pt x="9207" y="11676"/>
                    <a:pt x="8373" y="9374"/>
                    <a:pt x="7606" y="7440"/>
                  </a:cubicBezTo>
                  <a:cubicBezTo>
                    <a:pt x="7506" y="7306"/>
                    <a:pt x="7472" y="7173"/>
                    <a:pt x="7439" y="7039"/>
                  </a:cubicBezTo>
                  <a:cubicBezTo>
                    <a:pt x="6005" y="3603"/>
                    <a:pt x="4804" y="1168"/>
                    <a:pt x="4337" y="334"/>
                  </a:cubicBezTo>
                  <a:cubicBezTo>
                    <a:pt x="4270" y="134"/>
                    <a:pt x="4170" y="1"/>
                    <a:pt x="4170"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 name="Google Shape;1048;p33"/>
            <p:cNvSpPr>
              <a:spLocks/>
            </p:cNvSpPr>
            <p:nvPr/>
          </p:nvSpPr>
          <p:spPr bwMode="auto">
            <a:xfrm>
              <a:off x="2815525" y="3515450"/>
              <a:ext cx="331075" cy="1357675"/>
            </a:xfrm>
            <a:custGeom>
              <a:avLst/>
              <a:gdLst>
                <a:gd name="T0" fmla="*/ 4070 w 13243"/>
                <a:gd name="T1" fmla="*/ 368 h 54307"/>
                <a:gd name="T2" fmla="*/ 6071 w 13243"/>
                <a:gd name="T3" fmla="*/ 13177 h 54307"/>
                <a:gd name="T4" fmla="*/ 1801 w 13243"/>
                <a:gd name="T5" fmla="*/ 8607 h 54307"/>
                <a:gd name="T6" fmla="*/ 6171 w 13243"/>
                <a:gd name="T7" fmla="*/ 13677 h 54307"/>
                <a:gd name="T8" fmla="*/ 500 w 13243"/>
                <a:gd name="T9" fmla="*/ 16146 h 54307"/>
                <a:gd name="T10" fmla="*/ 4804 w 13243"/>
                <a:gd name="T11" fmla="*/ 19682 h 54307"/>
                <a:gd name="T12" fmla="*/ 7205 w 13243"/>
                <a:gd name="T13" fmla="*/ 21483 h 54307"/>
                <a:gd name="T14" fmla="*/ 0 w 13243"/>
                <a:gd name="T15" fmla="*/ 24285 h 54307"/>
                <a:gd name="T16" fmla="*/ 5070 w 13243"/>
                <a:gd name="T17" fmla="*/ 26987 h 54307"/>
                <a:gd name="T18" fmla="*/ 8373 w 13243"/>
                <a:gd name="T19" fmla="*/ 32791 h 54307"/>
                <a:gd name="T20" fmla="*/ 500 w 13243"/>
                <a:gd name="T21" fmla="*/ 31657 h 54307"/>
                <a:gd name="T22" fmla="*/ 534 w 13243"/>
                <a:gd name="T23" fmla="*/ 32024 h 54307"/>
                <a:gd name="T24" fmla="*/ 8540 w 13243"/>
                <a:gd name="T25" fmla="*/ 35226 h 54307"/>
                <a:gd name="T26" fmla="*/ 8806 w 13243"/>
                <a:gd name="T27" fmla="*/ 41164 h 54307"/>
                <a:gd name="T28" fmla="*/ 2002 w 13243"/>
                <a:gd name="T29" fmla="*/ 39396 h 54307"/>
                <a:gd name="T30" fmla="*/ 6038 w 13243"/>
                <a:gd name="T31" fmla="*/ 40997 h 54307"/>
                <a:gd name="T32" fmla="*/ 8840 w 13243"/>
                <a:gd name="T33" fmla="*/ 41497 h 54307"/>
                <a:gd name="T34" fmla="*/ 8673 w 13243"/>
                <a:gd name="T35" fmla="*/ 54073 h 54307"/>
                <a:gd name="T36" fmla="*/ 9007 w 13243"/>
                <a:gd name="T37" fmla="*/ 54006 h 54307"/>
                <a:gd name="T38" fmla="*/ 11742 w 13243"/>
                <a:gd name="T39" fmla="*/ 44666 h 54307"/>
                <a:gd name="T40" fmla="*/ 12376 w 13243"/>
                <a:gd name="T41" fmla="*/ 44032 h 54307"/>
                <a:gd name="T42" fmla="*/ 9207 w 13243"/>
                <a:gd name="T43" fmla="*/ 45367 h 54307"/>
                <a:gd name="T44" fmla="*/ 11442 w 13243"/>
                <a:gd name="T45" fmla="*/ 37127 h 54307"/>
                <a:gd name="T46" fmla="*/ 13243 w 13243"/>
                <a:gd name="T47" fmla="*/ 35893 h 54307"/>
                <a:gd name="T48" fmla="*/ 8840 w 13243"/>
                <a:gd name="T49" fmla="*/ 35293 h 54307"/>
                <a:gd name="T50" fmla="*/ 8840 w 13243"/>
                <a:gd name="T51" fmla="*/ 34292 h 54307"/>
                <a:gd name="T52" fmla="*/ 11208 w 13243"/>
                <a:gd name="T53" fmla="*/ 30156 h 54307"/>
                <a:gd name="T54" fmla="*/ 13009 w 13243"/>
                <a:gd name="T55" fmla="*/ 28655 h 54307"/>
                <a:gd name="T56" fmla="*/ 7872 w 13243"/>
                <a:gd name="T57" fmla="*/ 24018 h 54307"/>
                <a:gd name="T58" fmla="*/ 12009 w 13243"/>
                <a:gd name="T59" fmla="*/ 21783 h 54307"/>
                <a:gd name="T60" fmla="*/ 7839 w 13243"/>
                <a:gd name="T61" fmla="*/ 23718 h 54307"/>
                <a:gd name="T62" fmla="*/ 7005 w 13243"/>
                <a:gd name="T63" fmla="*/ 17347 h 54307"/>
                <a:gd name="T64" fmla="*/ 10174 w 13243"/>
                <a:gd name="T65" fmla="*/ 14545 h 54307"/>
                <a:gd name="T66" fmla="*/ 6972 w 13243"/>
                <a:gd name="T67" fmla="*/ 16980 h 54307"/>
                <a:gd name="T68" fmla="*/ 5971 w 13243"/>
                <a:gd name="T69" fmla="*/ 10141 h 54307"/>
                <a:gd name="T70" fmla="*/ 7472 w 13243"/>
                <a:gd name="T71" fmla="*/ 7039 h 54307"/>
                <a:gd name="T72" fmla="*/ 4403 w 13243"/>
                <a:gd name="T73" fmla="*/ 468 h 54307"/>
                <a:gd name="T74" fmla="*/ 4203 w 13243"/>
                <a:gd name="T75" fmla="*/ 1 h 54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43" h="54307" extrusionOk="0">
                  <a:moveTo>
                    <a:pt x="4203" y="1"/>
                  </a:moveTo>
                  <a:lnTo>
                    <a:pt x="4070" y="368"/>
                  </a:lnTo>
                  <a:cubicBezTo>
                    <a:pt x="4637" y="3670"/>
                    <a:pt x="5170" y="7006"/>
                    <a:pt x="5671" y="10308"/>
                  </a:cubicBezTo>
                  <a:cubicBezTo>
                    <a:pt x="5804" y="11276"/>
                    <a:pt x="5971" y="12210"/>
                    <a:pt x="6071" y="13177"/>
                  </a:cubicBezTo>
                  <a:cubicBezTo>
                    <a:pt x="4537" y="11643"/>
                    <a:pt x="3136" y="9975"/>
                    <a:pt x="1868" y="8173"/>
                  </a:cubicBezTo>
                  <a:cubicBezTo>
                    <a:pt x="1835" y="8307"/>
                    <a:pt x="1835" y="8474"/>
                    <a:pt x="1801" y="8607"/>
                  </a:cubicBezTo>
                  <a:cubicBezTo>
                    <a:pt x="3069" y="10442"/>
                    <a:pt x="4537" y="12110"/>
                    <a:pt x="6138" y="13677"/>
                  </a:cubicBezTo>
                  <a:lnTo>
                    <a:pt x="6171" y="13677"/>
                  </a:lnTo>
                  <a:cubicBezTo>
                    <a:pt x="6505" y="16012"/>
                    <a:pt x="6838" y="18314"/>
                    <a:pt x="7139" y="20649"/>
                  </a:cubicBezTo>
                  <a:cubicBezTo>
                    <a:pt x="4703" y="19448"/>
                    <a:pt x="2502" y="17947"/>
                    <a:pt x="500" y="16146"/>
                  </a:cubicBezTo>
                  <a:cubicBezTo>
                    <a:pt x="500" y="16279"/>
                    <a:pt x="467" y="16379"/>
                    <a:pt x="467" y="16513"/>
                  </a:cubicBezTo>
                  <a:cubicBezTo>
                    <a:pt x="1835" y="17680"/>
                    <a:pt x="3236" y="18781"/>
                    <a:pt x="4804" y="19682"/>
                  </a:cubicBezTo>
                  <a:cubicBezTo>
                    <a:pt x="5537" y="20182"/>
                    <a:pt x="6338" y="20616"/>
                    <a:pt x="7172" y="21016"/>
                  </a:cubicBezTo>
                  <a:cubicBezTo>
                    <a:pt x="7172" y="21149"/>
                    <a:pt x="7172" y="21316"/>
                    <a:pt x="7205" y="21483"/>
                  </a:cubicBezTo>
                  <a:cubicBezTo>
                    <a:pt x="7472" y="23484"/>
                    <a:pt x="7672" y="25452"/>
                    <a:pt x="7872" y="27454"/>
                  </a:cubicBezTo>
                  <a:cubicBezTo>
                    <a:pt x="5070" y="26820"/>
                    <a:pt x="2402" y="25719"/>
                    <a:pt x="0" y="24285"/>
                  </a:cubicBezTo>
                  <a:lnTo>
                    <a:pt x="0" y="24652"/>
                  </a:lnTo>
                  <a:cubicBezTo>
                    <a:pt x="1635" y="25619"/>
                    <a:pt x="3336" y="26386"/>
                    <a:pt x="5070" y="26987"/>
                  </a:cubicBezTo>
                  <a:cubicBezTo>
                    <a:pt x="6004" y="27320"/>
                    <a:pt x="6972" y="27554"/>
                    <a:pt x="7906" y="27787"/>
                  </a:cubicBezTo>
                  <a:cubicBezTo>
                    <a:pt x="8073" y="29455"/>
                    <a:pt x="8239" y="31123"/>
                    <a:pt x="8373" y="32791"/>
                  </a:cubicBezTo>
                  <a:cubicBezTo>
                    <a:pt x="8473" y="33491"/>
                    <a:pt x="8506" y="34225"/>
                    <a:pt x="8540" y="34959"/>
                  </a:cubicBezTo>
                  <a:cubicBezTo>
                    <a:pt x="5704" y="34325"/>
                    <a:pt x="2969" y="33191"/>
                    <a:pt x="500" y="31657"/>
                  </a:cubicBezTo>
                  <a:cubicBezTo>
                    <a:pt x="500" y="31790"/>
                    <a:pt x="534" y="31890"/>
                    <a:pt x="534" y="32024"/>
                  </a:cubicBezTo>
                  <a:cubicBezTo>
                    <a:pt x="2202" y="33024"/>
                    <a:pt x="4003" y="33858"/>
                    <a:pt x="5838" y="34492"/>
                  </a:cubicBezTo>
                  <a:cubicBezTo>
                    <a:pt x="6705" y="34759"/>
                    <a:pt x="7639" y="35026"/>
                    <a:pt x="8540" y="35226"/>
                  </a:cubicBezTo>
                  <a:cubicBezTo>
                    <a:pt x="8673" y="37227"/>
                    <a:pt x="8806" y="39196"/>
                    <a:pt x="8840" y="41164"/>
                  </a:cubicBezTo>
                  <a:lnTo>
                    <a:pt x="8806" y="41164"/>
                  </a:lnTo>
                  <a:cubicBezTo>
                    <a:pt x="6438" y="40830"/>
                    <a:pt x="4170" y="40230"/>
                    <a:pt x="2002" y="39396"/>
                  </a:cubicBezTo>
                  <a:cubicBezTo>
                    <a:pt x="2002" y="39529"/>
                    <a:pt x="2035" y="39663"/>
                    <a:pt x="2068" y="39763"/>
                  </a:cubicBezTo>
                  <a:cubicBezTo>
                    <a:pt x="3369" y="40263"/>
                    <a:pt x="4703" y="40697"/>
                    <a:pt x="6038" y="40997"/>
                  </a:cubicBezTo>
                  <a:cubicBezTo>
                    <a:pt x="6905" y="41197"/>
                    <a:pt x="7839" y="41364"/>
                    <a:pt x="8740" y="41497"/>
                  </a:cubicBezTo>
                  <a:lnTo>
                    <a:pt x="8840" y="41497"/>
                  </a:lnTo>
                  <a:cubicBezTo>
                    <a:pt x="8840" y="42331"/>
                    <a:pt x="8873" y="43198"/>
                    <a:pt x="8873" y="44032"/>
                  </a:cubicBezTo>
                  <a:cubicBezTo>
                    <a:pt x="8906" y="47368"/>
                    <a:pt x="8873" y="50737"/>
                    <a:pt x="8673" y="54073"/>
                  </a:cubicBezTo>
                  <a:cubicBezTo>
                    <a:pt x="8773" y="54206"/>
                    <a:pt x="8840" y="54306"/>
                    <a:pt x="8840" y="54306"/>
                  </a:cubicBezTo>
                  <a:cubicBezTo>
                    <a:pt x="8906" y="54206"/>
                    <a:pt x="8940" y="54073"/>
                    <a:pt x="9007" y="54006"/>
                  </a:cubicBezTo>
                  <a:cubicBezTo>
                    <a:pt x="9140" y="51238"/>
                    <a:pt x="9207" y="48469"/>
                    <a:pt x="9207" y="45667"/>
                  </a:cubicBezTo>
                  <a:cubicBezTo>
                    <a:pt x="10074" y="45367"/>
                    <a:pt x="10908" y="45033"/>
                    <a:pt x="11742" y="44666"/>
                  </a:cubicBezTo>
                  <a:cubicBezTo>
                    <a:pt x="11909" y="44566"/>
                    <a:pt x="12109" y="44499"/>
                    <a:pt x="12276" y="44399"/>
                  </a:cubicBezTo>
                  <a:cubicBezTo>
                    <a:pt x="12342" y="44299"/>
                    <a:pt x="12342" y="44166"/>
                    <a:pt x="12376" y="44032"/>
                  </a:cubicBezTo>
                  <a:cubicBezTo>
                    <a:pt x="11342" y="44533"/>
                    <a:pt x="10274" y="45000"/>
                    <a:pt x="9207" y="45367"/>
                  </a:cubicBezTo>
                  <a:cubicBezTo>
                    <a:pt x="9207" y="42965"/>
                    <a:pt x="9140" y="40530"/>
                    <a:pt x="9007" y="38128"/>
                  </a:cubicBezTo>
                  <a:cubicBezTo>
                    <a:pt x="9840" y="37828"/>
                    <a:pt x="10674" y="37494"/>
                    <a:pt x="11442" y="37127"/>
                  </a:cubicBezTo>
                  <a:cubicBezTo>
                    <a:pt x="12075" y="36861"/>
                    <a:pt x="12676" y="36527"/>
                    <a:pt x="13243" y="36227"/>
                  </a:cubicBezTo>
                  <a:lnTo>
                    <a:pt x="13243" y="35893"/>
                  </a:lnTo>
                  <a:cubicBezTo>
                    <a:pt x="11875" y="36627"/>
                    <a:pt x="10474" y="37227"/>
                    <a:pt x="9007" y="37795"/>
                  </a:cubicBezTo>
                  <a:cubicBezTo>
                    <a:pt x="8973" y="36961"/>
                    <a:pt x="8873" y="36127"/>
                    <a:pt x="8840" y="35293"/>
                  </a:cubicBezTo>
                  <a:cubicBezTo>
                    <a:pt x="8840" y="35226"/>
                    <a:pt x="8840" y="35226"/>
                    <a:pt x="8873" y="35126"/>
                  </a:cubicBezTo>
                  <a:cubicBezTo>
                    <a:pt x="8873" y="34859"/>
                    <a:pt x="8873" y="34559"/>
                    <a:pt x="8840" y="34292"/>
                  </a:cubicBezTo>
                  <a:cubicBezTo>
                    <a:pt x="8806" y="33358"/>
                    <a:pt x="8706" y="32391"/>
                    <a:pt x="8640" y="31490"/>
                  </a:cubicBezTo>
                  <a:cubicBezTo>
                    <a:pt x="9507" y="31056"/>
                    <a:pt x="10374" y="30656"/>
                    <a:pt x="11208" y="30156"/>
                  </a:cubicBezTo>
                  <a:cubicBezTo>
                    <a:pt x="11842" y="29789"/>
                    <a:pt x="12476" y="29389"/>
                    <a:pt x="13043" y="28988"/>
                  </a:cubicBezTo>
                  <a:cubicBezTo>
                    <a:pt x="13043" y="28888"/>
                    <a:pt x="13009" y="28788"/>
                    <a:pt x="13009" y="28655"/>
                  </a:cubicBezTo>
                  <a:cubicBezTo>
                    <a:pt x="11642" y="29622"/>
                    <a:pt x="10141" y="30456"/>
                    <a:pt x="8573" y="31156"/>
                  </a:cubicBezTo>
                  <a:cubicBezTo>
                    <a:pt x="8406" y="28788"/>
                    <a:pt x="8173" y="26386"/>
                    <a:pt x="7872" y="24018"/>
                  </a:cubicBezTo>
                  <a:cubicBezTo>
                    <a:pt x="8740" y="23651"/>
                    <a:pt x="9640" y="23217"/>
                    <a:pt x="10474" y="22717"/>
                  </a:cubicBezTo>
                  <a:cubicBezTo>
                    <a:pt x="11008" y="22450"/>
                    <a:pt x="11508" y="22117"/>
                    <a:pt x="12009" y="21783"/>
                  </a:cubicBezTo>
                  <a:cubicBezTo>
                    <a:pt x="11975" y="21650"/>
                    <a:pt x="11975" y="21550"/>
                    <a:pt x="11909" y="21450"/>
                  </a:cubicBezTo>
                  <a:cubicBezTo>
                    <a:pt x="10641" y="22317"/>
                    <a:pt x="9240" y="23117"/>
                    <a:pt x="7839" y="23718"/>
                  </a:cubicBezTo>
                  <a:cubicBezTo>
                    <a:pt x="7806" y="23484"/>
                    <a:pt x="7806" y="23284"/>
                    <a:pt x="7739" y="23017"/>
                  </a:cubicBezTo>
                  <a:cubicBezTo>
                    <a:pt x="7505" y="21116"/>
                    <a:pt x="7239" y="19215"/>
                    <a:pt x="7005" y="17347"/>
                  </a:cubicBezTo>
                  <a:cubicBezTo>
                    <a:pt x="7739" y="16813"/>
                    <a:pt x="8406" y="16212"/>
                    <a:pt x="9073" y="15612"/>
                  </a:cubicBezTo>
                  <a:cubicBezTo>
                    <a:pt x="9474" y="15278"/>
                    <a:pt x="9840" y="14878"/>
                    <a:pt x="10174" y="14545"/>
                  </a:cubicBezTo>
                  <a:cubicBezTo>
                    <a:pt x="10141" y="14445"/>
                    <a:pt x="10074" y="14344"/>
                    <a:pt x="10041" y="14211"/>
                  </a:cubicBezTo>
                  <a:cubicBezTo>
                    <a:pt x="9073" y="15178"/>
                    <a:pt x="8039" y="16146"/>
                    <a:pt x="6972" y="16980"/>
                  </a:cubicBezTo>
                  <a:lnTo>
                    <a:pt x="6205" y="11709"/>
                  </a:lnTo>
                  <a:cubicBezTo>
                    <a:pt x="6138" y="11209"/>
                    <a:pt x="6038" y="10675"/>
                    <a:pt x="5971" y="10141"/>
                  </a:cubicBezTo>
                  <a:cubicBezTo>
                    <a:pt x="6538" y="9274"/>
                    <a:pt x="7072" y="8340"/>
                    <a:pt x="7639" y="7440"/>
                  </a:cubicBezTo>
                  <a:cubicBezTo>
                    <a:pt x="7539" y="7306"/>
                    <a:pt x="7505" y="7173"/>
                    <a:pt x="7472" y="7039"/>
                  </a:cubicBezTo>
                  <a:cubicBezTo>
                    <a:pt x="6972" y="7940"/>
                    <a:pt x="6471" y="8841"/>
                    <a:pt x="5871" y="9674"/>
                  </a:cubicBezTo>
                  <a:cubicBezTo>
                    <a:pt x="5404" y="6606"/>
                    <a:pt x="4904" y="3537"/>
                    <a:pt x="4403" y="468"/>
                  </a:cubicBezTo>
                  <a:cubicBezTo>
                    <a:pt x="4370" y="434"/>
                    <a:pt x="4370" y="368"/>
                    <a:pt x="4370" y="334"/>
                  </a:cubicBezTo>
                  <a:cubicBezTo>
                    <a:pt x="4303" y="134"/>
                    <a:pt x="4203" y="1"/>
                    <a:pt x="4203"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2" name="Google Shape;1049;p33"/>
          <p:cNvGrpSpPr>
            <a:grpSpLocks/>
          </p:cNvGrpSpPr>
          <p:nvPr/>
        </p:nvGrpSpPr>
        <p:grpSpPr bwMode="auto">
          <a:xfrm rot="8812731">
            <a:off x="312738" y="-266700"/>
            <a:ext cx="581025" cy="1612900"/>
            <a:chOff x="2295150" y="3140200"/>
            <a:chExt cx="580425" cy="1612825"/>
          </a:xfrm>
        </p:grpSpPr>
        <p:sp>
          <p:nvSpPr>
            <p:cNvPr id="23" name="Google Shape;1050;p33"/>
            <p:cNvSpPr>
              <a:spLocks/>
            </p:cNvSpPr>
            <p:nvPr/>
          </p:nvSpPr>
          <p:spPr bwMode="auto">
            <a:xfrm>
              <a:off x="2295150" y="3140200"/>
              <a:ext cx="580425" cy="1612000"/>
            </a:xfrm>
            <a:custGeom>
              <a:avLst/>
              <a:gdLst>
                <a:gd name="T0" fmla="*/ 501 w 23217"/>
                <a:gd name="T1" fmla="*/ 0 h 64480"/>
                <a:gd name="T2" fmla="*/ 467 w 23217"/>
                <a:gd name="T3" fmla="*/ 500 h 64480"/>
                <a:gd name="T4" fmla="*/ 34 w 23217"/>
                <a:gd name="T5" fmla="*/ 10608 h 64480"/>
                <a:gd name="T6" fmla="*/ 34 w 23217"/>
                <a:gd name="T7" fmla="*/ 11141 h 64480"/>
                <a:gd name="T8" fmla="*/ 667 w 23217"/>
                <a:gd name="T9" fmla="*/ 20682 h 64480"/>
                <a:gd name="T10" fmla="*/ 701 w 23217"/>
                <a:gd name="T11" fmla="*/ 21149 h 64480"/>
                <a:gd name="T12" fmla="*/ 2469 w 23217"/>
                <a:gd name="T13" fmla="*/ 30689 h 64480"/>
                <a:gd name="T14" fmla="*/ 2602 w 23217"/>
                <a:gd name="T15" fmla="*/ 31122 h 64480"/>
                <a:gd name="T16" fmla="*/ 5171 w 23217"/>
                <a:gd name="T17" fmla="*/ 39462 h 64480"/>
                <a:gd name="T18" fmla="*/ 5337 w 23217"/>
                <a:gd name="T19" fmla="*/ 39895 h 64480"/>
                <a:gd name="T20" fmla="*/ 9274 w 23217"/>
                <a:gd name="T21" fmla="*/ 48401 h 64480"/>
                <a:gd name="T22" fmla="*/ 9474 w 23217"/>
                <a:gd name="T23" fmla="*/ 48835 h 64480"/>
                <a:gd name="T24" fmla="*/ 21549 w 23217"/>
                <a:gd name="T25" fmla="*/ 64246 h 64480"/>
                <a:gd name="T26" fmla="*/ 21816 w 23217"/>
                <a:gd name="T27" fmla="*/ 64480 h 64480"/>
                <a:gd name="T28" fmla="*/ 21883 w 23217"/>
                <a:gd name="T29" fmla="*/ 64046 h 64480"/>
                <a:gd name="T30" fmla="*/ 23117 w 23217"/>
                <a:gd name="T31" fmla="*/ 51404 h 64480"/>
                <a:gd name="T32" fmla="*/ 23117 w 23217"/>
                <a:gd name="T33" fmla="*/ 50903 h 64480"/>
                <a:gd name="T34" fmla="*/ 21949 w 23217"/>
                <a:gd name="T35" fmla="*/ 41196 h 64480"/>
                <a:gd name="T36" fmla="*/ 21849 w 23217"/>
                <a:gd name="T37" fmla="*/ 40796 h 64480"/>
                <a:gd name="T38" fmla="*/ 19614 w 23217"/>
                <a:gd name="T39" fmla="*/ 32557 h 64480"/>
                <a:gd name="T40" fmla="*/ 19481 w 23217"/>
                <a:gd name="T41" fmla="*/ 32156 h 64480"/>
                <a:gd name="T42" fmla="*/ 16178 w 23217"/>
                <a:gd name="T43" fmla="*/ 24151 h 64480"/>
                <a:gd name="T44" fmla="*/ 16012 w 23217"/>
                <a:gd name="T45" fmla="*/ 23784 h 64480"/>
                <a:gd name="T46" fmla="*/ 11875 w 23217"/>
                <a:gd name="T47" fmla="*/ 15945 h 64480"/>
                <a:gd name="T48" fmla="*/ 11675 w 23217"/>
                <a:gd name="T49" fmla="*/ 15545 h 64480"/>
                <a:gd name="T50" fmla="*/ 6805 w 23217"/>
                <a:gd name="T51" fmla="*/ 8006 h 64480"/>
                <a:gd name="T52" fmla="*/ 6505 w 23217"/>
                <a:gd name="T53" fmla="*/ 7606 h 64480"/>
                <a:gd name="T54" fmla="*/ 834 w 23217"/>
                <a:gd name="T55" fmla="*/ 334 h 64480"/>
                <a:gd name="T56" fmla="*/ 501 w 23217"/>
                <a:gd name="T57" fmla="*/ 0 h 64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217" h="64480" extrusionOk="0">
                  <a:moveTo>
                    <a:pt x="501" y="0"/>
                  </a:moveTo>
                  <a:cubicBezTo>
                    <a:pt x="501" y="167"/>
                    <a:pt x="467" y="334"/>
                    <a:pt x="467" y="500"/>
                  </a:cubicBezTo>
                  <a:cubicBezTo>
                    <a:pt x="134" y="4003"/>
                    <a:pt x="0" y="7372"/>
                    <a:pt x="34" y="10608"/>
                  </a:cubicBezTo>
                  <a:lnTo>
                    <a:pt x="34" y="11141"/>
                  </a:lnTo>
                  <a:cubicBezTo>
                    <a:pt x="100" y="14477"/>
                    <a:pt x="334" y="17679"/>
                    <a:pt x="667" y="20682"/>
                  </a:cubicBezTo>
                  <a:cubicBezTo>
                    <a:pt x="667" y="20848"/>
                    <a:pt x="701" y="20982"/>
                    <a:pt x="701" y="21149"/>
                  </a:cubicBezTo>
                  <a:cubicBezTo>
                    <a:pt x="1134" y="24518"/>
                    <a:pt x="1768" y="27720"/>
                    <a:pt x="2469" y="30689"/>
                  </a:cubicBezTo>
                  <a:cubicBezTo>
                    <a:pt x="2502" y="30822"/>
                    <a:pt x="2535" y="30989"/>
                    <a:pt x="2602" y="31122"/>
                  </a:cubicBezTo>
                  <a:cubicBezTo>
                    <a:pt x="3336" y="34125"/>
                    <a:pt x="4203" y="36860"/>
                    <a:pt x="5171" y="39462"/>
                  </a:cubicBezTo>
                  <a:cubicBezTo>
                    <a:pt x="5204" y="39628"/>
                    <a:pt x="5304" y="39729"/>
                    <a:pt x="5337" y="39895"/>
                  </a:cubicBezTo>
                  <a:cubicBezTo>
                    <a:pt x="6538" y="43031"/>
                    <a:pt x="7873" y="45866"/>
                    <a:pt x="9274" y="48401"/>
                  </a:cubicBezTo>
                  <a:cubicBezTo>
                    <a:pt x="9307" y="48535"/>
                    <a:pt x="9374" y="48702"/>
                    <a:pt x="9474" y="48835"/>
                  </a:cubicBezTo>
                  <a:cubicBezTo>
                    <a:pt x="14644" y="58208"/>
                    <a:pt x="20315" y="63212"/>
                    <a:pt x="21549" y="64246"/>
                  </a:cubicBezTo>
                  <a:cubicBezTo>
                    <a:pt x="21716" y="64380"/>
                    <a:pt x="21816" y="64480"/>
                    <a:pt x="21816" y="64480"/>
                  </a:cubicBezTo>
                  <a:cubicBezTo>
                    <a:pt x="21849" y="64346"/>
                    <a:pt x="21849" y="64179"/>
                    <a:pt x="21883" y="64046"/>
                  </a:cubicBezTo>
                  <a:cubicBezTo>
                    <a:pt x="22850" y="59810"/>
                    <a:pt x="23217" y="55540"/>
                    <a:pt x="23117" y="51404"/>
                  </a:cubicBezTo>
                  <a:lnTo>
                    <a:pt x="23117" y="50903"/>
                  </a:lnTo>
                  <a:cubicBezTo>
                    <a:pt x="23017" y="47634"/>
                    <a:pt x="22583" y="44365"/>
                    <a:pt x="21949" y="41196"/>
                  </a:cubicBezTo>
                  <a:cubicBezTo>
                    <a:pt x="21883" y="41063"/>
                    <a:pt x="21883" y="40896"/>
                    <a:pt x="21849" y="40796"/>
                  </a:cubicBezTo>
                  <a:cubicBezTo>
                    <a:pt x="21282" y="37961"/>
                    <a:pt x="20515" y="35192"/>
                    <a:pt x="19614" y="32557"/>
                  </a:cubicBezTo>
                  <a:cubicBezTo>
                    <a:pt x="19548" y="32457"/>
                    <a:pt x="19514" y="32290"/>
                    <a:pt x="19481" y="32156"/>
                  </a:cubicBezTo>
                  <a:cubicBezTo>
                    <a:pt x="18513" y="29354"/>
                    <a:pt x="17379" y="26653"/>
                    <a:pt x="16178" y="24151"/>
                  </a:cubicBezTo>
                  <a:cubicBezTo>
                    <a:pt x="16145" y="24017"/>
                    <a:pt x="16112" y="23884"/>
                    <a:pt x="16012" y="23784"/>
                  </a:cubicBezTo>
                  <a:cubicBezTo>
                    <a:pt x="14677" y="20948"/>
                    <a:pt x="13310" y="18347"/>
                    <a:pt x="11875" y="15945"/>
                  </a:cubicBezTo>
                  <a:cubicBezTo>
                    <a:pt x="11842" y="15811"/>
                    <a:pt x="11742" y="15678"/>
                    <a:pt x="11675" y="15545"/>
                  </a:cubicBezTo>
                  <a:cubicBezTo>
                    <a:pt x="10007" y="12709"/>
                    <a:pt x="8306" y="10174"/>
                    <a:pt x="6805" y="8006"/>
                  </a:cubicBezTo>
                  <a:cubicBezTo>
                    <a:pt x="6705" y="7839"/>
                    <a:pt x="6605" y="7706"/>
                    <a:pt x="6505" y="7606"/>
                  </a:cubicBezTo>
                  <a:cubicBezTo>
                    <a:pt x="3803" y="3803"/>
                    <a:pt x="1635" y="1201"/>
                    <a:pt x="834" y="334"/>
                  </a:cubicBezTo>
                  <a:lnTo>
                    <a:pt x="501" y="0"/>
                  </a:ln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1051;p33"/>
            <p:cNvSpPr>
              <a:spLocks/>
            </p:cNvSpPr>
            <p:nvPr/>
          </p:nvSpPr>
          <p:spPr bwMode="auto">
            <a:xfrm>
              <a:off x="2296800" y="3141025"/>
              <a:ext cx="577125" cy="1612000"/>
            </a:xfrm>
            <a:custGeom>
              <a:avLst/>
              <a:gdLst>
                <a:gd name="T0" fmla="*/ 401 w 23085"/>
                <a:gd name="T1" fmla="*/ 501 h 64480"/>
                <a:gd name="T2" fmla="*/ 6572 w 23085"/>
                <a:gd name="T3" fmla="*/ 15478 h 64480"/>
                <a:gd name="T4" fmla="*/ 1 w 23085"/>
                <a:gd name="T5" fmla="*/ 11142 h 64480"/>
                <a:gd name="T6" fmla="*/ 6806 w 23085"/>
                <a:gd name="T7" fmla="*/ 16079 h 64480"/>
                <a:gd name="T8" fmla="*/ 635 w 23085"/>
                <a:gd name="T9" fmla="*/ 20682 h 64480"/>
                <a:gd name="T10" fmla="*/ 668 w 23085"/>
                <a:gd name="T11" fmla="*/ 21149 h 64480"/>
                <a:gd name="T12" fmla="*/ 10142 w 23085"/>
                <a:gd name="T13" fmla="*/ 24685 h 64480"/>
                <a:gd name="T14" fmla="*/ 12910 w 23085"/>
                <a:gd name="T15" fmla="*/ 32290 h 64480"/>
                <a:gd name="T16" fmla="*/ 2436 w 23085"/>
                <a:gd name="T17" fmla="*/ 30689 h 64480"/>
                <a:gd name="T18" fmla="*/ 2569 w 23085"/>
                <a:gd name="T19" fmla="*/ 31123 h 64480"/>
                <a:gd name="T20" fmla="*/ 13077 w 23085"/>
                <a:gd name="T21" fmla="*/ 32624 h 64480"/>
                <a:gd name="T22" fmla="*/ 15912 w 23085"/>
                <a:gd name="T23" fmla="*/ 41130 h 64480"/>
                <a:gd name="T24" fmla="*/ 5171 w 23085"/>
                <a:gd name="T25" fmla="*/ 39429 h 64480"/>
                <a:gd name="T26" fmla="*/ 12477 w 23085"/>
                <a:gd name="T27" fmla="*/ 41330 h 64480"/>
                <a:gd name="T28" fmla="*/ 18014 w 23085"/>
                <a:gd name="T29" fmla="*/ 48535 h 64480"/>
                <a:gd name="T30" fmla="*/ 14327 w 23085"/>
                <a:gd name="T31" fmla="*/ 48722 h 64480"/>
                <a:gd name="T32" fmla="*/ 9241 w 23085"/>
                <a:gd name="T33" fmla="*/ 48368 h 64480"/>
                <a:gd name="T34" fmla="*/ 14578 w 23085"/>
                <a:gd name="T35" fmla="*/ 49136 h 64480"/>
                <a:gd name="T36" fmla="*/ 18081 w 23085"/>
                <a:gd name="T37" fmla="*/ 48935 h 64480"/>
                <a:gd name="T38" fmla="*/ 21483 w 23085"/>
                <a:gd name="T39" fmla="*/ 64280 h 64480"/>
                <a:gd name="T40" fmla="*/ 21817 w 23085"/>
                <a:gd name="T41" fmla="*/ 64046 h 64480"/>
                <a:gd name="T42" fmla="*/ 22484 w 23085"/>
                <a:gd name="T43" fmla="*/ 51871 h 64480"/>
                <a:gd name="T44" fmla="*/ 23084 w 23085"/>
                <a:gd name="T45" fmla="*/ 50937 h 64480"/>
                <a:gd name="T46" fmla="*/ 17280 w 23085"/>
                <a:gd name="T47" fmla="*/ 44666 h 64480"/>
                <a:gd name="T48" fmla="*/ 21917 w 23085"/>
                <a:gd name="T49" fmla="*/ 41163 h 64480"/>
                <a:gd name="T50" fmla="*/ 17180 w 23085"/>
                <a:gd name="T51" fmla="*/ 44299 h 64480"/>
                <a:gd name="T52" fmla="*/ 16235 w 23085"/>
                <a:gd name="T53" fmla="*/ 41235 h 64480"/>
                <a:gd name="T54" fmla="*/ 15846 w 23085"/>
                <a:gd name="T55" fmla="*/ 40263 h 64480"/>
                <a:gd name="T56" fmla="*/ 17513 w 23085"/>
                <a:gd name="T57" fmla="*/ 34592 h 64480"/>
                <a:gd name="T58" fmla="*/ 19315 w 23085"/>
                <a:gd name="T59" fmla="*/ 32190 h 64480"/>
                <a:gd name="T60" fmla="*/ 11676 w 23085"/>
                <a:gd name="T61" fmla="*/ 28087 h 64480"/>
                <a:gd name="T62" fmla="*/ 16012 w 23085"/>
                <a:gd name="T63" fmla="*/ 24151 h 64480"/>
                <a:gd name="T64" fmla="*/ 11576 w 23085"/>
                <a:gd name="T65" fmla="*/ 27687 h 64480"/>
                <a:gd name="T66" fmla="*/ 8774 w 23085"/>
                <a:gd name="T67" fmla="*/ 20182 h 64480"/>
                <a:gd name="T68" fmla="*/ 11776 w 23085"/>
                <a:gd name="T69" fmla="*/ 15878 h 64480"/>
                <a:gd name="T70" fmla="*/ 8607 w 23085"/>
                <a:gd name="T71" fmla="*/ 19781 h 64480"/>
                <a:gd name="T72" fmla="*/ 5438 w 23085"/>
                <a:gd name="T73" fmla="*/ 11776 h 64480"/>
                <a:gd name="T74" fmla="*/ 6406 w 23085"/>
                <a:gd name="T75" fmla="*/ 7539 h 64480"/>
                <a:gd name="T76" fmla="*/ 802 w 23085"/>
                <a:gd name="T77" fmla="*/ 467 h 64480"/>
                <a:gd name="T78" fmla="*/ 435 w 23085"/>
                <a:gd name="T79" fmla="*/ 0 h 64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085" h="64480" extrusionOk="0">
                  <a:moveTo>
                    <a:pt x="435" y="0"/>
                  </a:moveTo>
                  <a:cubicBezTo>
                    <a:pt x="435" y="167"/>
                    <a:pt x="401" y="334"/>
                    <a:pt x="401" y="501"/>
                  </a:cubicBezTo>
                  <a:cubicBezTo>
                    <a:pt x="2002" y="4337"/>
                    <a:pt x="3604" y="8206"/>
                    <a:pt x="5171" y="12109"/>
                  </a:cubicBezTo>
                  <a:lnTo>
                    <a:pt x="6572" y="15478"/>
                  </a:lnTo>
                  <a:cubicBezTo>
                    <a:pt x="4237" y="14077"/>
                    <a:pt x="2069" y="12443"/>
                    <a:pt x="1" y="10608"/>
                  </a:cubicBezTo>
                  <a:lnTo>
                    <a:pt x="1" y="11142"/>
                  </a:lnTo>
                  <a:cubicBezTo>
                    <a:pt x="2136" y="12976"/>
                    <a:pt x="4404" y="14611"/>
                    <a:pt x="6772" y="16079"/>
                  </a:cubicBezTo>
                  <a:lnTo>
                    <a:pt x="6806" y="16079"/>
                  </a:lnTo>
                  <a:cubicBezTo>
                    <a:pt x="7907" y="18781"/>
                    <a:pt x="8941" y="21483"/>
                    <a:pt x="9975" y="24251"/>
                  </a:cubicBezTo>
                  <a:cubicBezTo>
                    <a:pt x="6739" y="23484"/>
                    <a:pt x="3570" y="22283"/>
                    <a:pt x="635" y="20682"/>
                  </a:cubicBezTo>
                  <a:cubicBezTo>
                    <a:pt x="635" y="20849"/>
                    <a:pt x="668" y="20982"/>
                    <a:pt x="668" y="21149"/>
                  </a:cubicBezTo>
                  <a:cubicBezTo>
                    <a:pt x="2670" y="22183"/>
                    <a:pt x="4738" y="23084"/>
                    <a:pt x="6839" y="23784"/>
                  </a:cubicBezTo>
                  <a:cubicBezTo>
                    <a:pt x="7940" y="24151"/>
                    <a:pt x="9007" y="24451"/>
                    <a:pt x="10142" y="24685"/>
                  </a:cubicBezTo>
                  <a:cubicBezTo>
                    <a:pt x="10242" y="24852"/>
                    <a:pt x="10275" y="25085"/>
                    <a:pt x="10342" y="25252"/>
                  </a:cubicBezTo>
                  <a:cubicBezTo>
                    <a:pt x="11242" y="27587"/>
                    <a:pt x="12076" y="29922"/>
                    <a:pt x="12910" y="32290"/>
                  </a:cubicBezTo>
                  <a:cubicBezTo>
                    <a:pt x="12805" y="32291"/>
                    <a:pt x="12700" y="32292"/>
                    <a:pt x="12595" y="32292"/>
                  </a:cubicBezTo>
                  <a:cubicBezTo>
                    <a:pt x="9133" y="32292"/>
                    <a:pt x="5706" y="31758"/>
                    <a:pt x="2436" y="30689"/>
                  </a:cubicBezTo>
                  <a:cubicBezTo>
                    <a:pt x="2469" y="30823"/>
                    <a:pt x="2503" y="30989"/>
                    <a:pt x="2569" y="31123"/>
                  </a:cubicBezTo>
                  <a:cubicBezTo>
                    <a:pt x="4771" y="31823"/>
                    <a:pt x="7073" y="32290"/>
                    <a:pt x="9408" y="32490"/>
                  </a:cubicBezTo>
                  <a:cubicBezTo>
                    <a:pt x="10642" y="32590"/>
                    <a:pt x="11843" y="32624"/>
                    <a:pt x="13077" y="32624"/>
                  </a:cubicBezTo>
                  <a:cubicBezTo>
                    <a:pt x="13777" y="34592"/>
                    <a:pt x="14445" y="36527"/>
                    <a:pt x="15078" y="38528"/>
                  </a:cubicBezTo>
                  <a:cubicBezTo>
                    <a:pt x="15345" y="39429"/>
                    <a:pt x="15645" y="40263"/>
                    <a:pt x="15912" y="41130"/>
                  </a:cubicBezTo>
                  <a:cubicBezTo>
                    <a:pt x="12276" y="41130"/>
                    <a:pt x="8607" y="40596"/>
                    <a:pt x="5171" y="39429"/>
                  </a:cubicBezTo>
                  <a:cubicBezTo>
                    <a:pt x="5238" y="39595"/>
                    <a:pt x="5305" y="39696"/>
                    <a:pt x="5338" y="39862"/>
                  </a:cubicBezTo>
                  <a:cubicBezTo>
                    <a:pt x="7640" y="40630"/>
                    <a:pt x="10075" y="41130"/>
                    <a:pt x="12477" y="41330"/>
                  </a:cubicBezTo>
                  <a:cubicBezTo>
                    <a:pt x="13644" y="41430"/>
                    <a:pt x="14812" y="41463"/>
                    <a:pt x="15979" y="41463"/>
                  </a:cubicBezTo>
                  <a:cubicBezTo>
                    <a:pt x="16680" y="43798"/>
                    <a:pt x="17413" y="46167"/>
                    <a:pt x="18014" y="48535"/>
                  </a:cubicBezTo>
                  <a:lnTo>
                    <a:pt x="17980" y="48535"/>
                  </a:lnTo>
                  <a:cubicBezTo>
                    <a:pt x="16770" y="48660"/>
                    <a:pt x="15549" y="48722"/>
                    <a:pt x="14327" y="48722"/>
                  </a:cubicBezTo>
                  <a:cubicBezTo>
                    <a:pt x="12620" y="48722"/>
                    <a:pt x="10913" y="48602"/>
                    <a:pt x="9241" y="48368"/>
                  </a:cubicBezTo>
                  <a:cubicBezTo>
                    <a:pt x="9274" y="48502"/>
                    <a:pt x="9374" y="48669"/>
                    <a:pt x="9441" y="48802"/>
                  </a:cubicBezTo>
                  <a:cubicBezTo>
                    <a:pt x="11109" y="49036"/>
                    <a:pt x="12877" y="49136"/>
                    <a:pt x="14578" y="49136"/>
                  </a:cubicBezTo>
                  <a:cubicBezTo>
                    <a:pt x="15679" y="49136"/>
                    <a:pt x="16880" y="49102"/>
                    <a:pt x="17980" y="48969"/>
                  </a:cubicBezTo>
                  <a:cubicBezTo>
                    <a:pt x="18014" y="48969"/>
                    <a:pt x="18081" y="48935"/>
                    <a:pt x="18081" y="48935"/>
                  </a:cubicBezTo>
                  <a:cubicBezTo>
                    <a:pt x="18314" y="49970"/>
                    <a:pt x="18614" y="50970"/>
                    <a:pt x="18848" y="52004"/>
                  </a:cubicBezTo>
                  <a:cubicBezTo>
                    <a:pt x="19848" y="56041"/>
                    <a:pt x="20782" y="60144"/>
                    <a:pt x="21483" y="64280"/>
                  </a:cubicBezTo>
                  <a:cubicBezTo>
                    <a:pt x="21650" y="64380"/>
                    <a:pt x="21750" y="64480"/>
                    <a:pt x="21750" y="64480"/>
                  </a:cubicBezTo>
                  <a:cubicBezTo>
                    <a:pt x="21783" y="64347"/>
                    <a:pt x="21783" y="64180"/>
                    <a:pt x="21817" y="64046"/>
                  </a:cubicBezTo>
                  <a:cubicBezTo>
                    <a:pt x="21249" y="60644"/>
                    <a:pt x="20482" y="57208"/>
                    <a:pt x="19682" y="53839"/>
                  </a:cubicBezTo>
                  <a:cubicBezTo>
                    <a:pt x="20649" y="53205"/>
                    <a:pt x="21616" y="52605"/>
                    <a:pt x="22484" y="51871"/>
                  </a:cubicBezTo>
                  <a:cubicBezTo>
                    <a:pt x="22684" y="51704"/>
                    <a:pt x="22851" y="51604"/>
                    <a:pt x="23084" y="51437"/>
                  </a:cubicBezTo>
                  <a:lnTo>
                    <a:pt x="23084" y="50937"/>
                  </a:lnTo>
                  <a:cubicBezTo>
                    <a:pt x="21950" y="51804"/>
                    <a:pt x="20816" y="52671"/>
                    <a:pt x="19615" y="53439"/>
                  </a:cubicBezTo>
                  <a:cubicBezTo>
                    <a:pt x="18914" y="50503"/>
                    <a:pt x="18114" y="47601"/>
                    <a:pt x="17280" y="44666"/>
                  </a:cubicBezTo>
                  <a:cubicBezTo>
                    <a:pt x="18247" y="44032"/>
                    <a:pt x="19115" y="43432"/>
                    <a:pt x="19982" y="42764"/>
                  </a:cubicBezTo>
                  <a:cubicBezTo>
                    <a:pt x="20649" y="42264"/>
                    <a:pt x="21283" y="41697"/>
                    <a:pt x="21917" y="41163"/>
                  </a:cubicBezTo>
                  <a:cubicBezTo>
                    <a:pt x="21850" y="41030"/>
                    <a:pt x="21850" y="40863"/>
                    <a:pt x="21817" y="40763"/>
                  </a:cubicBezTo>
                  <a:cubicBezTo>
                    <a:pt x="20349" y="42031"/>
                    <a:pt x="18814" y="43265"/>
                    <a:pt x="17180" y="44299"/>
                  </a:cubicBezTo>
                  <a:cubicBezTo>
                    <a:pt x="16913" y="43298"/>
                    <a:pt x="16579" y="42297"/>
                    <a:pt x="16279" y="41297"/>
                  </a:cubicBezTo>
                  <a:cubicBezTo>
                    <a:pt x="16279" y="41274"/>
                    <a:pt x="16279" y="41235"/>
                    <a:pt x="16235" y="41235"/>
                  </a:cubicBezTo>
                  <a:cubicBezTo>
                    <a:pt x="16216" y="41235"/>
                    <a:pt x="16187" y="41243"/>
                    <a:pt x="16146" y="41263"/>
                  </a:cubicBezTo>
                  <a:cubicBezTo>
                    <a:pt x="16079" y="40930"/>
                    <a:pt x="15979" y="40596"/>
                    <a:pt x="15846" y="40263"/>
                  </a:cubicBezTo>
                  <a:cubicBezTo>
                    <a:pt x="15479" y="39128"/>
                    <a:pt x="15145" y="38028"/>
                    <a:pt x="14778" y="36927"/>
                  </a:cubicBezTo>
                  <a:cubicBezTo>
                    <a:pt x="15746" y="36193"/>
                    <a:pt x="16646" y="35426"/>
                    <a:pt x="17513" y="34592"/>
                  </a:cubicBezTo>
                  <a:cubicBezTo>
                    <a:pt x="18181" y="33958"/>
                    <a:pt x="18814" y="33291"/>
                    <a:pt x="19448" y="32624"/>
                  </a:cubicBezTo>
                  <a:cubicBezTo>
                    <a:pt x="19415" y="32490"/>
                    <a:pt x="19348" y="32324"/>
                    <a:pt x="19315" y="32190"/>
                  </a:cubicBezTo>
                  <a:cubicBezTo>
                    <a:pt x="17914" y="33791"/>
                    <a:pt x="16313" y="35259"/>
                    <a:pt x="14645" y="36527"/>
                  </a:cubicBezTo>
                  <a:cubicBezTo>
                    <a:pt x="13677" y="33691"/>
                    <a:pt x="12743" y="30856"/>
                    <a:pt x="11676" y="28087"/>
                  </a:cubicBezTo>
                  <a:cubicBezTo>
                    <a:pt x="12643" y="27353"/>
                    <a:pt x="13577" y="26586"/>
                    <a:pt x="14445" y="25752"/>
                  </a:cubicBezTo>
                  <a:cubicBezTo>
                    <a:pt x="14978" y="25252"/>
                    <a:pt x="15512" y="24685"/>
                    <a:pt x="16012" y="24151"/>
                  </a:cubicBezTo>
                  <a:cubicBezTo>
                    <a:pt x="15979" y="24018"/>
                    <a:pt x="15946" y="23918"/>
                    <a:pt x="15846" y="23784"/>
                  </a:cubicBezTo>
                  <a:cubicBezTo>
                    <a:pt x="14578" y="25185"/>
                    <a:pt x="13110" y="26519"/>
                    <a:pt x="11576" y="27687"/>
                  </a:cubicBezTo>
                  <a:cubicBezTo>
                    <a:pt x="11476" y="27420"/>
                    <a:pt x="11342" y="27153"/>
                    <a:pt x="11276" y="26853"/>
                  </a:cubicBezTo>
                  <a:cubicBezTo>
                    <a:pt x="10475" y="24618"/>
                    <a:pt x="9641" y="22417"/>
                    <a:pt x="8774" y="20182"/>
                  </a:cubicBezTo>
                  <a:cubicBezTo>
                    <a:pt x="9474" y="19314"/>
                    <a:pt x="10142" y="18380"/>
                    <a:pt x="10775" y="17480"/>
                  </a:cubicBezTo>
                  <a:cubicBezTo>
                    <a:pt x="11109" y="16946"/>
                    <a:pt x="11442" y="16446"/>
                    <a:pt x="11776" y="15878"/>
                  </a:cubicBezTo>
                  <a:cubicBezTo>
                    <a:pt x="11743" y="15778"/>
                    <a:pt x="11643" y="15645"/>
                    <a:pt x="11576" y="15512"/>
                  </a:cubicBezTo>
                  <a:cubicBezTo>
                    <a:pt x="10642" y="17013"/>
                    <a:pt x="9675" y="18447"/>
                    <a:pt x="8607" y="19781"/>
                  </a:cubicBezTo>
                  <a:cubicBezTo>
                    <a:pt x="7807" y="17746"/>
                    <a:pt x="7006" y="15678"/>
                    <a:pt x="6172" y="13644"/>
                  </a:cubicBezTo>
                  <a:lnTo>
                    <a:pt x="5438" y="11776"/>
                  </a:lnTo>
                  <a:cubicBezTo>
                    <a:pt x="5905" y="10508"/>
                    <a:pt x="6305" y="9274"/>
                    <a:pt x="6672" y="7973"/>
                  </a:cubicBezTo>
                  <a:cubicBezTo>
                    <a:pt x="6606" y="7806"/>
                    <a:pt x="6472" y="7673"/>
                    <a:pt x="6406" y="7539"/>
                  </a:cubicBezTo>
                  <a:cubicBezTo>
                    <a:pt x="6072" y="8807"/>
                    <a:pt x="5672" y="10008"/>
                    <a:pt x="5238" y="11208"/>
                  </a:cubicBezTo>
                  <a:cubicBezTo>
                    <a:pt x="3770" y="7639"/>
                    <a:pt x="2303" y="4070"/>
                    <a:pt x="802" y="467"/>
                  </a:cubicBezTo>
                  <a:cubicBezTo>
                    <a:pt x="802" y="434"/>
                    <a:pt x="768" y="367"/>
                    <a:pt x="768" y="334"/>
                  </a:cubicBezTo>
                  <a:lnTo>
                    <a:pt x="435" y="0"/>
                  </a:ln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5" name="Google Shape;1052;p33"/>
          <p:cNvGrpSpPr>
            <a:grpSpLocks/>
          </p:cNvGrpSpPr>
          <p:nvPr/>
        </p:nvGrpSpPr>
        <p:grpSpPr bwMode="auto">
          <a:xfrm rot="-4280205">
            <a:off x="8366919" y="4179094"/>
            <a:ext cx="333375" cy="1357313"/>
            <a:chOff x="2815525" y="3515450"/>
            <a:chExt cx="332750" cy="1358500"/>
          </a:xfrm>
        </p:grpSpPr>
        <p:sp>
          <p:nvSpPr>
            <p:cNvPr id="26" name="Google Shape;1053;p33"/>
            <p:cNvSpPr>
              <a:spLocks/>
            </p:cNvSpPr>
            <p:nvPr/>
          </p:nvSpPr>
          <p:spPr bwMode="auto">
            <a:xfrm>
              <a:off x="2816350" y="3515450"/>
              <a:ext cx="331925" cy="1358500"/>
            </a:xfrm>
            <a:custGeom>
              <a:avLst/>
              <a:gdLst>
                <a:gd name="T0" fmla="*/ 4170 w 13277"/>
                <a:gd name="T1" fmla="*/ 1 h 54340"/>
                <a:gd name="T2" fmla="*/ 4037 w 13277"/>
                <a:gd name="T3" fmla="*/ 368 h 54340"/>
                <a:gd name="T4" fmla="*/ 1835 w 13277"/>
                <a:gd name="T5" fmla="*/ 8173 h 54340"/>
                <a:gd name="T6" fmla="*/ 1735 w 13277"/>
                <a:gd name="T7" fmla="*/ 8607 h 54340"/>
                <a:gd name="T8" fmla="*/ 467 w 13277"/>
                <a:gd name="T9" fmla="*/ 16179 h 54340"/>
                <a:gd name="T10" fmla="*/ 434 w 13277"/>
                <a:gd name="T11" fmla="*/ 16546 h 54340"/>
                <a:gd name="T12" fmla="*/ 0 w 13277"/>
                <a:gd name="T13" fmla="*/ 24318 h 54340"/>
                <a:gd name="T14" fmla="*/ 0 w 13277"/>
                <a:gd name="T15" fmla="*/ 24685 h 54340"/>
                <a:gd name="T16" fmla="*/ 467 w 13277"/>
                <a:gd name="T17" fmla="*/ 31690 h 54340"/>
                <a:gd name="T18" fmla="*/ 501 w 13277"/>
                <a:gd name="T19" fmla="*/ 32057 h 54340"/>
                <a:gd name="T20" fmla="*/ 1969 w 13277"/>
                <a:gd name="T21" fmla="*/ 39462 h 54340"/>
                <a:gd name="T22" fmla="*/ 2035 w 13277"/>
                <a:gd name="T23" fmla="*/ 39829 h 54340"/>
                <a:gd name="T24" fmla="*/ 8640 w 13277"/>
                <a:gd name="T25" fmla="*/ 54140 h 54340"/>
                <a:gd name="T26" fmla="*/ 8807 w 13277"/>
                <a:gd name="T27" fmla="*/ 54340 h 54340"/>
                <a:gd name="T28" fmla="*/ 8974 w 13277"/>
                <a:gd name="T29" fmla="*/ 54040 h 54340"/>
                <a:gd name="T30" fmla="*/ 12276 w 13277"/>
                <a:gd name="T31" fmla="*/ 44399 h 54340"/>
                <a:gd name="T32" fmla="*/ 12343 w 13277"/>
                <a:gd name="T33" fmla="*/ 44032 h 54340"/>
                <a:gd name="T34" fmla="*/ 13210 w 13277"/>
                <a:gd name="T35" fmla="*/ 36227 h 54340"/>
                <a:gd name="T36" fmla="*/ 13210 w 13277"/>
                <a:gd name="T37" fmla="*/ 35893 h 54340"/>
                <a:gd name="T38" fmla="*/ 12976 w 13277"/>
                <a:gd name="T39" fmla="*/ 29055 h 54340"/>
                <a:gd name="T40" fmla="*/ 12943 w 13277"/>
                <a:gd name="T41" fmla="*/ 28721 h 54340"/>
                <a:gd name="T42" fmla="*/ 11976 w 13277"/>
                <a:gd name="T43" fmla="*/ 21783 h 54340"/>
                <a:gd name="T44" fmla="*/ 11876 w 13277"/>
                <a:gd name="T45" fmla="*/ 21450 h 54340"/>
                <a:gd name="T46" fmla="*/ 10141 w 13277"/>
                <a:gd name="T47" fmla="*/ 14545 h 54340"/>
                <a:gd name="T48" fmla="*/ 10008 w 13277"/>
                <a:gd name="T49" fmla="*/ 14211 h 54340"/>
                <a:gd name="T50" fmla="*/ 7606 w 13277"/>
                <a:gd name="T51" fmla="*/ 7440 h 54340"/>
                <a:gd name="T52" fmla="*/ 7439 w 13277"/>
                <a:gd name="T53" fmla="*/ 7039 h 54340"/>
                <a:gd name="T54" fmla="*/ 4337 w 13277"/>
                <a:gd name="T55" fmla="*/ 334 h 54340"/>
                <a:gd name="T56" fmla="*/ 4170 w 13277"/>
                <a:gd name="T57" fmla="*/ 1 h 54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77" h="54340" extrusionOk="0">
                  <a:moveTo>
                    <a:pt x="4170" y="1"/>
                  </a:moveTo>
                  <a:lnTo>
                    <a:pt x="4037" y="368"/>
                  </a:lnTo>
                  <a:cubicBezTo>
                    <a:pt x="3136" y="3036"/>
                    <a:pt x="2402" y="5672"/>
                    <a:pt x="1835" y="8173"/>
                  </a:cubicBezTo>
                  <a:cubicBezTo>
                    <a:pt x="1802" y="8307"/>
                    <a:pt x="1802" y="8474"/>
                    <a:pt x="1735" y="8607"/>
                  </a:cubicBezTo>
                  <a:cubicBezTo>
                    <a:pt x="1168" y="11209"/>
                    <a:pt x="734" y="13777"/>
                    <a:pt x="467" y="16179"/>
                  </a:cubicBezTo>
                  <a:cubicBezTo>
                    <a:pt x="467" y="16313"/>
                    <a:pt x="434" y="16446"/>
                    <a:pt x="434" y="16546"/>
                  </a:cubicBezTo>
                  <a:cubicBezTo>
                    <a:pt x="134" y="19281"/>
                    <a:pt x="0" y="21850"/>
                    <a:pt x="0" y="24318"/>
                  </a:cubicBezTo>
                  <a:lnTo>
                    <a:pt x="0" y="24685"/>
                  </a:lnTo>
                  <a:cubicBezTo>
                    <a:pt x="0" y="27187"/>
                    <a:pt x="167" y="29522"/>
                    <a:pt x="467" y="31690"/>
                  </a:cubicBezTo>
                  <a:cubicBezTo>
                    <a:pt x="467" y="31824"/>
                    <a:pt x="501" y="31957"/>
                    <a:pt x="501" y="32057"/>
                  </a:cubicBezTo>
                  <a:cubicBezTo>
                    <a:pt x="834" y="34792"/>
                    <a:pt x="1368" y="37227"/>
                    <a:pt x="1969" y="39462"/>
                  </a:cubicBezTo>
                  <a:cubicBezTo>
                    <a:pt x="1969" y="39562"/>
                    <a:pt x="2002" y="39696"/>
                    <a:pt x="2035" y="39829"/>
                  </a:cubicBezTo>
                  <a:cubicBezTo>
                    <a:pt x="4370" y="48169"/>
                    <a:pt x="7839" y="53072"/>
                    <a:pt x="8640" y="54140"/>
                  </a:cubicBezTo>
                  <a:cubicBezTo>
                    <a:pt x="8773" y="54240"/>
                    <a:pt x="8807" y="54340"/>
                    <a:pt x="8807" y="54340"/>
                  </a:cubicBezTo>
                  <a:cubicBezTo>
                    <a:pt x="8873" y="54240"/>
                    <a:pt x="8940" y="54140"/>
                    <a:pt x="8974" y="54040"/>
                  </a:cubicBezTo>
                  <a:cubicBezTo>
                    <a:pt x="10508" y="50904"/>
                    <a:pt x="11609" y="47668"/>
                    <a:pt x="12276" y="44399"/>
                  </a:cubicBezTo>
                  <a:cubicBezTo>
                    <a:pt x="12309" y="44299"/>
                    <a:pt x="12309" y="44166"/>
                    <a:pt x="12343" y="44032"/>
                  </a:cubicBezTo>
                  <a:cubicBezTo>
                    <a:pt x="12843" y="41464"/>
                    <a:pt x="13143" y="38829"/>
                    <a:pt x="13210" y="36227"/>
                  </a:cubicBezTo>
                  <a:lnTo>
                    <a:pt x="13210" y="35893"/>
                  </a:lnTo>
                  <a:cubicBezTo>
                    <a:pt x="13277" y="33558"/>
                    <a:pt x="13177" y="31323"/>
                    <a:pt x="12976" y="29055"/>
                  </a:cubicBezTo>
                  <a:cubicBezTo>
                    <a:pt x="12976" y="28988"/>
                    <a:pt x="12943" y="28855"/>
                    <a:pt x="12943" y="28721"/>
                  </a:cubicBezTo>
                  <a:cubicBezTo>
                    <a:pt x="12676" y="26353"/>
                    <a:pt x="12343" y="24018"/>
                    <a:pt x="11976" y="21783"/>
                  </a:cubicBezTo>
                  <a:cubicBezTo>
                    <a:pt x="11942" y="21650"/>
                    <a:pt x="11942" y="21550"/>
                    <a:pt x="11876" y="21450"/>
                  </a:cubicBezTo>
                  <a:cubicBezTo>
                    <a:pt x="11375" y="18981"/>
                    <a:pt x="10808" y="16679"/>
                    <a:pt x="10141" y="14545"/>
                  </a:cubicBezTo>
                  <a:cubicBezTo>
                    <a:pt x="10108" y="14445"/>
                    <a:pt x="10041" y="14344"/>
                    <a:pt x="10008" y="14211"/>
                  </a:cubicBezTo>
                  <a:cubicBezTo>
                    <a:pt x="9207" y="11676"/>
                    <a:pt x="8373" y="9374"/>
                    <a:pt x="7606" y="7440"/>
                  </a:cubicBezTo>
                  <a:cubicBezTo>
                    <a:pt x="7506" y="7306"/>
                    <a:pt x="7472" y="7173"/>
                    <a:pt x="7439" y="7039"/>
                  </a:cubicBezTo>
                  <a:cubicBezTo>
                    <a:pt x="6005" y="3603"/>
                    <a:pt x="4804" y="1168"/>
                    <a:pt x="4337" y="334"/>
                  </a:cubicBezTo>
                  <a:cubicBezTo>
                    <a:pt x="4270" y="134"/>
                    <a:pt x="4170" y="1"/>
                    <a:pt x="4170"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 name="Google Shape;1054;p33"/>
            <p:cNvSpPr>
              <a:spLocks/>
            </p:cNvSpPr>
            <p:nvPr/>
          </p:nvSpPr>
          <p:spPr bwMode="auto">
            <a:xfrm>
              <a:off x="2815525" y="3515450"/>
              <a:ext cx="331075" cy="1357675"/>
            </a:xfrm>
            <a:custGeom>
              <a:avLst/>
              <a:gdLst>
                <a:gd name="T0" fmla="*/ 4070 w 13243"/>
                <a:gd name="T1" fmla="*/ 368 h 54307"/>
                <a:gd name="T2" fmla="*/ 6071 w 13243"/>
                <a:gd name="T3" fmla="*/ 13177 h 54307"/>
                <a:gd name="T4" fmla="*/ 1801 w 13243"/>
                <a:gd name="T5" fmla="*/ 8607 h 54307"/>
                <a:gd name="T6" fmla="*/ 6171 w 13243"/>
                <a:gd name="T7" fmla="*/ 13677 h 54307"/>
                <a:gd name="T8" fmla="*/ 500 w 13243"/>
                <a:gd name="T9" fmla="*/ 16146 h 54307"/>
                <a:gd name="T10" fmla="*/ 4804 w 13243"/>
                <a:gd name="T11" fmla="*/ 19682 h 54307"/>
                <a:gd name="T12" fmla="*/ 7205 w 13243"/>
                <a:gd name="T13" fmla="*/ 21483 h 54307"/>
                <a:gd name="T14" fmla="*/ 0 w 13243"/>
                <a:gd name="T15" fmla="*/ 24285 h 54307"/>
                <a:gd name="T16" fmla="*/ 5070 w 13243"/>
                <a:gd name="T17" fmla="*/ 26987 h 54307"/>
                <a:gd name="T18" fmla="*/ 8373 w 13243"/>
                <a:gd name="T19" fmla="*/ 32791 h 54307"/>
                <a:gd name="T20" fmla="*/ 500 w 13243"/>
                <a:gd name="T21" fmla="*/ 31657 h 54307"/>
                <a:gd name="T22" fmla="*/ 534 w 13243"/>
                <a:gd name="T23" fmla="*/ 32024 h 54307"/>
                <a:gd name="T24" fmla="*/ 8540 w 13243"/>
                <a:gd name="T25" fmla="*/ 35226 h 54307"/>
                <a:gd name="T26" fmla="*/ 8806 w 13243"/>
                <a:gd name="T27" fmla="*/ 41164 h 54307"/>
                <a:gd name="T28" fmla="*/ 2002 w 13243"/>
                <a:gd name="T29" fmla="*/ 39396 h 54307"/>
                <a:gd name="T30" fmla="*/ 6038 w 13243"/>
                <a:gd name="T31" fmla="*/ 40997 h 54307"/>
                <a:gd name="T32" fmla="*/ 8840 w 13243"/>
                <a:gd name="T33" fmla="*/ 41497 h 54307"/>
                <a:gd name="T34" fmla="*/ 8673 w 13243"/>
                <a:gd name="T35" fmla="*/ 54073 h 54307"/>
                <a:gd name="T36" fmla="*/ 9007 w 13243"/>
                <a:gd name="T37" fmla="*/ 54006 h 54307"/>
                <a:gd name="T38" fmla="*/ 11742 w 13243"/>
                <a:gd name="T39" fmla="*/ 44666 h 54307"/>
                <a:gd name="T40" fmla="*/ 12376 w 13243"/>
                <a:gd name="T41" fmla="*/ 44032 h 54307"/>
                <a:gd name="T42" fmla="*/ 9207 w 13243"/>
                <a:gd name="T43" fmla="*/ 45367 h 54307"/>
                <a:gd name="T44" fmla="*/ 11442 w 13243"/>
                <a:gd name="T45" fmla="*/ 37127 h 54307"/>
                <a:gd name="T46" fmla="*/ 13243 w 13243"/>
                <a:gd name="T47" fmla="*/ 35893 h 54307"/>
                <a:gd name="T48" fmla="*/ 8840 w 13243"/>
                <a:gd name="T49" fmla="*/ 35293 h 54307"/>
                <a:gd name="T50" fmla="*/ 8840 w 13243"/>
                <a:gd name="T51" fmla="*/ 34292 h 54307"/>
                <a:gd name="T52" fmla="*/ 11208 w 13243"/>
                <a:gd name="T53" fmla="*/ 30156 h 54307"/>
                <a:gd name="T54" fmla="*/ 13009 w 13243"/>
                <a:gd name="T55" fmla="*/ 28655 h 54307"/>
                <a:gd name="T56" fmla="*/ 7872 w 13243"/>
                <a:gd name="T57" fmla="*/ 24018 h 54307"/>
                <a:gd name="T58" fmla="*/ 12009 w 13243"/>
                <a:gd name="T59" fmla="*/ 21783 h 54307"/>
                <a:gd name="T60" fmla="*/ 7839 w 13243"/>
                <a:gd name="T61" fmla="*/ 23718 h 54307"/>
                <a:gd name="T62" fmla="*/ 7005 w 13243"/>
                <a:gd name="T63" fmla="*/ 17347 h 54307"/>
                <a:gd name="T64" fmla="*/ 10174 w 13243"/>
                <a:gd name="T65" fmla="*/ 14545 h 54307"/>
                <a:gd name="T66" fmla="*/ 6972 w 13243"/>
                <a:gd name="T67" fmla="*/ 16980 h 54307"/>
                <a:gd name="T68" fmla="*/ 5971 w 13243"/>
                <a:gd name="T69" fmla="*/ 10141 h 54307"/>
                <a:gd name="T70" fmla="*/ 7472 w 13243"/>
                <a:gd name="T71" fmla="*/ 7039 h 54307"/>
                <a:gd name="T72" fmla="*/ 4403 w 13243"/>
                <a:gd name="T73" fmla="*/ 468 h 54307"/>
                <a:gd name="T74" fmla="*/ 4203 w 13243"/>
                <a:gd name="T75" fmla="*/ 1 h 54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43" h="54307" extrusionOk="0">
                  <a:moveTo>
                    <a:pt x="4203" y="1"/>
                  </a:moveTo>
                  <a:lnTo>
                    <a:pt x="4070" y="368"/>
                  </a:lnTo>
                  <a:cubicBezTo>
                    <a:pt x="4637" y="3670"/>
                    <a:pt x="5170" y="7006"/>
                    <a:pt x="5671" y="10308"/>
                  </a:cubicBezTo>
                  <a:cubicBezTo>
                    <a:pt x="5804" y="11276"/>
                    <a:pt x="5971" y="12210"/>
                    <a:pt x="6071" y="13177"/>
                  </a:cubicBezTo>
                  <a:cubicBezTo>
                    <a:pt x="4537" y="11643"/>
                    <a:pt x="3136" y="9975"/>
                    <a:pt x="1868" y="8173"/>
                  </a:cubicBezTo>
                  <a:cubicBezTo>
                    <a:pt x="1835" y="8307"/>
                    <a:pt x="1835" y="8474"/>
                    <a:pt x="1801" y="8607"/>
                  </a:cubicBezTo>
                  <a:cubicBezTo>
                    <a:pt x="3069" y="10442"/>
                    <a:pt x="4537" y="12110"/>
                    <a:pt x="6138" y="13677"/>
                  </a:cubicBezTo>
                  <a:lnTo>
                    <a:pt x="6171" y="13677"/>
                  </a:lnTo>
                  <a:cubicBezTo>
                    <a:pt x="6505" y="16012"/>
                    <a:pt x="6838" y="18314"/>
                    <a:pt x="7139" y="20649"/>
                  </a:cubicBezTo>
                  <a:cubicBezTo>
                    <a:pt x="4703" y="19448"/>
                    <a:pt x="2502" y="17947"/>
                    <a:pt x="500" y="16146"/>
                  </a:cubicBezTo>
                  <a:cubicBezTo>
                    <a:pt x="500" y="16279"/>
                    <a:pt x="467" y="16379"/>
                    <a:pt x="467" y="16513"/>
                  </a:cubicBezTo>
                  <a:cubicBezTo>
                    <a:pt x="1835" y="17680"/>
                    <a:pt x="3236" y="18781"/>
                    <a:pt x="4804" y="19682"/>
                  </a:cubicBezTo>
                  <a:cubicBezTo>
                    <a:pt x="5537" y="20182"/>
                    <a:pt x="6338" y="20616"/>
                    <a:pt x="7172" y="21016"/>
                  </a:cubicBezTo>
                  <a:cubicBezTo>
                    <a:pt x="7172" y="21149"/>
                    <a:pt x="7172" y="21316"/>
                    <a:pt x="7205" y="21483"/>
                  </a:cubicBezTo>
                  <a:cubicBezTo>
                    <a:pt x="7472" y="23484"/>
                    <a:pt x="7672" y="25452"/>
                    <a:pt x="7872" y="27454"/>
                  </a:cubicBezTo>
                  <a:cubicBezTo>
                    <a:pt x="5070" y="26820"/>
                    <a:pt x="2402" y="25719"/>
                    <a:pt x="0" y="24285"/>
                  </a:cubicBezTo>
                  <a:lnTo>
                    <a:pt x="0" y="24652"/>
                  </a:lnTo>
                  <a:cubicBezTo>
                    <a:pt x="1635" y="25619"/>
                    <a:pt x="3336" y="26386"/>
                    <a:pt x="5070" y="26987"/>
                  </a:cubicBezTo>
                  <a:cubicBezTo>
                    <a:pt x="6004" y="27320"/>
                    <a:pt x="6972" y="27554"/>
                    <a:pt x="7906" y="27787"/>
                  </a:cubicBezTo>
                  <a:cubicBezTo>
                    <a:pt x="8073" y="29455"/>
                    <a:pt x="8239" y="31123"/>
                    <a:pt x="8373" y="32791"/>
                  </a:cubicBezTo>
                  <a:cubicBezTo>
                    <a:pt x="8473" y="33491"/>
                    <a:pt x="8506" y="34225"/>
                    <a:pt x="8540" y="34959"/>
                  </a:cubicBezTo>
                  <a:cubicBezTo>
                    <a:pt x="5704" y="34325"/>
                    <a:pt x="2969" y="33191"/>
                    <a:pt x="500" y="31657"/>
                  </a:cubicBezTo>
                  <a:cubicBezTo>
                    <a:pt x="500" y="31790"/>
                    <a:pt x="534" y="31890"/>
                    <a:pt x="534" y="32024"/>
                  </a:cubicBezTo>
                  <a:cubicBezTo>
                    <a:pt x="2202" y="33024"/>
                    <a:pt x="4003" y="33858"/>
                    <a:pt x="5838" y="34492"/>
                  </a:cubicBezTo>
                  <a:cubicBezTo>
                    <a:pt x="6705" y="34759"/>
                    <a:pt x="7639" y="35026"/>
                    <a:pt x="8540" y="35226"/>
                  </a:cubicBezTo>
                  <a:cubicBezTo>
                    <a:pt x="8673" y="37227"/>
                    <a:pt x="8806" y="39196"/>
                    <a:pt x="8840" y="41164"/>
                  </a:cubicBezTo>
                  <a:lnTo>
                    <a:pt x="8806" y="41164"/>
                  </a:lnTo>
                  <a:cubicBezTo>
                    <a:pt x="6438" y="40830"/>
                    <a:pt x="4170" y="40230"/>
                    <a:pt x="2002" y="39396"/>
                  </a:cubicBezTo>
                  <a:cubicBezTo>
                    <a:pt x="2002" y="39529"/>
                    <a:pt x="2035" y="39663"/>
                    <a:pt x="2068" y="39763"/>
                  </a:cubicBezTo>
                  <a:cubicBezTo>
                    <a:pt x="3369" y="40263"/>
                    <a:pt x="4703" y="40697"/>
                    <a:pt x="6038" y="40997"/>
                  </a:cubicBezTo>
                  <a:cubicBezTo>
                    <a:pt x="6905" y="41197"/>
                    <a:pt x="7839" y="41364"/>
                    <a:pt x="8740" y="41497"/>
                  </a:cubicBezTo>
                  <a:lnTo>
                    <a:pt x="8840" y="41497"/>
                  </a:lnTo>
                  <a:cubicBezTo>
                    <a:pt x="8840" y="42331"/>
                    <a:pt x="8873" y="43198"/>
                    <a:pt x="8873" y="44032"/>
                  </a:cubicBezTo>
                  <a:cubicBezTo>
                    <a:pt x="8906" y="47368"/>
                    <a:pt x="8873" y="50737"/>
                    <a:pt x="8673" y="54073"/>
                  </a:cubicBezTo>
                  <a:cubicBezTo>
                    <a:pt x="8773" y="54206"/>
                    <a:pt x="8840" y="54306"/>
                    <a:pt x="8840" y="54306"/>
                  </a:cubicBezTo>
                  <a:cubicBezTo>
                    <a:pt x="8906" y="54206"/>
                    <a:pt x="8940" y="54073"/>
                    <a:pt x="9007" y="54006"/>
                  </a:cubicBezTo>
                  <a:cubicBezTo>
                    <a:pt x="9140" y="51238"/>
                    <a:pt x="9207" y="48469"/>
                    <a:pt x="9207" y="45667"/>
                  </a:cubicBezTo>
                  <a:cubicBezTo>
                    <a:pt x="10074" y="45367"/>
                    <a:pt x="10908" y="45033"/>
                    <a:pt x="11742" y="44666"/>
                  </a:cubicBezTo>
                  <a:cubicBezTo>
                    <a:pt x="11909" y="44566"/>
                    <a:pt x="12109" y="44499"/>
                    <a:pt x="12276" y="44399"/>
                  </a:cubicBezTo>
                  <a:cubicBezTo>
                    <a:pt x="12342" y="44299"/>
                    <a:pt x="12342" y="44166"/>
                    <a:pt x="12376" y="44032"/>
                  </a:cubicBezTo>
                  <a:cubicBezTo>
                    <a:pt x="11342" y="44533"/>
                    <a:pt x="10274" y="45000"/>
                    <a:pt x="9207" y="45367"/>
                  </a:cubicBezTo>
                  <a:cubicBezTo>
                    <a:pt x="9207" y="42965"/>
                    <a:pt x="9140" y="40530"/>
                    <a:pt x="9007" y="38128"/>
                  </a:cubicBezTo>
                  <a:cubicBezTo>
                    <a:pt x="9840" y="37828"/>
                    <a:pt x="10674" y="37494"/>
                    <a:pt x="11442" y="37127"/>
                  </a:cubicBezTo>
                  <a:cubicBezTo>
                    <a:pt x="12075" y="36861"/>
                    <a:pt x="12676" y="36527"/>
                    <a:pt x="13243" y="36227"/>
                  </a:cubicBezTo>
                  <a:lnTo>
                    <a:pt x="13243" y="35893"/>
                  </a:lnTo>
                  <a:cubicBezTo>
                    <a:pt x="11875" y="36627"/>
                    <a:pt x="10474" y="37227"/>
                    <a:pt x="9007" y="37795"/>
                  </a:cubicBezTo>
                  <a:cubicBezTo>
                    <a:pt x="8973" y="36961"/>
                    <a:pt x="8873" y="36127"/>
                    <a:pt x="8840" y="35293"/>
                  </a:cubicBezTo>
                  <a:cubicBezTo>
                    <a:pt x="8840" y="35226"/>
                    <a:pt x="8840" y="35226"/>
                    <a:pt x="8873" y="35126"/>
                  </a:cubicBezTo>
                  <a:cubicBezTo>
                    <a:pt x="8873" y="34859"/>
                    <a:pt x="8873" y="34559"/>
                    <a:pt x="8840" y="34292"/>
                  </a:cubicBezTo>
                  <a:cubicBezTo>
                    <a:pt x="8806" y="33358"/>
                    <a:pt x="8706" y="32391"/>
                    <a:pt x="8640" y="31490"/>
                  </a:cubicBezTo>
                  <a:cubicBezTo>
                    <a:pt x="9507" y="31056"/>
                    <a:pt x="10374" y="30656"/>
                    <a:pt x="11208" y="30156"/>
                  </a:cubicBezTo>
                  <a:cubicBezTo>
                    <a:pt x="11842" y="29789"/>
                    <a:pt x="12476" y="29389"/>
                    <a:pt x="13043" y="28988"/>
                  </a:cubicBezTo>
                  <a:cubicBezTo>
                    <a:pt x="13043" y="28888"/>
                    <a:pt x="13009" y="28788"/>
                    <a:pt x="13009" y="28655"/>
                  </a:cubicBezTo>
                  <a:cubicBezTo>
                    <a:pt x="11642" y="29622"/>
                    <a:pt x="10141" y="30456"/>
                    <a:pt x="8573" y="31156"/>
                  </a:cubicBezTo>
                  <a:cubicBezTo>
                    <a:pt x="8406" y="28788"/>
                    <a:pt x="8173" y="26386"/>
                    <a:pt x="7872" y="24018"/>
                  </a:cubicBezTo>
                  <a:cubicBezTo>
                    <a:pt x="8740" y="23651"/>
                    <a:pt x="9640" y="23217"/>
                    <a:pt x="10474" y="22717"/>
                  </a:cubicBezTo>
                  <a:cubicBezTo>
                    <a:pt x="11008" y="22450"/>
                    <a:pt x="11508" y="22117"/>
                    <a:pt x="12009" y="21783"/>
                  </a:cubicBezTo>
                  <a:cubicBezTo>
                    <a:pt x="11975" y="21650"/>
                    <a:pt x="11975" y="21550"/>
                    <a:pt x="11909" y="21450"/>
                  </a:cubicBezTo>
                  <a:cubicBezTo>
                    <a:pt x="10641" y="22317"/>
                    <a:pt x="9240" y="23117"/>
                    <a:pt x="7839" y="23718"/>
                  </a:cubicBezTo>
                  <a:cubicBezTo>
                    <a:pt x="7806" y="23484"/>
                    <a:pt x="7806" y="23284"/>
                    <a:pt x="7739" y="23017"/>
                  </a:cubicBezTo>
                  <a:cubicBezTo>
                    <a:pt x="7505" y="21116"/>
                    <a:pt x="7239" y="19215"/>
                    <a:pt x="7005" y="17347"/>
                  </a:cubicBezTo>
                  <a:cubicBezTo>
                    <a:pt x="7739" y="16813"/>
                    <a:pt x="8406" y="16212"/>
                    <a:pt x="9073" y="15612"/>
                  </a:cubicBezTo>
                  <a:cubicBezTo>
                    <a:pt x="9474" y="15278"/>
                    <a:pt x="9840" y="14878"/>
                    <a:pt x="10174" y="14545"/>
                  </a:cubicBezTo>
                  <a:cubicBezTo>
                    <a:pt x="10141" y="14445"/>
                    <a:pt x="10074" y="14344"/>
                    <a:pt x="10041" y="14211"/>
                  </a:cubicBezTo>
                  <a:cubicBezTo>
                    <a:pt x="9073" y="15178"/>
                    <a:pt x="8039" y="16146"/>
                    <a:pt x="6972" y="16980"/>
                  </a:cubicBezTo>
                  <a:lnTo>
                    <a:pt x="6205" y="11709"/>
                  </a:lnTo>
                  <a:cubicBezTo>
                    <a:pt x="6138" y="11209"/>
                    <a:pt x="6038" y="10675"/>
                    <a:pt x="5971" y="10141"/>
                  </a:cubicBezTo>
                  <a:cubicBezTo>
                    <a:pt x="6538" y="9274"/>
                    <a:pt x="7072" y="8340"/>
                    <a:pt x="7639" y="7440"/>
                  </a:cubicBezTo>
                  <a:cubicBezTo>
                    <a:pt x="7539" y="7306"/>
                    <a:pt x="7505" y="7173"/>
                    <a:pt x="7472" y="7039"/>
                  </a:cubicBezTo>
                  <a:cubicBezTo>
                    <a:pt x="6972" y="7940"/>
                    <a:pt x="6471" y="8841"/>
                    <a:pt x="5871" y="9674"/>
                  </a:cubicBezTo>
                  <a:cubicBezTo>
                    <a:pt x="5404" y="6606"/>
                    <a:pt x="4904" y="3537"/>
                    <a:pt x="4403" y="468"/>
                  </a:cubicBezTo>
                  <a:cubicBezTo>
                    <a:pt x="4370" y="434"/>
                    <a:pt x="4370" y="368"/>
                    <a:pt x="4370" y="334"/>
                  </a:cubicBezTo>
                  <a:cubicBezTo>
                    <a:pt x="4303" y="134"/>
                    <a:pt x="4203" y="1"/>
                    <a:pt x="4203"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8" name="Google Shape;1055;p33"/>
          <p:cNvSpPr>
            <a:spLocks/>
          </p:cNvSpPr>
          <p:nvPr/>
        </p:nvSpPr>
        <p:spPr bwMode="auto">
          <a:xfrm flipH="1">
            <a:off x="1425575" y="4643438"/>
            <a:ext cx="187325" cy="184150"/>
          </a:xfrm>
          <a:custGeom>
            <a:avLst/>
            <a:gdLst>
              <a:gd name="T0" fmla="*/ 9836 w 13077"/>
              <a:gd name="T1" fmla="*/ 0 h 12835"/>
              <a:gd name="T2" fmla="*/ 9174 w 13077"/>
              <a:gd name="T3" fmla="*/ 96 h 12835"/>
              <a:gd name="T4" fmla="*/ 7473 w 13077"/>
              <a:gd name="T5" fmla="*/ 1797 h 12835"/>
              <a:gd name="T6" fmla="*/ 7340 w 13077"/>
              <a:gd name="T7" fmla="*/ 4399 h 12835"/>
              <a:gd name="T8" fmla="*/ 4738 w 13077"/>
              <a:gd name="T9" fmla="*/ 1964 h 12835"/>
              <a:gd name="T10" fmla="*/ 3258 w 13077"/>
              <a:gd name="T11" fmla="*/ 1682 h 12835"/>
              <a:gd name="T12" fmla="*/ 1302 w 13077"/>
              <a:gd name="T13" fmla="*/ 2297 h 12835"/>
              <a:gd name="T14" fmla="*/ 234 w 13077"/>
              <a:gd name="T15" fmla="*/ 5600 h 12835"/>
              <a:gd name="T16" fmla="*/ 1936 w 13077"/>
              <a:gd name="T17" fmla="*/ 8769 h 12835"/>
              <a:gd name="T18" fmla="*/ 11017 w 13077"/>
              <a:gd name="T19" fmla="*/ 12835 h 12835"/>
              <a:gd name="T20" fmla="*/ 11843 w 13077"/>
              <a:gd name="T21" fmla="*/ 12805 h 12835"/>
              <a:gd name="T22" fmla="*/ 11809 w 13077"/>
              <a:gd name="T23" fmla="*/ 8969 h 12835"/>
              <a:gd name="T24" fmla="*/ 12810 w 13077"/>
              <a:gd name="T25" fmla="*/ 5299 h 12835"/>
              <a:gd name="T26" fmla="*/ 12410 w 13077"/>
              <a:gd name="T27" fmla="*/ 1597 h 12835"/>
              <a:gd name="T28" fmla="*/ 9836 w 13077"/>
              <a:gd name="T29" fmla="*/ 0 h 12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77" h="12835" extrusionOk="0">
                <a:moveTo>
                  <a:pt x="9836" y="0"/>
                </a:moveTo>
                <a:cubicBezTo>
                  <a:pt x="9614" y="0"/>
                  <a:pt x="9392" y="31"/>
                  <a:pt x="9174" y="96"/>
                </a:cubicBezTo>
                <a:cubicBezTo>
                  <a:pt x="8407" y="363"/>
                  <a:pt x="7773" y="1030"/>
                  <a:pt x="7473" y="1797"/>
                </a:cubicBezTo>
                <a:cubicBezTo>
                  <a:pt x="7173" y="2598"/>
                  <a:pt x="7173" y="3565"/>
                  <a:pt x="7340" y="4399"/>
                </a:cubicBezTo>
                <a:cubicBezTo>
                  <a:pt x="6672" y="3365"/>
                  <a:pt x="5838" y="2431"/>
                  <a:pt x="4738" y="1964"/>
                </a:cubicBezTo>
                <a:cubicBezTo>
                  <a:pt x="4275" y="1782"/>
                  <a:pt x="3766" y="1682"/>
                  <a:pt x="3258" y="1682"/>
                </a:cubicBezTo>
                <a:cubicBezTo>
                  <a:pt x="2558" y="1682"/>
                  <a:pt x="1863" y="1872"/>
                  <a:pt x="1302" y="2297"/>
                </a:cubicBezTo>
                <a:cubicBezTo>
                  <a:pt x="335" y="3065"/>
                  <a:pt x="1" y="4399"/>
                  <a:pt x="234" y="5600"/>
                </a:cubicBezTo>
                <a:cubicBezTo>
                  <a:pt x="435" y="6801"/>
                  <a:pt x="1135" y="7868"/>
                  <a:pt x="1936" y="8769"/>
                </a:cubicBezTo>
                <a:cubicBezTo>
                  <a:pt x="4219" y="11330"/>
                  <a:pt x="7616" y="12835"/>
                  <a:pt x="11017" y="12835"/>
                </a:cubicBezTo>
                <a:cubicBezTo>
                  <a:pt x="11292" y="12835"/>
                  <a:pt x="11568" y="12825"/>
                  <a:pt x="11843" y="12805"/>
                </a:cubicBezTo>
                <a:cubicBezTo>
                  <a:pt x="11409" y="11604"/>
                  <a:pt x="11576" y="10270"/>
                  <a:pt x="11809" y="8969"/>
                </a:cubicBezTo>
                <a:cubicBezTo>
                  <a:pt x="12110" y="7768"/>
                  <a:pt x="12577" y="6567"/>
                  <a:pt x="12810" y="5299"/>
                </a:cubicBezTo>
                <a:cubicBezTo>
                  <a:pt x="13077" y="4065"/>
                  <a:pt x="13010" y="2698"/>
                  <a:pt x="12410" y="1597"/>
                </a:cubicBezTo>
                <a:cubicBezTo>
                  <a:pt x="11888" y="663"/>
                  <a:pt x="10869" y="0"/>
                  <a:pt x="9836"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 name="Google Shape;1056;p33"/>
          <p:cNvSpPr>
            <a:spLocks/>
          </p:cNvSpPr>
          <p:nvPr/>
        </p:nvSpPr>
        <p:spPr bwMode="auto">
          <a:xfrm flipH="1">
            <a:off x="7762875" y="3946525"/>
            <a:ext cx="187325" cy="182563"/>
          </a:xfrm>
          <a:custGeom>
            <a:avLst/>
            <a:gdLst>
              <a:gd name="T0" fmla="*/ 5662 w 7507"/>
              <a:gd name="T1" fmla="*/ 1 h 7269"/>
              <a:gd name="T2" fmla="*/ 5305 w 7507"/>
              <a:gd name="T3" fmla="*/ 50 h 7269"/>
              <a:gd name="T4" fmla="*/ 4304 w 7507"/>
              <a:gd name="T5" fmla="*/ 1017 h 7269"/>
              <a:gd name="T6" fmla="*/ 4237 w 7507"/>
              <a:gd name="T7" fmla="*/ 2485 h 7269"/>
              <a:gd name="T8" fmla="*/ 2736 w 7507"/>
              <a:gd name="T9" fmla="*/ 1117 h 7269"/>
              <a:gd name="T10" fmla="*/ 1858 w 7507"/>
              <a:gd name="T11" fmla="*/ 920 h 7269"/>
              <a:gd name="T12" fmla="*/ 768 w 7507"/>
              <a:gd name="T13" fmla="*/ 1284 h 7269"/>
              <a:gd name="T14" fmla="*/ 134 w 7507"/>
              <a:gd name="T15" fmla="*/ 3152 h 7269"/>
              <a:gd name="T16" fmla="*/ 1102 w 7507"/>
              <a:gd name="T17" fmla="*/ 4953 h 7269"/>
              <a:gd name="T18" fmla="*/ 6354 w 7507"/>
              <a:gd name="T19" fmla="*/ 7268 h 7269"/>
              <a:gd name="T20" fmla="*/ 6772 w 7507"/>
              <a:gd name="T21" fmla="*/ 7255 h 7269"/>
              <a:gd name="T22" fmla="*/ 6806 w 7507"/>
              <a:gd name="T23" fmla="*/ 5154 h 7269"/>
              <a:gd name="T24" fmla="*/ 7406 w 7507"/>
              <a:gd name="T25" fmla="*/ 3019 h 7269"/>
              <a:gd name="T26" fmla="*/ 7139 w 7507"/>
              <a:gd name="T27" fmla="*/ 884 h 7269"/>
              <a:gd name="T28" fmla="*/ 5662 w 7507"/>
              <a:gd name="T29" fmla="*/ 1 h 7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07" h="7269" extrusionOk="0">
                <a:moveTo>
                  <a:pt x="5662" y="1"/>
                </a:moveTo>
                <a:cubicBezTo>
                  <a:pt x="5542" y="1"/>
                  <a:pt x="5423" y="16"/>
                  <a:pt x="5305" y="50"/>
                </a:cubicBezTo>
                <a:cubicBezTo>
                  <a:pt x="4838" y="183"/>
                  <a:pt x="4471" y="584"/>
                  <a:pt x="4304" y="1017"/>
                </a:cubicBezTo>
                <a:cubicBezTo>
                  <a:pt x="4137" y="1451"/>
                  <a:pt x="4137" y="2018"/>
                  <a:pt x="4237" y="2485"/>
                </a:cubicBezTo>
                <a:cubicBezTo>
                  <a:pt x="3837" y="1885"/>
                  <a:pt x="3337" y="1384"/>
                  <a:pt x="2736" y="1117"/>
                </a:cubicBezTo>
                <a:cubicBezTo>
                  <a:pt x="2463" y="988"/>
                  <a:pt x="2158" y="920"/>
                  <a:pt x="1858" y="920"/>
                </a:cubicBezTo>
                <a:cubicBezTo>
                  <a:pt x="1461" y="920"/>
                  <a:pt x="1071" y="1038"/>
                  <a:pt x="768" y="1284"/>
                </a:cubicBezTo>
                <a:cubicBezTo>
                  <a:pt x="234" y="1684"/>
                  <a:pt x="1" y="2485"/>
                  <a:pt x="134" y="3152"/>
                </a:cubicBezTo>
                <a:cubicBezTo>
                  <a:pt x="268" y="3819"/>
                  <a:pt x="635" y="4453"/>
                  <a:pt x="1102" y="4953"/>
                </a:cubicBezTo>
                <a:cubicBezTo>
                  <a:pt x="2411" y="6388"/>
                  <a:pt x="4362" y="7268"/>
                  <a:pt x="6354" y="7268"/>
                </a:cubicBezTo>
                <a:cubicBezTo>
                  <a:pt x="6493" y="7268"/>
                  <a:pt x="6633" y="7264"/>
                  <a:pt x="6772" y="7255"/>
                </a:cubicBezTo>
                <a:cubicBezTo>
                  <a:pt x="6505" y="6521"/>
                  <a:pt x="6606" y="5787"/>
                  <a:pt x="6806" y="5154"/>
                </a:cubicBezTo>
                <a:cubicBezTo>
                  <a:pt x="6972" y="4453"/>
                  <a:pt x="7273" y="3719"/>
                  <a:pt x="7406" y="3019"/>
                </a:cubicBezTo>
                <a:cubicBezTo>
                  <a:pt x="7506" y="2318"/>
                  <a:pt x="7506" y="1518"/>
                  <a:pt x="7139" y="884"/>
                </a:cubicBezTo>
                <a:cubicBezTo>
                  <a:pt x="6834" y="384"/>
                  <a:pt x="6252" y="1"/>
                  <a:pt x="5662" y="1"/>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 name="Google Shape;1057;p33"/>
          <p:cNvSpPr>
            <a:spLocks/>
          </p:cNvSpPr>
          <p:nvPr/>
        </p:nvSpPr>
        <p:spPr bwMode="auto">
          <a:xfrm flipH="1">
            <a:off x="641350" y="1119188"/>
            <a:ext cx="327025" cy="320675"/>
          </a:xfrm>
          <a:custGeom>
            <a:avLst/>
            <a:gdLst>
              <a:gd name="T0" fmla="*/ 3220 w 13043"/>
              <a:gd name="T1" fmla="*/ 0 h 12862"/>
              <a:gd name="T2" fmla="*/ 667 w 13043"/>
              <a:gd name="T3" fmla="*/ 1597 h 12862"/>
              <a:gd name="T4" fmla="*/ 234 w 13043"/>
              <a:gd name="T5" fmla="*/ 5333 h 12862"/>
              <a:gd name="T6" fmla="*/ 1234 w 13043"/>
              <a:gd name="T7" fmla="*/ 9002 h 12862"/>
              <a:gd name="T8" fmla="*/ 1201 w 13043"/>
              <a:gd name="T9" fmla="*/ 12838 h 12862"/>
              <a:gd name="T10" fmla="*/ 1937 w 13043"/>
              <a:gd name="T11" fmla="*/ 12861 h 12862"/>
              <a:gd name="T12" fmla="*/ 11108 w 13043"/>
              <a:gd name="T13" fmla="*/ 8768 h 12862"/>
              <a:gd name="T14" fmla="*/ 12843 w 13043"/>
              <a:gd name="T15" fmla="*/ 5599 h 12862"/>
              <a:gd name="T16" fmla="*/ 11742 w 13043"/>
              <a:gd name="T17" fmla="*/ 2330 h 12862"/>
              <a:gd name="T18" fmla="*/ 9808 w 13043"/>
              <a:gd name="T19" fmla="*/ 1690 h 12862"/>
              <a:gd name="T20" fmla="*/ 8340 w 13043"/>
              <a:gd name="T21" fmla="*/ 1997 h 12862"/>
              <a:gd name="T22" fmla="*/ 5704 w 13043"/>
              <a:gd name="T23" fmla="*/ 4399 h 12862"/>
              <a:gd name="T24" fmla="*/ 5571 w 13043"/>
              <a:gd name="T25" fmla="*/ 1830 h 12862"/>
              <a:gd name="T26" fmla="*/ 3870 w 13043"/>
              <a:gd name="T27" fmla="*/ 96 h 12862"/>
              <a:gd name="T28" fmla="*/ 3220 w 13043"/>
              <a:gd name="T29" fmla="*/ 0 h 12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43" h="12862" extrusionOk="0">
                <a:moveTo>
                  <a:pt x="3220" y="0"/>
                </a:moveTo>
                <a:cubicBezTo>
                  <a:pt x="2199" y="0"/>
                  <a:pt x="1162" y="663"/>
                  <a:pt x="667" y="1597"/>
                </a:cubicBezTo>
                <a:cubicBezTo>
                  <a:pt x="34" y="2697"/>
                  <a:pt x="0" y="4065"/>
                  <a:pt x="234" y="5333"/>
                </a:cubicBezTo>
                <a:cubicBezTo>
                  <a:pt x="501" y="6567"/>
                  <a:pt x="934" y="7768"/>
                  <a:pt x="1234" y="9002"/>
                </a:cubicBezTo>
                <a:cubicBezTo>
                  <a:pt x="1501" y="10269"/>
                  <a:pt x="1601" y="11604"/>
                  <a:pt x="1201" y="12838"/>
                </a:cubicBezTo>
                <a:cubicBezTo>
                  <a:pt x="1446" y="12854"/>
                  <a:pt x="1691" y="12861"/>
                  <a:pt x="1937" y="12861"/>
                </a:cubicBezTo>
                <a:cubicBezTo>
                  <a:pt x="5372" y="12861"/>
                  <a:pt x="8836" y="11352"/>
                  <a:pt x="11108" y="8768"/>
                </a:cubicBezTo>
                <a:cubicBezTo>
                  <a:pt x="11909" y="7868"/>
                  <a:pt x="12609" y="6834"/>
                  <a:pt x="12843" y="5599"/>
                </a:cubicBezTo>
                <a:cubicBezTo>
                  <a:pt x="13043" y="4399"/>
                  <a:pt x="12709" y="3064"/>
                  <a:pt x="11742" y="2330"/>
                </a:cubicBezTo>
                <a:cubicBezTo>
                  <a:pt x="11185" y="1889"/>
                  <a:pt x="10496" y="1690"/>
                  <a:pt x="9808" y="1690"/>
                </a:cubicBezTo>
                <a:cubicBezTo>
                  <a:pt x="9300" y="1690"/>
                  <a:pt x="8793" y="1799"/>
                  <a:pt x="8340" y="1997"/>
                </a:cubicBezTo>
                <a:cubicBezTo>
                  <a:pt x="7205" y="2431"/>
                  <a:pt x="6371" y="3365"/>
                  <a:pt x="5704" y="4399"/>
                </a:cubicBezTo>
                <a:cubicBezTo>
                  <a:pt x="5871" y="3565"/>
                  <a:pt x="5871" y="2597"/>
                  <a:pt x="5571" y="1830"/>
                </a:cubicBezTo>
                <a:cubicBezTo>
                  <a:pt x="5271" y="1030"/>
                  <a:pt x="4670" y="362"/>
                  <a:pt x="3870" y="96"/>
                </a:cubicBezTo>
                <a:cubicBezTo>
                  <a:pt x="3658" y="31"/>
                  <a:pt x="3439" y="0"/>
                  <a:pt x="3220"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Tree>
    <p:extLst>
      <p:ext uri="{BB962C8B-B14F-4D97-AF65-F5344CB8AC3E}">
        <p14:creationId xmlns:p14="http://schemas.microsoft.com/office/powerpoint/2010/main" val="21181149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7264"/>
            <a:ext cx="2133600" cy="273844"/>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20" y="4786627"/>
            <a:ext cx="410853" cy="273844"/>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val="2741201548"/>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7264"/>
            <a:ext cx="2133600" cy="273844"/>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20" y="4786627"/>
            <a:ext cx="410853" cy="273844"/>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val="3898486096"/>
      </p:ext>
    </p:extLst>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06/03/2023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769779"/>
            <a:ext cx="457200" cy="330994"/>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145286"/>
            <a:ext cx="850392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725902852"/>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06/03/2023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769779"/>
            <a:ext cx="457200" cy="330994"/>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145286"/>
            <a:ext cx="850392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244053133"/>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06/03/2023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769779"/>
            <a:ext cx="457200" cy="330994"/>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145286"/>
            <a:ext cx="850392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6979857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06/03/2023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769779"/>
            <a:ext cx="457200" cy="330994"/>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145286"/>
            <a:ext cx="850392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44884634"/>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06/03/2023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769779"/>
            <a:ext cx="457200" cy="330994"/>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145286"/>
            <a:ext cx="850392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508314033"/>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06/03/2023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769779"/>
            <a:ext cx="457200" cy="330994"/>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145286"/>
            <a:ext cx="850392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55777675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83"/>
        <p:cNvGrpSpPr/>
        <p:nvPr/>
      </p:nvGrpSpPr>
      <p:grpSpPr>
        <a:xfrm>
          <a:off x="0" y="0"/>
          <a:ext cx="0" cy="0"/>
          <a:chOff x="0" y="0"/>
          <a:chExt cx="0" cy="0"/>
        </a:xfrm>
      </p:grpSpPr>
      <p:sp>
        <p:nvSpPr>
          <p:cNvPr id="4" name="Google Shape;86;p4"/>
          <p:cNvSpPr>
            <a:spLocks/>
          </p:cNvSpPr>
          <p:nvPr/>
        </p:nvSpPr>
        <p:spPr bwMode="auto">
          <a:xfrm rot="1909584">
            <a:off x="-387350" y="3997325"/>
            <a:ext cx="3044825" cy="2270125"/>
          </a:xfrm>
          <a:custGeom>
            <a:avLst/>
            <a:gdLst>
              <a:gd name="T0" fmla="*/ 38958 w 44758"/>
              <a:gd name="T1" fmla="*/ 1 h 33357"/>
              <a:gd name="T2" fmla="*/ 32879 w 44758"/>
              <a:gd name="T3" fmla="*/ 3116 h 33357"/>
              <a:gd name="T4" fmla="*/ 27280 w 44758"/>
              <a:gd name="T5" fmla="*/ 9064 h 33357"/>
              <a:gd name="T6" fmla="*/ 7991 w 44758"/>
              <a:gd name="T7" fmla="*/ 13865 h 33357"/>
              <a:gd name="T8" fmla="*/ 515 w 44758"/>
              <a:gd name="T9" fmla="*/ 23036 h 33357"/>
              <a:gd name="T10" fmla="*/ 1944 w 44758"/>
              <a:gd name="T11" fmla="*/ 30047 h 33357"/>
              <a:gd name="T12" fmla="*/ 4968 w 44758"/>
              <a:gd name="T13" fmla="*/ 32921 h 33357"/>
              <a:gd name="T14" fmla="*/ 7009 w 44758"/>
              <a:gd name="T15" fmla="*/ 33357 h 33357"/>
              <a:gd name="T16" fmla="*/ 11480 w 44758"/>
              <a:gd name="T17" fmla="*/ 31642 h 33357"/>
              <a:gd name="T18" fmla="*/ 22894 w 44758"/>
              <a:gd name="T19" fmla="*/ 19314 h 33357"/>
              <a:gd name="T20" fmla="*/ 31300 w 44758"/>
              <a:gd name="T21" fmla="*/ 16789 h 33357"/>
              <a:gd name="T22" fmla="*/ 39541 w 44758"/>
              <a:gd name="T23" fmla="*/ 13848 h 33357"/>
              <a:gd name="T24" fmla="*/ 44425 w 44758"/>
              <a:gd name="T25" fmla="*/ 6887 h 33357"/>
              <a:gd name="T26" fmla="*/ 40089 w 44758"/>
              <a:gd name="T27" fmla="*/ 125 h 33357"/>
              <a:gd name="T28" fmla="*/ 38958 w 44758"/>
              <a:gd name="T29" fmla="*/ 1 h 33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758" h="33357" extrusionOk="0">
                <a:moveTo>
                  <a:pt x="38958" y="1"/>
                </a:moveTo>
                <a:cubicBezTo>
                  <a:pt x="36691" y="1"/>
                  <a:pt x="34504" y="1448"/>
                  <a:pt x="32879" y="3116"/>
                </a:cubicBezTo>
                <a:cubicBezTo>
                  <a:pt x="30985" y="5076"/>
                  <a:pt x="29490" y="7452"/>
                  <a:pt x="27280" y="9064"/>
                </a:cubicBezTo>
                <a:cubicBezTo>
                  <a:pt x="21864" y="13001"/>
                  <a:pt x="14089" y="11091"/>
                  <a:pt x="7991" y="13865"/>
                </a:cubicBezTo>
                <a:cubicBezTo>
                  <a:pt x="4270" y="15560"/>
                  <a:pt x="1479" y="19082"/>
                  <a:pt x="515" y="23036"/>
                </a:cubicBezTo>
                <a:cubicBezTo>
                  <a:pt x="0" y="25146"/>
                  <a:pt x="615" y="27904"/>
                  <a:pt x="1944" y="30047"/>
                </a:cubicBezTo>
                <a:cubicBezTo>
                  <a:pt x="2725" y="31310"/>
                  <a:pt x="3755" y="32356"/>
                  <a:pt x="4968" y="32921"/>
                </a:cubicBezTo>
                <a:cubicBezTo>
                  <a:pt x="5615" y="33222"/>
                  <a:pt x="6307" y="33357"/>
                  <a:pt x="7009" y="33357"/>
                </a:cubicBezTo>
                <a:cubicBezTo>
                  <a:pt x="8594" y="33357"/>
                  <a:pt x="10225" y="32667"/>
                  <a:pt x="11480" y="31642"/>
                </a:cubicBezTo>
                <a:cubicBezTo>
                  <a:pt x="15916" y="27987"/>
                  <a:pt x="17395" y="21989"/>
                  <a:pt x="22894" y="19314"/>
                </a:cubicBezTo>
                <a:cubicBezTo>
                  <a:pt x="25536" y="18035"/>
                  <a:pt x="28443" y="17437"/>
                  <a:pt x="31300" y="16789"/>
                </a:cubicBezTo>
                <a:cubicBezTo>
                  <a:pt x="34158" y="16141"/>
                  <a:pt x="37065" y="15410"/>
                  <a:pt x="39541" y="13848"/>
                </a:cubicBezTo>
                <a:cubicBezTo>
                  <a:pt x="42033" y="12303"/>
                  <a:pt x="44093" y="9811"/>
                  <a:pt x="44425" y="6887"/>
                </a:cubicBezTo>
                <a:cubicBezTo>
                  <a:pt x="44758" y="3980"/>
                  <a:pt x="42963" y="773"/>
                  <a:pt x="40089" y="125"/>
                </a:cubicBezTo>
                <a:cubicBezTo>
                  <a:pt x="39712" y="40"/>
                  <a:pt x="39334" y="1"/>
                  <a:pt x="38958" y="1"/>
                </a:cubicBezTo>
                <a:close/>
              </a:path>
            </a:pathLst>
          </a:custGeom>
          <a:solidFill>
            <a:srgbClr val="BBE1F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 name="Google Shape;87;p4"/>
          <p:cNvSpPr>
            <a:spLocks/>
          </p:cNvSpPr>
          <p:nvPr/>
        </p:nvSpPr>
        <p:spPr bwMode="auto">
          <a:xfrm flipH="1">
            <a:off x="925513" y="4784725"/>
            <a:ext cx="187325" cy="184150"/>
          </a:xfrm>
          <a:custGeom>
            <a:avLst/>
            <a:gdLst>
              <a:gd name="T0" fmla="*/ 9836 w 13077"/>
              <a:gd name="T1" fmla="*/ 0 h 12835"/>
              <a:gd name="T2" fmla="*/ 9174 w 13077"/>
              <a:gd name="T3" fmla="*/ 96 h 12835"/>
              <a:gd name="T4" fmla="*/ 7473 w 13077"/>
              <a:gd name="T5" fmla="*/ 1797 h 12835"/>
              <a:gd name="T6" fmla="*/ 7340 w 13077"/>
              <a:gd name="T7" fmla="*/ 4399 h 12835"/>
              <a:gd name="T8" fmla="*/ 4738 w 13077"/>
              <a:gd name="T9" fmla="*/ 1964 h 12835"/>
              <a:gd name="T10" fmla="*/ 3258 w 13077"/>
              <a:gd name="T11" fmla="*/ 1682 h 12835"/>
              <a:gd name="T12" fmla="*/ 1302 w 13077"/>
              <a:gd name="T13" fmla="*/ 2297 h 12835"/>
              <a:gd name="T14" fmla="*/ 234 w 13077"/>
              <a:gd name="T15" fmla="*/ 5600 h 12835"/>
              <a:gd name="T16" fmla="*/ 1936 w 13077"/>
              <a:gd name="T17" fmla="*/ 8769 h 12835"/>
              <a:gd name="T18" fmla="*/ 11017 w 13077"/>
              <a:gd name="T19" fmla="*/ 12835 h 12835"/>
              <a:gd name="T20" fmla="*/ 11843 w 13077"/>
              <a:gd name="T21" fmla="*/ 12805 h 12835"/>
              <a:gd name="T22" fmla="*/ 11809 w 13077"/>
              <a:gd name="T23" fmla="*/ 8969 h 12835"/>
              <a:gd name="T24" fmla="*/ 12810 w 13077"/>
              <a:gd name="T25" fmla="*/ 5299 h 12835"/>
              <a:gd name="T26" fmla="*/ 12410 w 13077"/>
              <a:gd name="T27" fmla="*/ 1597 h 12835"/>
              <a:gd name="T28" fmla="*/ 9836 w 13077"/>
              <a:gd name="T29" fmla="*/ 0 h 12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77" h="12835" extrusionOk="0">
                <a:moveTo>
                  <a:pt x="9836" y="0"/>
                </a:moveTo>
                <a:cubicBezTo>
                  <a:pt x="9614" y="0"/>
                  <a:pt x="9392" y="31"/>
                  <a:pt x="9174" y="96"/>
                </a:cubicBezTo>
                <a:cubicBezTo>
                  <a:pt x="8407" y="363"/>
                  <a:pt x="7773" y="1030"/>
                  <a:pt x="7473" y="1797"/>
                </a:cubicBezTo>
                <a:cubicBezTo>
                  <a:pt x="7173" y="2598"/>
                  <a:pt x="7173" y="3565"/>
                  <a:pt x="7340" y="4399"/>
                </a:cubicBezTo>
                <a:cubicBezTo>
                  <a:pt x="6672" y="3365"/>
                  <a:pt x="5838" y="2431"/>
                  <a:pt x="4738" y="1964"/>
                </a:cubicBezTo>
                <a:cubicBezTo>
                  <a:pt x="4275" y="1782"/>
                  <a:pt x="3766" y="1682"/>
                  <a:pt x="3258" y="1682"/>
                </a:cubicBezTo>
                <a:cubicBezTo>
                  <a:pt x="2558" y="1682"/>
                  <a:pt x="1863" y="1872"/>
                  <a:pt x="1302" y="2297"/>
                </a:cubicBezTo>
                <a:cubicBezTo>
                  <a:pt x="335" y="3065"/>
                  <a:pt x="1" y="4399"/>
                  <a:pt x="234" y="5600"/>
                </a:cubicBezTo>
                <a:cubicBezTo>
                  <a:pt x="435" y="6801"/>
                  <a:pt x="1135" y="7868"/>
                  <a:pt x="1936" y="8769"/>
                </a:cubicBezTo>
                <a:cubicBezTo>
                  <a:pt x="4219" y="11330"/>
                  <a:pt x="7616" y="12835"/>
                  <a:pt x="11017" y="12835"/>
                </a:cubicBezTo>
                <a:cubicBezTo>
                  <a:pt x="11292" y="12835"/>
                  <a:pt x="11568" y="12825"/>
                  <a:pt x="11843" y="12805"/>
                </a:cubicBezTo>
                <a:cubicBezTo>
                  <a:pt x="11409" y="11604"/>
                  <a:pt x="11576" y="10270"/>
                  <a:pt x="11809" y="8969"/>
                </a:cubicBezTo>
                <a:cubicBezTo>
                  <a:pt x="12110" y="7768"/>
                  <a:pt x="12577" y="6567"/>
                  <a:pt x="12810" y="5299"/>
                </a:cubicBezTo>
                <a:cubicBezTo>
                  <a:pt x="13077" y="4065"/>
                  <a:pt x="13010" y="2698"/>
                  <a:pt x="12410" y="1597"/>
                </a:cubicBezTo>
                <a:cubicBezTo>
                  <a:pt x="11888" y="663"/>
                  <a:pt x="10869" y="0"/>
                  <a:pt x="9836"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 name="Google Shape;88;p4"/>
          <p:cNvSpPr>
            <a:spLocks/>
          </p:cNvSpPr>
          <p:nvPr/>
        </p:nvSpPr>
        <p:spPr bwMode="auto">
          <a:xfrm flipH="1">
            <a:off x="192088" y="2105025"/>
            <a:ext cx="187325" cy="180975"/>
          </a:xfrm>
          <a:custGeom>
            <a:avLst/>
            <a:gdLst>
              <a:gd name="T0" fmla="*/ 5662 w 7507"/>
              <a:gd name="T1" fmla="*/ 1 h 7269"/>
              <a:gd name="T2" fmla="*/ 5305 w 7507"/>
              <a:gd name="T3" fmla="*/ 50 h 7269"/>
              <a:gd name="T4" fmla="*/ 4304 w 7507"/>
              <a:gd name="T5" fmla="*/ 1017 h 7269"/>
              <a:gd name="T6" fmla="*/ 4237 w 7507"/>
              <a:gd name="T7" fmla="*/ 2485 h 7269"/>
              <a:gd name="T8" fmla="*/ 2736 w 7507"/>
              <a:gd name="T9" fmla="*/ 1117 h 7269"/>
              <a:gd name="T10" fmla="*/ 1858 w 7507"/>
              <a:gd name="T11" fmla="*/ 920 h 7269"/>
              <a:gd name="T12" fmla="*/ 768 w 7507"/>
              <a:gd name="T13" fmla="*/ 1284 h 7269"/>
              <a:gd name="T14" fmla="*/ 134 w 7507"/>
              <a:gd name="T15" fmla="*/ 3152 h 7269"/>
              <a:gd name="T16" fmla="*/ 1102 w 7507"/>
              <a:gd name="T17" fmla="*/ 4953 h 7269"/>
              <a:gd name="T18" fmla="*/ 6354 w 7507"/>
              <a:gd name="T19" fmla="*/ 7268 h 7269"/>
              <a:gd name="T20" fmla="*/ 6772 w 7507"/>
              <a:gd name="T21" fmla="*/ 7255 h 7269"/>
              <a:gd name="T22" fmla="*/ 6806 w 7507"/>
              <a:gd name="T23" fmla="*/ 5154 h 7269"/>
              <a:gd name="T24" fmla="*/ 7406 w 7507"/>
              <a:gd name="T25" fmla="*/ 3019 h 7269"/>
              <a:gd name="T26" fmla="*/ 7139 w 7507"/>
              <a:gd name="T27" fmla="*/ 884 h 7269"/>
              <a:gd name="T28" fmla="*/ 5662 w 7507"/>
              <a:gd name="T29" fmla="*/ 1 h 7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07" h="7269" extrusionOk="0">
                <a:moveTo>
                  <a:pt x="5662" y="1"/>
                </a:moveTo>
                <a:cubicBezTo>
                  <a:pt x="5542" y="1"/>
                  <a:pt x="5423" y="16"/>
                  <a:pt x="5305" y="50"/>
                </a:cubicBezTo>
                <a:cubicBezTo>
                  <a:pt x="4838" y="183"/>
                  <a:pt x="4471" y="584"/>
                  <a:pt x="4304" y="1017"/>
                </a:cubicBezTo>
                <a:cubicBezTo>
                  <a:pt x="4137" y="1451"/>
                  <a:pt x="4137" y="2018"/>
                  <a:pt x="4237" y="2485"/>
                </a:cubicBezTo>
                <a:cubicBezTo>
                  <a:pt x="3837" y="1885"/>
                  <a:pt x="3337" y="1384"/>
                  <a:pt x="2736" y="1117"/>
                </a:cubicBezTo>
                <a:cubicBezTo>
                  <a:pt x="2463" y="988"/>
                  <a:pt x="2158" y="920"/>
                  <a:pt x="1858" y="920"/>
                </a:cubicBezTo>
                <a:cubicBezTo>
                  <a:pt x="1461" y="920"/>
                  <a:pt x="1071" y="1038"/>
                  <a:pt x="768" y="1284"/>
                </a:cubicBezTo>
                <a:cubicBezTo>
                  <a:pt x="234" y="1684"/>
                  <a:pt x="1" y="2485"/>
                  <a:pt x="134" y="3152"/>
                </a:cubicBezTo>
                <a:cubicBezTo>
                  <a:pt x="268" y="3819"/>
                  <a:pt x="635" y="4453"/>
                  <a:pt x="1102" y="4953"/>
                </a:cubicBezTo>
                <a:cubicBezTo>
                  <a:pt x="2411" y="6388"/>
                  <a:pt x="4362" y="7268"/>
                  <a:pt x="6354" y="7268"/>
                </a:cubicBezTo>
                <a:cubicBezTo>
                  <a:pt x="6493" y="7268"/>
                  <a:pt x="6633" y="7264"/>
                  <a:pt x="6772" y="7255"/>
                </a:cubicBezTo>
                <a:cubicBezTo>
                  <a:pt x="6505" y="6521"/>
                  <a:pt x="6606" y="5787"/>
                  <a:pt x="6806" y="5154"/>
                </a:cubicBezTo>
                <a:cubicBezTo>
                  <a:pt x="6972" y="4453"/>
                  <a:pt x="7273" y="3719"/>
                  <a:pt x="7406" y="3019"/>
                </a:cubicBezTo>
                <a:cubicBezTo>
                  <a:pt x="7506" y="2318"/>
                  <a:pt x="7506" y="1518"/>
                  <a:pt x="7139" y="884"/>
                </a:cubicBezTo>
                <a:cubicBezTo>
                  <a:pt x="6834" y="384"/>
                  <a:pt x="6252" y="1"/>
                  <a:pt x="5662" y="1"/>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 name="Google Shape;89;p4"/>
          <p:cNvSpPr>
            <a:spLocks/>
          </p:cNvSpPr>
          <p:nvPr/>
        </p:nvSpPr>
        <p:spPr bwMode="auto">
          <a:xfrm>
            <a:off x="7778750" y="4716463"/>
            <a:ext cx="327025" cy="320675"/>
          </a:xfrm>
          <a:custGeom>
            <a:avLst/>
            <a:gdLst>
              <a:gd name="T0" fmla="*/ 3220 w 13043"/>
              <a:gd name="T1" fmla="*/ 0 h 12862"/>
              <a:gd name="T2" fmla="*/ 667 w 13043"/>
              <a:gd name="T3" fmla="*/ 1597 h 12862"/>
              <a:gd name="T4" fmla="*/ 234 w 13043"/>
              <a:gd name="T5" fmla="*/ 5333 h 12862"/>
              <a:gd name="T6" fmla="*/ 1234 w 13043"/>
              <a:gd name="T7" fmla="*/ 9002 h 12862"/>
              <a:gd name="T8" fmla="*/ 1201 w 13043"/>
              <a:gd name="T9" fmla="*/ 12838 h 12862"/>
              <a:gd name="T10" fmla="*/ 1937 w 13043"/>
              <a:gd name="T11" fmla="*/ 12861 h 12862"/>
              <a:gd name="T12" fmla="*/ 11108 w 13043"/>
              <a:gd name="T13" fmla="*/ 8768 h 12862"/>
              <a:gd name="T14" fmla="*/ 12843 w 13043"/>
              <a:gd name="T15" fmla="*/ 5599 h 12862"/>
              <a:gd name="T16" fmla="*/ 11742 w 13043"/>
              <a:gd name="T17" fmla="*/ 2330 h 12862"/>
              <a:gd name="T18" fmla="*/ 9808 w 13043"/>
              <a:gd name="T19" fmla="*/ 1690 h 12862"/>
              <a:gd name="T20" fmla="*/ 8340 w 13043"/>
              <a:gd name="T21" fmla="*/ 1997 h 12862"/>
              <a:gd name="T22" fmla="*/ 5704 w 13043"/>
              <a:gd name="T23" fmla="*/ 4399 h 12862"/>
              <a:gd name="T24" fmla="*/ 5571 w 13043"/>
              <a:gd name="T25" fmla="*/ 1830 h 12862"/>
              <a:gd name="T26" fmla="*/ 3870 w 13043"/>
              <a:gd name="T27" fmla="*/ 96 h 12862"/>
              <a:gd name="T28" fmla="*/ 3220 w 13043"/>
              <a:gd name="T29" fmla="*/ 0 h 12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43" h="12862" extrusionOk="0">
                <a:moveTo>
                  <a:pt x="3220" y="0"/>
                </a:moveTo>
                <a:cubicBezTo>
                  <a:pt x="2199" y="0"/>
                  <a:pt x="1162" y="663"/>
                  <a:pt x="667" y="1597"/>
                </a:cubicBezTo>
                <a:cubicBezTo>
                  <a:pt x="34" y="2697"/>
                  <a:pt x="0" y="4065"/>
                  <a:pt x="234" y="5333"/>
                </a:cubicBezTo>
                <a:cubicBezTo>
                  <a:pt x="501" y="6567"/>
                  <a:pt x="934" y="7768"/>
                  <a:pt x="1234" y="9002"/>
                </a:cubicBezTo>
                <a:cubicBezTo>
                  <a:pt x="1501" y="10269"/>
                  <a:pt x="1601" y="11604"/>
                  <a:pt x="1201" y="12838"/>
                </a:cubicBezTo>
                <a:cubicBezTo>
                  <a:pt x="1446" y="12854"/>
                  <a:pt x="1691" y="12861"/>
                  <a:pt x="1937" y="12861"/>
                </a:cubicBezTo>
                <a:cubicBezTo>
                  <a:pt x="5372" y="12861"/>
                  <a:pt x="8836" y="11352"/>
                  <a:pt x="11108" y="8768"/>
                </a:cubicBezTo>
                <a:cubicBezTo>
                  <a:pt x="11909" y="7868"/>
                  <a:pt x="12609" y="6834"/>
                  <a:pt x="12843" y="5599"/>
                </a:cubicBezTo>
                <a:cubicBezTo>
                  <a:pt x="13043" y="4399"/>
                  <a:pt x="12709" y="3064"/>
                  <a:pt x="11742" y="2330"/>
                </a:cubicBezTo>
                <a:cubicBezTo>
                  <a:pt x="11185" y="1889"/>
                  <a:pt x="10496" y="1690"/>
                  <a:pt x="9808" y="1690"/>
                </a:cubicBezTo>
                <a:cubicBezTo>
                  <a:pt x="9300" y="1690"/>
                  <a:pt x="8793" y="1799"/>
                  <a:pt x="8340" y="1997"/>
                </a:cubicBezTo>
                <a:cubicBezTo>
                  <a:pt x="7205" y="2431"/>
                  <a:pt x="6371" y="3365"/>
                  <a:pt x="5704" y="4399"/>
                </a:cubicBezTo>
                <a:cubicBezTo>
                  <a:pt x="5871" y="3565"/>
                  <a:pt x="5871" y="2597"/>
                  <a:pt x="5571" y="1830"/>
                </a:cubicBezTo>
                <a:cubicBezTo>
                  <a:pt x="5271" y="1030"/>
                  <a:pt x="4670" y="362"/>
                  <a:pt x="3870" y="96"/>
                </a:cubicBezTo>
                <a:cubicBezTo>
                  <a:pt x="3658" y="31"/>
                  <a:pt x="3439" y="0"/>
                  <a:pt x="3220"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8" name="Google Shape;90;p4"/>
          <p:cNvGrpSpPr>
            <a:grpSpLocks/>
          </p:cNvGrpSpPr>
          <p:nvPr/>
        </p:nvGrpSpPr>
        <p:grpSpPr bwMode="auto">
          <a:xfrm rot="18340472" flipH="1">
            <a:off x="8374856" y="3583782"/>
            <a:ext cx="1236663" cy="1625600"/>
            <a:chOff x="1324450" y="3346550"/>
            <a:chExt cx="974050" cy="1279575"/>
          </a:xfrm>
        </p:grpSpPr>
        <p:sp>
          <p:nvSpPr>
            <p:cNvPr id="9" name="Google Shape;91;p4"/>
            <p:cNvSpPr>
              <a:spLocks/>
            </p:cNvSpPr>
            <p:nvPr/>
          </p:nvSpPr>
          <p:spPr bwMode="auto">
            <a:xfrm>
              <a:off x="1590475" y="3463500"/>
              <a:ext cx="243275" cy="283825"/>
            </a:xfrm>
            <a:custGeom>
              <a:avLst/>
              <a:gdLst>
                <a:gd name="T0" fmla="*/ 5113 w 9731"/>
                <a:gd name="T1" fmla="*/ 1 h 11353"/>
                <a:gd name="T2" fmla="*/ 4871 w 9731"/>
                <a:gd name="T3" fmla="*/ 11 h 11353"/>
                <a:gd name="T4" fmla="*/ 7506 w 9731"/>
                <a:gd name="T5" fmla="*/ 11352 h 11353"/>
                <a:gd name="T6" fmla="*/ 5113 w 9731"/>
                <a:gd name="T7" fmla="*/ 1 h 11353"/>
              </a:gdLst>
              <a:ahLst/>
              <a:cxnLst>
                <a:cxn ang="0">
                  <a:pos x="T0" y="T1"/>
                </a:cxn>
                <a:cxn ang="0">
                  <a:pos x="T2" y="T3"/>
                </a:cxn>
                <a:cxn ang="0">
                  <a:pos x="T4" y="T5"/>
                </a:cxn>
                <a:cxn ang="0">
                  <a:pos x="T6" y="T7"/>
                </a:cxn>
              </a:cxnLst>
              <a:rect l="0" t="0" r="r" b="b"/>
              <a:pathLst>
                <a:path w="9731" h="11353" extrusionOk="0">
                  <a:moveTo>
                    <a:pt x="5113" y="1"/>
                  </a:moveTo>
                  <a:cubicBezTo>
                    <a:pt x="5034" y="1"/>
                    <a:pt x="4953" y="4"/>
                    <a:pt x="4871" y="11"/>
                  </a:cubicBezTo>
                  <a:cubicBezTo>
                    <a:pt x="0" y="378"/>
                    <a:pt x="7506" y="11352"/>
                    <a:pt x="7506" y="11352"/>
                  </a:cubicBezTo>
                  <a:cubicBezTo>
                    <a:pt x="7506" y="11352"/>
                    <a:pt x="9731" y="1"/>
                    <a:pt x="5113"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 name="Google Shape;92;p4"/>
            <p:cNvSpPr>
              <a:spLocks/>
            </p:cNvSpPr>
            <p:nvPr/>
          </p:nvSpPr>
          <p:spPr bwMode="auto">
            <a:xfrm>
              <a:off x="1749200" y="3608725"/>
              <a:ext cx="242425" cy="290375"/>
            </a:xfrm>
            <a:custGeom>
              <a:avLst/>
              <a:gdLst>
                <a:gd name="T0" fmla="*/ 4613 w 9697"/>
                <a:gd name="T1" fmla="*/ 0 h 11615"/>
                <a:gd name="T2" fmla="*/ 5693 w 9697"/>
                <a:gd name="T3" fmla="*/ 11614 h 11615"/>
                <a:gd name="T4" fmla="*/ 4793 w 9697"/>
                <a:gd name="T5" fmla="*/ 6 h 11615"/>
                <a:gd name="T6" fmla="*/ 4613 w 9697"/>
                <a:gd name="T7" fmla="*/ 0 h 11615"/>
              </a:gdLst>
              <a:ahLst/>
              <a:cxnLst>
                <a:cxn ang="0">
                  <a:pos x="T0" y="T1"/>
                </a:cxn>
                <a:cxn ang="0">
                  <a:pos x="T2" y="T3"/>
                </a:cxn>
                <a:cxn ang="0">
                  <a:pos x="T4" y="T5"/>
                </a:cxn>
                <a:cxn ang="0">
                  <a:pos x="T6" y="T7"/>
                </a:cxn>
              </a:cxnLst>
              <a:rect l="0" t="0" r="r" b="b"/>
              <a:pathLst>
                <a:path w="9697" h="11615" extrusionOk="0">
                  <a:moveTo>
                    <a:pt x="4613" y="0"/>
                  </a:moveTo>
                  <a:cubicBezTo>
                    <a:pt x="0" y="0"/>
                    <a:pt x="5693" y="11614"/>
                    <a:pt x="5693" y="11614"/>
                  </a:cubicBezTo>
                  <a:cubicBezTo>
                    <a:pt x="5693" y="11614"/>
                    <a:pt x="9696" y="373"/>
                    <a:pt x="4793" y="6"/>
                  </a:cubicBezTo>
                  <a:cubicBezTo>
                    <a:pt x="4731" y="2"/>
                    <a:pt x="4671" y="0"/>
                    <a:pt x="4613"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 name="Google Shape;93;p4"/>
            <p:cNvSpPr>
              <a:spLocks/>
            </p:cNvSpPr>
            <p:nvPr/>
          </p:nvSpPr>
          <p:spPr bwMode="auto">
            <a:xfrm>
              <a:off x="1903575" y="3725100"/>
              <a:ext cx="228150" cy="290750"/>
            </a:xfrm>
            <a:custGeom>
              <a:avLst/>
              <a:gdLst>
                <a:gd name="T0" fmla="*/ 3714 w 9126"/>
                <a:gd name="T1" fmla="*/ 0 h 11630"/>
                <a:gd name="T2" fmla="*/ 2654 w 9126"/>
                <a:gd name="T3" fmla="*/ 11629 h 11630"/>
                <a:gd name="T4" fmla="*/ 4422 w 9126"/>
                <a:gd name="T5" fmla="*/ 121 h 11630"/>
                <a:gd name="T6" fmla="*/ 3714 w 9126"/>
                <a:gd name="T7" fmla="*/ 0 h 11630"/>
              </a:gdLst>
              <a:ahLst/>
              <a:cxnLst>
                <a:cxn ang="0">
                  <a:pos x="T0" y="T1"/>
                </a:cxn>
                <a:cxn ang="0">
                  <a:pos x="T2" y="T3"/>
                </a:cxn>
                <a:cxn ang="0">
                  <a:pos x="T4" y="T5"/>
                </a:cxn>
                <a:cxn ang="0">
                  <a:pos x="T6" y="T7"/>
                </a:cxn>
              </a:cxnLst>
              <a:rect l="0" t="0" r="r" b="b"/>
              <a:pathLst>
                <a:path w="9126" h="11630" extrusionOk="0">
                  <a:moveTo>
                    <a:pt x="3714" y="0"/>
                  </a:moveTo>
                  <a:cubicBezTo>
                    <a:pt x="0" y="0"/>
                    <a:pt x="2654" y="11629"/>
                    <a:pt x="2654" y="11629"/>
                  </a:cubicBezTo>
                  <a:cubicBezTo>
                    <a:pt x="2654" y="11629"/>
                    <a:pt x="9125" y="1622"/>
                    <a:pt x="4422" y="121"/>
                  </a:cubicBezTo>
                  <a:cubicBezTo>
                    <a:pt x="4164" y="39"/>
                    <a:pt x="3928" y="0"/>
                    <a:pt x="371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 name="Google Shape;94;p4"/>
            <p:cNvSpPr>
              <a:spLocks/>
            </p:cNvSpPr>
            <p:nvPr/>
          </p:nvSpPr>
          <p:spPr bwMode="auto">
            <a:xfrm>
              <a:off x="2026150" y="3841500"/>
              <a:ext cx="215650" cy="281075"/>
            </a:xfrm>
            <a:custGeom>
              <a:avLst/>
              <a:gdLst>
                <a:gd name="T0" fmla="*/ 3334 w 8626"/>
                <a:gd name="T1" fmla="*/ 0 h 11243"/>
                <a:gd name="T2" fmla="*/ 453 w 8626"/>
                <a:gd name="T3" fmla="*/ 11243 h 11243"/>
                <a:gd name="T4" fmla="*/ 4289 w 8626"/>
                <a:gd name="T5" fmla="*/ 268 h 11243"/>
                <a:gd name="T6" fmla="*/ 3334 w 8626"/>
                <a:gd name="T7" fmla="*/ 0 h 11243"/>
              </a:gdLst>
              <a:ahLst/>
              <a:cxnLst>
                <a:cxn ang="0">
                  <a:pos x="T0" y="T1"/>
                </a:cxn>
                <a:cxn ang="0">
                  <a:pos x="T2" y="T3"/>
                </a:cxn>
                <a:cxn ang="0">
                  <a:pos x="T4" y="T5"/>
                </a:cxn>
                <a:cxn ang="0">
                  <a:pos x="T6" y="T7"/>
                </a:cxn>
              </a:cxnLst>
              <a:rect l="0" t="0" r="r" b="b"/>
              <a:pathLst>
                <a:path w="8626" h="11243" extrusionOk="0">
                  <a:moveTo>
                    <a:pt x="3334" y="0"/>
                  </a:moveTo>
                  <a:cubicBezTo>
                    <a:pt x="1" y="0"/>
                    <a:pt x="453" y="11243"/>
                    <a:pt x="453" y="11243"/>
                  </a:cubicBezTo>
                  <a:cubicBezTo>
                    <a:pt x="453" y="11243"/>
                    <a:pt x="8625" y="2570"/>
                    <a:pt x="4289" y="268"/>
                  </a:cubicBezTo>
                  <a:cubicBezTo>
                    <a:pt x="3940" y="85"/>
                    <a:pt x="3623" y="0"/>
                    <a:pt x="3334"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 name="Google Shape;95;p4"/>
            <p:cNvSpPr>
              <a:spLocks/>
            </p:cNvSpPr>
            <p:nvPr/>
          </p:nvSpPr>
          <p:spPr bwMode="auto">
            <a:xfrm>
              <a:off x="2093450" y="4010475"/>
              <a:ext cx="173375" cy="224700"/>
            </a:xfrm>
            <a:custGeom>
              <a:avLst/>
              <a:gdLst>
                <a:gd name="T0" fmla="*/ 2668 w 6935"/>
                <a:gd name="T1" fmla="*/ 1 h 8988"/>
                <a:gd name="T2" fmla="*/ 396 w 6935"/>
                <a:gd name="T3" fmla="*/ 8987 h 8988"/>
                <a:gd name="T4" fmla="*/ 3432 w 6935"/>
                <a:gd name="T5" fmla="*/ 214 h 8988"/>
                <a:gd name="T6" fmla="*/ 2668 w 6935"/>
                <a:gd name="T7" fmla="*/ 1 h 8988"/>
              </a:gdLst>
              <a:ahLst/>
              <a:cxnLst>
                <a:cxn ang="0">
                  <a:pos x="T0" y="T1"/>
                </a:cxn>
                <a:cxn ang="0">
                  <a:pos x="T2" y="T3"/>
                </a:cxn>
                <a:cxn ang="0">
                  <a:pos x="T4" y="T5"/>
                </a:cxn>
                <a:cxn ang="0">
                  <a:pos x="T6" y="T7"/>
                </a:cxn>
              </a:cxnLst>
              <a:rect l="0" t="0" r="r" b="b"/>
              <a:pathLst>
                <a:path w="6935" h="8988" extrusionOk="0">
                  <a:moveTo>
                    <a:pt x="2668" y="1"/>
                  </a:moveTo>
                  <a:cubicBezTo>
                    <a:pt x="0" y="1"/>
                    <a:pt x="396" y="8987"/>
                    <a:pt x="396" y="8987"/>
                  </a:cubicBezTo>
                  <a:cubicBezTo>
                    <a:pt x="396" y="8987"/>
                    <a:pt x="6934" y="2049"/>
                    <a:pt x="3432" y="214"/>
                  </a:cubicBezTo>
                  <a:cubicBezTo>
                    <a:pt x="3153" y="68"/>
                    <a:pt x="2899" y="1"/>
                    <a:pt x="266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96;p4"/>
            <p:cNvSpPr>
              <a:spLocks/>
            </p:cNvSpPr>
            <p:nvPr/>
          </p:nvSpPr>
          <p:spPr bwMode="auto">
            <a:xfrm>
              <a:off x="2147125" y="4158450"/>
              <a:ext cx="136375" cy="177625"/>
            </a:xfrm>
            <a:custGeom>
              <a:avLst/>
              <a:gdLst>
                <a:gd name="T0" fmla="*/ 2120 w 5455"/>
                <a:gd name="T1" fmla="*/ 1 h 7105"/>
                <a:gd name="T2" fmla="*/ 284 w 5455"/>
                <a:gd name="T3" fmla="*/ 7104 h 7105"/>
                <a:gd name="T4" fmla="*/ 2719 w 5455"/>
                <a:gd name="T5" fmla="*/ 166 h 7105"/>
                <a:gd name="T6" fmla="*/ 2120 w 5455"/>
                <a:gd name="T7" fmla="*/ 1 h 7105"/>
              </a:gdLst>
              <a:ahLst/>
              <a:cxnLst>
                <a:cxn ang="0">
                  <a:pos x="T0" y="T1"/>
                </a:cxn>
                <a:cxn ang="0">
                  <a:pos x="T2" y="T3"/>
                </a:cxn>
                <a:cxn ang="0">
                  <a:pos x="T4" y="T5"/>
                </a:cxn>
                <a:cxn ang="0">
                  <a:pos x="T6" y="T7"/>
                </a:cxn>
              </a:cxnLst>
              <a:rect l="0" t="0" r="r" b="b"/>
              <a:pathLst>
                <a:path w="5455" h="7105" extrusionOk="0">
                  <a:moveTo>
                    <a:pt x="2120" y="1"/>
                  </a:moveTo>
                  <a:cubicBezTo>
                    <a:pt x="1" y="1"/>
                    <a:pt x="284" y="7104"/>
                    <a:pt x="284" y="7104"/>
                  </a:cubicBezTo>
                  <a:cubicBezTo>
                    <a:pt x="284" y="7104"/>
                    <a:pt x="5454" y="1634"/>
                    <a:pt x="2719" y="166"/>
                  </a:cubicBezTo>
                  <a:cubicBezTo>
                    <a:pt x="2501" y="53"/>
                    <a:pt x="2301" y="1"/>
                    <a:pt x="2120"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 name="Google Shape;97;p4"/>
            <p:cNvSpPr>
              <a:spLocks/>
            </p:cNvSpPr>
            <p:nvPr/>
          </p:nvSpPr>
          <p:spPr bwMode="auto">
            <a:xfrm>
              <a:off x="1511000" y="3639075"/>
              <a:ext cx="295475" cy="147500"/>
            </a:xfrm>
            <a:custGeom>
              <a:avLst/>
              <a:gdLst>
                <a:gd name="T0" fmla="*/ 2745 w 11819"/>
                <a:gd name="T1" fmla="*/ 0 h 5900"/>
                <a:gd name="T2" fmla="*/ 1111 w 11819"/>
                <a:gd name="T3" fmla="*/ 1360 h 5900"/>
                <a:gd name="T4" fmla="*/ 11486 w 11819"/>
                <a:gd name="T5" fmla="*/ 5900 h 5900"/>
                <a:gd name="T6" fmla="*/ 11819 w 11819"/>
                <a:gd name="T7" fmla="*/ 5897 h 5900"/>
                <a:gd name="T8" fmla="*/ 2745 w 11819"/>
                <a:gd name="T9" fmla="*/ 0 h 5900"/>
              </a:gdLst>
              <a:ahLst/>
              <a:cxnLst>
                <a:cxn ang="0">
                  <a:pos x="T0" y="T1"/>
                </a:cxn>
                <a:cxn ang="0">
                  <a:pos x="T2" y="T3"/>
                </a:cxn>
                <a:cxn ang="0">
                  <a:pos x="T4" y="T5"/>
                </a:cxn>
                <a:cxn ang="0">
                  <a:pos x="T6" y="T7"/>
                </a:cxn>
                <a:cxn ang="0">
                  <a:pos x="T8" y="T9"/>
                </a:cxn>
              </a:cxnLst>
              <a:rect l="0" t="0" r="r" b="b"/>
              <a:pathLst>
                <a:path w="11819" h="5900" extrusionOk="0">
                  <a:moveTo>
                    <a:pt x="2745" y="0"/>
                  </a:moveTo>
                  <a:cubicBezTo>
                    <a:pt x="1958" y="0"/>
                    <a:pt x="1363" y="387"/>
                    <a:pt x="1111" y="1360"/>
                  </a:cubicBezTo>
                  <a:cubicBezTo>
                    <a:pt x="0" y="5683"/>
                    <a:pt x="9562" y="5900"/>
                    <a:pt x="11486" y="5900"/>
                  </a:cubicBezTo>
                  <a:cubicBezTo>
                    <a:pt x="11700" y="5900"/>
                    <a:pt x="11819" y="5897"/>
                    <a:pt x="11819" y="5897"/>
                  </a:cubicBezTo>
                  <a:cubicBezTo>
                    <a:pt x="11819" y="5897"/>
                    <a:pt x="5816" y="0"/>
                    <a:pt x="274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98;p4"/>
            <p:cNvSpPr>
              <a:spLocks/>
            </p:cNvSpPr>
            <p:nvPr/>
          </p:nvSpPr>
          <p:spPr bwMode="auto">
            <a:xfrm>
              <a:off x="1624675" y="3791100"/>
              <a:ext cx="298550" cy="158025"/>
            </a:xfrm>
            <a:custGeom>
              <a:avLst/>
              <a:gdLst>
                <a:gd name="T0" fmla="*/ 3045 w 11942"/>
                <a:gd name="T1" fmla="*/ 1 h 6321"/>
                <a:gd name="T2" fmla="*/ 1468 w 11942"/>
                <a:gd name="T3" fmla="*/ 1284 h 6321"/>
                <a:gd name="T4" fmla="*/ 11942 w 11942"/>
                <a:gd name="T5" fmla="*/ 6321 h 6321"/>
                <a:gd name="T6" fmla="*/ 3045 w 11942"/>
                <a:gd name="T7" fmla="*/ 1 h 6321"/>
              </a:gdLst>
              <a:ahLst/>
              <a:cxnLst>
                <a:cxn ang="0">
                  <a:pos x="T0" y="T1"/>
                </a:cxn>
                <a:cxn ang="0">
                  <a:pos x="T2" y="T3"/>
                </a:cxn>
                <a:cxn ang="0">
                  <a:pos x="T4" y="T5"/>
                </a:cxn>
                <a:cxn ang="0">
                  <a:pos x="T6" y="T7"/>
                </a:cxn>
              </a:cxnLst>
              <a:rect l="0" t="0" r="r" b="b"/>
              <a:pathLst>
                <a:path w="11942" h="6321" extrusionOk="0">
                  <a:moveTo>
                    <a:pt x="3045" y="1"/>
                  </a:moveTo>
                  <a:cubicBezTo>
                    <a:pt x="2313" y="1"/>
                    <a:pt x="1747" y="369"/>
                    <a:pt x="1468" y="1284"/>
                  </a:cubicBezTo>
                  <a:cubicBezTo>
                    <a:pt x="0" y="5987"/>
                    <a:pt x="11942" y="6321"/>
                    <a:pt x="11942" y="6321"/>
                  </a:cubicBezTo>
                  <a:cubicBezTo>
                    <a:pt x="11942" y="6321"/>
                    <a:pt x="6076" y="1"/>
                    <a:pt x="3045"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 name="Google Shape;99;p4"/>
            <p:cNvSpPr>
              <a:spLocks/>
            </p:cNvSpPr>
            <p:nvPr/>
          </p:nvSpPr>
          <p:spPr bwMode="auto">
            <a:xfrm>
              <a:off x="1703850" y="3945525"/>
              <a:ext cx="287775" cy="119525"/>
            </a:xfrm>
            <a:custGeom>
              <a:avLst/>
              <a:gdLst>
                <a:gd name="T0" fmla="*/ 2065 w 11511"/>
                <a:gd name="T1" fmla="*/ 0 h 4781"/>
                <a:gd name="T2" fmla="*/ 169 w 11511"/>
                <a:gd name="T3" fmla="*/ 1678 h 4781"/>
                <a:gd name="T4" fmla="*/ 5773 w 11511"/>
                <a:gd name="T5" fmla="*/ 4780 h 4781"/>
                <a:gd name="T6" fmla="*/ 11510 w 11511"/>
                <a:gd name="T7" fmla="*/ 4180 h 4781"/>
                <a:gd name="T8" fmla="*/ 2065 w 11511"/>
                <a:gd name="T9" fmla="*/ 0 h 4781"/>
              </a:gdLst>
              <a:ahLst/>
              <a:cxnLst>
                <a:cxn ang="0">
                  <a:pos x="T0" y="T1"/>
                </a:cxn>
                <a:cxn ang="0">
                  <a:pos x="T2" y="T3"/>
                </a:cxn>
                <a:cxn ang="0">
                  <a:pos x="T4" y="T5"/>
                </a:cxn>
                <a:cxn ang="0">
                  <a:pos x="T6" y="T7"/>
                </a:cxn>
                <a:cxn ang="0">
                  <a:pos x="T8" y="T9"/>
                </a:cxn>
              </a:cxnLst>
              <a:rect l="0" t="0" r="r" b="b"/>
              <a:pathLst>
                <a:path w="11511" h="4781" extrusionOk="0">
                  <a:moveTo>
                    <a:pt x="2065" y="0"/>
                  </a:moveTo>
                  <a:cubicBezTo>
                    <a:pt x="995" y="0"/>
                    <a:pt x="252" y="458"/>
                    <a:pt x="169" y="1678"/>
                  </a:cubicBezTo>
                  <a:cubicBezTo>
                    <a:pt x="1" y="4163"/>
                    <a:pt x="2876" y="4780"/>
                    <a:pt x="5773" y="4780"/>
                  </a:cubicBezTo>
                  <a:cubicBezTo>
                    <a:pt x="8631" y="4780"/>
                    <a:pt x="11510" y="4180"/>
                    <a:pt x="11510" y="4180"/>
                  </a:cubicBezTo>
                  <a:cubicBezTo>
                    <a:pt x="11510" y="4180"/>
                    <a:pt x="5297" y="0"/>
                    <a:pt x="206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0;p4"/>
            <p:cNvSpPr>
              <a:spLocks/>
            </p:cNvSpPr>
            <p:nvPr/>
          </p:nvSpPr>
          <p:spPr bwMode="auto">
            <a:xfrm>
              <a:off x="1760025" y="4087225"/>
              <a:ext cx="295800" cy="109250"/>
            </a:xfrm>
            <a:custGeom>
              <a:avLst/>
              <a:gdLst>
                <a:gd name="T0" fmla="*/ 2678 w 11832"/>
                <a:gd name="T1" fmla="*/ 1 h 4370"/>
                <a:gd name="T2" fmla="*/ 190 w 11832"/>
                <a:gd name="T3" fmla="*/ 2081 h 4370"/>
                <a:gd name="T4" fmla="*/ 3762 w 11832"/>
                <a:gd name="T5" fmla="*/ 4369 h 4370"/>
                <a:gd name="T6" fmla="*/ 11832 w 11832"/>
                <a:gd name="T7" fmla="*/ 2481 h 4370"/>
                <a:gd name="T8" fmla="*/ 2678 w 11832"/>
                <a:gd name="T9" fmla="*/ 1 h 4370"/>
              </a:gdLst>
              <a:ahLst/>
              <a:cxnLst>
                <a:cxn ang="0">
                  <a:pos x="T0" y="T1"/>
                </a:cxn>
                <a:cxn ang="0">
                  <a:pos x="T2" y="T3"/>
                </a:cxn>
                <a:cxn ang="0">
                  <a:pos x="T4" y="T5"/>
                </a:cxn>
                <a:cxn ang="0">
                  <a:pos x="T6" y="T7"/>
                </a:cxn>
                <a:cxn ang="0">
                  <a:pos x="T8" y="T9"/>
                </a:cxn>
              </a:cxnLst>
              <a:rect l="0" t="0" r="r" b="b"/>
              <a:pathLst>
                <a:path w="11832" h="4370" extrusionOk="0">
                  <a:moveTo>
                    <a:pt x="2678" y="1"/>
                  </a:moveTo>
                  <a:cubicBezTo>
                    <a:pt x="1094" y="1"/>
                    <a:pt x="0" y="531"/>
                    <a:pt x="190" y="2081"/>
                  </a:cubicBezTo>
                  <a:cubicBezTo>
                    <a:pt x="390" y="3810"/>
                    <a:pt x="1896" y="4369"/>
                    <a:pt x="3762" y="4369"/>
                  </a:cubicBezTo>
                  <a:cubicBezTo>
                    <a:pt x="7189" y="4369"/>
                    <a:pt x="11832" y="2481"/>
                    <a:pt x="11832" y="2481"/>
                  </a:cubicBezTo>
                  <a:cubicBezTo>
                    <a:pt x="11832" y="2481"/>
                    <a:pt x="6106" y="1"/>
                    <a:pt x="267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 name="Google Shape;101;p4"/>
            <p:cNvSpPr>
              <a:spLocks/>
            </p:cNvSpPr>
            <p:nvPr/>
          </p:nvSpPr>
          <p:spPr bwMode="auto">
            <a:xfrm>
              <a:off x="1879225" y="4205975"/>
              <a:ext cx="235825" cy="87325"/>
            </a:xfrm>
            <a:custGeom>
              <a:avLst/>
              <a:gdLst>
                <a:gd name="T0" fmla="*/ 2124 w 9433"/>
                <a:gd name="T1" fmla="*/ 1 h 3493"/>
                <a:gd name="T2" fmla="*/ 159 w 9433"/>
                <a:gd name="T3" fmla="*/ 1667 h 3493"/>
                <a:gd name="T4" fmla="*/ 3008 w 9433"/>
                <a:gd name="T5" fmla="*/ 3493 h 3493"/>
                <a:gd name="T6" fmla="*/ 9432 w 9433"/>
                <a:gd name="T7" fmla="*/ 2001 h 3493"/>
                <a:gd name="T8" fmla="*/ 2124 w 9433"/>
                <a:gd name="T9" fmla="*/ 1 h 3493"/>
              </a:gdLst>
              <a:ahLst/>
              <a:cxnLst>
                <a:cxn ang="0">
                  <a:pos x="T0" y="T1"/>
                </a:cxn>
                <a:cxn ang="0">
                  <a:pos x="T2" y="T3"/>
                </a:cxn>
                <a:cxn ang="0">
                  <a:pos x="T4" y="T5"/>
                </a:cxn>
                <a:cxn ang="0">
                  <a:pos x="T6" y="T7"/>
                </a:cxn>
                <a:cxn ang="0">
                  <a:pos x="T8" y="T9"/>
                </a:cxn>
              </a:cxnLst>
              <a:rect l="0" t="0" r="r" b="b"/>
              <a:pathLst>
                <a:path w="9433" h="3493" extrusionOk="0">
                  <a:moveTo>
                    <a:pt x="2124" y="1"/>
                  </a:moveTo>
                  <a:cubicBezTo>
                    <a:pt x="866" y="1"/>
                    <a:pt x="1" y="426"/>
                    <a:pt x="159" y="1667"/>
                  </a:cubicBezTo>
                  <a:cubicBezTo>
                    <a:pt x="312" y="3047"/>
                    <a:pt x="1516" y="3493"/>
                    <a:pt x="3008" y="3493"/>
                  </a:cubicBezTo>
                  <a:cubicBezTo>
                    <a:pt x="5737" y="3493"/>
                    <a:pt x="9432" y="2001"/>
                    <a:pt x="9432" y="2001"/>
                  </a:cubicBezTo>
                  <a:cubicBezTo>
                    <a:pt x="9432" y="2001"/>
                    <a:pt x="4853" y="1"/>
                    <a:pt x="2124"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02;p4"/>
            <p:cNvSpPr>
              <a:spLocks/>
            </p:cNvSpPr>
            <p:nvPr/>
          </p:nvSpPr>
          <p:spPr bwMode="auto">
            <a:xfrm>
              <a:off x="1986600" y="4299800"/>
              <a:ext cx="181800" cy="72850"/>
            </a:xfrm>
            <a:custGeom>
              <a:avLst/>
              <a:gdLst>
                <a:gd name="T0" fmla="*/ 1292 w 7272"/>
                <a:gd name="T1" fmla="*/ 0 h 2914"/>
                <a:gd name="T2" fmla="*/ 0 w 7272"/>
                <a:gd name="T3" fmla="*/ 1150 h 2914"/>
                <a:gd name="T4" fmla="*/ 2977 w 7272"/>
                <a:gd name="T5" fmla="*/ 2914 h 2914"/>
                <a:gd name="T6" fmla="*/ 7272 w 7272"/>
                <a:gd name="T7" fmla="*/ 2284 h 2914"/>
                <a:gd name="T8" fmla="*/ 1292 w 7272"/>
                <a:gd name="T9" fmla="*/ 0 h 2914"/>
              </a:gdLst>
              <a:ahLst/>
              <a:cxnLst>
                <a:cxn ang="0">
                  <a:pos x="T0" y="T1"/>
                </a:cxn>
                <a:cxn ang="0">
                  <a:pos x="T2" y="T3"/>
                </a:cxn>
                <a:cxn ang="0">
                  <a:pos x="T4" y="T5"/>
                </a:cxn>
                <a:cxn ang="0">
                  <a:pos x="T6" y="T7"/>
                </a:cxn>
                <a:cxn ang="0">
                  <a:pos x="T8" y="T9"/>
                </a:cxn>
              </a:cxnLst>
              <a:rect l="0" t="0" r="r" b="b"/>
              <a:pathLst>
                <a:path w="7272" h="2914" extrusionOk="0">
                  <a:moveTo>
                    <a:pt x="1292" y="0"/>
                  </a:moveTo>
                  <a:cubicBezTo>
                    <a:pt x="525" y="0"/>
                    <a:pt x="0" y="308"/>
                    <a:pt x="0" y="1150"/>
                  </a:cubicBezTo>
                  <a:cubicBezTo>
                    <a:pt x="0" y="2527"/>
                    <a:pt x="1403" y="2914"/>
                    <a:pt x="2977" y="2914"/>
                  </a:cubicBezTo>
                  <a:cubicBezTo>
                    <a:pt x="4985" y="2914"/>
                    <a:pt x="7272" y="2284"/>
                    <a:pt x="7272" y="2284"/>
                  </a:cubicBezTo>
                  <a:cubicBezTo>
                    <a:pt x="7272" y="2284"/>
                    <a:pt x="3382" y="0"/>
                    <a:pt x="1292"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 name="Google Shape;103;p4"/>
            <p:cNvSpPr>
              <a:spLocks/>
            </p:cNvSpPr>
            <p:nvPr/>
          </p:nvSpPr>
          <p:spPr bwMode="auto">
            <a:xfrm>
              <a:off x="1577975" y="3516925"/>
              <a:ext cx="720525" cy="1109200"/>
            </a:xfrm>
            <a:custGeom>
              <a:avLst/>
              <a:gdLst>
                <a:gd name="T0" fmla="*/ 234 w 28821"/>
                <a:gd name="T1" fmla="*/ 0 h 44368"/>
                <a:gd name="T2" fmla="*/ 100 w 28821"/>
                <a:gd name="T3" fmla="*/ 75 h 44368"/>
                <a:gd name="T4" fmla="*/ 100 w 28821"/>
                <a:gd name="T5" fmla="*/ 342 h 44368"/>
                <a:gd name="T6" fmla="*/ 28354 w 28821"/>
                <a:gd name="T7" fmla="*/ 44240 h 44368"/>
                <a:gd name="T8" fmla="*/ 28544 w 28821"/>
                <a:gd name="T9" fmla="*/ 44367 h 44368"/>
                <a:gd name="T10" fmla="*/ 28654 w 28821"/>
                <a:gd name="T11" fmla="*/ 44340 h 44368"/>
                <a:gd name="T12" fmla="*/ 28721 w 28821"/>
                <a:gd name="T13" fmla="*/ 44073 h 44368"/>
                <a:gd name="T14" fmla="*/ 367 w 28821"/>
                <a:gd name="T15" fmla="*/ 75 h 44368"/>
                <a:gd name="T16" fmla="*/ 234 w 28821"/>
                <a:gd name="T17" fmla="*/ 0 h 44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21" h="44368" extrusionOk="0">
                  <a:moveTo>
                    <a:pt x="234" y="0"/>
                  </a:moveTo>
                  <a:cubicBezTo>
                    <a:pt x="184" y="0"/>
                    <a:pt x="134" y="25"/>
                    <a:pt x="100" y="75"/>
                  </a:cubicBezTo>
                  <a:cubicBezTo>
                    <a:pt x="0" y="142"/>
                    <a:pt x="0" y="275"/>
                    <a:pt x="100" y="342"/>
                  </a:cubicBezTo>
                  <a:cubicBezTo>
                    <a:pt x="11975" y="13285"/>
                    <a:pt x="21482" y="28029"/>
                    <a:pt x="28354" y="44240"/>
                  </a:cubicBezTo>
                  <a:cubicBezTo>
                    <a:pt x="28378" y="44312"/>
                    <a:pt x="28454" y="44367"/>
                    <a:pt x="28544" y="44367"/>
                  </a:cubicBezTo>
                  <a:cubicBezTo>
                    <a:pt x="28579" y="44367"/>
                    <a:pt x="28617" y="44359"/>
                    <a:pt x="28654" y="44340"/>
                  </a:cubicBezTo>
                  <a:cubicBezTo>
                    <a:pt x="28721" y="44307"/>
                    <a:pt x="28821" y="44174"/>
                    <a:pt x="28721" y="44073"/>
                  </a:cubicBezTo>
                  <a:cubicBezTo>
                    <a:pt x="21816" y="27828"/>
                    <a:pt x="12276" y="13085"/>
                    <a:pt x="367" y="75"/>
                  </a:cubicBezTo>
                  <a:cubicBezTo>
                    <a:pt x="334" y="25"/>
                    <a:pt x="284" y="0"/>
                    <a:pt x="23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04;p4"/>
            <p:cNvSpPr>
              <a:spLocks/>
            </p:cNvSpPr>
            <p:nvPr/>
          </p:nvSpPr>
          <p:spPr bwMode="auto">
            <a:xfrm>
              <a:off x="1324450" y="3346550"/>
              <a:ext cx="356125" cy="280675"/>
            </a:xfrm>
            <a:custGeom>
              <a:avLst/>
              <a:gdLst>
                <a:gd name="T0" fmla="*/ 6600 w 14245"/>
                <a:gd name="T1" fmla="*/ 0 h 11227"/>
                <a:gd name="T2" fmla="*/ 5104 w 14245"/>
                <a:gd name="T3" fmla="*/ 452 h 11227"/>
                <a:gd name="T4" fmla="*/ 14244 w 14245"/>
                <a:gd name="T5" fmla="*/ 11227 h 11227"/>
                <a:gd name="T6" fmla="*/ 6600 w 14245"/>
                <a:gd name="T7" fmla="*/ 0 h 11227"/>
              </a:gdLst>
              <a:ahLst/>
              <a:cxnLst>
                <a:cxn ang="0">
                  <a:pos x="T0" y="T1"/>
                </a:cxn>
                <a:cxn ang="0">
                  <a:pos x="T2" y="T3"/>
                </a:cxn>
                <a:cxn ang="0">
                  <a:pos x="T4" y="T5"/>
                </a:cxn>
                <a:cxn ang="0">
                  <a:pos x="T6" y="T7"/>
                </a:cxn>
              </a:cxnLst>
              <a:rect l="0" t="0" r="r" b="b"/>
              <a:pathLst>
                <a:path w="14245" h="11227" extrusionOk="0">
                  <a:moveTo>
                    <a:pt x="6600" y="0"/>
                  </a:moveTo>
                  <a:cubicBezTo>
                    <a:pt x="6114" y="0"/>
                    <a:pt x="5614" y="140"/>
                    <a:pt x="5104" y="452"/>
                  </a:cubicBezTo>
                  <a:cubicBezTo>
                    <a:pt x="1" y="3621"/>
                    <a:pt x="14244" y="11227"/>
                    <a:pt x="14244" y="11227"/>
                  </a:cubicBezTo>
                  <a:cubicBezTo>
                    <a:pt x="14244" y="11227"/>
                    <a:pt x="10952" y="0"/>
                    <a:pt x="6600"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3" name="Google Shape;105;p4"/>
          <p:cNvSpPr>
            <a:spLocks/>
          </p:cNvSpPr>
          <p:nvPr/>
        </p:nvSpPr>
        <p:spPr bwMode="auto">
          <a:xfrm rot="18622841" flipH="1">
            <a:off x="8688388" y="900113"/>
            <a:ext cx="187325" cy="180975"/>
          </a:xfrm>
          <a:custGeom>
            <a:avLst/>
            <a:gdLst>
              <a:gd name="T0" fmla="*/ 5662 w 7507"/>
              <a:gd name="T1" fmla="*/ 1 h 7269"/>
              <a:gd name="T2" fmla="*/ 5305 w 7507"/>
              <a:gd name="T3" fmla="*/ 50 h 7269"/>
              <a:gd name="T4" fmla="*/ 4304 w 7507"/>
              <a:gd name="T5" fmla="*/ 1017 h 7269"/>
              <a:gd name="T6" fmla="*/ 4237 w 7507"/>
              <a:gd name="T7" fmla="*/ 2485 h 7269"/>
              <a:gd name="T8" fmla="*/ 2736 w 7507"/>
              <a:gd name="T9" fmla="*/ 1117 h 7269"/>
              <a:gd name="T10" fmla="*/ 1858 w 7507"/>
              <a:gd name="T11" fmla="*/ 920 h 7269"/>
              <a:gd name="T12" fmla="*/ 768 w 7507"/>
              <a:gd name="T13" fmla="*/ 1284 h 7269"/>
              <a:gd name="T14" fmla="*/ 134 w 7507"/>
              <a:gd name="T15" fmla="*/ 3152 h 7269"/>
              <a:gd name="T16" fmla="*/ 1102 w 7507"/>
              <a:gd name="T17" fmla="*/ 4953 h 7269"/>
              <a:gd name="T18" fmla="*/ 6354 w 7507"/>
              <a:gd name="T19" fmla="*/ 7268 h 7269"/>
              <a:gd name="T20" fmla="*/ 6772 w 7507"/>
              <a:gd name="T21" fmla="*/ 7255 h 7269"/>
              <a:gd name="T22" fmla="*/ 6806 w 7507"/>
              <a:gd name="T23" fmla="*/ 5154 h 7269"/>
              <a:gd name="T24" fmla="*/ 7406 w 7507"/>
              <a:gd name="T25" fmla="*/ 3019 h 7269"/>
              <a:gd name="T26" fmla="*/ 7139 w 7507"/>
              <a:gd name="T27" fmla="*/ 884 h 7269"/>
              <a:gd name="T28" fmla="*/ 5662 w 7507"/>
              <a:gd name="T29" fmla="*/ 1 h 7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07" h="7269" extrusionOk="0">
                <a:moveTo>
                  <a:pt x="5662" y="1"/>
                </a:moveTo>
                <a:cubicBezTo>
                  <a:pt x="5542" y="1"/>
                  <a:pt x="5423" y="16"/>
                  <a:pt x="5305" y="50"/>
                </a:cubicBezTo>
                <a:cubicBezTo>
                  <a:pt x="4838" y="183"/>
                  <a:pt x="4471" y="584"/>
                  <a:pt x="4304" y="1017"/>
                </a:cubicBezTo>
                <a:cubicBezTo>
                  <a:pt x="4137" y="1451"/>
                  <a:pt x="4137" y="2018"/>
                  <a:pt x="4237" y="2485"/>
                </a:cubicBezTo>
                <a:cubicBezTo>
                  <a:pt x="3837" y="1885"/>
                  <a:pt x="3337" y="1384"/>
                  <a:pt x="2736" y="1117"/>
                </a:cubicBezTo>
                <a:cubicBezTo>
                  <a:pt x="2463" y="988"/>
                  <a:pt x="2158" y="920"/>
                  <a:pt x="1858" y="920"/>
                </a:cubicBezTo>
                <a:cubicBezTo>
                  <a:pt x="1461" y="920"/>
                  <a:pt x="1071" y="1038"/>
                  <a:pt x="768" y="1284"/>
                </a:cubicBezTo>
                <a:cubicBezTo>
                  <a:pt x="234" y="1684"/>
                  <a:pt x="1" y="2485"/>
                  <a:pt x="134" y="3152"/>
                </a:cubicBezTo>
                <a:cubicBezTo>
                  <a:pt x="268" y="3819"/>
                  <a:pt x="635" y="4453"/>
                  <a:pt x="1102" y="4953"/>
                </a:cubicBezTo>
                <a:cubicBezTo>
                  <a:pt x="2411" y="6388"/>
                  <a:pt x="4362" y="7268"/>
                  <a:pt x="6354" y="7268"/>
                </a:cubicBezTo>
                <a:cubicBezTo>
                  <a:pt x="6493" y="7268"/>
                  <a:pt x="6633" y="7264"/>
                  <a:pt x="6772" y="7255"/>
                </a:cubicBezTo>
                <a:cubicBezTo>
                  <a:pt x="6505" y="6521"/>
                  <a:pt x="6606" y="5787"/>
                  <a:pt x="6806" y="5154"/>
                </a:cubicBezTo>
                <a:cubicBezTo>
                  <a:pt x="6972" y="4453"/>
                  <a:pt x="7273" y="3719"/>
                  <a:pt x="7406" y="3019"/>
                </a:cubicBezTo>
                <a:cubicBezTo>
                  <a:pt x="7506" y="2318"/>
                  <a:pt x="7506" y="1518"/>
                  <a:pt x="7139" y="884"/>
                </a:cubicBezTo>
                <a:cubicBezTo>
                  <a:pt x="6834" y="384"/>
                  <a:pt x="6252" y="1"/>
                  <a:pt x="5662" y="1"/>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106;p4"/>
          <p:cNvSpPr>
            <a:spLocks/>
          </p:cNvSpPr>
          <p:nvPr/>
        </p:nvSpPr>
        <p:spPr bwMode="auto">
          <a:xfrm rot="10203754" flipH="1">
            <a:off x="7358063" y="-806450"/>
            <a:ext cx="2736850" cy="1566863"/>
          </a:xfrm>
          <a:custGeom>
            <a:avLst/>
            <a:gdLst>
              <a:gd name="T0" fmla="*/ 26233 w 29939"/>
              <a:gd name="T1" fmla="*/ 0 h 19643"/>
              <a:gd name="T2" fmla="*/ 26167 w 29939"/>
              <a:gd name="T3" fmla="*/ 1 h 19643"/>
              <a:gd name="T4" fmla="*/ 23808 w 29939"/>
              <a:gd name="T5" fmla="*/ 998 h 19643"/>
              <a:gd name="T6" fmla="*/ 21859 w 29939"/>
              <a:gd name="T7" fmla="*/ 1390 h 19643"/>
              <a:gd name="T8" fmla="*/ 16232 w 29939"/>
              <a:gd name="T9" fmla="*/ 533 h 19643"/>
              <a:gd name="T10" fmla="*/ 15999 w 29939"/>
              <a:gd name="T11" fmla="*/ 530 h 19643"/>
              <a:gd name="T12" fmla="*/ 9520 w 29939"/>
              <a:gd name="T13" fmla="*/ 4155 h 19643"/>
              <a:gd name="T14" fmla="*/ 6563 w 29939"/>
              <a:gd name="T15" fmla="*/ 9039 h 19643"/>
              <a:gd name="T16" fmla="*/ 3572 w 29939"/>
              <a:gd name="T17" fmla="*/ 10385 h 19643"/>
              <a:gd name="T18" fmla="*/ 682 w 29939"/>
              <a:gd name="T19" fmla="*/ 14671 h 19643"/>
              <a:gd name="T20" fmla="*/ 6297 w 29939"/>
              <a:gd name="T21" fmla="*/ 17363 h 19643"/>
              <a:gd name="T22" fmla="*/ 19156 w 29939"/>
              <a:gd name="T23" fmla="*/ 19643 h 19643"/>
              <a:gd name="T24" fmla="*/ 19704 w 29939"/>
              <a:gd name="T25" fmla="*/ 19639 h 19643"/>
              <a:gd name="T26" fmla="*/ 25253 w 29939"/>
              <a:gd name="T27" fmla="*/ 18260 h 19643"/>
              <a:gd name="T28" fmla="*/ 27795 w 29939"/>
              <a:gd name="T29" fmla="*/ 14921 h 19643"/>
              <a:gd name="T30" fmla="*/ 28942 w 29939"/>
              <a:gd name="T31" fmla="*/ 3042 h 19643"/>
              <a:gd name="T32" fmla="*/ 26233 w 29939"/>
              <a:gd name="T33" fmla="*/ 0 h 19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39" h="19643" extrusionOk="0">
                <a:moveTo>
                  <a:pt x="26233" y="0"/>
                </a:moveTo>
                <a:cubicBezTo>
                  <a:pt x="26211" y="0"/>
                  <a:pt x="26189" y="1"/>
                  <a:pt x="26167" y="1"/>
                </a:cubicBezTo>
                <a:cubicBezTo>
                  <a:pt x="25303" y="35"/>
                  <a:pt x="24605" y="649"/>
                  <a:pt x="23808" y="998"/>
                </a:cubicBezTo>
                <a:cubicBezTo>
                  <a:pt x="23179" y="1284"/>
                  <a:pt x="22526" y="1390"/>
                  <a:pt x="21859" y="1390"/>
                </a:cubicBezTo>
                <a:cubicBezTo>
                  <a:pt x="20043" y="1390"/>
                  <a:pt x="18115" y="606"/>
                  <a:pt x="16232" y="533"/>
                </a:cubicBezTo>
                <a:cubicBezTo>
                  <a:pt x="16154" y="531"/>
                  <a:pt x="16077" y="530"/>
                  <a:pt x="15999" y="530"/>
                </a:cubicBezTo>
                <a:cubicBezTo>
                  <a:pt x="13362" y="530"/>
                  <a:pt x="10908" y="1895"/>
                  <a:pt x="9520" y="4155"/>
                </a:cubicBezTo>
                <a:cubicBezTo>
                  <a:pt x="8523" y="5800"/>
                  <a:pt x="8125" y="7926"/>
                  <a:pt x="6563" y="9039"/>
                </a:cubicBezTo>
                <a:cubicBezTo>
                  <a:pt x="5682" y="9687"/>
                  <a:pt x="4553" y="9887"/>
                  <a:pt x="3572" y="10385"/>
                </a:cubicBezTo>
                <a:cubicBezTo>
                  <a:pt x="2360" y="10967"/>
                  <a:pt x="0" y="13110"/>
                  <a:pt x="682" y="14671"/>
                </a:cubicBezTo>
                <a:cubicBezTo>
                  <a:pt x="1230" y="15917"/>
                  <a:pt x="5084" y="16931"/>
                  <a:pt x="6297" y="17363"/>
                </a:cubicBezTo>
                <a:cubicBezTo>
                  <a:pt x="10412" y="18878"/>
                  <a:pt x="14772" y="19643"/>
                  <a:pt x="19156" y="19643"/>
                </a:cubicBezTo>
                <a:cubicBezTo>
                  <a:pt x="19339" y="19643"/>
                  <a:pt x="19521" y="19642"/>
                  <a:pt x="19704" y="19639"/>
                </a:cubicBezTo>
                <a:cubicBezTo>
                  <a:pt x="21648" y="19606"/>
                  <a:pt x="23675" y="19390"/>
                  <a:pt x="25253" y="18260"/>
                </a:cubicBezTo>
                <a:cubicBezTo>
                  <a:pt x="26400" y="17429"/>
                  <a:pt x="27197" y="16200"/>
                  <a:pt x="27795" y="14921"/>
                </a:cubicBezTo>
                <a:cubicBezTo>
                  <a:pt x="29540" y="11216"/>
                  <a:pt x="29938" y="7012"/>
                  <a:pt x="28942" y="3042"/>
                </a:cubicBezTo>
                <a:cubicBezTo>
                  <a:pt x="28581" y="1634"/>
                  <a:pt x="27689" y="0"/>
                  <a:pt x="26233" y="0"/>
                </a:cubicBezTo>
                <a:close/>
              </a:path>
            </a:pathLst>
          </a:custGeom>
          <a:solidFill>
            <a:srgbClr val="BBE1F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4" name="Google Shape;84;p4"/>
          <p:cNvSpPr txBox="1">
            <a:spLocks noGrp="1"/>
          </p:cNvSpPr>
          <p:nvPr>
            <p:ph type="subTitle" idx="1"/>
          </p:nvPr>
        </p:nvSpPr>
        <p:spPr>
          <a:xfrm>
            <a:off x="717750" y="1150475"/>
            <a:ext cx="7717500" cy="3458100"/>
          </a:xfrm>
          <a:prstGeom prst="rect">
            <a:avLst/>
          </a:prstGeom>
        </p:spPr>
        <p:txBody>
          <a:bodyPr spcFirstLastPara="1">
            <a:noAutofit/>
          </a:bodyPr>
          <a:lstStyle>
            <a:lvl1pPr lvl="0">
              <a:lnSpc>
                <a:spcPct val="100000"/>
              </a:lnSpc>
              <a:spcBef>
                <a:spcPts val="0"/>
              </a:spcBef>
              <a:spcAft>
                <a:spcPts val="0"/>
              </a:spcAft>
              <a:buClr>
                <a:srgbClr val="434343"/>
              </a:buClr>
              <a:buSzPts val="480"/>
              <a:buAutoNum type="arabicPeriod"/>
              <a:defRPr sz="1200"/>
            </a:lvl1pPr>
            <a:lvl2pPr lvl="1">
              <a:spcBef>
                <a:spcPts val="0"/>
              </a:spcBef>
              <a:spcAft>
                <a:spcPts val="0"/>
              </a:spcAft>
              <a:buClr>
                <a:srgbClr val="434343"/>
              </a:buClr>
              <a:buSzPts val="480"/>
              <a:buFont typeface="Roboto Condensed Light"/>
              <a:buAutoNum type="alphaLcPeriod"/>
              <a:defRPr/>
            </a:lvl2pPr>
            <a:lvl3pPr lvl="2">
              <a:spcBef>
                <a:spcPts val="0"/>
              </a:spcBef>
              <a:spcAft>
                <a:spcPts val="0"/>
              </a:spcAft>
              <a:buClr>
                <a:srgbClr val="434343"/>
              </a:buClr>
              <a:buSzPts val="480"/>
              <a:buFont typeface="Roboto Condensed Light"/>
              <a:buAutoNum type="romanLcPeriod"/>
              <a:defRPr/>
            </a:lvl3pPr>
            <a:lvl4pPr lvl="3">
              <a:spcBef>
                <a:spcPts val="0"/>
              </a:spcBef>
              <a:spcAft>
                <a:spcPts val="0"/>
              </a:spcAft>
              <a:buClr>
                <a:srgbClr val="434343"/>
              </a:buClr>
              <a:buSzPts val="480"/>
              <a:buFont typeface="Roboto Condensed Light"/>
              <a:buAutoNum type="arabicPeriod"/>
              <a:defRPr/>
            </a:lvl4pPr>
            <a:lvl5pPr lvl="4">
              <a:spcBef>
                <a:spcPts val="0"/>
              </a:spcBef>
              <a:spcAft>
                <a:spcPts val="0"/>
              </a:spcAft>
              <a:buClr>
                <a:srgbClr val="434343"/>
              </a:buClr>
              <a:buSzPts val="480"/>
              <a:buFont typeface="Roboto Condensed Light"/>
              <a:buAutoNum type="alphaLcPeriod"/>
              <a:defRPr/>
            </a:lvl5pPr>
            <a:lvl6pPr lvl="5">
              <a:spcBef>
                <a:spcPts val="0"/>
              </a:spcBef>
              <a:spcAft>
                <a:spcPts val="0"/>
              </a:spcAft>
              <a:buClr>
                <a:srgbClr val="434343"/>
              </a:buClr>
              <a:buSzPts val="480"/>
              <a:buFont typeface="Roboto Condensed Light"/>
              <a:buAutoNum type="romanLcPeriod"/>
              <a:defRPr/>
            </a:lvl6pPr>
            <a:lvl7pPr lvl="6">
              <a:spcBef>
                <a:spcPts val="0"/>
              </a:spcBef>
              <a:spcAft>
                <a:spcPts val="0"/>
              </a:spcAft>
              <a:buClr>
                <a:srgbClr val="434343"/>
              </a:buClr>
              <a:buSzPts val="480"/>
              <a:buFont typeface="Roboto Condensed Light"/>
              <a:buAutoNum type="arabicPeriod"/>
              <a:defRPr/>
            </a:lvl7pPr>
            <a:lvl8pPr lvl="7">
              <a:spcBef>
                <a:spcPts val="0"/>
              </a:spcBef>
              <a:spcAft>
                <a:spcPts val="0"/>
              </a:spcAft>
              <a:buClr>
                <a:srgbClr val="434343"/>
              </a:buClr>
              <a:buSzPts val="480"/>
              <a:buFont typeface="Roboto Condensed Light"/>
              <a:buAutoNum type="alphaLcPeriod"/>
              <a:defRPr/>
            </a:lvl8pPr>
            <a:lvl9pPr lvl="8">
              <a:spcBef>
                <a:spcPts val="0"/>
              </a:spcBef>
              <a:spcAft>
                <a:spcPts val="0"/>
              </a:spcAft>
              <a:buClr>
                <a:srgbClr val="434343"/>
              </a:buClr>
              <a:buSzPts val="480"/>
              <a:buFont typeface="Roboto Condensed Light"/>
              <a:buAutoNum type="romanLcPeriod"/>
              <a:defRPr/>
            </a:lvl9pPr>
          </a:lstStyle>
          <a:p>
            <a:endParaRPr/>
          </a:p>
        </p:txBody>
      </p:sp>
      <p:sp>
        <p:nvSpPr>
          <p:cNvPr id="85" name="Google Shape;85;p4"/>
          <p:cNvSpPr txBox="1">
            <a:spLocks noGrp="1"/>
          </p:cNvSpPr>
          <p:nvPr>
            <p:ph type="title"/>
          </p:nvPr>
        </p:nvSpPr>
        <p:spPr>
          <a:xfrm>
            <a:off x="713225" y="445025"/>
            <a:ext cx="7717500" cy="707400"/>
          </a:xfrm>
          <a:prstGeom prst="rect">
            <a:avLst/>
          </a:prstGeom>
          <a:solidFill>
            <a:schemeClr val="dk1"/>
          </a:solidFill>
        </p:spPr>
        <p:txBody>
          <a:bodyPr spcFirstLastPara="1">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392705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06/03/2023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769779"/>
            <a:ext cx="457200" cy="330994"/>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145286"/>
            <a:ext cx="850392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671215984"/>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06/03/2023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769779"/>
            <a:ext cx="457200" cy="330994"/>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145286"/>
            <a:ext cx="850392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104329974"/>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06/03/2023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769779"/>
            <a:ext cx="457200" cy="330994"/>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145286"/>
            <a:ext cx="850392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803729009"/>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06/03/2023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769779"/>
            <a:ext cx="457200" cy="330994"/>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145286"/>
            <a:ext cx="850392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268174046"/>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06/03/2023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769779"/>
            <a:ext cx="457200" cy="330994"/>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145286"/>
            <a:ext cx="850392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572090678"/>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06/03/2023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769779"/>
            <a:ext cx="457200" cy="330994"/>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145286"/>
            <a:ext cx="850392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059811803"/>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06/03/2023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769779"/>
            <a:ext cx="457200" cy="330994"/>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145286"/>
            <a:ext cx="850392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704542703"/>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06/03/2023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769779"/>
            <a:ext cx="457200" cy="330994"/>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145286"/>
            <a:ext cx="850392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661391871"/>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06/03/2023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769779"/>
            <a:ext cx="457200" cy="330994"/>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145286"/>
            <a:ext cx="850392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029430288"/>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492"/>
        <p:cNvGrpSpPr/>
        <p:nvPr/>
      </p:nvGrpSpPr>
      <p:grpSpPr>
        <a:xfrm>
          <a:off x="0" y="0"/>
          <a:ext cx="0" cy="0"/>
          <a:chOff x="0" y="0"/>
          <a:chExt cx="0" cy="0"/>
        </a:xfrm>
      </p:grpSpPr>
      <p:sp>
        <p:nvSpPr>
          <p:cNvPr id="4" name="Google Shape;495;p17"/>
          <p:cNvSpPr>
            <a:spLocks/>
          </p:cNvSpPr>
          <p:nvPr/>
        </p:nvSpPr>
        <p:spPr bwMode="auto">
          <a:xfrm rot="17391746" flipH="1">
            <a:off x="7891464" y="3551239"/>
            <a:ext cx="2638425" cy="1641475"/>
          </a:xfrm>
          <a:custGeom>
            <a:avLst/>
            <a:gdLst>
              <a:gd name="T0" fmla="*/ 26233 w 29939"/>
              <a:gd name="T1" fmla="*/ 0 h 19643"/>
              <a:gd name="T2" fmla="*/ 26167 w 29939"/>
              <a:gd name="T3" fmla="*/ 1 h 19643"/>
              <a:gd name="T4" fmla="*/ 23808 w 29939"/>
              <a:gd name="T5" fmla="*/ 998 h 19643"/>
              <a:gd name="T6" fmla="*/ 21859 w 29939"/>
              <a:gd name="T7" fmla="*/ 1390 h 19643"/>
              <a:gd name="T8" fmla="*/ 16232 w 29939"/>
              <a:gd name="T9" fmla="*/ 533 h 19643"/>
              <a:gd name="T10" fmla="*/ 15999 w 29939"/>
              <a:gd name="T11" fmla="*/ 530 h 19643"/>
              <a:gd name="T12" fmla="*/ 9520 w 29939"/>
              <a:gd name="T13" fmla="*/ 4155 h 19643"/>
              <a:gd name="T14" fmla="*/ 6563 w 29939"/>
              <a:gd name="T15" fmla="*/ 9039 h 19643"/>
              <a:gd name="T16" fmla="*/ 3572 w 29939"/>
              <a:gd name="T17" fmla="*/ 10385 h 19643"/>
              <a:gd name="T18" fmla="*/ 682 w 29939"/>
              <a:gd name="T19" fmla="*/ 14671 h 19643"/>
              <a:gd name="T20" fmla="*/ 6297 w 29939"/>
              <a:gd name="T21" fmla="*/ 17363 h 19643"/>
              <a:gd name="T22" fmla="*/ 19156 w 29939"/>
              <a:gd name="T23" fmla="*/ 19643 h 19643"/>
              <a:gd name="T24" fmla="*/ 19704 w 29939"/>
              <a:gd name="T25" fmla="*/ 19639 h 19643"/>
              <a:gd name="T26" fmla="*/ 25253 w 29939"/>
              <a:gd name="T27" fmla="*/ 18260 h 19643"/>
              <a:gd name="T28" fmla="*/ 27795 w 29939"/>
              <a:gd name="T29" fmla="*/ 14921 h 19643"/>
              <a:gd name="T30" fmla="*/ 28942 w 29939"/>
              <a:gd name="T31" fmla="*/ 3042 h 19643"/>
              <a:gd name="T32" fmla="*/ 26233 w 29939"/>
              <a:gd name="T33" fmla="*/ 0 h 19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39" h="19643" extrusionOk="0">
                <a:moveTo>
                  <a:pt x="26233" y="0"/>
                </a:moveTo>
                <a:cubicBezTo>
                  <a:pt x="26211" y="0"/>
                  <a:pt x="26189" y="1"/>
                  <a:pt x="26167" y="1"/>
                </a:cubicBezTo>
                <a:cubicBezTo>
                  <a:pt x="25303" y="35"/>
                  <a:pt x="24605" y="649"/>
                  <a:pt x="23808" y="998"/>
                </a:cubicBezTo>
                <a:cubicBezTo>
                  <a:pt x="23179" y="1284"/>
                  <a:pt x="22526" y="1390"/>
                  <a:pt x="21859" y="1390"/>
                </a:cubicBezTo>
                <a:cubicBezTo>
                  <a:pt x="20043" y="1390"/>
                  <a:pt x="18115" y="606"/>
                  <a:pt x="16232" y="533"/>
                </a:cubicBezTo>
                <a:cubicBezTo>
                  <a:pt x="16154" y="531"/>
                  <a:pt x="16077" y="530"/>
                  <a:pt x="15999" y="530"/>
                </a:cubicBezTo>
                <a:cubicBezTo>
                  <a:pt x="13362" y="530"/>
                  <a:pt x="10908" y="1895"/>
                  <a:pt x="9520" y="4155"/>
                </a:cubicBezTo>
                <a:cubicBezTo>
                  <a:pt x="8523" y="5800"/>
                  <a:pt x="8125" y="7926"/>
                  <a:pt x="6563" y="9039"/>
                </a:cubicBezTo>
                <a:cubicBezTo>
                  <a:pt x="5682" y="9687"/>
                  <a:pt x="4553" y="9887"/>
                  <a:pt x="3572" y="10385"/>
                </a:cubicBezTo>
                <a:cubicBezTo>
                  <a:pt x="2360" y="10967"/>
                  <a:pt x="0" y="13110"/>
                  <a:pt x="682" y="14671"/>
                </a:cubicBezTo>
                <a:cubicBezTo>
                  <a:pt x="1230" y="15917"/>
                  <a:pt x="5084" y="16931"/>
                  <a:pt x="6297" y="17363"/>
                </a:cubicBezTo>
                <a:cubicBezTo>
                  <a:pt x="10412" y="18878"/>
                  <a:pt x="14772" y="19643"/>
                  <a:pt x="19156" y="19643"/>
                </a:cubicBezTo>
                <a:cubicBezTo>
                  <a:pt x="19339" y="19643"/>
                  <a:pt x="19521" y="19642"/>
                  <a:pt x="19704" y="19639"/>
                </a:cubicBezTo>
                <a:cubicBezTo>
                  <a:pt x="21648" y="19606"/>
                  <a:pt x="23675" y="19390"/>
                  <a:pt x="25253" y="18260"/>
                </a:cubicBezTo>
                <a:cubicBezTo>
                  <a:pt x="26400" y="17429"/>
                  <a:pt x="27197" y="16200"/>
                  <a:pt x="27795" y="14921"/>
                </a:cubicBezTo>
                <a:cubicBezTo>
                  <a:pt x="29540" y="11216"/>
                  <a:pt x="29938" y="7012"/>
                  <a:pt x="28942" y="3042"/>
                </a:cubicBezTo>
                <a:cubicBezTo>
                  <a:pt x="28581" y="1634"/>
                  <a:pt x="27689" y="0"/>
                  <a:pt x="26233" y="0"/>
                </a:cubicBezTo>
                <a:close/>
              </a:path>
            </a:pathLst>
          </a:custGeom>
          <a:solidFill>
            <a:srgbClr val="BBE1F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5" name="Google Shape;496;p17"/>
          <p:cNvSpPr>
            <a:spLocks/>
          </p:cNvSpPr>
          <p:nvPr/>
        </p:nvSpPr>
        <p:spPr bwMode="auto">
          <a:xfrm rot="9940364" flipH="1">
            <a:off x="-90487" y="-700088"/>
            <a:ext cx="2957513" cy="1235076"/>
          </a:xfrm>
          <a:custGeom>
            <a:avLst/>
            <a:gdLst>
              <a:gd name="T0" fmla="*/ 33990 w 38969"/>
              <a:gd name="T1" fmla="*/ 1 h 13209"/>
              <a:gd name="T2" fmla="*/ 30819 w 38969"/>
              <a:gd name="T3" fmla="*/ 718 h 13209"/>
              <a:gd name="T4" fmla="*/ 16149 w 38969"/>
              <a:gd name="T5" fmla="*/ 3094 h 13209"/>
              <a:gd name="T6" fmla="*/ 2210 w 38969"/>
              <a:gd name="T7" fmla="*/ 7696 h 13209"/>
              <a:gd name="T8" fmla="*/ 864 w 38969"/>
              <a:gd name="T9" fmla="*/ 11434 h 13209"/>
              <a:gd name="T10" fmla="*/ 7959 w 38969"/>
              <a:gd name="T11" fmla="*/ 9311 h 13209"/>
              <a:gd name="T12" fmla="*/ 8822 w 38969"/>
              <a:gd name="T13" fmla="*/ 9357 h 13209"/>
              <a:gd name="T14" fmla="*/ 12842 w 38969"/>
              <a:gd name="T15" fmla="*/ 10537 h 13209"/>
              <a:gd name="T16" fmla="*/ 21864 w 38969"/>
              <a:gd name="T17" fmla="*/ 13112 h 13209"/>
              <a:gd name="T18" fmla="*/ 23654 w 38969"/>
              <a:gd name="T19" fmla="*/ 13208 h 13209"/>
              <a:gd name="T20" fmla="*/ 30852 w 38969"/>
              <a:gd name="T21" fmla="*/ 11135 h 13209"/>
              <a:gd name="T22" fmla="*/ 33990 w 38969"/>
              <a:gd name="T23" fmla="*/ 1 h 13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969" h="13209" extrusionOk="0">
                <a:moveTo>
                  <a:pt x="33990" y="1"/>
                </a:moveTo>
                <a:cubicBezTo>
                  <a:pt x="33188" y="1"/>
                  <a:pt x="32144" y="220"/>
                  <a:pt x="30819" y="718"/>
                </a:cubicBezTo>
                <a:cubicBezTo>
                  <a:pt x="26167" y="2462"/>
                  <a:pt x="21100" y="2595"/>
                  <a:pt x="16149" y="3094"/>
                </a:cubicBezTo>
                <a:cubicBezTo>
                  <a:pt x="11214" y="3592"/>
                  <a:pt x="6081" y="4589"/>
                  <a:pt x="2210" y="7696"/>
                </a:cubicBezTo>
                <a:cubicBezTo>
                  <a:pt x="1063" y="8626"/>
                  <a:pt x="0" y="10238"/>
                  <a:pt x="864" y="11434"/>
                </a:cubicBezTo>
                <a:cubicBezTo>
                  <a:pt x="3110" y="10393"/>
                  <a:pt x="5503" y="9311"/>
                  <a:pt x="7959" y="9311"/>
                </a:cubicBezTo>
                <a:cubicBezTo>
                  <a:pt x="8246" y="9311"/>
                  <a:pt x="8534" y="9326"/>
                  <a:pt x="8822" y="9357"/>
                </a:cubicBezTo>
                <a:cubicBezTo>
                  <a:pt x="10218" y="9507"/>
                  <a:pt x="11547" y="10038"/>
                  <a:pt x="12842" y="10537"/>
                </a:cubicBezTo>
                <a:cubicBezTo>
                  <a:pt x="15767" y="11683"/>
                  <a:pt x="18757" y="12780"/>
                  <a:pt x="21864" y="13112"/>
                </a:cubicBezTo>
                <a:cubicBezTo>
                  <a:pt x="22456" y="13175"/>
                  <a:pt x="23055" y="13208"/>
                  <a:pt x="23654" y="13208"/>
                </a:cubicBezTo>
                <a:cubicBezTo>
                  <a:pt x="26214" y="13208"/>
                  <a:pt x="28778" y="12602"/>
                  <a:pt x="30852" y="11135"/>
                </a:cubicBezTo>
                <a:cubicBezTo>
                  <a:pt x="34658" y="8445"/>
                  <a:pt x="38969" y="1"/>
                  <a:pt x="33990" y="1"/>
                </a:cubicBezTo>
                <a:close/>
              </a:path>
            </a:pathLst>
          </a:custGeom>
          <a:solidFill>
            <a:srgbClr val="BBE1F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6" name="Google Shape;497;p17"/>
          <p:cNvSpPr>
            <a:spLocks/>
          </p:cNvSpPr>
          <p:nvPr/>
        </p:nvSpPr>
        <p:spPr bwMode="auto">
          <a:xfrm flipH="1">
            <a:off x="8910640" y="2808289"/>
            <a:ext cx="187325" cy="180975"/>
          </a:xfrm>
          <a:custGeom>
            <a:avLst/>
            <a:gdLst>
              <a:gd name="T0" fmla="*/ 5662 w 7507"/>
              <a:gd name="T1" fmla="*/ 1 h 7269"/>
              <a:gd name="T2" fmla="*/ 5305 w 7507"/>
              <a:gd name="T3" fmla="*/ 50 h 7269"/>
              <a:gd name="T4" fmla="*/ 4304 w 7507"/>
              <a:gd name="T5" fmla="*/ 1017 h 7269"/>
              <a:gd name="T6" fmla="*/ 4237 w 7507"/>
              <a:gd name="T7" fmla="*/ 2485 h 7269"/>
              <a:gd name="T8" fmla="*/ 2736 w 7507"/>
              <a:gd name="T9" fmla="*/ 1117 h 7269"/>
              <a:gd name="T10" fmla="*/ 1858 w 7507"/>
              <a:gd name="T11" fmla="*/ 920 h 7269"/>
              <a:gd name="T12" fmla="*/ 768 w 7507"/>
              <a:gd name="T13" fmla="*/ 1284 h 7269"/>
              <a:gd name="T14" fmla="*/ 134 w 7507"/>
              <a:gd name="T15" fmla="*/ 3152 h 7269"/>
              <a:gd name="T16" fmla="*/ 1102 w 7507"/>
              <a:gd name="T17" fmla="*/ 4953 h 7269"/>
              <a:gd name="T18" fmla="*/ 6354 w 7507"/>
              <a:gd name="T19" fmla="*/ 7268 h 7269"/>
              <a:gd name="T20" fmla="*/ 6772 w 7507"/>
              <a:gd name="T21" fmla="*/ 7255 h 7269"/>
              <a:gd name="T22" fmla="*/ 6806 w 7507"/>
              <a:gd name="T23" fmla="*/ 5154 h 7269"/>
              <a:gd name="T24" fmla="*/ 7406 w 7507"/>
              <a:gd name="T25" fmla="*/ 3019 h 7269"/>
              <a:gd name="T26" fmla="*/ 7139 w 7507"/>
              <a:gd name="T27" fmla="*/ 884 h 7269"/>
              <a:gd name="T28" fmla="*/ 5662 w 7507"/>
              <a:gd name="T29" fmla="*/ 1 h 7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07" h="7269" extrusionOk="0">
                <a:moveTo>
                  <a:pt x="5662" y="1"/>
                </a:moveTo>
                <a:cubicBezTo>
                  <a:pt x="5542" y="1"/>
                  <a:pt x="5423" y="16"/>
                  <a:pt x="5305" y="50"/>
                </a:cubicBezTo>
                <a:cubicBezTo>
                  <a:pt x="4838" y="183"/>
                  <a:pt x="4471" y="584"/>
                  <a:pt x="4304" y="1017"/>
                </a:cubicBezTo>
                <a:cubicBezTo>
                  <a:pt x="4137" y="1451"/>
                  <a:pt x="4137" y="2018"/>
                  <a:pt x="4237" y="2485"/>
                </a:cubicBezTo>
                <a:cubicBezTo>
                  <a:pt x="3837" y="1885"/>
                  <a:pt x="3337" y="1384"/>
                  <a:pt x="2736" y="1117"/>
                </a:cubicBezTo>
                <a:cubicBezTo>
                  <a:pt x="2463" y="988"/>
                  <a:pt x="2158" y="920"/>
                  <a:pt x="1858" y="920"/>
                </a:cubicBezTo>
                <a:cubicBezTo>
                  <a:pt x="1461" y="920"/>
                  <a:pt x="1071" y="1038"/>
                  <a:pt x="768" y="1284"/>
                </a:cubicBezTo>
                <a:cubicBezTo>
                  <a:pt x="234" y="1684"/>
                  <a:pt x="1" y="2485"/>
                  <a:pt x="134" y="3152"/>
                </a:cubicBezTo>
                <a:cubicBezTo>
                  <a:pt x="268" y="3819"/>
                  <a:pt x="635" y="4453"/>
                  <a:pt x="1102" y="4953"/>
                </a:cubicBezTo>
                <a:cubicBezTo>
                  <a:pt x="2411" y="6388"/>
                  <a:pt x="4362" y="7268"/>
                  <a:pt x="6354" y="7268"/>
                </a:cubicBezTo>
                <a:cubicBezTo>
                  <a:pt x="6493" y="7268"/>
                  <a:pt x="6633" y="7264"/>
                  <a:pt x="6772" y="7255"/>
                </a:cubicBezTo>
                <a:cubicBezTo>
                  <a:pt x="6505" y="6521"/>
                  <a:pt x="6606" y="5787"/>
                  <a:pt x="6806" y="5154"/>
                </a:cubicBezTo>
                <a:cubicBezTo>
                  <a:pt x="6972" y="4453"/>
                  <a:pt x="7273" y="3719"/>
                  <a:pt x="7406" y="3019"/>
                </a:cubicBezTo>
                <a:cubicBezTo>
                  <a:pt x="7506" y="2318"/>
                  <a:pt x="7506" y="1518"/>
                  <a:pt x="7139" y="884"/>
                </a:cubicBezTo>
                <a:cubicBezTo>
                  <a:pt x="6834" y="384"/>
                  <a:pt x="6252" y="1"/>
                  <a:pt x="5662" y="1"/>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7" name="Google Shape;498;p17"/>
          <p:cNvSpPr>
            <a:spLocks/>
          </p:cNvSpPr>
          <p:nvPr/>
        </p:nvSpPr>
        <p:spPr bwMode="auto">
          <a:xfrm flipH="1">
            <a:off x="712790" y="3321050"/>
            <a:ext cx="325437" cy="322263"/>
          </a:xfrm>
          <a:custGeom>
            <a:avLst/>
            <a:gdLst>
              <a:gd name="T0" fmla="*/ 3220 w 13043"/>
              <a:gd name="T1" fmla="*/ 0 h 12862"/>
              <a:gd name="T2" fmla="*/ 667 w 13043"/>
              <a:gd name="T3" fmla="*/ 1597 h 12862"/>
              <a:gd name="T4" fmla="*/ 234 w 13043"/>
              <a:gd name="T5" fmla="*/ 5333 h 12862"/>
              <a:gd name="T6" fmla="*/ 1234 w 13043"/>
              <a:gd name="T7" fmla="*/ 9002 h 12862"/>
              <a:gd name="T8" fmla="*/ 1201 w 13043"/>
              <a:gd name="T9" fmla="*/ 12838 h 12862"/>
              <a:gd name="T10" fmla="*/ 1937 w 13043"/>
              <a:gd name="T11" fmla="*/ 12861 h 12862"/>
              <a:gd name="T12" fmla="*/ 11108 w 13043"/>
              <a:gd name="T13" fmla="*/ 8768 h 12862"/>
              <a:gd name="T14" fmla="*/ 12843 w 13043"/>
              <a:gd name="T15" fmla="*/ 5599 h 12862"/>
              <a:gd name="T16" fmla="*/ 11742 w 13043"/>
              <a:gd name="T17" fmla="*/ 2330 h 12862"/>
              <a:gd name="T18" fmla="*/ 9808 w 13043"/>
              <a:gd name="T19" fmla="*/ 1690 h 12862"/>
              <a:gd name="T20" fmla="*/ 8340 w 13043"/>
              <a:gd name="T21" fmla="*/ 1997 h 12862"/>
              <a:gd name="T22" fmla="*/ 5704 w 13043"/>
              <a:gd name="T23" fmla="*/ 4399 h 12862"/>
              <a:gd name="T24" fmla="*/ 5571 w 13043"/>
              <a:gd name="T25" fmla="*/ 1830 h 12862"/>
              <a:gd name="T26" fmla="*/ 3870 w 13043"/>
              <a:gd name="T27" fmla="*/ 96 h 12862"/>
              <a:gd name="T28" fmla="*/ 3220 w 13043"/>
              <a:gd name="T29" fmla="*/ 0 h 12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43" h="12862" extrusionOk="0">
                <a:moveTo>
                  <a:pt x="3220" y="0"/>
                </a:moveTo>
                <a:cubicBezTo>
                  <a:pt x="2199" y="0"/>
                  <a:pt x="1162" y="663"/>
                  <a:pt x="667" y="1597"/>
                </a:cubicBezTo>
                <a:cubicBezTo>
                  <a:pt x="34" y="2697"/>
                  <a:pt x="0" y="4065"/>
                  <a:pt x="234" y="5333"/>
                </a:cubicBezTo>
                <a:cubicBezTo>
                  <a:pt x="501" y="6567"/>
                  <a:pt x="934" y="7768"/>
                  <a:pt x="1234" y="9002"/>
                </a:cubicBezTo>
                <a:cubicBezTo>
                  <a:pt x="1501" y="10269"/>
                  <a:pt x="1601" y="11604"/>
                  <a:pt x="1201" y="12838"/>
                </a:cubicBezTo>
                <a:cubicBezTo>
                  <a:pt x="1446" y="12854"/>
                  <a:pt x="1691" y="12861"/>
                  <a:pt x="1937" y="12861"/>
                </a:cubicBezTo>
                <a:cubicBezTo>
                  <a:pt x="5372" y="12861"/>
                  <a:pt x="8836" y="11352"/>
                  <a:pt x="11108" y="8768"/>
                </a:cubicBezTo>
                <a:cubicBezTo>
                  <a:pt x="11909" y="7868"/>
                  <a:pt x="12609" y="6834"/>
                  <a:pt x="12843" y="5599"/>
                </a:cubicBezTo>
                <a:cubicBezTo>
                  <a:pt x="13043" y="4399"/>
                  <a:pt x="12709" y="3064"/>
                  <a:pt x="11742" y="2330"/>
                </a:cubicBezTo>
                <a:cubicBezTo>
                  <a:pt x="11185" y="1889"/>
                  <a:pt x="10496" y="1690"/>
                  <a:pt x="9808" y="1690"/>
                </a:cubicBezTo>
                <a:cubicBezTo>
                  <a:pt x="9300" y="1690"/>
                  <a:pt x="8793" y="1799"/>
                  <a:pt x="8340" y="1997"/>
                </a:cubicBezTo>
                <a:cubicBezTo>
                  <a:pt x="7205" y="2431"/>
                  <a:pt x="6371" y="3365"/>
                  <a:pt x="5704" y="4399"/>
                </a:cubicBezTo>
                <a:cubicBezTo>
                  <a:pt x="5871" y="3565"/>
                  <a:pt x="5871" y="2597"/>
                  <a:pt x="5571" y="1830"/>
                </a:cubicBezTo>
                <a:cubicBezTo>
                  <a:pt x="5271" y="1030"/>
                  <a:pt x="4670" y="362"/>
                  <a:pt x="3870" y="96"/>
                </a:cubicBezTo>
                <a:cubicBezTo>
                  <a:pt x="3658" y="31"/>
                  <a:pt x="3439" y="0"/>
                  <a:pt x="3220"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grpSp>
        <p:nvGrpSpPr>
          <p:cNvPr id="8" name="Google Shape;499;p17"/>
          <p:cNvGrpSpPr>
            <a:grpSpLocks/>
          </p:cNvGrpSpPr>
          <p:nvPr/>
        </p:nvGrpSpPr>
        <p:grpSpPr bwMode="auto">
          <a:xfrm rot="683518">
            <a:off x="8629652" y="4135439"/>
            <a:ext cx="974725" cy="1279525"/>
            <a:chOff x="1324450" y="3346550"/>
            <a:chExt cx="974050" cy="1279575"/>
          </a:xfrm>
        </p:grpSpPr>
        <p:sp>
          <p:nvSpPr>
            <p:cNvPr id="9" name="Google Shape;500;p17"/>
            <p:cNvSpPr>
              <a:spLocks/>
            </p:cNvSpPr>
            <p:nvPr/>
          </p:nvSpPr>
          <p:spPr bwMode="auto">
            <a:xfrm>
              <a:off x="1590475" y="3463500"/>
              <a:ext cx="243275" cy="283825"/>
            </a:xfrm>
            <a:custGeom>
              <a:avLst/>
              <a:gdLst>
                <a:gd name="T0" fmla="*/ 5113 w 9731"/>
                <a:gd name="T1" fmla="*/ 1 h 11353"/>
                <a:gd name="T2" fmla="*/ 4871 w 9731"/>
                <a:gd name="T3" fmla="*/ 11 h 11353"/>
                <a:gd name="T4" fmla="*/ 7506 w 9731"/>
                <a:gd name="T5" fmla="*/ 11352 h 11353"/>
                <a:gd name="T6" fmla="*/ 5113 w 9731"/>
                <a:gd name="T7" fmla="*/ 1 h 11353"/>
              </a:gdLst>
              <a:ahLst/>
              <a:cxnLst>
                <a:cxn ang="0">
                  <a:pos x="T0" y="T1"/>
                </a:cxn>
                <a:cxn ang="0">
                  <a:pos x="T2" y="T3"/>
                </a:cxn>
                <a:cxn ang="0">
                  <a:pos x="T4" y="T5"/>
                </a:cxn>
                <a:cxn ang="0">
                  <a:pos x="T6" y="T7"/>
                </a:cxn>
              </a:cxnLst>
              <a:rect l="0" t="0" r="r" b="b"/>
              <a:pathLst>
                <a:path w="9731" h="11353" extrusionOk="0">
                  <a:moveTo>
                    <a:pt x="5113" y="1"/>
                  </a:moveTo>
                  <a:cubicBezTo>
                    <a:pt x="5034" y="1"/>
                    <a:pt x="4953" y="4"/>
                    <a:pt x="4871" y="11"/>
                  </a:cubicBezTo>
                  <a:cubicBezTo>
                    <a:pt x="0" y="378"/>
                    <a:pt x="7506" y="11352"/>
                    <a:pt x="7506" y="11352"/>
                  </a:cubicBezTo>
                  <a:cubicBezTo>
                    <a:pt x="7506" y="11352"/>
                    <a:pt x="9731" y="1"/>
                    <a:pt x="5113"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10" name="Google Shape;501;p17"/>
            <p:cNvSpPr>
              <a:spLocks/>
            </p:cNvSpPr>
            <p:nvPr/>
          </p:nvSpPr>
          <p:spPr bwMode="auto">
            <a:xfrm>
              <a:off x="1749200" y="3608725"/>
              <a:ext cx="242425" cy="290375"/>
            </a:xfrm>
            <a:custGeom>
              <a:avLst/>
              <a:gdLst>
                <a:gd name="T0" fmla="*/ 4613 w 9697"/>
                <a:gd name="T1" fmla="*/ 0 h 11615"/>
                <a:gd name="T2" fmla="*/ 5693 w 9697"/>
                <a:gd name="T3" fmla="*/ 11614 h 11615"/>
                <a:gd name="T4" fmla="*/ 4793 w 9697"/>
                <a:gd name="T5" fmla="*/ 6 h 11615"/>
                <a:gd name="T6" fmla="*/ 4613 w 9697"/>
                <a:gd name="T7" fmla="*/ 0 h 11615"/>
              </a:gdLst>
              <a:ahLst/>
              <a:cxnLst>
                <a:cxn ang="0">
                  <a:pos x="T0" y="T1"/>
                </a:cxn>
                <a:cxn ang="0">
                  <a:pos x="T2" y="T3"/>
                </a:cxn>
                <a:cxn ang="0">
                  <a:pos x="T4" y="T5"/>
                </a:cxn>
                <a:cxn ang="0">
                  <a:pos x="T6" y="T7"/>
                </a:cxn>
              </a:cxnLst>
              <a:rect l="0" t="0" r="r" b="b"/>
              <a:pathLst>
                <a:path w="9697" h="11615" extrusionOk="0">
                  <a:moveTo>
                    <a:pt x="4613" y="0"/>
                  </a:moveTo>
                  <a:cubicBezTo>
                    <a:pt x="0" y="0"/>
                    <a:pt x="5693" y="11614"/>
                    <a:pt x="5693" y="11614"/>
                  </a:cubicBezTo>
                  <a:cubicBezTo>
                    <a:pt x="5693" y="11614"/>
                    <a:pt x="9696" y="373"/>
                    <a:pt x="4793" y="6"/>
                  </a:cubicBezTo>
                  <a:cubicBezTo>
                    <a:pt x="4731" y="2"/>
                    <a:pt x="4671" y="0"/>
                    <a:pt x="4613"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11" name="Google Shape;502;p17"/>
            <p:cNvSpPr>
              <a:spLocks/>
            </p:cNvSpPr>
            <p:nvPr/>
          </p:nvSpPr>
          <p:spPr bwMode="auto">
            <a:xfrm>
              <a:off x="1903575" y="3725100"/>
              <a:ext cx="228150" cy="290750"/>
            </a:xfrm>
            <a:custGeom>
              <a:avLst/>
              <a:gdLst>
                <a:gd name="T0" fmla="*/ 3714 w 9126"/>
                <a:gd name="T1" fmla="*/ 0 h 11630"/>
                <a:gd name="T2" fmla="*/ 2654 w 9126"/>
                <a:gd name="T3" fmla="*/ 11629 h 11630"/>
                <a:gd name="T4" fmla="*/ 4422 w 9126"/>
                <a:gd name="T5" fmla="*/ 121 h 11630"/>
                <a:gd name="T6" fmla="*/ 3714 w 9126"/>
                <a:gd name="T7" fmla="*/ 0 h 11630"/>
              </a:gdLst>
              <a:ahLst/>
              <a:cxnLst>
                <a:cxn ang="0">
                  <a:pos x="T0" y="T1"/>
                </a:cxn>
                <a:cxn ang="0">
                  <a:pos x="T2" y="T3"/>
                </a:cxn>
                <a:cxn ang="0">
                  <a:pos x="T4" y="T5"/>
                </a:cxn>
                <a:cxn ang="0">
                  <a:pos x="T6" y="T7"/>
                </a:cxn>
              </a:cxnLst>
              <a:rect l="0" t="0" r="r" b="b"/>
              <a:pathLst>
                <a:path w="9126" h="11630" extrusionOk="0">
                  <a:moveTo>
                    <a:pt x="3714" y="0"/>
                  </a:moveTo>
                  <a:cubicBezTo>
                    <a:pt x="0" y="0"/>
                    <a:pt x="2654" y="11629"/>
                    <a:pt x="2654" y="11629"/>
                  </a:cubicBezTo>
                  <a:cubicBezTo>
                    <a:pt x="2654" y="11629"/>
                    <a:pt x="9125" y="1622"/>
                    <a:pt x="4422" y="121"/>
                  </a:cubicBezTo>
                  <a:cubicBezTo>
                    <a:pt x="4164" y="39"/>
                    <a:pt x="3928" y="0"/>
                    <a:pt x="371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12" name="Google Shape;503;p17"/>
            <p:cNvSpPr>
              <a:spLocks/>
            </p:cNvSpPr>
            <p:nvPr/>
          </p:nvSpPr>
          <p:spPr bwMode="auto">
            <a:xfrm>
              <a:off x="2026150" y="3841500"/>
              <a:ext cx="215650" cy="281075"/>
            </a:xfrm>
            <a:custGeom>
              <a:avLst/>
              <a:gdLst>
                <a:gd name="T0" fmla="*/ 3334 w 8626"/>
                <a:gd name="T1" fmla="*/ 0 h 11243"/>
                <a:gd name="T2" fmla="*/ 453 w 8626"/>
                <a:gd name="T3" fmla="*/ 11243 h 11243"/>
                <a:gd name="T4" fmla="*/ 4289 w 8626"/>
                <a:gd name="T5" fmla="*/ 268 h 11243"/>
                <a:gd name="T6" fmla="*/ 3334 w 8626"/>
                <a:gd name="T7" fmla="*/ 0 h 11243"/>
              </a:gdLst>
              <a:ahLst/>
              <a:cxnLst>
                <a:cxn ang="0">
                  <a:pos x="T0" y="T1"/>
                </a:cxn>
                <a:cxn ang="0">
                  <a:pos x="T2" y="T3"/>
                </a:cxn>
                <a:cxn ang="0">
                  <a:pos x="T4" y="T5"/>
                </a:cxn>
                <a:cxn ang="0">
                  <a:pos x="T6" y="T7"/>
                </a:cxn>
              </a:cxnLst>
              <a:rect l="0" t="0" r="r" b="b"/>
              <a:pathLst>
                <a:path w="8626" h="11243" extrusionOk="0">
                  <a:moveTo>
                    <a:pt x="3334" y="0"/>
                  </a:moveTo>
                  <a:cubicBezTo>
                    <a:pt x="1" y="0"/>
                    <a:pt x="453" y="11243"/>
                    <a:pt x="453" y="11243"/>
                  </a:cubicBezTo>
                  <a:cubicBezTo>
                    <a:pt x="453" y="11243"/>
                    <a:pt x="8625" y="2570"/>
                    <a:pt x="4289" y="268"/>
                  </a:cubicBezTo>
                  <a:cubicBezTo>
                    <a:pt x="3940" y="85"/>
                    <a:pt x="3623" y="0"/>
                    <a:pt x="3334"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13" name="Google Shape;504;p17"/>
            <p:cNvSpPr>
              <a:spLocks/>
            </p:cNvSpPr>
            <p:nvPr/>
          </p:nvSpPr>
          <p:spPr bwMode="auto">
            <a:xfrm>
              <a:off x="2093450" y="4010475"/>
              <a:ext cx="173375" cy="224700"/>
            </a:xfrm>
            <a:custGeom>
              <a:avLst/>
              <a:gdLst>
                <a:gd name="T0" fmla="*/ 2668 w 6935"/>
                <a:gd name="T1" fmla="*/ 1 h 8988"/>
                <a:gd name="T2" fmla="*/ 396 w 6935"/>
                <a:gd name="T3" fmla="*/ 8987 h 8988"/>
                <a:gd name="T4" fmla="*/ 3432 w 6935"/>
                <a:gd name="T5" fmla="*/ 214 h 8988"/>
                <a:gd name="T6" fmla="*/ 2668 w 6935"/>
                <a:gd name="T7" fmla="*/ 1 h 8988"/>
              </a:gdLst>
              <a:ahLst/>
              <a:cxnLst>
                <a:cxn ang="0">
                  <a:pos x="T0" y="T1"/>
                </a:cxn>
                <a:cxn ang="0">
                  <a:pos x="T2" y="T3"/>
                </a:cxn>
                <a:cxn ang="0">
                  <a:pos x="T4" y="T5"/>
                </a:cxn>
                <a:cxn ang="0">
                  <a:pos x="T6" y="T7"/>
                </a:cxn>
              </a:cxnLst>
              <a:rect l="0" t="0" r="r" b="b"/>
              <a:pathLst>
                <a:path w="6935" h="8988" extrusionOk="0">
                  <a:moveTo>
                    <a:pt x="2668" y="1"/>
                  </a:moveTo>
                  <a:cubicBezTo>
                    <a:pt x="0" y="1"/>
                    <a:pt x="396" y="8987"/>
                    <a:pt x="396" y="8987"/>
                  </a:cubicBezTo>
                  <a:cubicBezTo>
                    <a:pt x="396" y="8987"/>
                    <a:pt x="6934" y="2049"/>
                    <a:pt x="3432" y="214"/>
                  </a:cubicBezTo>
                  <a:cubicBezTo>
                    <a:pt x="3153" y="68"/>
                    <a:pt x="2899" y="1"/>
                    <a:pt x="266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14" name="Google Shape;505;p17"/>
            <p:cNvSpPr>
              <a:spLocks/>
            </p:cNvSpPr>
            <p:nvPr/>
          </p:nvSpPr>
          <p:spPr bwMode="auto">
            <a:xfrm>
              <a:off x="2147125" y="4158450"/>
              <a:ext cx="136375" cy="177625"/>
            </a:xfrm>
            <a:custGeom>
              <a:avLst/>
              <a:gdLst>
                <a:gd name="T0" fmla="*/ 2120 w 5455"/>
                <a:gd name="T1" fmla="*/ 1 h 7105"/>
                <a:gd name="T2" fmla="*/ 284 w 5455"/>
                <a:gd name="T3" fmla="*/ 7104 h 7105"/>
                <a:gd name="T4" fmla="*/ 2719 w 5455"/>
                <a:gd name="T5" fmla="*/ 166 h 7105"/>
                <a:gd name="T6" fmla="*/ 2120 w 5455"/>
                <a:gd name="T7" fmla="*/ 1 h 7105"/>
              </a:gdLst>
              <a:ahLst/>
              <a:cxnLst>
                <a:cxn ang="0">
                  <a:pos x="T0" y="T1"/>
                </a:cxn>
                <a:cxn ang="0">
                  <a:pos x="T2" y="T3"/>
                </a:cxn>
                <a:cxn ang="0">
                  <a:pos x="T4" y="T5"/>
                </a:cxn>
                <a:cxn ang="0">
                  <a:pos x="T6" y="T7"/>
                </a:cxn>
              </a:cxnLst>
              <a:rect l="0" t="0" r="r" b="b"/>
              <a:pathLst>
                <a:path w="5455" h="7105" extrusionOk="0">
                  <a:moveTo>
                    <a:pt x="2120" y="1"/>
                  </a:moveTo>
                  <a:cubicBezTo>
                    <a:pt x="1" y="1"/>
                    <a:pt x="284" y="7104"/>
                    <a:pt x="284" y="7104"/>
                  </a:cubicBezTo>
                  <a:cubicBezTo>
                    <a:pt x="284" y="7104"/>
                    <a:pt x="5454" y="1634"/>
                    <a:pt x="2719" y="166"/>
                  </a:cubicBezTo>
                  <a:cubicBezTo>
                    <a:pt x="2501" y="53"/>
                    <a:pt x="2301" y="1"/>
                    <a:pt x="2120"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15" name="Google Shape;506;p17"/>
            <p:cNvSpPr>
              <a:spLocks/>
            </p:cNvSpPr>
            <p:nvPr/>
          </p:nvSpPr>
          <p:spPr bwMode="auto">
            <a:xfrm>
              <a:off x="1511000" y="3639075"/>
              <a:ext cx="295475" cy="147500"/>
            </a:xfrm>
            <a:custGeom>
              <a:avLst/>
              <a:gdLst>
                <a:gd name="T0" fmla="*/ 2745 w 11819"/>
                <a:gd name="T1" fmla="*/ 0 h 5900"/>
                <a:gd name="T2" fmla="*/ 1111 w 11819"/>
                <a:gd name="T3" fmla="*/ 1360 h 5900"/>
                <a:gd name="T4" fmla="*/ 11486 w 11819"/>
                <a:gd name="T5" fmla="*/ 5900 h 5900"/>
                <a:gd name="T6" fmla="*/ 11819 w 11819"/>
                <a:gd name="T7" fmla="*/ 5897 h 5900"/>
                <a:gd name="T8" fmla="*/ 2745 w 11819"/>
                <a:gd name="T9" fmla="*/ 0 h 5900"/>
              </a:gdLst>
              <a:ahLst/>
              <a:cxnLst>
                <a:cxn ang="0">
                  <a:pos x="T0" y="T1"/>
                </a:cxn>
                <a:cxn ang="0">
                  <a:pos x="T2" y="T3"/>
                </a:cxn>
                <a:cxn ang="0">
                  <a:pos x="T4" y="T5"/>
                </a:cxn>
                <a:cxn ang="0">
                  <a:pos x="T6" y="T7"/>
                </a:cxn>
                <a:cxn ang="0">
                  <a:pos x="T8" y="T9"/>
                </a:cxn>
              </a:cxnLst>
              <a:rect l="0" t="0" r="r" b="b"/>
              <a:pathLst>
                <a:path w="11819" h="5900" extrusionOk="0">
                  <a:moveTo>
                    <a:pt x="2745" y="0"/>
                  </a:moveTo>
                  <a:cubicBezTo>
                    <a:pt x="1958" y="0"/>
                    <a:pt x="1363" y="387"/>
                    <a:pt x="1111" y="1360"/>
                  </a:cubicBezTo>
                  <a:cubicBezTo>
                    <a:pt x="0" y="5683"/>
                    <a:pt x="9562" y="5900"/>
                    <a:pt x="11486" y="5900"/>
                  </a:cubicBezTo>
                  <a:cubicBezTo>
                    <a:pt x="11700" y="5900"/>
                    <a:pt x="11819" y="5897"/>
                    <a:pt x="11819" y="5897"/>
                  </a:cubicBezTo>
                  <a:cubicBezTo>
                    <a:pt x="11819" y="5897"/>
                    <a:pt x="5816" y="0"/>
                    <a:pt x="274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16" name="Google Shape;507;p17"/>
            <p:cNvSpPr>
              <a:spLocks/>
            </p:cNvSpPr>
            <p:nvPr/>
          </p:nvSpPr>
          <p:spPr bwMode="auto">
            <a:xfrm>
              <a:off x="1624675" y="3791100"/>
              <a:ext cx="298550" cy="158025"/>
            </a:xfrm>
            <a:custGeom>
              <a:avLst/>
              <a:gdLst>
                <a:gd name="T0" fmla="*/ 3045 w 11942"/>
                <a:gd name="T1" fmla="*/ 1 h 6321"/>
                <a:gd name="T2" fmla="*/ 1468 w 11942"/>
                <a:gd name="T3" fmla="*/ 1284 h 6321"/>
                <a:gd name="T4" fmla="*/ 11942 w 11942"/>
                <a:gd name="T5" fmla="*/ 6321 h 6321"/>
                <a:gd name="T6" fmla="*/ 3045 w 11942"/>
                <a:gd name="T7" fmla="*/ 1 h 6321"/>
              </a:gdLst>
              <a:ahLst/>
              <a:cxnLst>
                <a:cxn ang="0">
                  <a:pos x="T0" y="T1"/>
                </a:cxn>
                <a:cxn ang="0">
                  <a:pos x="T2" y="T3"/>
                </a:cxn>
                <a:cxn ang="0">
                  <a:pos x="T4" y="T5"/>
                </a:cxn>
                <a:cxn ang="0">
                  <a:pos x="T6" y="T7"/>
                </a:cxn>
              </a:cxnLst>
              <a:rect l="0" t="0" r="r" b="b"/>
              <a:pathLst>
                <a:path w="11942" h="6321" extrusionOk="0">
                  <a:moveTo>
                    <a:pt x="3045" y="1"/>
                  </a:moveTo>
                  <a:cubicBezTo>
                    <a:pt x="2313" y="1"/>
                    <a:pt x="1747" y="369"/>
                    <a:pt x="1468" y="1284"/>
                  </a:cubicBezTo>
                  <a:cubicBezTo>
                    <a:pt x="0" y="5987"/>
                    <a:pt x="11942" y="6321"/>
                    <a:pt x="11942" y="6321"/>
                  </a:cubicBezTo>
                  <a:cubicBezTo>
                    <a:pt x="11942" y="6321"/>
                    <a:pt x="6076" y="1"/>
                    <a:pt x="3045"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17" name="Google Shape;508;p17"/>
            <p:cNvSpPr>
              <a:spLocks/>
            </p:cNvSpPr>
            <p:nvPr/>
          </p:nvSpPr>
          <p:spPr bwMode="auto">
            <a:xfrm>
              <a:off x="1703850" y="3945525"/>
              <a:ext cx="287775" cy="119525"/>
            </a:xfrm>
            <a:custGeom>
              <a:avLst/>
              <a:gdLst>
                <a:gd name="T0" fmla="*/ 2065 w 11511"/>
                <a:gd name="T1" fmla="*/ 0 h 4781"/>
                <a:gd name="T2" fmla="*/ 169 w 11511"/>
                <a:gd name="T3" fmla="*/ 1678 h 4781"/>
                <a:gd name="T4" fmla="*/ 5773 w 11511"/>
                <a:gd name="T5" fmla="*/ 4780 h 4781"/>
                <a:gd name="T6" fmla="*/ 11510 w 11511"/>
                <a:gd name="T7" fmla="*/ 4180 h 4781"/>
                <a:gd name="T8" fmla="*/ 2065 w 11511"/>
                <a:gd name="T9" fmla="*/ 0 h 4781"/>
              </a:gdLst>
              <a:ahLst/>
              <a:cxnLst>
                <a:cxn ang="0">
                  <a:pos x="T0" y="T1"/>
                </a:cxn>
                <a:cxn ang="0">
                  <a:pos x="T2" y="T3"/>
                </a:cxn>
                <a:cxn ang="0">
                  <a:pos x="T4" y="T5"/>
                </a:cxn>
                <a:cxn ang="0">
                  <a:pos x="T6" y="T7"/>
                </a:cxn>
                <a:cxn ang="0">
                  <a:pos x="T8" y="T9"/>
                </a:cxn>
              </a:cxnLst>
              <a:rect l="0" t="0" r="r" b="b"/>
              <a:pathLst>
                <a:path w="11511" h="4781" extrusionOk="0">
                  <a:moveTo>
                    <a:pt x="2065" y="0"/>
                  </a:moveTo>
                  <a:cubicBezTo>
                    <a:pt x="995" y="0"/>
                    <a:pt x="252" y="458"/>
                    <a:pt x="169" y="1678"/>
                  </a:cubicBezTo>
                  <a:cubicBezTo>
                    <a:pt x="1" y="4163"/>
                    <a:pt x="2876" y="4780"/>
                    <a:pt x="5773" y="4780"/>
                  </a:cubicBezTo>
                  <a:cubicBezTo>
                    <a:pt x="8631" y="4780"/>
                    <a:pt x="11510" y="4180"/>
                    <a:pt x="11510" y="4180"/>
                  </a:cubicBezTo>
                  <a:cubicBezTo>
                    <a:pt x="11510" y="4180"/>
                    <a:pt x="5297" y="0"/>
                    <a:pt x="206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18" name="Google Shape;509;p17"/>
            <p:cNvSpPr>
              <a:spLocks/>
            </p:cNvSpPr>
            <p:nvPr/>
          </p:nvSpPr>
          <p:spPr bwMode="auto">
            <a:xfrm>
              <a:off x="1760025" y="4087225"/>
              <a:ext cx="295800" cy="109250"/>
            </a:xfrm>
            <a:custGeom>
              <a:avLst/>
              <a:gdLst>
                <a:gd name="T0" fmla="*/ 2678 w 11832"/>
                <a:gd name="T1" fmla="*/ 1 h 4370"/>
                <a:gd name="T2" fmla="*/ 190 w 11832"/>
                <a:gd name="T3" fmla="*/ 2081 h 4370"/>
                <a:gd name="T4" fmla="*/ 3762 w 11832"/>
                <a:gd name="T5" fmla="*/ 4369 h 4370"/>
                <a:gd name="T6" fmla="*/ 11832 w 11832"/>
                <a:gd name="T7" fmla="*/ 2481 h 4370"/>
                <a:gd name="T8" fmla="*/ 2678 w 11832"/>
                <a:gd name="T9" fmla="*/ 1 h 4370"/>
              </a:gdLst>
              <a:ahLst/>
              <a:cxnLst>
                <a:cxn ang="0">
                  <a:pos x="T0" y="T1"/>
                </a:cxn>
                <a:cxn ang="0">
                  <a:pos x="T2" y="T3"/>
                </a:cxn>
                <a:cxn ang="0">
                  <a:pos x="T4" y="T5"/>
                </a:cxn>
                <a:cxn ang="0">
                  <a:pos x="T6" y="T7"/>
                </a:cxn>
                <a:cxn ang="0">
                  <a:pos x="T8" y="T9"/>
                </a:cxn>
              </a:cxnLst>
              <a:rect l="0" t="0" r="r" b="b"/>
              <a:pathLst>
                <a:path w="11832" h="4370" extrusionOk="0">
                  <a:moveTo>
                    <a:pt x="2678" y="1"/>
                  </a:moveTo>
                  <a:cubicBezTo>
                    <a:pt x="1094" y="1"/>
                    <a:pt x="0" y="531"/>
                    <a:pt x="190" y="2081"/>
                  </a:cubicBezTo>
                  <a:cubicBezTo>
                    <a:pt x="390" y="3810"/>
                    <a:pt x="1896" y="4369"/>
                    <a:pt x="3762" y="4369"/>
                  </a:cubicBezTo>
                  <a:cubicBezTo>
                    <a:pt x="7189" y="4369"/>
                    <a:pt x="11832" y="2481"/>
                    <a:pt x="11832" y="2481"/>
                  </a:cubicBezTo>
                  <a:cubicBezTo>
                    <a:pt x="11832" y="2481"/>
                    <a:pt x="6106" y="1"/>
                    <a:pt x="267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19" name="Google Shape;510;p17"/>
            <p:cNvSpPr>
              <a:spLocks/>
            </p:cNvSpPr>
            <p:nvPr/>
          </p:nvSpPr>
          <p:spPr bwMode="auto">
            <a:xfrm>
              <a:off x="1879225" y="4205975"/>
              <a:ext cx="235825" cy="87325"/>
            </a:xfrm>
            <a:custGeom>
              <a:avLst/>
              <a:gdLst>
                <a:gd name="T0" fmla="*/ 2124 w 9433"/>
                <a:gd name="T1" fmla="*/ 1 h 3493"/>
                <a:gd name="T2" fmla="*/ 159 w 9433"/>
                <a:gd name="T3" fmla="*/ 1667 h 3493"/>
                <a:gd name="T4" fmla="*/ 3008 w 9433"/>
                <a:gd name="T5" fmla="*/ 3493 h 3493"/>
                <a:gd name="T6" fmla="*/ 9432 w 9433"/>
                <a:gd name="T7" fmla="*/ 2001 h 3493"/>
                <a:gd name="T8" fmla="*/ 2124 w 9433"/>
                <a:gd name="T9" fmla="*/ 1 h 3493"/>
              </a:gdLst>
              <a:ahLst/>
              <a:cxnLst>
                <a:cxn ang="0">
                  <a:pos x="T0" y="T1"/>
                </a:cxn>
                <a:cxn ang="0">
                  <a:pos x="T2" y="T3"/>
                </a:cxn>
                <a:cxn ang="0">
                  <a:pos x="T4" y="T5"/>
                </a:cxn>
                <a:cxn ang="0">
                  <a:pos x="T6" y="T7"/>
                </a:cxn>
                <a:cxn ang="0">
                  <a:pos x="T8" y="T9"/>
                </a:cxn>
              </a:cxnLst>
              <a:rect l="0" t="0" r="r" b="b"/>
              <a:pathLst>
                <a:path w="9433" h="3493" extrusionOk="0">
                  <a:moveTo>
                    <a:pt x="2124" y="1"/>
                  </a:moveTo>
                  <a:cubicBezTo>
                    <a:pt x="866" y="1"/>
                    <a:pt x="1" y="426"/>
                    <a:pt x="159" y="1667"/>
                  </a:cubicBezTo>
                  <a:cubicBezTo>
                    <a:pt x="312" y="3047"/>
                    <a:pt x="1516" y="3493"/>
                    <a:pt x="3008" y="3493"/>
                  </a:cubicBezTo>
                  <a:cubicBezTo>
                    <a:pt x="5737" y="3493"/>
                    <a:pt x="9432" y="2001"/>
                    <a:pt x="9432" y="2001"/>
                  </a:cubicBezTo>
                  <a:cubicBezTo>
                    <a:pt x="9432" y="2001"/>
                    <a:pt x="4853" y="1"/>
                    <a:pt x="2124"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20" name="Google Shape;511;p17"/>
            <p:cNvSpPr>
              <a:spLocks/>
            </p:cNvSpPr>
            <p:nvPr/>
          </p:nvSpPr>
          <p:spPr bwMode="auto">
            <a:xfrm>
              <a:off x="1986600" y="4299800"/>
              <a:ext cx="181800" cy="72850"/>
            </a:xfrm>
            <a:custGeom>
              <a:avLst/>
              <a:gdLst>
                <a:gd name="T0" fmla="*/ 1292 w 7272"/>
                <a:gd name="T1" fmla="*/ 0 h 2914"/>
                <a:gd name="T2" fmla="*/ 0 w 7272"/>
                <a:gd name="T3" fmla="*/ 1150 h 2914"/>
                <a:gd name="T4" fmla="*/ 2977 w 7272"/>
                <a:gd name="T5" fmla="*/ 2914 h 2914"/>
                <a:gd name="T6" fmla="*/ 7272 w 7272"/>
                <a:gd name="T7" fmla="*/ 2284 h 2914"/>
                <a:gd name="T8" fmla="*/ 1292 w 7272"/>
                <a:gd name="T9" fmla="*/ 0 h 2914"/>
              </a:gdLst>
              <a:ahLst/>
              <a:cxnLst>
                <a:cxn ang="0">
                  <a:pos x="T0" y="T1"/>
                </a:cxn>
                <a:cxn ang="0">
                  <a:pos x="T2" y="T3"/>
                </a:cxn>
                <a:cxn ang="0">
                  <a:pos x="T4" y="T5"/>
                </a:cxn>
                <a:cxn ang="0">
                  <a:pos x="T6" y="T7"/>
                </a:cxn>
                <a:cxn ang="0">
                  <a:pos x="T8" y="T9"/>
                </a:cxn>
              </a:cxnLst>
              <a:rect l="0" t="0" r="r" b="b"/>
              <a:pathLst>
                <a:path w="7272" h="2914" extrusionOk="0">
                  <a:moveTo>
                    <a:pt x="1292" y="0"/>
                  </a:moveTo>
                  <a:cubicBezTo>
                    <a:pt x="525" y="0"/>
                    <a:pt x="0" y="308"/>
                    <a:pt x="0" y="1150"/>
                  </a:cubicBezTo>
                  <a:cubicBezTo>
                    <a:pt x="0" y="2527"/>
                    <a:pt x="1403" y="2914"/>
                    <a:pt x="2977" y="2914"/>
                  </a:cubicBezTo>
                  <a:cubicBezTo>
                    <a:pt x="4985" y="2914"/>
                    <a:pt x="7272" y="2284"/>
                    <a:pt x="7272" y="2284"/>
                  </a:cubicBezTo>
                  <a:cubicBezTo>
                    <a:pt x="7272" y="2284"/>
                    <a:pt x="3382" y="0"/>
                    <a:pt x="1292"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21" name="Google Shape;512;p17"/>
            <p:cNvSpPr>
              <a:spLocks/>
            </p:cNvSpPr>
            <p:nvPr/>
          </p:nvSpPr>
          <p:spPr bwMode="auto">
            <a:xfrm>
              <a:off x="1577975" y="3516925"/>
              <a:ext cx="720525" cy="1109200"/>
            </a:xfrm>
            <a:custGeom>
              <a:avLst/>
              <a:gdLst>
                <a:gd name="T0" fmla="*/ 234 w 28821"/>
                <a:gd name="T1" fmla="*/ 0 h 44368"/>
                <a:gd name="T2" fmla="*/ 100 w 28821"/>
                <a:gd name="T3" fmla="*/ 75 h 44368"/>
                <a:gd name="T4" fmla="*/ 100 w 28821"/>
                <a:gd name="T5" fmla="*/ 342 h 44368"/>
                <a:gd name="T6" fmla="*/ 28354 w 28821"/>
                <a:gd name="T7" fmla="*/ 44240 h 44368"/>
                <a:gd name="T8" fmla="*/ 28544 w 28821"/>
                <a:gd name="T9" fmla="*/ 44367 h 44368"/>
                <a:gd name="T10" fmla="*/ 28654 w 28821"/>
                <a:gd name="T11" fmla="*/ 44340 h 44368"/>
                <a:gd name="T12" fmla="*/ 28721 w 28821"/>
                <a:gd name="T13" fmla="*/ 44073 h 44368"/>
                <a:gd name="T14" fmla="*/ 367 w 28821"/>
                <a:gd name="T15" fmla="*/ 75 h 44368"/>
                <a:gd name="T16" fmla="*/ 234 w 28821"/>
                <a:gd name="T17" fmla="*/ 0 h 44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21" h="44368" extrusionOk="0">
                  <a:moveTo>
                    <a:pt x="234" y="0"/>
                  </a:moveTo>
                  <a:cubicBezTo>
                    <a:pt x="184" y="0"/>
                    <a:pt x="134" y="25"/>
                    <a:pt x="100" y="75"/>
                  </a:cubicBezTo>
                  <a:cubicBezTo>
                    <a:pt x="0" y="142"/>
                    <a:pt x="0" y="275"/>
                    <a:pt x="100" y="342"/>
                  </a:cubicBezTo>
                  <a:cubicBezTo>
                    <a:pt x="11975" y="13285"/>
                    <a:pt x="21482" y="28029"/>
                    <a:pt x="28354" y="44240"/>
                  </a:cubicBezTo>
                  <a:cubicBezTo>
                    <a:pt x="28378" y="44312"/>
                    <a:pt x="28454" y="44367"/>
                    <a:pt x="28544" y="44367"/>
                  </a:cubicBezTo>
                  <a:cubicBezTo>
                    <a:pt x="28579" y="44367"/>
                    <a:pt x="28617" y="44359"/>
                    <a:pt x="28654" y="44340"/>
                  </a:cubicBezTo>
                  <a:cubicBezTo>
                    <a:pt x="28721" y="44307"/>
                    <a:pt x="28821" y="44174"/>
                    <a:pt x="28721" y="44073"/>
                  </a:cubicBezTo>
                  <a:cubicBezTo>
                    <a:pt x="21816" y="27828"/>
                    <a:pt x="12276" y="13085"/>
                    <a:pt x="367" y="75"/>
                  </a:cubicBezTo>
                  <a:cubicBezTo>
                    <a:pt x="334" y="25"/>
                    <a:pt x="284" y="0"/>
                    <a:pt x="23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22" name="Google Shape;513;p17"/>
            <p:cNvSpPr>
              <a:spLocks/>
            </p:cNvSpPr>
            <p:nvPr/>
          </p:nvSpPr>
          <p:spPr bwMode="auto">
            <a:xfrm>
              <a:off x="1324450" y="3346550"/>
              <a:ext cx="356125" cy="280675"/>
            </a:xfrm>
            <a:custGeom>
              <a:avLst/>
              <a:gdLst>
                <a:gd name="T0" fmla="*/ 6600 w 14245"/>
                <a:gd name="T1" fmla="*/ 0 h 11227"/>
                <a:gd name="T2" fmla="*/ 5104 w 14245"/>
                <a:gd name="T3" fmla="*/ 452 h 11227"/>
                <a:gd name="T4" fmla="*/ 14244 w 14245"/>
                <a:gd name="T5" fmla="*/ 11227 h 11227"/>
                <a:gd name="T6" fmla="*/ 6600 w 14245"/>
                <a:gd name="T7" fmla="*/ 0 h 11227"/>
              </a:gdLst>
              <a:ahLst/>
              <a:cxnLst>
                <a:cxn ang="0">
                  <a:pos x="T0" y="T1"/>
                </a:cxn>
                <a:cxn ang="0">
                  <a:pos x="T2" y="T3"/>
                </a:cxn>
                <a:cxn ang="0">
                  <a:pos x="T4" y="T5"/>
                </a:cxn>
                <a:cxn ang="0">
                  <a:pos x="T6" y="T7"/>
                </a:cxn>
              </a:cxnLst>
              <a:rect l="0" t="0" r="r" b="b"/>
              <a:pathLst>
                <a:path w="14245" h="11227" extrusionOk="0">
                  <a:moveTo>
                    <a:pt x="6600" y="0"/>
                  </a:moveTo>
                  <a:cubicBezTo>
                    <a:pt x="6114" y="0"/>
                    <a:pt x="5614" y="140"/>
                    <a:pt x="5104" y="452"/>
                  </a:cubicBezTo>
                  <a:cubicBezTo>
                    <a:pt x="1" y="3621"/>
                    <a:pt x="14244" y="11227"/>
                    <a:pt x="14244" y="11227"/>
                  </a:cubicBezTo>
                  <a:cubicBezTo>
                    <a:pt x="14244" y="11227"/>
                    <a:pt x="10952" y="0"/>
                    <a:pt x="6600"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grpSp>
      <p:sp>
        <p:nvSpPr>
          <p:cNvPr id="23" name="Google Shape;514;p17"/>
          <p:cNvSpPr>
            <a:spLocks/>
          </p:cNvSpPr>
          <p:nvPr/>
        </p:nvSpPr>
        <p:spPr bwMode="auto">
          <a:xfrm rot="959685">
            <a:off x="8648702" y="4822825"/>
            <a:ext cx="188913" cy="185738"/>
          </a:xfrm>
          <a:custGeom>
            <a:avLst/>
            <a:gdLst>
              <a:gd name="T0" fmla="*/ 9836 w 13077"/>
              <a:gd name="T1" fmla="*/ 0 h 12835"/>
              <a:gd name="T2" fmla="*/ 9174 w 13077"/>
              <a:gd name="T3" fmla="*/ 96 h 12835"/>
              <a:gd name="T4" fmla="*/ 7473 w 13077"/>
              <a:gd name="T5" fmla="*/ 1797 h 12835"/>
              <a:gd name="T6" fmla="*/ 7340 w 13077"/>
              <a:gd name="T7" fmla="*/ 4399 h 12835"/>
              <a:gd name="T8" fmla="*/ 4738 w 13077"/>
              <a:gd name="T9" fmla="*/ 1964 h 12835"/>
              <a:gd name="T10" fmla="*/ 3258 w 13077"/>
              <a:gd name="T11" fmla="*/ 1682 h 12835"/>
              <a:gd name="T12" fmla="*/ 1302 w 13077"/>
              <a:gd name="T13" fmla="*/ 2297 h 12835"/>
              <a:gd name="T14" fmla="*/ 234 w 13077"/>
              <a:gd name="T15" fmla="*/ 5600 h 12835"/>
              <a:gd name="T16" fmla="*/ 1936 w 13077"/>
              <a:gd name="T17" fmla="*/ 8769 h 12835"/>
              <a:gd name="T18" fmla="*/ 11017 w 13077"/>
              <a:gd name="T19" fmla="*/ 12835 h 12835"/>
              <a:gd name="T20" fmla="*/ 11843 w 13077"/>
              <a:gd name="T21" fmla="*/ 12805 h 12835"/>
              <a:gd name="T22" fmla="*/ 11809 w 13077"/>
              <a:gd name="T23" fmla="*/ 8969 h 12835"/>
              <a:gd name="T24" fmla="*/ 12810 w 13077"/>
              <a:gd name="T25" fmla="*/ 5299 h 12835"/>
              <a:gd name="T26" fmla="*/ 12410 w 13077"/>
              <a:gd name="T27" fmla="*/ 1597 h 12835"/>
              <a:gd name="T28" fmla="*/ 9836 w 13077"/>
              <a:gd name="T29" fmla="*/ 0 h 12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77" h="12835" extrusionOk="0">
                <a:moveTo>
                  <a:pt x="9836" y="0"/>
                </a:moveTo>
                <a:cubicBezTo>
                  <a:pt x="9614" y="0"/>
                  <a:pt x="9392" y="31"/>
                  <a:pt x="9174" y="96"/>
                </a:cubicBezTo>
                <a:cubicBezTo>
                  <a:pt x="8407" y="363"/>
                  <a:pt x="7773" y="1030"/>
                  <a:pt x="7473" y="1797"/>
                </a:cubicBezTo>
                <a:cubicBezTo>
                  <a:pt x="7173" y="2598"/>
                  <a:pt x="7173" y="3565"/>
                  <a:pt x="7340" y="4399"/>
                </a:cubicBezTo>
                <a:cubicBezTo>
                  <a:pt x="6672" y="3365"/>
                  <a:pt x="5838" y="2431"/>
                  <a:pt x="4738" y="1964"/>
                </a:cubicBezTo>
                <a:cubicBezTo>
                  <a:pt x="4275" y="1782"/>
                  <a:pt x="3766" y="1682"/>
                  <a:pt x="3258" y="1682"/>
                </a:cubicBezTo>
                <a:cubicBezTo>
                  <a:pt x="2558" y="1682"/>
                  <a:pt x="1863" y="1872"/>
                  <a:pt x="1302" y="2297"/>
                </a:cubicBezTo>
                <a:cubicBezTo>
                  <a:pt x="335" y="3065"/>
                  <a:pt x="1" y="4399"/>
                  <a:pt x="234" y="5600"/>
                </a:cubicBezTo>
                <a:cubicBezTo>
                  <a:pt x="435" y="6801"/>
                  <a:pt x="1135" y="7868"/>
                  <a:pt x="1936" y="8769"/>
                </a:cubicBezTo>
                <a:cubicBezTo>
                  <a:pt x="4219" y="11330"/>
                  <a:pt x="7616" y="12835"/>
                  <a:pt x="11017" y="12835"/>
                </a:cubicBezTo>
                <a:cubicBezTo>
                  <a:pt x="11292" y="12835"/>
                  <a:pt x="11568" y="12825"/>
                  <a:pt x="11843" y="12805"/>
                </a:cubicBezTo>
                <a:cubicBezTo>
                  <a:pt x="11409" y="11604"/>
                  <a:pt x="11576" y="10270"/>
                  <a:pt x="11809" y="8969"/>
                </a:cubicBezTo>
                <a:cubicBezTo>
                  <a:pt x="12110" y="7768"/>
                  <a:pt x="12577" y="6567"/>
                  <a:pt x="12810" y="5299"/>
                </a:cubicBezTo>
                <a:cubicBezTo>
                  <a:pt x="13077" y="4065"/>
                  <a:pt x="13010" y="2698"/>
                  <a:pt x="12410" y="1597"/>
                </a:cubicBezTo>
                <a:cubicBezTo>
                  <a:pt x="11888" y="663"/>
                  <a:pt x="10869" y="0"/>
                  <a:pt x="9836"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24" name="Google Shape;515;p17"/>
          <p:cNvSpPr>
            <a:spLocks/>
          </p:cNvSpPr>
          <p:nvPr/>
        </p:nvSpPr>
        <p:spPr bwMode="auto">
          <a:xfrm flipH="1">
            <a:off x="8323265" y="593726"/>
            <a:ext cx="325437" cy="322263"/>
          </a:xfrm>
          <a:custGeom>
            <a:avLst/>
            <a:gdLst>
              <a:gd name="T0" fmla="*/ 3220 w 13043"/>
              <a:gd name="T1" fmla="*/ 0 h 12862"/>
              <a:gd name="T2" fmla="*/ 667 w 13043"/>
              <a:gd name="T3" fmla="*/ 1597 h 12862"/>
              <a:gd name="T4" fmla="*/ 234 w 13043"/>
              <a:gd name="T5" fmla="*/ 5333 h 12862"/>
              <a:gd name="T6" fmla="*/ 1234 w 13043"/>
              <a:gd name="T7" fmla="*/ 9002 h 12862"/>
              <a:gd name="T8" fmla="*/ 1201 w 13043"/>
              <a:gd name="T9" fmla="*/ 12838 h 12862"/>
              <a:gd name="T10" fmla="*/ 1937 w 13043"/>
              <a:gd name="T11" fmla="*/ 12861 h 12862"/>
              <a:gd name="T12" fmla="*/ 11108 w 13043"/>
              <a:gd name="T13" fmla="*/ 8768 h 12862"/>
              <a:gd name="T14" fmla="*/ 12843 w 13043"/>
              <a:gd name="T15" fmla="*/ 5599 h 12862"/>
              <a:gd name="T16" fmla="*/ 11742 w 13043"/>
              <a:gd name="T17" fmla="*/ 2330 h 12862"/>
              <a:gd name="T18" fmla="*/ 9808 w 13043"/>
              <a:gd name="T19" fmla="*/ 1690 h 12862"/>
              <a:gd name="T20" fmla="*/ 8340 w 13043"/>
              <a:gd name="T21" fmla="*/ 1997 h 12862"/>
              <a:gd name="T22" fmla="*/ 5704 w 13043"/>
              <a:gd name="T23" fmla="*/ 4399 h 12862"/>
              <a:gd name="T24" fmla="*/ 5571 w 13043"/>
              <a:gd name="T25" fmla="*/ 1830 h 12862"/>
              <a:gd name="T26" fmla="*/ 3870 w 13043"/>
              <a:gd name="T27" fmla="*/ 96 h 12862"/>
              <a:gd name="T28" fmla="*/ 3220 w 13043"/>
              <a:gd name="T29" fmla="*/ 0 h 12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43" h="12862" extrusionOk="0">
                <a:moveTo>
                  <a:pt x="3220" y="0"/>
                </a:moveTo>
                <a:cubicBezTo>
                  <a:pt x="2199" y="0"/>
                  <a:pt x="1162" y="663"/>
                  <a:pt x="667" y="1597"/>
                </a:cubicBezTo>
                <a:cubicBezTo>
                  <a:pt x="34" y="2697"/>
                  <a:pt x="0" y="4065"/>
                  <a:pt x="234" y="5333"/>
                </a:cubicBezTo>
                <a:cubicBezTo>
                  <a:pt x="501" y="6567"/>
                  <a:pt x="934" y="7768"/>
                  <a:pt x="1234" y="9002"/>
                </a:cubicBezTo>
                <a:cubicBezTo>
                  <a:pt x="1501" y="10269"/>
                  <a:pt x="1601" y="11604"/>
                  <a:pt x="1201" y="12838"/>
                </a:cubicBezTo>
                <a:cubicBezTo>
                  <a:pt x="1446" y="12854"/>
                  <a:pt x="1691" y="12861"/>
                  <a:pt x="1937" y="12861"/>
                </a:cubicBezTo>
                <a:cubicBezTo>
                  <a:pt x="5372" y="12861"/>
                  <a:pt x="8836" y="11352"/>
                  <a:pt x="11108" y="8768"/>
                </a:cubicBezTo>
                <a:cubicBezTo>
                  <a:pt x="11909" y="7868"/>
                  <a:pt x="12609" y="6834"/>
                  <a:pt x="12843" y="5599"/>
                </a:cubicBezTo>
                <a:cubicBezTo>
                  <a:pt x="13043" y="4399"/>
                  <a:pt x="12709" y="3064"/>
                  <a:pt x="11742" y="2330"/>
                </a:cubicBezTo>
                <a:cubicBezTo>
                  <a:pt x="11185" y="1889"/>
                  <a:pt x="10496" y="1690"/>
                  <a:pt x="9808" y="1690"/>
                </a:cubicBezTo>
                <a:cubicBezTo>
                  <a:pt x="9300" y="1690"/>
                  <a:pt x="8793" y="1799"/>
                  <a:pt x="8340" y="1997"/>
                </a:cubicBezTo>
                <a:cubicBezTo>
                  <a:pt x="7205" y="2431"/>
                  <a:pt x="6371" y="3365"/>
                  <a:pt x="5704" y="4399"/>
                </a:cubicBezTo>
                <a:cubicBezTo>
                  <a:pt x="5871" y="3565"/>
                  <a:pt x="5871" y="2597"/>
                  <a:pt x="5571" y="1830"/>
                </a:cubicBezTo>
                <a:cubicBezTo>
                  <a:pt x="5271" y="1030"/>
                  <a:pt x="4670" y="362"/>
                  <a:pt x="3870" y="96"/>
                </a:cubicBezTo>
                <a:cubicBezTo>
                  <a:pt x="3658" y="31"/>
                  <a:pt x="3439" y="0"/>
                  <a:pt x="3220"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25" name="Google Shape;516;p17"/>
          <p:cNvSpPr>
            <a:spLocks/>
          </p:cNvSpPr>
          <p:nvPr/>
        </p:nvSpPr>
        <p:spPr bwMode="auto">
          <a:xfrm>
            <a:off x="4478340" y="4125913"/>
            <a:ext cx="187325" cy="182562"/>
          </a:xfrm>
          <a:custGeom>
            <a:avLst/>
            <a:gdLst>
              <a:gd name="T0" fmla="*/ 5662 w 7507"/>
              <a:gd name="T1" fmla="*/ 1 h 7269"/>
              <a:gd name="T2" fmla="*/ 5305 w 7507"/>
              <a:gd name="T3" fmla="*/ 50 h 7269"/>
              <a:gd name="T4" fmla="*/ 4304 w 7507"/>
              <a:gd name="T5" fmla="*/ 1017 h 7269"/>
              <a:gd name="T6" fmla="*/ 4237 w 7507"/>
              <a:gd name="T7" fmla="*/ 2485 h 7269"/>
              <a:gd name="T8" fmla="*/ 2736 w 7507"/>
              <a:gd name="T9" fmla="*/ 1117 h 7269"/>
              <a:gd name="T10" fmla="*/ 1858 w 7507"/>
              <a:gd name="T11" fmla="*/ 920 h 7269"/>
              <a:gd name="T12" fmla="*/ 768 w 7507"/>
              <a:gd name="T13" fmla="*/ 1284 h 7269"/>
              <a:gd name="T14" fmla="*/ 134 w 7507"/>
              <a:gd name="T15" fmla="*/ 3152 h 7269"/>
              <a:gd name="T16" fmla="*/ 1102 w 7507"/>
              <a:gd name="T17" fmla="*/ 4953 h 7269"/>
              <a:gd name="T18" fmla="*/ 6354 w 7507"/>
              <a:gd name="T19" fmla="*/ 7268 h 7269"/>
              <a:gd name="T20" fmla="*/ 6772 w 7507"/>
              <a:gd name="T21" fmla="*/ 7255 h 7269"/>
              <a:gd name="T22" fmla="*/ 6806 w 7507"/>
              <a:gd name="T23" fmla="*/ 5154 h 7269"/>
              <a:gd name="T24" fmla="*/ 7406 w 7507"/>
              <a:gd name="T25" fmla="*/ 3019 h 7269"/>
              <a:gd name="T26" fmla="*/ 7139 w 7507"/>
              <a:gd name="T27" fmla="*/ 884 h 7269"/>
              <a:gd name="T28" fmla="*/ 5662 w 7507"/>
              <a:gd name="T29" fmla="*/ 1 h 7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07" h="7269" extrusionOk="0">
                <a:moveTo>
                  <a:pt x="5662" y="1"/>
                </a:moveTo>
                <a:cubicBezTo>
                  <a:pt x="5542" y="1"/>
                  <a:pt x="5423" y="16"/>
                  <a:pt x="5305" y="50"/>
                </a:cubicBezTo>
                <a:cubicBezTo>
                  <a:pt x="4838" y="183"/>
                  <a:pt x="4471" y="584"/>
                  <a:pt x="4304" y="1017"/>
                </a:cubicBezTo>
                <a:cubicBezTo>
                  <a:pt x="4137" y="1451"/>
                  <a:pt x="4137" y="2018"/>
                  <a:pt x="4237" y="2485"/>
                </a:cubicBezTo>
                <a:cubicBezTo>
                  <a:pt x="3837" y="1885"/>
                  <a:pt x="3337" y="1384"/>
                  <a:pt x="2736" y="1117"/>
                </a:cubicBezTo>
                <a:cubicBezTo>
                  <a:pt x="2463" y="988"/>
                  <a:pt x="2158" y="920"/>
                  <a:pt x="1858" y="920"/>
                </a:cubicBezTo>
                <a:cubicBezTo>
                  <a:pt x="1461" y="920"/>
                  <a:pt x="1071" y="1038"/>
                  <a:pt x="768" y="1284"/>
                </a:cubicBezTo>
                <a:cubicBezTo>
                  <a:pt x="234" y="1684"/>
                  <a:pt x="1" y="2485"/>
                  <a:pt x="134" y="3152"/>
                </a:cubicBezTo>
                <a:cubicBezTo>
                  <a:pt x="268" y="3819"/>
                  <a:pt x="635" y="4453"/>
                  <a:pt x="1102" y="4953"/>
                </a:cubicBezTo>
                <a:cubicBezTo>
                  <a:pt x="2411" y="6388"/>
                  <a:pt x="4362" y="7268"/>
                  <a:pt x="6354" y="7268"/>
                </a:cubicBezTo>
                <a:cubicBezTo>
                  <a:pt x="6493" y="7268"/>
                  <a:pt x="6633" y="7264"/>
                  <a:pt x="6772" y="7255"/>
                </a:cubicBezTo>
                <a:cubicBezTo>
                  <a:pt x="6505" y="6521"/>
                  <a:pt x="6606" y="5787"/>
                  <a:pt x="6806" y="5154"/>
                </a:cubicBezTo>
                <a:cubicBezTo>
                  <a:pt x="6972" y="4453"/>
                  <a:pt x="7273" y="3719"/>
                  <a:pt x="7406" y="3019"/>
                </a:cubicBezTo>
                <a:cubicBezTo>
                  <a:pt x="7506" y="2318"/>
                  <a:pt x="7506" y="1518"/>
                  <a:pt x="7139" y="884"/>
                </a:cubicBezTo>
                <a:cubicBezTo>
                  <a:pt x="6834" y="384"/>
                  <a:pt x="6252" y="1"/>
                  <a:pt x="5662" y="1"/>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493" name="Google Shape;493;p17"/>
          <p:cNvSpPr txBox="1">
            <a:spLocks noGrp="1"/>
          </p:cNvSpPr>
          <p:nvPr>
            <p:ph type="subTitle" idx="1"/>
          </p:nvPr>
        </p:nvSpPr>
        <p:spPr>
          <a:xfrm>
            <a:off x="4196275" y="2571750"/>
            <a:ext cx="4234500" cy="1555200"/>
          </a:xfrm>
          <a:prstGeom prst="rect">
            <a:avLst/>
          </a:prstGeom>
        </p:spPr>
        <p:txBody>
          <a:bodyPr spcFirstLastPara="1" anchor="ctr">
            <a:noAutofit/>
          </a:bodyPr>
          <a:lstStyle>
            <a:lvl1pPr lvl="0" algn="ctr" rtl="0">
              <a:spcBef>
                <a:spcPts val="0"/>
              </a:spcBef>
              <a:spcAft>
                <a:spcPts val="0"/>
              </a:spcAft>
              <a:buSzPts val="1800"/>
              <a:buNone/>
              <a:defRPr sz="1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94" name="Google Shape;494;p17"/>
          <p:cNvSpPr txBox="1">
            <a:spLocks noGrp="1"/>
          </p:cNvSpPr>
          <p:nvPr>
            <p:ph type="title"/>
          </p:nvPr>
        </p:nvSpPr>
        <p:spPr>
          <a:xfrm>
            <a:off x="4196200" y="1016550"/>
            <a:ext cx="4234500" cy="1555200"/>
          </a:xfrm>
          <a:prstGeom prst="rect">
            <a:avLst/>
          </a:prstGeom>
          <a:solidFill>
            <a:schemeClr val="lt1"/>
          </a:solidFill>
        </p:spPr>
        <p:txBody>
          <a:bodyPr spcFirstLastPara="1">
            <a:noAutofit/>
          </a:bodyPr>
          <a:lstStyle>
            <a:lvl1pPr lvl="0" algn="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196861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83"/>
        <p:cNvGrpSpPr/>
        <p:nvPr/>
      </p:nvGrpSpPr>
      <p:grpSpPr>
        <a:xfrm>
          <a:off x="0" y="0"/>
          <a:ext cx="0" cy="0"/>
          <a:chOff x="0" y="0"/>
          <a:chExt cx="0" cy="0"/>
        </a:xfrm>
      </p:grpSpPr>
      <p:sp>
        <p:nvSpPr>
          <p:cNvPr id="4" name="Google Shape;86;p4"/>
          <p:cNvSpPr>
            <a:spLocks/>
          </p:cNvSpPr>
          <p:nvPr/>
        </p:nvSpPr>
        <p:spPr bwMode="auto">
          <a:xfrm rot="1909584">
            <a:off x="-387350" y="3997325"/>
            <a:ext cx="3044825" cy="2270125"/>
          </a:xfrm>
          <a:custGeom>
            <a:avLst/>
            <a:gdLst>
              <a:gd name="T0" fmla="*/ 38958 w 44758"/>
              <a:gd name="T1" fmla="*/ 1 h 33357"/>
              <a:gd name="T2" fmla="*/ 32879 w 44758"/>
              <a:gd name="T3" fmla="*/ 3116 h 33357"/>
              <a:gd name="T4" fmla="*/ 27280 w 44758"/>
              <a:gd name="T5" fmla="*/ 9064 h 33357"/>
              <a:gd name="T6" fmla="*/ 7991 w 44758"/>
              <a:gd name="T7" fmla="*/ 13865 h 33357"/>
              <a:gd name="T8" fmla="*/ 515 w 44758"/>
              <a:gd name="T9" fmla="*/ 23036 h 33357"/>
              <a:gd name="T10" fmla="*/ 1944 w 44758"/>
              <a:gd name="T11" fmla="*/ 30047 h 33357"/>
              <a:gd name="T12" fmla="*/ 4968 w 44758"/>
              <a:gd name="T13" fmla="*/ 32921 h 33357"/>
              <a:gd name="T14" fmla="*/ 7009 w 44758"/>
              <a:gd name="T15" fmla="*/ 33357 h 33357"/>
              <a:gd name="T16" fmla="*/ 11480 w 44758"/>
              <a:gd name="T17" fmla="*/ 31642 h 33357"/>
              <a:gd name="T18" fmla="*/ 22894 w 44758"/>
              <a:gd name="T19" fmla="*/ 19314 h 33357"/>
              <a:gd name="T20" fmla="*/ 31300 w 44758"/>
              <a:gd name="T21" fmla="*/ 16789 h 33357"/>
              <a:gd name="T22" fmla="*/ 39541 w 44758"/>
              <a:gd name="T23" fmla="*/ 13848 h 33357"/>
              <a:gd name="T24" fmla="*/ 44425 w 44758"/>
              <a:gd name="T25" fmla="*/ 6887 h 33357"/>
              <a:gd name="T26" fmla="*/ 40089 w 44758"/>
              <a:gd name="T27" fmla="*/ 125 h 33357"/>
              <a:gd name="T28" fmla="*/ 38958 w 44758"/>
              <a:gd name="T29" fmla="*/ 1 h 33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758" h="33357" extrusionOk="0">
                <a:moveTo>
                  <a:pt x="38958" y="1"/>
                </a:moveTo>
                <a:cubicBezTo>
                  <a:pt x="36691" y="1"/>
                  <a:pt x="34504" y="1448"/>
                  <a:pt x="32879" y="3116"/>
                </a:cubicBezTo>
                <a:cubicBezTo>
                  <a:pt x="30985" y="5076"/>
                  <a:pt x="29490" y="7452"/>
                  <a:pt x="27280" y="9064"/>
                </a:cubicBezTo>
                <a:cubicBezTo>
                  <a:pt x="21864" y="13001"/>
                  <a:pt x="14089" y="11091"/>
                  <a:pt x="7991" y="13865"/>
                </a:cubicBezTo>
                <a:cubicBezTo>
                  <a:pt x="4270" y="15560"/>
                  <a:pt x="1479" y="19082"/>
                  <a:pt x="515" y="23036"/>
                </a:cubicBezTo>
                <a:cubicBezTo>
                  <a:pt x="0" y="25146"/>
                  <a:pt x="615" y="27904"/>
                  <a:pt x="1944" y="30047"/>
                </a:cubicBezTo>
                <a:cubicBezTo>
                  <a:pt x="2725" y="31310"/>
                  <a:pt x="3755" y="32356"/>
                  <a:pt x="4968" y="32921"/>
                </a:cubicBezTo>
                <a:cubicBezTo>
                  <a:pt x="5615" y="33222"/>
                  <a:pt x="6307" y="33357"/>
                  <a:pt x="7009" y="33357"/>
                </a:cubicBezTo>
                <a:cubicBezTo>
                  <a:pt x="8594" y="33357"/>
                  <a:pt x="10225" y="32667"/>
                  <a:pt x="11480" y="31642"/>
                </a:cubicBezTo>
                <a:cubicBezTo>
                  <a:pt x="15916" y="27987"/>
                  <a:pt x="17395" y="21989"/>
                  <a:pt x="22894" y="19314"/>
                </a:cubicBezTo>
                <a:cubicBezTo>
                  <a:pt x="25536" y="18035"/>
                  <a:pt x="28443" y="17437"/>
                  <a:pt x="31300" y="16789"/>
                </a:cubicBezTo>
                <a:cubicBezTo>
                  <a:pt x="34158" y="16141"/>
                  <a:pt x="37065" y="15410"/>
                  <a:pt x="39541" y="13848"/>
                </a:cubicBezTo>
                <a:cubicBezTo>
                  <a:pt x="42033" y="12303"/>
                  <a:pt x="44093" y="9811"/>
                  <a:pt x="44425" y="6887"/>
                </a:cubicBezTo>
                <a:cubicBezTo>
                  <a:pt x="44758" y="3980"/>
                  <a:pt x="42963" y="773"/>
                  <a:pt x="40089" y="125"/>
                </a:cubicBezTo>
                <a:cubicBezTo>
                  <a:pt x="39712" y="40"/>
                  <a:pt x="39334" y="1"/>
                  <a:pt x="38958" y="1"/>
                </a:cubicBezTo>
                <a:close/>
              </a:path>
            </a:pathLst>
          </a:custGeom>
          <a:solidFill>
            <a:srgbClr val="BBE1F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 name="Google Shape;87;p4"/>
          <p:cNvSpPr>
            <a:spLocks/>
          </p:cNvSpPr>
          <p:nvPr/>
        </p:nvSpPr>
        <p:spPr bwMode="auto">
          <a:xfrm flipH="1">
            <a:off x="925513" y="4784725"/>
            <a:ext cx="187325" cy="184150"/>
          </a:xfrm>
          <a:custGeom>
            <a:avLst/>
            <a:gdLst>
              <a:gd name="T0" fmla="*/ 9836 w 13077"/>
              <a:gd name="T1" fmla="*/ 0 h 12835"/>
              <a:gd name="T2" fmla="*/ 9174 w 13077"/>
              <a:gd name="T3" fmla="*/ 96 h 12835"/>
              <a:gd name="T4" fmla="*/ 7473 w 13077"/>
              <a:gd name="T5" fmla="*/ 1797 h 12835"/>
              <a:gd name="T6" fmla="*/ 7340 w 13077"/>
              <a:gd name="T7" fmla="*/ 4399 h 12835"/>
              <a:gd name="T8" fmla="*/ 4738 w 13077"/>
              <a:gd name="T9" fmla="*/ 1964 h 12835"/>
              <a:gd name="T10" fmla="*/ 3258 w 13077"/>
              <a:gd name="T11" fmla="*/ 1682 h 12835"/>
              <a:gd name="T12" fmla="*/ 1302 w 13077"/>
              <a:gd name="T13" fmla="*/ 2297 h 12835"/>
              <a:gd name="T14" fmla="*/ 234 w 13077"/>
              <a:gd name="T15" fmla="*/ 5600 h 12835"/>
              <a:gd name="T16" fmla="*/ 1936 w 13077"/>
              <a:gd name="T17" fmla="*/ 8769 h 12835"/>
              <a:gd name="T18" fmla="*/ 11017 w 13077"/>
              <a:gd name="T19" fmla="*/ 12835 h 12835"/>
              <a:gd name="T20" fmla="*/ 11843 w 13077"/>
              <a:gd name="T21" fmla="*/ 12805 h 12835"/>
              <a:gd name="T22" fmla="*/ 11809 w 13077"/>
              <a:gd name="T23" fmla="*/ 8969 h 12835"/>
              <a:gd name="T24" fmla="*/ 12810 w 13077"/>
              <a:gd name="T25" fmla="*/ 5299 h 12835"/>
              <a:gd name="T26" fmla="*/ 12410 w 13077"/>
              <a:gd name="T27" fmla="*/ 1597 h 12835"/>
              <a:gd name="T28" fmla="*/ 9836 w 13077"/>
              <a:gd name="T29" fmla="*/ 0 h 12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77" h="12835" extrusionOk="0">
                <a:moveTo>
                  <a:pt x="9836" y="0"/>
                </a:moveTo>
                <a:cubicBezTo>
                  <a:pt x="9614" y="0"/>
                  <a:pt x="9392" y="31"/>
                  <a:pt x="9174" y="96"/>
                </a:cubicBezTo>
                <a:cubicBezTo>
                  <a:pt x="8407" y="363"/>
                  <a:pt x="7773" y="1030"/>
                  <a:pt x="7473" y="1797"/>
                </a:cubicBezTo>
                <a:cubicBezTo>
                  <a:pt x="7173" y="2598"/>
                  <a:pt x="7173" y="3565"/>
                  <a:pt x="7340" y="4399"/>
                </a:cubicBezTo>
                <a:cubicBezTo>
                  <a:pt x="6672" y="3365"/>
                  <a:pt x="5838" y="2431"/>
                  <a:pt x="4738" y="1964"/>
                </a:cubicBezTo>
                <a:cubicBezTo>
                  <a:pt x="4275" y="1782"/>
                  <a:pt x="3766" y="1682"/>
                  <a:pt x="3258" y="1682"/>
                </a:cubicBezTo>
                <a:cubicBezTo>
                  <a:pt x="2558" y="1682"/>
                  <a:pt x="1863" y="1872"/>
                  <a:pt x="1302" y="2297"/>
                </a:cubicBezTo>
                <a:cubicBezTo>
                  <a:pt x="335" y="3065"/>
                  <a:pt x="1" y="4399"/>
                  <a:pt x="234" y="5600"/>
                </a:cubicBezTo>
                <a:cubicBezTo>
                  <a:pt x="435" y="6801"/>
                  <a:pt x="1135" y="7868"/>
                  <a:pt x="1936" y="8769"/>
                </a:cubicBezTo>
                <a:cubicBezTo>
                  <a:pt x="4219" y="11330"/>
                  <a:pt x="7616" y="12835"/>
                  <a:pt x="11017" y="12835"/>
                </a:cubicBezTo>
                <a:cubicBezTo>
                  <a:pt x="11292" y="12835"/>
                  <a:pt x="11568" y="12825"/>
                  <a:pt x="11843" y="12805"/>
                </a:cubicBezTo>
                <a:cubicBezTo>
                  <a:pt x="11409" y="11604"/>
                  <a:pt x="11576" y="10270"/>
                  <a:pt x="11809" y="8969"/>
                </a:cubicBezTo>
                <a:cubicBezTo>
                  <a:pt x="12110" y="7768"/>
                  <a:pt x="12577" y="6567"/>
                  <a:pt x="12810" y="5299"/>
                </a:cubicBezTo>
                <a:cubicBezTo>
                  <a:pt x="13077" y="4065"/>
                  <a:pt x="13010" y="2698"/>
                  <a:pt x="12410" y="1597"/>
                </a:cubicBezTo>
                <a:cubicBezTo>
                  <a:pt x="11888" y="663"/>
                  <a:pt x="10869" y="0"/>
                  <a:pt x="9836"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 name="Google Shape;88;p4"/>
          <p:cNvSpPr>
            <a:spLocks/>
          </p:cNvSpPr>
          <p:nvPr/>
        </p:nvSpPr>
        <p:spPr bwMode="auto">
          <a:xfrm flipH="1">
            <a:off x="192088" y="2105025"/>
            <a:ext cx="187325" cy="180975"/>
          </a:xfrm>
          <a:custGeom>
            <a:avLst/>
            <a:gdLst>
              <a:gd name="T0" fmla="*/ 5662 w 7507"/>
              <a:gd name="T1" fmla="*/ 1 h 7269"/>
              <a:gd name="T2" fmla="*/ 5305 w 7507"/>
              <a:gd name="T3" fmla="*/ 50 h 7269"/>
              <a:gd name="T4" fmla="*/ 4304 w 7507"/>
              <a:gd name="T5" fmla="*/ 1017 h 7269"/>
              <a:gd name="T6" fmla="*/ 4237 w 7507"/>
              <a:gd name="T7" fmla="*/ 2485 h 7269"/>
              <a:gd name="T8" fmla="*/ 2736 w 7507"/>
              <a:gd name="T9" fmla="*/ 1117 h 7269"/>
              <a:gd name="T10" fmla="*/ 1858 w 7507"/>
              <a:gd name="T11" fmla="*/ 920 h 7269"/>
              <a:gd name="T12" fmla="*/ 768 w 7507"/>
              <a:gd name="T13" fmla="*/ 1284 h 7269"/>
              <a:gd name="T14" fmla="*/ 134 w 7507"/>
              <a:gd name="T15" fmla="*/ 3152 h 7269"/>
              <a:gd name="T16" fmla="*/ 1102 w 7507"/>
              <a:gd name="T17" fmla="*/ 4953 h 7269"/>
              <a:gd name="T18" fmla="*/ 6354 w 7507"/>
              <a:gd name="T19" fmla="*/ 7268 h 7269"/>
              <a:gd name="T20" fmla="*/ 6772 w 7507"/>
              <a:gd name="T21" fmla="*/ 7255 h 7269"/>
              <a:gd name="T22" fmla="*/ 6806 w 7507"/>
              <a:gd name="T23" fmla="*/ 5154 h 7269"/>
              <a:gd name="T24" fmla="*/ 7406 w 7507"/>
              <a:gd name="T25" fmla="*/ 3019 h 7269"/>
              <a:gd name="T26" fmla="*/ 7139 w 7507"/>
              <a:gd name="T27" fmla="*/ 884 h 7269"/>
              <a:gd name="T28" fmla="*/ 5662 w 7507"/>
              <a:gd name="T29" fmla="*/ 1 h 7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07" h="7269" extrusionOk="0">
                <a:moveTo>
                  <a:pt x="5662" y="1"/>
                </a:moveTo>
                <a:cubicBezTo>
                  <a:pt x="5542" y="1"/>
                  <a:pt x="5423" y="16"/>
                  <a:pt x="5305" y="50"/>
                </a:cubicBezTo>
                <a:cubicBezTo>
                  <a:pt x="4838" y="183"/>
                  <a:pt x="4471" y="584"/>
                  <a:pt x="4304" y="1017"/>
                </a:cubicBezTo>
                <a:cubicBezTo>
                  <a:pt x="4137" y="1451"/>
                  <a:pt x="4137" y="2018"/>
                  <a:pt x="4237" y="2485"/>
                </a:cubicBezTo>
                <a:cubicBezTo>
                  <a:pt x="3837" y="1885"/>
                  <a:pt x="3337" y="1384"/>
                  <a:pt x="2736" y="1117"/>
                </a:cubicBezTo>
                <a:cubicBezTo>
                  <a:pt x="2463" y="988"/>
                  <a:pt x="2158" y="920"/>
                  <a:pt x="1858" y="920"/>
                </a:cubicBezTo>
                <a:cubicBezTo>
                  <a:pt x="1461" y="920"/>
                  <a:pt x="1071" y="1038"/>
                  <a:pt x="768" y="1284"/>
                </a:cubicBezTo>
                <a:cubicBezTo>
                  <a:pt x="234" y="1684"/>
                  <a:pt x="1" y="2485"/>
                  <a:pt x="134" y="3152"/>
                </a:cubicBezTo>
                <a:cubicBezTo>
                  <a:pt x="268" y="3819"/>
                  <a:pt x="635" y="4453"/>
                  <a:pt x="1102" y="4953"/>
                </a:cubicBezTo>
                <a:cubicBezTo>
                  <a:pt x="2411" y="6388"/>
                  <a:pt x="4362" y="7268"/>
                  <a:pt x="6354" y="7268"/>
                </a:cubicBezTo>
                <a:cubicBezTo>
                  <a:pt x="6493" y="7268"/>
                  <a:pt x="6633" y="7264"/>
                  <a:pt x="6772" y="7255"/>
                </a:cubicBezTo>
                <a:cubicBezTo>
                  <a:pt x="6505" y="6521"/>
                  <a:pt x="6606" y="5787"/>
                  <a:pt x="6806" y="5154"/>
                </a:cubicBezTo>
                <a:cubicBezTo>
                  <a:pt x="6972" y="4453"/>
                  <a:pt x="7273" y="3719"/>
                  <a:pt x="7406" y="3019"/>
                </a:cubicBezTo>
                <a:cubicBezTo>
                  <a:pt x="7506" y="2318"/>
                  <a:pt x="7506" y="1518"/>
                  <a:pt x="7139" y="884"/>
                </a:cubicBezTo>
                <a:cubicBezTo>
                  <a:pt x="6834" y="384"/>
                  <a:pt x="6252" y="1"/>
                  <a:pt x="5662" y="1"/>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 name="Google Shape;89;p4"/>
          <p:cNvSpPr>
            <a:spLocks/>
          </p:cNvSpPr>
          <p:nvPr/>
        </p:nvSpPr>
        <p:spPr bwMode="auto">
          <a:xfrm>
            <a:off x="7778750" y="4716463"/>
            <a:ext cx="327025" cy="320675"/>
          </a:xfrm>
          <a:custGeom>
            <a:avLst/>
            <a:gdLst>
              <a:gd name="T0" fmla="*/ 3220 w 13043"/>
              <a:gd name="T1" fmla="*/ 0 h 12862"/>
              <a:gd name="T2" fmla="*/ 667 w 13043"/>
              <a:gd name="T3" fmla="*/ 1597 h 12862"/>
              <a:gd name="T4" fmla="*/ 234 w 13043"/>
              <a:gd name="T5" fmla="*/ 5333 h 12862"/>
              <a:gd name="T6" fmla="*/ 1234 w 13043"/>
              <a:gd name="T7" fmla="*/ 9002 h 12862"/>
              <a:gd name="T8" fmla="*/ 1201 w 13043"/>
              <a:gd name="T9" fmla="*/ 12838 h 12862"/>
              <a:gd name="T10" fmla="*/ 1937 w 13043"/>
              <a:gd name="T11" fmla="*/ 12861 h 12862"/>
              <a:gd name="T12" fmla="*/ 11108 w 13043"/>
              <a:gd name="T13" fmla="*/ 8768 h 12862"/>
              <a:gd name="T14" fmla="*/ 12843 w 13043"/>
              <a:gd name="T15" fmla="*/ 5599 h 12862"/>
              <a:gd name="T16" fmla="*/ 11742 w 13043"/>
              <a:gd name="T17" fmla="*/ 2330 h 12862"/>
              <a:gd name="T18" fmla="*/ 9808 w 13043"/>
              <a:gd name="T19" fmla="*/ 1690 h 12862"/>
              <a:gd name="T20" fmla="*/ 8340 w 13043"/>
              <a:gd name="T21" fmla="*/ 1997 h 12862"/>
              <a:gd name="T22" fmla="*/ 5704 w 13043"/>
              <a:gd name="T23" fmla="*/ 4399 h 12862"/>
              <a:gd name="T24" fmla="*/ 5571 w 13043"/>
              <a:gd name="T25" fmla="*/ 1830 h 12862"/>
              <a:gd name="T26" fmla="*/ 3870 w 13043"/>
              <a:gd name="T27" fmla="*/ 96 h 12862"/>
              <a:gd name="T28" fmla="*/ 3220 w 13043"/>
              <a:gd name="T29" fmla="*/ 0 h 12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43" h="12862" extrusionOk="0">
                <a:moveTo>
                  <a:pt x="3220" y="0"/>
                </a:moveTo>
                <a:cubicBezTo>
                  <a:pt x="2199" y="0"/>
                  <a:pt x="1162" y="663"/>
                  <a:pt x="667" y="1597"/>
                </a:cubicBezTo>
                <a:cubicBezTo>
                  <a:pt x="34" y="2697"/>
                  <a:pt x="0" y="4065"/>
                  <a:pt x="234" y="5333"/>
                </a:cubicBezTo>
                <a:cubicBezTo>
                  <a:pt x="501" y="6567"/>
                  <a:pt x="934" y="7768"/>
                  <a:pt x="1234" y="9002"/>
                </a:cubicBezTo>
                <a:cubicBezTo>
                  <a:pt x="1501" y="10269"/>
                  <a:pt x="1601" y="11604"/>
                  <a:pt x="1201" y="12838"/>
                </a:cubicBezTo>
                <a:cubicBezTo>
                  <a:pt x="1446" y="12854"/>
                  <a:pt x="1691" y="12861"/>
                  <a:pt x="1937" y="12861"/>
                </a:cubicBezTo>
                <a:cubicBezTo>
                  <a:pt x="5372" y="12861"/>
                  <a:pt x="8836" y="11352"/>
                  <a:pt x="11108" y="8768"/>
                </a:cubicBezTo>
                <a:cubicBezTo>
                  <a:pt x="11909" y="7868"/>
                  <a:pt x="12609" y="6834"/>
                  <a:pt x="12843" y="5599"/>
                </a:cubicBezTo>
                <a:cubicBezTo>
                  <a:pt x="13043" y="4399"/>
                  <a:pt x="12709" y="3064"/>
                  <a:pt x="11742" y="2330"/>
                </a:cubicBezTo>
                <a:cubicBezTo>
                  <a:pt x="11185" y="1889"/>
                  <a:pt x="10496" y="1690"/>
                  <a:pt x="9808" y="1690"/>
                </a:cubicBezTo>
                <a:cubicBezTo>
                  <a:pt x="9300" y="1690"/>
                  <a:pt x="8793" y="1799"/>
                  <a:pt x="8340" y="1997"/>
                </a:cubicBezTo>
                <a:cubicBezTo>
                  <a:pt x="7205" y="2431"/>
                  <a:pt x="6371" y="3365"/>
                  <a:pt x="5704" y="4399"/>
                </a:cubicBezTo>
                <a:cubicBezTo>
                  <a:pt x="5871" y="3565"/>
                  <a:pt x="5871" y="2597"/>
                  <a:pt x="5571" y="1830"/>
                </a:cubicBezTo>
                <a:cubicBezTo>
                  <a:pt x="5271" y="1030"/>
                  <a:pt x="4670" y="362"/>
                  <a:pt x="3870" y="96"/>
                </a:cubicBezTo>
                <a:cubicBezTo>
                  <a:pt x="3658" y="31"/>
                  <a:pt x="3439" y="0"/>
                  <a:pt x="3220"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8" name="Google Shape;90;p4"/>
          <p:cNvGrpSpPr>
            <a:grpSpLocks/>
          </p:cNvGrpSpPr>
          <p:nvPr/>
        </p:nvGrpSpPr>
        <p:grpSpPr bwMode="auto">
          <a:xfrm rot="18340472" flipH="1">
            <a:off x="8374856" y="3583782"/>
            <a:ext cx="1236663" cy="1625600"/>
            <a:chOff x="1324450" y="3346550"/>
            <a:chExt cx="974050" cy="1279575"/>
          </a:xfrm>
        </p:grpSpPr>
        <p:sp>
          <p:nvSpPr>
            <p:cNvPr id="9" name="Google Shape;91;p4"/>
            <p:cNvSpPr>
              <a:spLocks/>
            </p:cNvSpPr>
            <p:nvPr/>
          </p:nvSpPr>
          <p:spPr bwMode="auto">
            <a:xfrm>
              <a:off x="1590475" y="3463500"/>
              <a:ext cx="243275" cy="283825"/>
            </a:xfrm>
            <a:custGeom>
              <a:avLst/>
              <a:gdLst>
                <a:gd name="T0" fmla="*/ 5113 w 9731"/>
                <a:gd name="T1" fmla="*/ 1 h 11353"/>
                <a:gd name="T2" fmla="*/ 4871 w 9731"/>
                <a:gd name="T3" fmla="*/ 11 h 11353"/>
                <a:gd name="T4" fmla="*/ 7506 w 9731"/>
                <a:gd name="T5" fmla="*/ 11352 h 11353"/>
                <a:gd name="T6" fmla="*/ 5113 w 9731"/>
                <a:gd name="T7" fmla="*/ 1 h 11353"/>
              </a:gdLst>
              <a:ahLst/>
              <a:cxnLst>
                <a:cxn ang="0">
                  <a:pos x="T0" y="T1"/>
                </a:cxn>
                <a:cxn ang="0">
                  <a:pos x="T2" y="T3"/>
                </a:cxn>
                <a:cxn ang="0">
                  <a:pos x="T4" y="T5"/>
                </a:cxn>
                <a:cxn ang="0">
                  <a:pos x="T6" y="T7"/>
                </a:cxn>
              </a:cxnLst>
              <a:rect l="0" t="0" r="r" b="b"/>
              <a:pathLst>
                <a:path w="9731" h="11353" extrusionOk="0">
                  <a:moveTo>
                    <a:pt x="5113" y="1"/>
                  </a:moveTo>
                  <a:cubicBezTo>
                    <a:pt x="5034" y="1"/>
                    <a:pt x="4953" y="4"/>
                    <a:pt x="4871" y="11"/>
                  </a:cubicBezTo>
                  <a:cubicBezTo>
                    <a:pt x="0" y="378"/>
                    <a:pt x="7506" y="11352"/>
                    <a:pt x="7506" y="11352"/>
                  </a:cubicBezTo>
                  <a:cubicBezTo>
                    <a:pt x="7506" y="11352"/>
                    <a:pt x="9731" y="1"/>
                    <a:pt x="5113"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 name="Google Shape;92;p4"/>
            <p:cNvSpPr>
              <a:spLocks/>
            </p:cNvSpPr>
            <p:nvPr/>
          </p:nvSpPr>
          <p:spPr bwMode="auto">
            <a:xfrm>
              <a:off x="1749200" y="3608725"/>
              <a:ext cx="242425" cy="290375"/>
            </a:xfrm>
            <a:custGeom>
              <a:avLst/>
              <a:gdLst>
                <a:gd name="T0" fmla="*/ 4613 w 9697"/>
                <a:gd name="T1" fmla="*/ 0 h 11615"/>
                <a:gd name="T2" fmla="*/ 5693 w 9697"/>
                <a:gd name="T3" fmla="*/ 11614 h 11615"/>
                <a:gd name="T4" fmla="*/ 4793 w 9697"/>
                <a:gd name="T5" fmla="*/ 6 h 11615"/>
                <a:gd name="T6" fmla="*/ 4613 w 9697"/>
                <a:gd name="T7" fmla="*/ 0 h 11615"/>
              </a:gdLst>
              <a:ahLst/>
              <a:cxnLst>
                <a:cxn ang="0">
                  <a:pos x="T0" y="T1"/>
                </a:cxn>
                <a:cxn ang="0">
                  <a:pos x="T2" y="T3"/>
                </a:cxn>
                <a:cxn ang="0">
                  <a:pos x="T4" y="T5"/>
                </a:cxn>
                <a:cxn ang="0">
                  <a:pos x="T6" y="T7"/>
                </a:cxn>
              </a:cxnLst>
              <a:rect l="0" t="0" r="r" b="b"/>
              <a:pathLst>
                <a:path w="9697" h="11615" extrusionOk="0">
                  <a:moveTo>
                    <a:pt x="4613" y="0"/>
                  </a:moveTo>
                  <a:cubicBezTo>
                    <a:pt x="0" y="0"/>
                    <a:pt x="5693" y="11614"/>
                    <a:pt x="5693" y="11614"/>
                  </a:cubicBezTo>
                  <a:cubicBezTo>
                    <a:pt x="5693" y="11614"/>
                    <a:pt x="9696" y="373"/>
                    <a:pt x="4793" y="6"/>
                  </a:cubicBezTo>
                  <a:cubicBezTo>
                    <a:pt x="4731" y="2"/>
                    <a:pt x="4671" y="0"/>
                    <a:pt x="4613"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 name="Google Shape;93;p4"/>
            <p:cNvSpPr>
              <a:spLocks/>
            </p:cNvSpPr>
            <p:nvPr/>
          </p:nvSpPr>
          <p:spPr bwMode="auto">
            <a:xfrm>
              <a:off x="1903575" y="3725100"/>
              <a:ext cx="228150" cy="290750"/>
            </a:xfrm>
            <a:custGeom>
              <a:avLst/>
              <a:gdLst>
                <a:gd name="T0" fmla="*/ 3714 w 9126"/>
                <a:gd name="T1" fmla="*/ 0 h 11630"/>
                <a:gd name="T2" fmla="*/ 2654 w 9126"/>
                <a:gd name="T3" fmla="*/ 11629 h 11630"/>
                <a:gd name="T4" fmla="*/ 4422 w 9126"/>
                <a:gd name="T5" fmla="*/ 121 h 11630"/>
                <a:gd name="T6" fmla="*/ 3714 w 9126"/>
                <a:gd name="T7" fmla="*/ 0 h 11630"/>
              </a:gdLst>
              <a:ahLst/>
              <a:cxnLst>
                <a:cxn ang="0">
                  <a:pos x="T0" y="T1"/>
                </a:cxn>
                <a:cxn ang="0">
                  <a:pos x="T2" y="T3"/>
                </a:cxn>
                <a:cxn ang="0">
                  <a:pos x="T4" y="T5"/>
                </a:cxn>
                <a:cxn ang="0">
                  <a:pos x="T6" y="T7"/>
                </a:cxn>
              </a:cxnLst>
              <a:rect l="0" t="0" r="r" b="b"/>
              <a:pathLst>
                <a:path w="9126" h="11630" extrusionOk="0">
                  <a:moveTo>
                    <a:pt x="3714" y="0"/>
                  </a:moveTo>
                  <a:cubicBezTo>
                    <a:pt x="0" y="0"/>
                    <a:pt x="2654" y="11629"/>
                    <a:pt x="2654" y="11629"/>
                  </a:cubicBezTo>
                  <a:cubicBezTo>
                    <a:pt x="2654" y="11629"/>
                    <a:pt x="9125" y="1622"/>
                    <a:pt x="4422" y="121"/>
                  </a:cubicBezTo>
                  <a:cubicBezTo>
                    <a:pt x="4164" y="39"/>
                    <a:pt x="3928" y="0"/>
                    <a:pt x="371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 name="Google Shape;94;p4"/>
            <p:cNvSpPr>
              <a:spLocks/>
            </p:cNvSpPr>
            <p:nvPr/>
          </p:nvSpPr>
          <p:spPr bwMode="auto">
            <a:xfrm>
              <a:off x="2026150" y="3841500"/>
              <a:ext cx="215650" cy="281075"/>
            </a:xfrm>
            <a:custGeom>
              <a:avLst/>
              <a:gdLst>
                <a:gd name="T0" fmla="*/ 3334 w 8626"/>
                <a:gd name="T1" fmla="*/ 0 h 11243"/>
                <a:gd name="T2" fmla="*/ 453 w 8626"/>
                <a:gd name="T3" fmla="*/ 11243 h 11243"/>
                <a:gd name="T4" fmla="*/ 4289 w 8626"/>
                <a:gd name="T5" fmla="*/ 268 h 11243"/>
                <a:gd name="T6" fmla="*/ 3334 w 8626"/>
                <a:gd name="T7" fmla="*/ 0 h 11243"/>
              </a:gdLst>
              <a:ahLst/>
              <a:cxnLst>
                <a:cxn ang="0">
                  <a:pos x="T0" y="T1"/>
                </a:cxn>
                <a:cxn ang="0">
                  <a:pos x="T2" y="T3"/>
                </a:cxn>
                <a:cxn ang="0">
                  <a:pos x="T4" y="T5"/>
                </a:cxn>
                <a:cxn ang="0">
                  <a:pos x="T6" y="T7"/>
                </a:cxn>
              </a:cxnLst>
              <a:rect l="0" t="0" r="r" b="b"/>
              <a:pathLst>
                <a:path w="8626" h="11243" extrusionOk="0">
                  <a:moveTo>
                    <a:pt x="3334" y="0"/>
                  </a:moveTo>
                  <a:cubicBezTo>
                    <a:pt x="1" y="0"/>
                    <a:pt x="453" y="11243"/>
                    <a:pt x="453" y="11243"/>
                  </a:cubicBezTo>
                  <a:cubicBezTo>
                    <a:pt x="453" y="11243"/>
                    <a:pt x="8625" y="2570"/>
                    <a:pt x="4289" y="268"/>
                  </a:cubicBezTo>
                  <a:cubicBezTo>
                    <a:pt x="3940" y="85"/>
                    <a:pt x="3623" y="0"/>
                    <a:pt x="3334"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 name="Google Shape;95;p4"/>
            <p:cNvSpPr>
              <a:spLocks/>
            </p:cNvSpPr>
            <p:nvPr/>
          </p:nvSpPr>
          <p:spPr bwMode="auto">
            <a:xfrm>
              <a:off x="2093450" y="4010475"/>
              <a:ext cx="173375" cy="224700"/>
            </a:xfrm>
            <a:custGeom>
              <a:avLst/>
              <a:gdLst>
                <a:gd name="T0" fmla="*/ 2668 w 6935"/>
                <a:gd name="T1" fmla="*/ 1 h 8988"/>
                <a:gd name="T2" fmla="*/ 396 w 6935"/>
                <a:gd name="T3" fmla="*/ 8987 h 8988"/>
                <a:gd name="T4" fmla="*/ 3432 w 6935"/>
                <a:gd name="T5" fmla="*/ 214 h 8988"/>
                <a:gd name="T6" fmla="*/ 2668 w 6935"/>
                <a:gd name="T7" fmla="*/ 1 h 8988"/>
              </a:gdLst>
              <a:ahLst/>
              <a:cxnLst>
                <a:cxn ang="0">
                  <a:pos x="T0" y="T1"/>
                </a:cxn>
                <a:cxn ang="0">
                  <a:pos x="T2" y="T3"/>
                </a:cxn>
                <a:cxn ang="0">
                  <a:pos x="T4" y="T5"/>
                </a:cxn>
                <a:cxn ang="0">
                  <a:pos x="T6" y="T7"/>
                </a:cxn>
              </a:cxnLst>
              <a:rect l="0" t="0" r="r" b="b"/>
              <a:pathLst>
                <a:path w="6935" h="8988" extrusionOk="0">
                  <a:moveTo>
                    <a:pt x="2668" y="1"/>
                  </a:moveTo>
                  <a:cubicBezTo>
                    <a:pt x="0" y="1"/>
                    <a:pt x="396" y="8987"/>
                    <a:pt x="396" y="8987"/>
                  </a:cubicBezTo>
                  <a:cubicBezTo>
                    <a:pt x="396" y="8987"/>
                    <a:pt x="6934" y="2049"/>
                    <a:pt x="3432" y="214"/>
                  </a:cubicBezTo>
                  <a:cubicBezTo>
                    <a:pt x="3153" y="68"/>
                    <a:pt x="2899" y="1"/>
                    <a:pt x="266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96;p4"/>
            <p:cNvSpPr>
              <a:spLocks/>
            </p:cNvSpPr>
            <p:nvPr/>
          </p:nvSpPr>
          <p:spPr bwMode="auto">
            <a:xfrm>
              <a:off x="2147125" y="4158450"/>
              <a:ext cx="136375" cy="177625"/>
            </a:xfrm>
            <a:custGeom>
              <a:avLst/>
              <a:gdLst>
                <a:gd name="T0" fmla="*/ 2120 w 5455"/>
                <a:gd name="T1" fmla="*/ 1 h 7105"/>
                <a:gd name="T2" fmla="*/ 284 w 5455"/>
                <a:gd name="T3" fmla="*/ 7104 h 7105"/>
                <a:gd name="T4" fmla="*/ 2719 w 5455"/>
                <a:gd name="T5" fmla="*/ 166 h 7105"/>
                <a:gd name="T6" fmla="*/ 2120 w 5455"/>
                <a:gd name="T7" fmla="*/ 1 h 7105"/>
              </a:gdLst>
              <a:ahLst/>
              <a:cxnLst>
                <a:cxn ang="0">
                  <a:pos x="T0" y="T1"/>
                </a:cxn>
                <a:cxn ang="0">
                  <a:pos x="T2" y="T3"/>
                </a:cxn>
                <a:cxn ang="0">
                  <a:pos x="T4" y="T5"/>
                </a:cxn>
                <a:cxn ang="0">
                  <a:pos x="T6" y="T7"/>
                </a:cxn>
              </a:cxnLst>
              <a:rect l="0" t="0" r="r" b="b"/>
              <a:pathLst>
                <a:path w="5455" h="7105" extrusionOk="0">
                  <a:moveTo>
                    <a:pt x="2120" y="1"/>
                  </a:moveTo>
                  <a:cubicBezTo>
                    <a:pt x="1" y="1"/>
                    <a:pt x="284" y="7104"/>
                    <a:pt x="284" y="7104"/>
                  </a:cubicBezTo>
                  <a:cubicBezTo>
                    <a:pt x="284" y="7104"/>
                    <a:pt x="5454" y="1634"/>
                    <a:pt x="2719" y="166"/>
                  </a:cubicBezTo>
                  <a:cubicBezTo>
                    <a:pt x="2501" y="53"/>
                    <a:pt x="2301" y="1"/>
                    <a:pt x="2120"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 name="Google Shape;97;p4"/>
            <p:cNvSpPr>
              <a:spLocks/>
            </p:cNvSpPr>
            <p:nvPr/>
          </p:nvSpPr>
          <p:spPr bwMode="auto">
            <a:xfrm>
              <a:off x="1511000" y="3639075"/>
              <a:ext cx="295475" cy="147500"/>
            </a:xfrm>
            <a:custGeom>
              <a:avLst/>
              <a:gdLst>
                <a:gd name="T0" fmla="*/ 2745 w 11819"/>
                <a:gd name="T1" fmla="*/ 0 h 5900"/>
                <a:gd name="T2" fmla="*/ 1111 w 11819"/>
                <a:gd name="T3" fmla="*/ 1360 h 5900"/>
                <a:gd name="T4" fmla="*/ 11486 w 11819"/>
                <a:gd name="T5" fmla="*/ 5900 h 5900"/>
                <a:gd name="T6" fmla="*/ 11819 w 11819"/>
                <a:gd name="T7" fmla="*/ 5897 h 5900"/>
                <a:gd name="T8" fmla="*/ 2745 w 11819"/>
                <a:gd name="T9" fmla="*/ 0 h 5900"/>
              </a:gdLst>
              <a:ahLst/>
              <a:cxnLst>
                <a:cxn ang="0">
                  <a:pos x="T0" y="T1"/>
                </a:cxn>
                <a:cxn ang="0">
                  <a:pos x="T2" y="T3"/>
                </a:cxn>
                <a:cxn ang="0">
                  <a:pos x="T4" y="T5"/>
                </a:cxn>
                <a:cxn ang="0">
                  <a:pos x="T6" y="T7"/>
                </a:cxn>
                <a:cxn ang="0">
                  <a:pos x="T8" y="T9"/>
                </a:cxn>
              </a:cxnLst>
              <a:rect l="0" t="0" r="r" b="b"/>
              <a:pathLst>
                <a:path w="11819" h="5900" extrusionOk="0">
                  <a:moveTo>
                    <a:pt x="2745" y="0"/>
                  </a:moveTo>
                  <a:cubicBezTo>
                    <a:pt x="1958" y="0"/>
                    <a:pt x="1363" y="387"/>
                    <a:pt x="1111" y="1360"/>
                  </a:cubicBezTo>
                  <a:cubicBezTo>
                    <a:pt x="0" y="5683"/>
                    <a:pt x="9562" y="5900"/>
                    <a:pt x="11486" y="5900"/>
                  </a:cubicBezTo>
                  <a:cubicBezTo>
                    <a:pt x="11700" y="5900"/>
                    <a:pt x="11819" y="5897"/>
                    <a:pt x="11819" y="5897"/>
                  </a:cubicBezTo>
                  <a:cubicBezTo>
                    <a:pt x="11819" y="5897"/>
                    <a:pt x="5816" y="0"/>
                    <a:pt x="274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98;p4"/>
            <p:cNvSpPr>
              <a:spLocks/>
            </p:cNvSpPr>
            <p:nvPr/>
          </p:nvSpPr>
          <p:spPr bwMode="auto">
            <a:xfrm>
              <a:off x="1624675" y="3791100"/>
              <a:ext cx="298550" cy="158025"/>
            </a:xfrm>
            <a:custGeom>
              <a:avLst/>
              <a:gdLst>
                <a:gd name="T0" fmla="*/ 3045 w 11942"/>
                <a:gd name="T1" fmla="*/ 1 h 6321"/>
                <a:gd name="T2" fmla="*/ 1468 w 11942"/>
                <a:gd name="T3" fmla="*/ 1284 h 6321"/>
                <a:gd name="T4" fmla="*/ 11942 w 11942"/>
                <a:gd name="T5" fmla="*/ 6321 h 6321"/>
                <a:gd name="T6" fmla="*/ 3045 w 11942"/>
                <a:gd name="T7" fmla="*/ 1 h 6321"/>
              </a:gdLst>
              <a:ahLst/>
              <a:cxnLst>
                <a:cxn ang="0">
                  <a:pos x="T0" y="T1"/>
                </a:cxn>
                <a:cxn ang="0">
                  <a:pos x="T2" y="T3"/>
                </a:cxn>
                <a:cxn ang="0">
                  <a:pos x="T4" y="T5"/>
                </a:cxn>
                <a:cxn ang="0">
                  <a:pos x="T6" y="T7"/>
                </a:cxn>
              </a:cxnLst>
              <a:rect l="0" t="0" r="r" b="b"/>
              <a:pathLst>
                <a:path w="11942" h="6321" extrusionOk="0">
                  <a:moveTo>
                    <a:pt x="3045" y="1"/>
                  </a:moveTo>
                  <a:cubicBezTo>
                    <a:pt x="2313" y="1"/>
                    <a:pt x="1747" y="369"/>
                    <a:pt x="1468" y="1284"/>
                  </a:cubicBezTo>
                  <a:cubicBezTo>
                    <a:pt x="0" y="5987"/>
                    <a:pt x="11942" y="6321"/>
                    <a:pt x="11942" y="6321"/>
                  </a:cubicBezTo>
                  <a:cubicBezTo>
                    <a:pt x="11942" y="6321"/>
                    <a:pt x="6076" y="1"/>
                    <a:pt x="3045"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 name="Google Shape;99;p4"/>
            <p:cNvSpPr>
              <a:spLocks/>
            </p:cNvSpPr>
            <p:nvPr/>
          </p:nvSpPr>
          <p:spPr bwMode="auto">
            <a:xfrm>
              <a:off x="1703850" y="3945525"/>
              <a:ext cx="287775" cy="119525"/>
            </a:xfrm>
            <a:custGeom>
              <a:avLst/>
              <a:gdLst>
                <a:gd name="T0" fmla="*/ 2065 w 11511"/>
                <a:gd name="T1" fmla="*/ 0 h 4781"/>
                <a:gd name="T2" fmla="*/ 169 w 11511"/>
                <a:gd name="T3" fmla="*/ 1678 h 4781"/>
                <a:gd name="T4" fmla="*/ 5773 w 11511"/>
                <a:gd name="T5" fmla="*/ 4780 h 4781"/>
                <a:gd name="T6" fmla="*/ 11510 w 11511"/>
                <a:gd name="T7" fmla="*/ 4180 h 4781"/>
                <a:gd name="T8" fmla="*/ 2065 w 11511"/>
                <a:gd name="T9" fmla="*/ 0 h 4781"/>
              </a:gdLst>
              <a:ahLst/>
              <a:cxnLst>
                <a:cxn ang="0">
                  <a:pos x="T0" y="T1"/>
                </a:cxn>
                <a:cxn ang="0">
                  <a:pos x="T2" y="T3"/>
                </a:cxn>
                <a:cxn ang="0">
                  <a:pos x="T4" y="T5"/>
                </a:cxn>
                <a:cxn ang="0">
                  <a:pos x="T6" y="T7"/>
                </a:cxn>
                <a:cxn ang="0">
                  <a:pos x="T8" y="T9"/>
                </a:cxn>
              </a:cxnLst>
              <a:rect l="0" t="0" r="r" b="b"/>
              <a:pathLst>
                <a:path w="11511" h="4781" extrusionOk="0">
                  <a:moveTo>
                    <a:pt x="2065" y="0"/>
                  </a:moveTo>
                  <a:cubicBezTo>
                    <a:pt x="995" y="0"/>
                    <a:pt x="252" y="458"/>
                    <a:pt x="169" y="1678"/>
                  </a:cubicBezTo>
                  <a:cubicBezTo>
                    <a:pt x="1" y="4163"/>
                    <a:pt x="2876" y="4780"/>
                    <a:pt x="5773" y="4780"/>
                  </a:cubicBezTo>
                  <a:cubicBezTo>
                    <a:pt x="8631" y="4780"/>
                    <a:pt x="11510" y="4180"/>
                    <a:pt x="11510" y="4180"/>
                  </a:cubicBezTo>
                  <a:cubicBezTo>
                    <a:pt x="11510" y="4180"/>
                    <a:pt x="5297" y="0"/>
                    <a:pt x="206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0;p4"/>
            <p:cNvSpPr>
              <a:spLocks/>
            </p:cNvSpPr>
            <p:nvPr/>
          </p:nvSpPr>
          <p:spPr bwMode="auto">
            <a:xfrm>
              <a:off x="1760025" y="4087225"/>
              <a:ext cx="295800" cy="109250"/>
            </a:xfrm>
            <a:custGeom>
              <a:avLst/>
              <a:gdLst>
                <a:gd name="T0" fmla="*/ 2678 w 11832"/>
                <a:gd name="T1" fmla="*/ 1 h 4370"/>
                <a:gd name="T2" fmla="*/ 190 w 11832"/>
                <a:gd name="T3" fmla="*/ 2081 h 4370"/>
                <a:gd name="T4" fmla="*/ 3762 w 11832"/>
                <a:gd name="T5" fmla="*/ 4369 h 4370"/>
                <a:gd name="T6" fmla="*/ 11832 w 11832"/>
                <a:gd name="T7" fmla="*/ 2481 h 4370"/>
                <a:gd name="T8" fmla="*/ 2678 w 11832"/>
                <a:gd name="T9" fmla="*/ 1 h 4370"/>
              </a:gdLst>
              <a:ahLst/>
              <a:cxnLst>
                <a:cxn ang="0">
                  <a:pos x="T0" y="T1"/>
                </a:cxn>
                <a:cxn ang="0">
                  <a:pos x="T2" y="T3"/>
                </a:cxn>
                <a:cxn ang="0">
                  <a:pos x="T4" y="T5"/>
                </a:cxn>
                <a:cxn ang="0">
                  <a:pos x="T6" y="T7"/>
                </a:cxn>
                <a:cxn ang="0">
                  <a:pos x="T8" y="T9"/>
                </a:cxn>
              </a:cxnLst>
              <a:rect l="0" t="0" r="r" b="b"/>
              <a:pathLst>
                <a:path w="11832" h="4370" extrusionOk="0">
                  <a:moveTo>
                    <a:pt x="2678" y="1"/>
                  </a:moveTo>
                  <a:cubicBezTo>
                    <a:pt x="1094" y="1"/>
                    <a:pt x="0" y="531"/>
                    <a:pt x="190" y="2081"/>
                  </a:cubicBezTo>
                  <a:cubicBezTo>
                    <a:pt x="390" y="3810"/>
                    <a:pt x="1896" y="4369"/>
                    <a:pt x="3762" y="4369"/>
                  </a:cubicBezTo>
                  <a:cubicBezTo>
                    <a:pt x="7189" y="4369"/>
                    <a:pt x="11832" y="2481"/>
                    <a:pt x="11832" y="2481"/>
                  </a:cubicBezTo>
                  <a:cubicBezTo>
                    <a:pt x="11832" y="2481"/>
                    <a:pt x="6106" y="1"/>
                    <a:pt x="267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 name="Google Shape;101;p4"/>
            <p:cNvSpPr>
              <a:spLocks/>
            </p:cNvSpPr>
            <p:nvPr/>
          </p:nvSpPr>
          <p:spPr bwMode="auto">
            <a:xfrm>
              <a:off x="1879225" y="4205975"/>
              <a:ext cx="235825" cy="87325"/>
            </a:xfrm>
            <a:custGeom>
              <a:avLst/>
              <a:gdLst>
                <a:gd name="T0" fmla="*/ 2124 w 9433"/>
                <a:gd name="T1" fmla="*/ 1 h 3493"/>
                <a:gd name="T2" fmla="*/ 159 w 9433"/>
                <a:gd name="T3" fmla="*/ 1667 h 3493"/>
                <a:gd name="T4" fmla="*/ 3008 w 9433"/>
                <a:gd name="T5" fmla="*/ 3493 h 3493"/>
                <a:gd name="T6" fmla="*/ 9432 w 9433"/>
                <a:gd name="T7" fmla="*/ 2001 h 3493"/>
                <a:gd name="T8" fmla="*/ 2124 w 9433"/>
                <a:gd name="T9" fmla="*/ 1 h 3493"/>
              </a:gdLst>
              <a:ahLst/>
              <a:cxnLst>
                <a:cxn ang="0">
                  <a:pos x="T0" y="T1"/>
                </a:cxn>
                <a:cxn ang="0">
                  <a:pos x="T2" y="T3"/>
                </a:cxn>
                <a:cxn ang="0">
                  <a:pos x="T4" y="T5"/>
                </a:cxn>
                <a:cxn ang="0">
                  <a:pos x="T6" y="T7"/>
                </a:cxn>
                <a:cxn ang="0">
                  <a:pos x="T8" y="T9"/>
                </a:cxn>
              </a:cxnLst>
              <a:rect l="0" t="0" r="r" b="b"/>
              <a:pathLst>
                <a:path w="9433" h="3493" extrusionOk="0">
                  <a:moveTo>
                    <a:pt x="2124" y="1"/>
                  </a:moveTo>
                  <a:cubicBezTo>
                    <a:pt x="866" y="1"/>
                    <a:pt x="1" y="426"/>
                    <a:pt x="159" y="1667"/>
                  </a:cubicBezTo>
                  <a:cubicBezTo>
                    <a:pt x="312" y="3047"/>
                    <a:pt x="1516" y="3493"/>
                    <a:pt x="3008" y="3493"/>
                  </a:cubicBezTo>
                  <a:cubicBezTo>
                    <a:pt x="5737" y="3493"/>
                    <a:pt x="9432" y="2001"/>
                    <a:pt x="9432" y="2001"/>
                  </a:cubicBezTo>
                  <a:cubicBezTo>
                    <a:pt x="9432" y="2001"/>
                    <a:pt x="4853" y="1"/>
                    <a:pt x="2124"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02;p4"/>
            <p:cNvSpPr>
              <a:spLocks/>
            </p:cNvSpPr>
            <p:nvPr/>
          </p:nvSpPr>
          <p:spPr bwMode="auto">
            <a:xfrm>
              <a:off x="1986600" y="4299800"/>
              <a:ext cx="181800" cy="72850"/>
            </a:xfrm>
            <a:custGeom>
              <a:avLst/>
              <a:gdLst>
                <a:gd name="T0" fmla="*/ 1292 w 7272"/>
                <a:gd name="T1" fmla="*/ 0 h 2914"/>
                <a:gd name="T2" fmla="*/ 0 w 7272"/>
                <a:gd name="T3" fmla="*/ 1150 h 2914"/>
                <a:gd name="T4" fmla="*/ 2977 w 7272"/>
                <a:gd name="T5" fmla="*/ 2914 h 2914"/>
                <a:gd name="T6" fmla="*/ 7272 w 7272"/>
                <a:gd name="T7" fmla="*/ 2284 h 2914"/>
                <a:gd name="T8" fmla="*/ 1292 w 7272"/>
                <a:gd name="T9" fmla="*/ 0 h 2914"/>
              </a:gdLst>
              <a:ahLst/>
              <a:cxnLst>
                <a:cxn ang="0">
                  <a:pos x="T0" y="T1"/>
                </a:cxn>
                <a:cxn ang="0">
                  <a:pos x="T2" y="T3"/>
                </a:cxn>
                <a:cxn ang="0">
                  <a:pos x="T4" y="T5"/>
                </a:cxn>
                <a:cxn ang="0">
                  <a:pos x="T6" y="T7"/>
                </a:cxn>
                <a:cxn ang="0">
                  <a:pos x="T8" y="T9"/>
                </a:cxn>
              </a:cxnLst>
              <a:rect l="0" t="0" r="r" b="b"/>
              <a:pathLst>
                <a:path w="7272" h="2914" extrusionOk="0">
                  <a:moveTo>
                    <a:pt x="1292" y="0"/>
                  </a:moveTo>
                  <a:cubicBezTo>
                    <a:pt x="525" y="0"/>
                    <a:pt x="0" y="308"/>
                    <a:pt x="0" y="1150"/>
                  </a:cubicBezTo>
                  <a:cubicBezTo>
                    <a:pt x="0" y="2527"/>
                    <a:pt x="1403" y="2914"/>
                    <a:pt x="2977" y="2914"/>
                  </a:cubicBezTo>
                  <a:cubicBezTo>
                    <a:pt x="4985" y="2914"/>
                    <a:pt x="7272" y="2284"/>
                    <a:pt x="7272" y="2284"/>
                  </a:cubicBezTo>
                  <a:cubicBezTo>
                    <a:pt x="7272" y="2284"/>
                    <a:pt x="3382" y="0"/>
                    <a:pt x="1292"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 name="Google Shape;103;p4"/>
            <p:cNvSpPr>
              <a:spLocks/>
            </p:cNvSpPr>
            <p:nvPr/>
          </p:nvSpPr>
          <p:spPr bwMode="auto">
            <a:xfrm>
              <a:off x="1577975" y="3516925"/>
              <a:ext cx="720525" cy="1109200"/>
            </a:xfrm>
            <a:custGeom>
              <a:avLst/>
              <a:gdLst>
                <a:gd name="T0" fmla="*/ 234 w 28821"/>
                <a:gd name="T1" fmla="*/ 0 h 44368"/>
                <a:gd name="T2" fmla="*/ 100 w 28821"/>
                <a:gd name="T3" fmla="*/ 75 h 44368"/>
                <a:gd name="T4" fmla="*/ 100 w 28821"/>
                <a:gd name="T5" fmla="*/ 342 h 44368"/>
                <a:gd name="T6" fmla="*/ 28354 w 28821"/>
                <a:gd name="T7" fmla="*/ 44240 h 44368"/>
                <a:gd name="T8" fmla="*/ 28544 w 28821"/>
                <a:gd name="T9" fmla="*/ 44367 h 44368"/>
                <a:gd name="T10" fmla="*/ 28654 w 28821"/>
                <a:gd name="T11" fmla="*/ 44340 h 44368"/>
                <a:gd name="T12" fmla="*/ 28721 w 28821"/>
                <a:gd name="T13" fmla="*/ 44073 h 44368"/>
                <a:gd name="T14" fmla="*/ 367 w 28821"/>
                <a:gd name="T15" fmla="*/ 75 h 44368"/>
                <a:gd name="T16" fmla="*/ 234 w 28821"/>
                <a:gd name="T17" fmla="*/ 0 h 44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21" h="44368" extrusionOk="0">
                  <a:moveTo>
                    <a:pt x="234" y="0"/>
                  </a:moveTo>
                  <a:cubicBezTo>
                    <a:pt x="184" y="0"/>
                    <a:pt x="134" y="25"/>
                    <a:pt x="100" y="75"/>
                  </a:cubicBezTo>
                  <a:cubicBezTo>
                    <a:pt x="0" y="142"/>
                    <a:pt x="0" y="275"/>
                    <a:pt x="100" y="342"/>
                  </a:cubicBezTo>
                  <a:cubicBezTo>
                    <a:pt x="11975" y="13285"/>
                    <a:pt x="21482" y="28029"/>
                    <a:pt x="28354" y="44240"/>
                  </a:cubicBezTo>
                  <a:cubicBezTo>
                    <a:pt x="28378" y="44312"/>
                    <a:pt x="28454" y="44367"/>
                    <a:pt x="28544" y="44367"/>
                  </a:cubicBezTo>
                  <a:cubicBezTo>
                    <a:pt x="28579" y="44367"/>
                    <a:pt x="28617" y="44359"/>
                    <a:pt x="28654" y="44340"/>
                  </a:cubicBezTo>
                  <a:cubicBezTo>
                    <a:pt x="28721" y="44307"/>
                    <a:pt x="28821" y="44174"/>
                    <a:pt x="28721" y="44073"/>
                  </a:cubicBezTo>
                  <a:cubicBezTo>
                    <a:pt x="21816" y="27828"/>
                    <a:pt x="12276" y="13085"/>
                    <a:pt x="367" y="75"/>
                  </a:cubicBezTo>
                  <a:cubicBezTo>
                    <a:pt x="334" y="25"/>
                    <a:pt x="284" y="0"/>
                    <a:pt x="23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04;p4"/>
            <p:cNvSpPr>
              <a:spLocks/>
            </p:cNvSpPr>
            <p:nvPr/>
          </p:nvSpPr>
          <p:spPr bwMode="auto">
            <a:xfrm>
              <a:off x="1324450" y="3346550"/>
              <a:ext cx="356125" cy="280675"/>
            </a:xfrm>
            <a:custGeom>
              <a:avLst/>
              <a:gdLst>
                <a:gd name="T0" fmla="*/ 6600 w 14245"/>
                <a:gd name="T1" fmla="*/ 0 h 11227"/>
                <a:gd name="T2" fmla="*/ 5104 w 14245"/>
                <a:gd name="T3" fmla="*/ 452 h 11227"/>
                <a:gd name="T4" fmla="*/ 14244 w 14245"/>
                <a:gd name="T5" fmla="*/ 11227 h 11227"/>
                <a:gd name="T6" fmla="*/ 6600 w 14245"/>
                <a:gd name="T7" fmla="*/ 0 h 11227"/>
              </a:gdLst>
              <a:ahLst/>
              <a:cxnLst>
                <a:cxn ang="0">
                  <a:pos x="T0" y="T1"/>
                </a:cxn>
                <a:cxn ang="0">
                  <a:pos x="T2" y="T3"/>
                </a:cxn>
                <a:cxn ang="0">
                  <a:pos x="T4" y="T5"/>
                </a:cxn>
                <a:cxn ang="0">
                  <a:pos x="T6" y="T7"/>
                </a:cxn>
              </a:cxnLst>
              <a:rect l="0" t="0" r="r" b="b"/>
              <a:pathLst>
                <a:path w="14245" h="11227" extrusionOk="0">
                  <a:moveTo>
                    <a:pt x="6600" y="0"/>
                  </a:moveTo>
                  <a:cubicBezTo>
                    <a:pt x="6114" y="0"/>
                    <a:pt x="5614" y="140"/>
                    <a:pt x="5104" y="452"/>
                  </a:cubicBezTo>
                  <a:cubicBezTo>
                    <a:pt x="1" y="3621"/>
                    <a:pt x="14244" y="11227"/>
                    <a:pt x="14244" y="11227"/>
                  </a:cubicBezTo>
                  <a:cubicBezTo>
                    <a:pt x="14244" y="11227"/>
                    <a:pt x="10952" y="0"/>
                    <a:pt x="6600"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3" name="Google Shape;105;p4"/>
          <p:cNvSpPr>
            <a:spLocks/>
          </p:cNvSpPr>
          <p:nvPr/>
        </p:nvSpPr>
        <p:spPr bwMode="auto">
          <a:xfrm rot="18622841" flipH="1">
            <a:off x="8688388" y="900113"/>
            <a:ext cx="187325" cy="180975"/>
          </a:xfrm>
          <a:custGeom>
            <a:avLst/>
            <a:gdLst>
              <a:gd name="T0" fmla="*/ 5662 w 7507"/>
              <a:gd name="T1" fmla="*/ 1 h 7269"/>
              <a:gd name="T2" fmla="*/ 5305 w 7507"/>
              <a:gd name="T3" fmla="*/ 50 h 7269"/>
              <a:gd name="T4" fmla="*/ 4304 w 7507"/>
              <a:gd name="T5" fmla="*/ 1017 h 7269"/>
              <a:gd name="T6" fmla="*/ 4237 w 7507"/>
              <a:gd name="T7" fmla="*/ 2485 h 7269"/>
              <a:gd name="T8" fmla="*/ 2736 w 7507"/>
              <a:gd name="T9" fmla="*/ 1117 h 7269"/>
              <a:gd name="T10" fmla="*/ 1858 w 7507"/>
              <a:gd name="T11" fmla="*/ 920 h 7269"/>
              <a:gd name="T12" fmla="*/ 768 w 7507"/>
              <a:gd name="T13" fmla="*/ 1284 h 7269"/>
              <a:gd name="T14" fmla="*/ 134 w 7507"/>
              <a:gd name="T15" fmla="*/ 3152 h 7269"/>
              <a:gd name="T16" fmla="*/ 1102 w 7507"/>
              <a:gd name="T17" fmla="*/ 4953 h 7269"/>
              <a:gd name="T18" fmla="*/ 6354 w 7507"/>
              <a:gd name="T19" fmla="*/ 7268 h 7269"/>
              <a:gd name="T20" fmla="*/ 6772 w 7507"/>
              <a:gd name="T21" fmla="*/ 7255 h 7269"/>
              <a:gd name="T22" fmla="*/ 6806 w 7507"/>
              <a:gd name="T23" fmla="*/ 5154 h 7269"/>
              <a:gd name="T24" fmla="*/ 7406 w 7507"/>
              <a:gd name="T25" fmla="*/ 3019 h 7269"/>
              <a:gd name="T26" fmla="*/ 7139 w 7507"/>
              <a:gd name="T27" fmla="*/ 884 h 7269"/>
              <a:gd name="T28" fmla="*/ 5662 w 7507"/>
              <a:gd name="T29" fmla="*/ 1 h 7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07" h="7269" extrusionOk="0">
                <a:moveTo>
                  <a:pt x="5662" y="1"/>
                </a:moveTo>
                <a:cubicBezTo>
                  <a:pt x="5542" y="1"/>
                  <a:pt x="5423" y="16"/>
                  <a:pt x="5305" y="50"/>
                </a:cubicBezTo>
                <a:cubicBezTo>
                  <a:pt x="4838" y="183"/>
                  <a:pt x="4471" y="584"/>
                  <a:pt x="4304" y="1017"/>
                </a:cubicBezTo>
                <a:cubicBezTo>
                  <a:pt x="4137" y="1451"/>
                  <a:pt x="4137" y="2018"/>
                  <a:pt x="4237" y="2485"/>
                </a:cubicBezTo>
                <a:cubicBezTo>
                  <a:pt x="3837" y="1885"/>
                  <a:pt x="3337" y="1384"/>
                  <a:pt x="2736" y="1117"/>
                </a:cubicBezTo>
                <a:cubicBezTo>
                  <a:pt x="2463" y="988"/>
                  <a:pt x="2158" y="920"/>
                  <a:pt x="1858" y="920"/>
                </a:cubicBezTo>
                <a:cubicBezTo>
                  <a:pt x="1461" y="920"/>
                  <a:pt x="1071" y="1038"/>
                  <a:pt x="768" y="1284"/>
                </a:cubicBezTo>
                <a:cubicBezTo>
                  <a:pt x="234" y="1684"/>
                  <a:pt x="1" y="2485"/>
                  <a:pt x="134" y="3152"/>
                </a:cubicBezTo>
                <a:cubicBezTo>
                  <a:pt x="268" y="3819"/>
                  <a:pt x="635" y="4453"/>
                  <a:pt x="1102" y="4953"/>
                </a:cubicBezTo>
                <a:cubicBezTo>
                  <a:pt x="2411" y="6388"/>
                  <a:pt x="4362" y="7268"/>
                  <a:pt x="6354" y="7268"/>
                </a:cubicBezTo>
                <a:cubicBezTo>
                  <a:pt x="6493" y="7268"/>
                  <a:pt x="6633" y="7264"/>
                  <a:pt x="6772" y="7255"/>
                </a:cubicBezTo>
                <a:cubicBezTo>
                  <a:pt x="6505" y="6521"/>
                  <a:pt x="6606" y="5787"/>
                  <a:pt x="6806" y="5154"/>
                </a:cubicBezTo>
                <a:cubicBezTo>
                  <a:pt x="6972" y="4453"/>
                  <a:pt x="7273" y="3719"/>
                  <a:pt x="7406" y="3019"/>
                </a:cubicBezTo>
                <a:cubicBezTo>
                  <a:pt x="7506" y="2318"/>
                  <a:pt x="7506" y="1518"/>
                  <a:pt x="7139" y="884"/>
                </a:cubicBezTo>
                <a:cubicBezTo>
                  <a:pt x="6834" y="384"/>
                  <a:pt x="6252" y="1"/>
                  <a:pt x="5662" y="1"/>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106;p4"/>
          <p:cNvSpPr>
            <a:spLocks/>
          </p:cNvSpPr>
          <p:nvPr/>
        </p:nvSpPr>
        <p:spPr bwMode="auto">
          <a:xfrm rot="10203754" flipH="1">
            <a:off x="7358063" y="-806450"/>
            <a:ext cx="2736850" cy="1566863"/>
          </a:xfrm>
          <a:custGeom>
            <a:avLst/>
            <a:gdLst>
              <a:gd name="T0" fmla="*/ 26233 w 29939"/>
              <a:gd name="T1" fmla="*/ 0 h 19643"/>
              <a:gd name="T2" fmla="*/ 26167 w 29939"/>
              <a:gd name="T3" fmla="*/ 1 h 19643"/>
              <a:gd name="T4" fmla="*/ 23808 w 29939"/>
              <a:gd name="T5" fmla="*/ 998 h 19643"/>
              <a:gd name="T6" fmla="*/ 21859 w 29939"/>
              <a:gd name="T7" fmla="*/ 1390 h 19643"/>
              <a:gd name="T8" fmla="*/ 16232 w 29939"/>
              <a:gd name="T9" fmla="*/ 533 h 19643"/>
              <a:gd name="T10" fmla="*/ 15999 w 29939"/>
              <a:gd name="T11" fmla="*/ 530 h 19643"/>
              <a:gd name="T12" fmla="*/ 9520 w 29939"/>
              <a:gd name="T13" fmla="*/ 4155 h 19643"/>
              <a:gd name="T14" fmla="*/ 6563 w 29939"/>
              <a:gd name="T15" fmla="*/ 9039 h 19643"/>
              <a:gd name="T16" fmla="*/ 3572 w 29939"/>
              <a:gd name="T17" fmla="*/ 10385 h 19643"/>
              <a:gd name="T18" fmla="*/ 682 w 29939"/>
              <a:gd name="T19" fmla="*/ 14671 h 19643"/>
              <a:gd name="T20" fmla="*/ 6297 w 29939"/>
              <a:gd name="T21" fmla="*/ 17363 h 19643"/>
              <a:gd name="T22" fmla="*/ 19156 w 29939"/>
              <a:gd name="T23" fmla="*/ 19643 h 19643"/>
              <a:gd name="T24" fmla="*/ 19704 w 29939"/>
              <a:gd name="T25" fmla="*/ 19639 h 19643"/>
              <a:gd name="T26" fmla="*/ 25253 w 29939"/>
              <a:gd name="T27" fmla="*/ 18260 h 19643"/>
              <a:gd name="T28" fmla="*/ 27795 w 29939"/>
              <a:gd name="T29" fmla="*/ 14921 h 19643"/>
              <a:gd name="T30" fmla="*/ 28942 w 29939"/>
              <a:gd name="T31" fmla="*/ 3042 h 19643"/>
              <a:gd name="T32" fmla="*/ 26233 w 29939"/>
              <a:gd name="T33" fmla="*/ 0 h 19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39" h="19643" extrusionOk="0">
                <a:moveTo>
                  <a:pt x="26233" y="0"/>
                </a:moveTo>
                <a:cubicBezTo>
                  <a:pt x="26211" y="0"/>
                  <a:pt x="26189" y="1"/>
                  <a:pt x="26167" y="1"/>
                </a:cubicBezTo>
                <a:cubicBezTo>
                  <a:pt x="25303" y="35"/>
                  <a:pt x="24605" y="649"/>
                  <a:pt x="23808" y="998"/>
                </a:cubicBezTo>
                <a:cubicBezTo>
                  <a:pt x="23179" y="1284"/>
                  <a:pt x="22526" y="1390"/>
                  <a:pt x="21859" y="1390"/>
                </a:cubicBezTo>
                <a:cubicBezTo>
                  <a:pt x="20043" y="1390"/>
                  <a:pt x="18115" y="606"/>
                  <a:pt x="16232" y="533"/>
                </a:cubicBezTo>
                <a:cubicBezTo>
                  <a:pt x="16154" y="531"/>
                  <a:pt x="16077" y="530"/>
                  <a:pt x="15999" y="530"/>
                </a:cubicBezTo>
                <a:cubicBezTo>
                  <a:pt x="13362" y="530"/>
                  <a:pt x="10908" y="1895"/>
                  <a:pt x="9520" y="4155"/>
                </a:cubicBezTo>
                <a:cubicBezTo>
                  <a:pt x="8523" y="5800"/>
                  <a:pt x="8125" y="7926"/>
                  <a:pt x="6563" y="9039"/>
                </a:cubicBezTo>
                <a:cubicBezTo>
                  <a:pt x="5682" y="9687"/>
                  <a:pt x="4553" y="9887"/>
                  <a:pt x="3572" y="10385"/>
                </a:cubicBezTo>
                <a:cubicBezTo>
                  <a:pt x="2360" y="10967"/>
                  <a:pt x="0" y="13110"/>
                  <a:pt x="682" y="14671"/>
                </a:cubicBezTo>
                <a:cubicBezTo>
                  <a:pt x="1230" y="15917"/>
                  <a:pt x="5084" y="16931"/>
                  <a:pt x="6297" y="17363"/>
                </a:cubicBezTo>
                <a:cubicBezTo>
                  <a:pt x="10412" y="18878"/>
                  <a:pt x="14772" y="19643"/>
                  <a:pt x="19156" y="19643"/>
                </a:cubicBezTo>
                <a:cubicBezTo>
                  <a:pt x="19339" y="19643"/>
                  <a:pt x="19521" y="19642"/>
                  <a:pt x="19704" y="19639"/>
                </a:cubicBezTo>
                <a:cubicBezTo>
                  <a:pt x="21648" y="19606"/>
                  <a:pt x="23675" y="19390"/>
                  <a:pt x="25253" y="18260"/>
                </a:cubicBezTo>
                <a:cubicBezTo>
                  <a:pt x="26400" y="17429"/>
                  <a:pt x="27197" y="16200"/>
                  <a:pt x="27795" y="14921"/>
                </a:cubicBezTo>
                <a:cubicBezTo>
                  <a:pt x="29540" y="11216"/>
                  <a:pt x="29938" y="7012"/>
                  <a:pt x="28942" y="3042"/>
                </a:cubicBezTo>
                <a:cubicBezTo>
                  <a:pt x="28581" y="1634"/>
                  <a:pt x="27689" y="0"/>
                  <a:pt x="26233" y="0"/>
                </a:cubicBezTo>
                <a:close/>
              </a:path>
            </a:pathLst>
          </a:custGeom>
          <a:solidFill>
            <a:srgbClr val="BBE1F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4" name="Google Shape;84;p4"/>
          <p:cNvSpPr txBox="1">
            <a:spLocks noGrp="1"/>
          </p:cNvSpPr>
          <p:nvPr>
            <p:ph type="subTitle" idx="1"/>
          </p:nvPr>
        </p:nvSpPr>
        <p:spPr>
          <a:xfrm>
            <a:off x="717750" y="1150475"/>
            <a:ext cx="7717500" cy="3458100"/>
          </a:xfrm>
          <a:prstGeom prst="rect">
            <a:avLst/>
          </a:prstGeom>
        </p:spPr>
        <p:txBody>
          <a:bodyPr spcFirstLastPara="1">
            <a:noAutofit/>
          </a:bodyPr>
          <a:lstStyle>
            <a:lvl1pPr lvl="0">
              <a:lnSpc>
                <a:spcPct val="100000"/>
              </a:lnSpc>
              <a:spcBef>
                <a:spcPts val="0"/>
              </a:spcBef>
              <a:spcAft>
                <a:spcPts val="0"/>
              </a:spcAft>
              <a:buClr>
                <a:srgbClr val="434343"/>
              </a:buClr>
              <a:buSzPts val="480"/>
              <a:buAutoNum type="arabicPeriod"/>
              <a:defRPr sz="1200"/>
            </a:lvl1pPr>
            <a:lvl2pPr lvl="1">
              <a:spcBef>
                <a:spcPts val="0"/>
              </a:spcBef>
              <a:spcAft>
                <a:spcPts val="0"/>
              </a:spcAft>
              <a:buClr>
                <a:srgbClr val="434343"/>
              </a:buClr>
              <a:buSzPts val="480"/>
              <a:buFont typeface="Roboto Condensed Light"/>
              <a:buAutoNum type="alphaLcPeriod"/>
              <a:defRPr/>
            </a:lvl2pPr>
            <a:lvl3pPr lvl="2">
              <a:spcBef>
                <a:spcPts val="0"/>
              </a:spcBef>
              <a:spcAft>
                <a:spcPts val="0"/>
              </a:spcAft>
              <a:buClr>
                <a:srgbClr val="434343"/>
              </a:buClr>
              <a:buSzPts val="480"/>
              <a:buFont typeface="Roboto Condensed Light"/>
              <a:buAutoNum type="romanLcPeriod"/>
              <a:defRPr/>
            </a:lvl3pPr>
            <a:lvl4pPr lvl="3">
              <a:spcBef>
                <a:spcPts val="0"/>
              </a:spcBef>
              <a:spcAft>
                <a:spcPts val="0"/>
              </a:spcAft>
              <a:buClr>
                <a:srgbClr val="434343"/>
              </a:buClr>
              <a:buSzPts val="480"/>
              <a:buFont typeface="Roboto Condensed Light"/>
              <a:buAutoNum type="arabicPeriod"/>
              <a:defRPr/>
            </a:lvl4pPr>
            <a:lvl5pPr lvl="4">
              <a:spcBef>
                <a:spcPts val="0"/>
              </a:spcBef>
              <a:spcAft>
                <a:spcPts val="0"/>
              </a:spcAft>
              <a:buClr>
                <a:srgbClr val="434343"/>
              </a:buClr>
              <a:buSzPts val="480"/>
              <a:buFont typeface="Roboto Condensed Light"/>
              <a:buAutoNum type="alphaLcPeriod"/>
              <a:defRPr/>
            </a:lvl5pPr>
            <a:lvl6pPr lvl="5">
              <a:spcBef>
                <a:spcPts val="0"/>
              </a:spcBef>
              <a:spcAft>
                <a:spcPts val="0"/>
              </a:spcAft>
              <a:buClr>
                <a:srgbClr val="434343"/>
              </a:buClr>
              <a:buSzPts val="480"/>
              <a:buFont typeface="Roboto Condensed Light"/>
              <a:buAutoNum type="romanLcPeriod"/>
              <a:defRPr/>
            </a:lvl6pPr>
            <a:lvl7pPr lvl="6">
              <a:spcBef>
                <a:spcPts val="0"/>
              </a:spcBef>
              <a:spcAft>
                <a:spcPts val="0"/>
              </a:spcAft>
              <a:buClr>
                <a:srgbClr val="434343"/>
              </a:buClr>
              <a:buSzPts val="480"/>
              <a:buFont typeface="Roboto Condensed Light"/>
              <a:buAutoNum type="arabicPeriod"/>
              <a:defRPr/>
            </a:lvl7pPr>
            <a:lvl8pPr lvl="7">
              <a:spcBef>
                <a:spcPts val="0"/>
              </a:spcBef>
              <a:spcAft>
                <a:spcPts val="0"/>
              </a:spcAft>
              <a:buClr>
                <a:srgbClr val="434343"/>
              </a:buClr>
              <a:buSzPts val="480"/>
              <a:buFont typeface="Roboto Condensed Light"/>
              <a:buAutoNum type="alphaLcPeriod"/>
              <a:defRPr/>
            </a:lvl8pPr>
            <a:lvl9pPr lvl="8">
              <a:spcBef>
                <a:spcPts val="0"/>
              </a:spcBef>
              <a:spcAft>
                <a:spcPts val="0"/>
              </a:spcAft>
              <a:buClr>
                <a:srgbClr val="434343"/>
              </a:buClr>
              <a:buSzPts val="480"/>
              <a:buFont typeface="Roboto Condensed Light"/>
              <a:buAutoNum type="romanLcPeriod"/>
              <a:defRPr/>
            </a:lvl9pPr>
          </a:lstStyle>
          <a:p>
            <a:endParaRPr/>
          </a:p>
        </p:txBody>
      </p:sp>
      <p:sp>
        <p:nvSpPr>
          <p:cNvPr id="85" name="Google Shape;85;p4"/>
          <p:cNvSpPr txBox="1">
            <a:spLocks noGrp="1"/>
          </p:cNvSpPr>
          <p:nvPr>
            <p:ph type="title"/>
          </p:nvPr>
        </p:nvSpPr>
        <p:spPr>
          <a:xfrm>
            <a:off x="713225" y="445025"/>
            <a:ext cx="7717500" cy="707400"/>
          </a:xfrm>
          <a:prstGeom prst="rect">
            <a:avLst/>
          </a:prstGeom>
          <a:solidFill>
            <a:schemeClr val="dk1"/>
          </a:solidFill>
        </p:spPr>
        <p:txBody>
          <a:bodyPr spcFirstLastPara="1">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2109992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ext">
  <p:cSld name="1_Title and text">
    <p:spTree>
      <p:nvGrpSpPr>
        <p:cNvPr id="1" name="Shape 492"/>
        <p:cNvGrpSpPr/>
        <p:nvPr/>
      </p:nvGrpSpPr>
      <p:grpSpPr>
        <a:xfrm>
          <a:off x="0" y="0"/>
          <a:ext cx="0" cy="0"/>
          <a:chOff x="0" y="0"/>
          <a:chExt cx="0" cy="0"/>
        </a:xfrm>
      </p:grpSpPr>
      <p:sp>
        <p:nvSpPr>
          <p:cNvPr id="4" name="Google Shape;495;p17"/>
          <p:cNvSpPr>
            <a:spLocks/>
          </p:cNvSpPr>
          <p:nvPr/>
        </p:nvSpPr>
        <p:spPr bwMode="auto">
          <a:xfrm rot="17391746" flipH="1">
            <a:off x="7891464" y="3551239"/>
            <a:ext cx="2638425" cy="1641475"/>
          </a:xfrm>
          <a:custGeom>
            <a:avLst/>
            <a:gdLst>
              <a:gd name="T0" fmla="*/ 26233 w 29939"/>
              <a:gd name="T1" fmla="*/ 0 h 19643"/>
              <a:gd name="T2" fmla="*/ 26167 w 29939"/>
              <a:gd name="T3" fmla="*/ 1 h 19643"/>
              <a:gd name="T4" fmla="*/ 23808 w 29939"/>
              <a:gd name="T5" fmla="*/ 998 h 19643"/>
              <a:gd name="T6" fmla="*/ 21859 w 29939"/>
              <a:gd name="T7" fmla="*/ 1390 h 19643"/>
              <a:gd name="T8" fmla="*/ 16232 w 29939"/>
              <a:gd name="T9" fmla="*/ 533 h 19643"/>
              <a:gd name="T10" fmla="*/ 15999 w 29939"/>
              <a:gd name="T11" fmla="*/ 530 h 19643"/>
              <a:gd name="T12" fmla="*/ 9520 w 29939"/>
              <a:gd name="T13" fmla="*/ 4155 h 19643"/>
              <a:gd name="T14" fmla="*/ 6563 w 29939"/>
              <a:gd name="T15" fmla="*/ 9039 h 19643"/>
              <a:gd name="T16" fmla="*/ 3572 w 29939"/>
              <a:gd name="T17" fmla="*/ 10385 h 19643"/>
              <a:gd name="T18" fmla="*/ 682 w 29939"/>
              <a:gd name="T19" fmla="*/ 14671 h 19643"/>
              <a:gd name="T20" fmla="*/ 6297 w 29939"/>
              <a:gd name="T21" fmla="*/ 17363 h 19643"/>
              <a:gd name="T22" fmla="*/ 19156 w 29939"/>
              <a:gd name="T23" fmla="*/ 19643 h 19643"/>
              <a:gd name="T24" fmla="*/ 19704 w 29939"/>
              <a:gd name="T25" fmla="*/ 19639 h 19643"/>
              <a:gd name="T26" fmla="*/ 25253 w 29939"/>
              <a:gd name="T27" fmla="*/ 18260 h 19643"/>
              <a:gd name="T28" fmla="*/ 27795 w 29939"/>
              <a:gd name="T29" fmla="*/ 14921 h 19643"/>
              <a:gd name="T30" fmla="*/ 28942 w 29939"/>
              <a:gd name="T31" fmla="*/ 3042 h 19643"/>
              <a:gd name="T32" fmla="*/ 26233 w 29939"/>
              <a:gd name="T33" fmla="*/ 0 h 19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39" h="19643" extrusionOk="0">
                <a:moveTo>
                  <a:pt x="26233" y="0"/>
                </a:moveTo>
                <a:cubicBezTo>
                  <a:pt x="26211" y="0"/>
                  <a:pt x="26189" y="1"/>
                  <a:pt x="26167" y="1"/>
                </a:cubicBezTo>
                <a:cubicBezTo>
                  <a:pt x="25303" y="35"/>
                  <a:pt x="24605" y="649"/>
                  <a:pt x="23808" y="998"/>
                </a:cubicBezTo>
                <a:cubicBezTo>
                  <a:pt x="23179" y="1284"/>
                  <a:pt x="22526" y="1390"/>
                  <a:pt x="21859" y="1390"/>
                </a:cubicBezTo>
                <a:cubicBezTo>
                  <a:pt x="20043" y="1390"/>
                  <a:pt x="18115" y="606"/>
                  <a:pt x="16232" y="533"/>
                </a:cubicBezTo>
                <a:cubicBezTo>
                  <a:pt x="16154" y="531"/>
                  <a:pt x="16077" y="530"/>
                  <a:pt x="15999" y="530"/>
                </a:cubicBezTo>
                <a:cubicBezTo>
                  <a:pt x="13362" y="530"/>
                  <a:pt x="10908" y="1895"/>
                  <a:pt x="9520" y="4155"/>
                </a:cubicBezTo>
                <a:cubicBezTo>
                  <a:pt x="8523" y="5800"/>
                  <a:pt x="8125" y="7926"/>
                  <a:pt x="6563" y="9039"/>
                </a:cubicBezTo>
                <a:cubicBezTo>
                  <a:pt x="5682" y="9687"/>
                  <a:pt x="4553" y="9887"/>
                  <a:pt x="3572" y="10385"/>
                </a:cubicBezTo>
                <a:cubicBezTo>
                  <a:pt x="2360" y="10967"/>
                  <a:pt x="0" y="13110"/>
                  <a:pt x="682" y="14671"/>
                </a:cubicBezTo>
                <a:cubicBezTo>
                  <a:pt x="1230" y="15917"/>
                  <a:pt x="5084" y="16931"/>
                  <a:pt x="6297" y="17363"/>
                </a:cubicBezTo>
                <a:cubicBezTo>
                  <a:pt x="10412" y="18878"/>
                  <a:pt x="14772" y="19643"/>
                  <a:pt x="19156" y="19643"/>
                </a:cubicBezTo>
                <a:cubicBezTo>
                  <a:pt x="19339" y="19643"/>
                  <a:pt x="19521" y="19642"/>
                  <a:pt x="19704" y="19639"/>
                </a:cubicBezTo>
                <a:cubicBezTo>
                  <a:pt x="21648" y="19606"/>
                  <a:pt x="23675" y="19390"/>
                  <a:pt x="25253" y="18260"/>
                </a:cubicBezTo>
                <a:cubicBezTo>
                  <a:pt x="26400" y="17429"/>
                  <a:pt x="27197" y="16200"/>
                  <a:pt x="27795" y="14921"/>
                </a:cubicBezTo>
                <a:cubicBezTo>
                  <a:pt x="29540" y="11216"/>
                  <a:pt x="29938" y="7012"/>
                  <a:pt x="28942" y="3042"/>
                </a:cubicBezTo>
                <a:cubicBezTo>
                  <a:pt x="28581" y="1634"/>
                  <a:pt x="27689" y="0"/>
                  <a:pt x="26233" y="0"/>
                </a:cubicBezTo>
                <a:close/>
              </a:path>
            </a:pathLst>
          </a:custGeom>
          <a:solidFill>
            <a:srgbClr val="BBE1F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5" name="Google Shape;496;p17"/>
          <p:cNvSpPr>
            <a:spLocks/>
          </p:cNvSpPr>
          <p:nvPr/>
        </p:nvSpPr>
        <p:spPr bwMode="auto">
          <a:xfrm rot="9940364" flipH="1">
            <a:off x="-90487" y="-700088"/>
            <a:ext cx="2957513" cy="1235076"/>
          </a:xfrm>
          <a:custGeom>
            <a:avLst/>
            <a:gdLst>
              <a:gd name="T0" fmla="*/ 33990 w 38969"/>
              <a:gd name="T1" fmla="*/ 1 h 13209"/>
              <a:gd name="T2" fmla="*/ 30819 w 38969"/>
              <a:gd name="T3" fmla="*/ 718 h 13209"/>
              <a:gd name="T4" fmla="*/ 16149 w 38969"/>
              <a:gd name="T5" fmla="*/ 3094 h 13209"/>
              <a:gd name="T6" fmla="*/ 2210 w 38969"/>
              <a:gd name="T7" fmla="*/ 7696 h 13209"/>
              <a:gd name="T8" fmla="*/ 864 w 38969"/>
              <a:gd name="T9" fmla="*/ 11434 h 13209"/>
              <a:gd name="T10" fmla="*/ 7959 w 38969"/>
              <a:gd name="T11" fmla="*/ 9311 h 13209"/>
              <a:gd name="T12" fmla="*/ 8822 w 38969"/>
              <a:gd name="T13" fmla="*/ 9357 h 13209"/>
              <a:gd name="T14" fmla="*/ 12842 w 38969"/>
              <a:gd name="T15" fmla="*/ 10537 h 13209"/>
              <a:gd name="T16" fmla="*/ 21864 w 38969"/>
              <a:gd name="T17" fmla="*/ 13112 h 13209"/>
              <a:gd name="T18" fmla="*/ 23654 w 38969"/>
              <a:gd name="T19" fmla="*/ 13208 h 13209"/>
              <a:gd name="T20" fmla="*/ 30852 w 38969"/>
              <a:gd name="T21" fmla="*/ 11135 h 13209"/>
              <a:gd name="T22" fmla="*/ 33990 w 38969"/>
              <a:gd name="T23" fmla="*/ 1 h 13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969" h="13209" extrusionOk="0">
                <a:moveTo>
                  <a:pt x="33990" y="1"/>
                </a:moveTo>
                <a:cubicBezTo>
                  <a:pt x="33188" y="1"/>
                  <a:pt x="32144" y="220"/>
                  <a:pt x="30819" y="718"/>
                </a:cubicBezTo>
                <a:cubicBezTo>
                  <a:pt x="26167" y="2462"/>
                  <a:pt x="21100" y="2595"/>
                  <a:pt x="16149" y="3094"/>
                </a:cubicBezTo>
                <a:cubicBezTo>
                  <a:pt x="11214" y="3592"/>
                  <a:pt x="6081" y="4589"/>
                  <a:pt x="2210" y="7696"/>
                </a:cubicBezTo>
                <a:cubicBezTo>
                  <a:pt x="1063" y="8626"/>
                  <a:pt x="0" y="10238"/>
                  <a:pt x="864" y="11434"/>
                </a:cubicBezTo>
                <a:cubicBezTo>
                  <a:pt x="3110" y="10393"/>
                  <a:pt x="5503" y="9311"/>
                  <a:pt x="7959" y="9311"/>
                </a:cubicBezTo>
                <a:cubicBezTo>
                  <a:pt x="8246" y="9311"/>
                  <a:pt x="8534" y="9326"/>
                  <a:pt x="8822" y="9357"/>
                </a:cubicBezTo>
                <a:cubicBezTo>
                  <a:pt x="10218" y="9507"/>
                  <a:pt x="11547" y="10038"/>
                  <a:pt x="12842" y="10537"/>
                </a:cubicBezTo>
                <a:cubicBezTo>
                  <a:pt x="15767" y="11683"/>
                  <a:pt x="18757" y="12780"/>
                  <a:pt x="21864" y="13112"/>
                </a:cubicBezTo>
                <a:cubicBezTo>
                  <a:pt x="22456" y="13175"/>
                  <a:pt x="23055" y="13208"/>
                  <a:pt x="23654" y="13208"/>
                </a:cubicBezTo>
                <a:cubicBezTo>
                  <a:pt x="26214" y="13208"/>
                  <a:pt x="28778" y="12602"/>
                  <a:pt x="30852" y="11135"/>
                </a:cubicBezTo>
                <a:cubicBezTo>
                  <a:pt x="34658" y="8445"/>
                  <a:pt x="38969" y="1"/>
                  <a:pt x="33990" y="1"/>
                </a:cubicBezTo>
                <a:close/>
              </a:path>
            </a:pathLst>
          </a:custGeom>
          <a:solidFill>
            <a:srgbClr val="BBE1F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6" name="Google Shape;497;p17"/>
          <p:cNvSpPr>
            <a:spLocks/>
          </p:cNvSpPr>
          <p:nvPr/>
        </p:nvSpPr>
        <p:spPr bwMode="auto">
          <a:xfrm flipH="1">
            <a:off x="8910640" y="2808289"/>
            <a:ext cx="187325" cy="180975"/>
          </a:xfrm>
          <a:custGeom>
            <a:avLst/>
            <a:gdLst>
              <a:gd name="T0" fmla="*/ 5662 w 7507"/>
              <a:gd name="T1" fmla="*/ 1 h 7269"/>
              <a:gd name="T2" fmla="*/ 5305 w 7507"/>
              <a:gd name="T3" fmla="*/ 50 h 7269"/>
              <a:gd name="T4" fmla="*/ 4304 w 7507"/>
              <a:gd name="T5" fmla="*/ 1017 h 7269"/>
              <a:gd name="T6" fmla="*/ 4237 w 7507"/>
              <a:gd name="T7" fmla="*/ 2485 h 7269"/>
              <a:gd name="T8" fmla="*/ 2736 w 7507"/>
              <a:gd name="T9" fmla="*/ 1117 h 7269"/>
              <a:gd name="T10" fmla="*/ 1858 w 7507"/>
              <a:gd name="T11" fmla="*/ 920 h 7269"/>
              <a:gd name="T12" fmla="*/ 768 w 7507"/>
              <a:gd name="T13" fmla="*/ 1284 h 7269"/>
              <a:gd name="T14" fmla="*/ 134 w 7507"/>
              <a:gd name="T15" fmla="*/ 3152 h 7269"/>
              <a:gd name="T16" fmla="*/ 1102 w 7507"/>
              <a:gd name="T17" fmla="*/ 4953 h 7269"/>
              <a:gd name="T18" fmla="*/ 6354 w 7507"/>
              <a:gd name="T19" fmla="*/ 7268 h 7269"/>
              <a:gd name="T20" fmla="*/ 6772 w 7507"/>
              <a:gd name="T21" fmla="*/ 7255 h 7269"/>
              <a:gd name="T22" fmla="*/ 6806 w 7507"/>
              <a:gd name="T23" fmla="*/ 5154 h 7269"/>
              <a:gd name="T24" fmla="*/ 7406 w 7507"/>
              <a:gd name="T25" fmla="*/ 3019 h 7269"/>
              <a:gd name="T26" fmla="*/ 7139 w 7507"/>
              <a:gd name="T27" fmla="*/ 884 h 7269"/>
              <a:gd name="T28" fmla="*/ 5662 w 7507"/>
              <a:gd name="T29" fmla="*/ 1 h 7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07" h="7269" extrusionOk="0">
                <a:moveTo>
                  <a:pt x="5662" y="1"/>
                </a:moveTo>
                <a:cubicBezTo>
                  <a:pt x="5542" y="1"/>
                  <a:pt x="5423" y="16"/>
                  <a:pt x="5305" y="50"/>
                </a:cubicBezTo>
                <a:cubicBezTo>
                  <a:pt x="4838" y="183"/>
                  <a:pt x="4471" y="584"/>
                  <a:pt x="4304" y="1017"/>
                </a:cubicBezTo>
                <a:cubicBezTo>
                  <a:pt x="4137" y="1451"/>
                  <a:pt x="4137" y="2018"/>
                  <a:pt x="4237" y="2485"/>
                </a:cubicBezTo>
                <a:cubicBezTo>
                  <a:pt x="3837" y="1885"/>
                  <a:pt x="3337" y="1384"/>
                  <a:pt x="2736" y="1117"/>
                </a:cubicBezTo>
                <a:cubicBezTo>
                  <a:pt x="2463" y="988"/>
                  <a:pt x="2158" y="920"/>
                  <a:pt x="1858" y="920"/>
                </a:cubicBezTo>
                <a:cubicBezTo>
                  <a:pt x="1461" y="920"/>
                  <a:pt x="1071" y="1038"/>
                  <a:pt x="768" y="1284"/>
                </a:cubicBezTo>
                <a:cubicBezTo>
                  <a:pt x="234" y="1684"/>
                  <a:pt x="1" y="2485"/>
                  <a:pt x="134" y="3152"/>
                </a:cubicBezTo>
                <a:cubicBezTo>
                  <a:pt x="268" y="3819"/>
                  <a:pt x="635" y="4453"/>
                  <a:pt x="1102" y="4953"/>
                </a:cubicBezTo>
                <a:cubicBezTo>
                  <a:pt x="2411" y="6388"/>
                  <a:pt x="4362" y="7268"/>
                  <a:pt x="6354" y="7268"/>
                </a:cubicBezTo>
                <a:cubicBezTo>
                  <a:pt x="6493" y="7268"/>
                  <a:pt x="6633" y="7264"/>
                  <a:pt x="6772" y="7255"/>
                </a:cubicBezTo>
                <a:cubicBezTo>
                  <a:pt x="6505" y="6521"/>
                  <a:pt x="6606" y="5787"/>
                  <a:pt x="6806" y="5154"/>
                </a:cubicBezTo>
                <a:cubicBezTo>
                  <a:pt x="6972" y="4453"/>
                  <a:pt x="7273" y="3719"/>
                  <a:pt x="7406" y="3019"/>
                </a:cubicBezTo>
                <a:cubicBezTo>
                  <a:pt x="7506" y="2318"/>
                  <a:pt x="7506" y="1518"/>
                  <a:pt x="7139" y="884"/>
                </a:cubicBezTo>
                <a:cubicBezTo>
                  <a:pt x="6834" y="384"/>
                  <a:pt x="6252" y="1"/>
                  <a:pt x="5662" y="1"/>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7" name="Google Shape;498;p17"/>
          <p:cNvSpPr>
            <a:spLocks/>
          </p:cNvSpPr>
          <p:nvPr/>
        </p:nvSpPr>
        <p:spPr bwMode="auto">
          <a:xfrm flipH="1">
            <a:off x="712790" y="3321050"/>
            <a:ext cx="325437" cy="322263"/>
          </a:xfrm>
          <a:custGeom>
            <a:avLst/>
            <a:gdLst>
              <a:gd name="T0" fmla="*/ 3220 w 13043"/>
              <a:gd name="T1" fmla="*/ 0 h 12862"/>
              <a:gd name="T2" fmla="*/ 667 w 13043"/>
              <a:gd name="T3" fmla="*/ 1597 h 12862"/>
              <a:gd name="T4" fmla="*/ 234 w 13043"/>
              <a:gd name="T5" fmla="*/ 5333 h 12862"/>
              <a:gd name="T6" fmla="*/ 1234 w 13043"/>
              <a:gd name="T7" fmla="*/ 9002 h 12862"/>
              <a:gd name="T8" fmla="*/ 1201 w 13043"/>
              <a:gd name="T9" fmla="*/ 12838 h 12862"/>
              <a:gd name="T10" fmla="*/ 1937 w 13043"/>
              <a:gd name="T11" fmla="*/ 12861 h 12862"/>
              <a:gd name="T12" fmla="*/ 11108 w 13043"/>
              <a:gd name="T13" fmla="*/ 8768 h 12862"/>
              <a:gd name="T14" fmla="*/ 12843 w 13043"/>
              <a:gd name="T15" fmla="*/ 5599 h 12862"/>
              <a:gd name="T16" fmla="*/ 11742 w 13043"/>
              <a:gd name="T17" fmla="*/ 2330 h 12862"/>
              <a:gd name="T18" fmla="*/ 9808 w 13043"/>
              <a:gd name="T19" fmla="*/ 1690 h 12862"/>
              <a:gd name="T20" fmla="*/ 8340 w 13043"/>
              <a:gd name="T21" fmla="*/ 1997 h 12862"/>
              <a:gd name="T22" fmla="*/ 5704 w 13043"/>
              <a:gd name="T23" fmla="*/ 4399 h 12862"/>
              <a:gd name="T24" fmla="*/ 5571 w 13043"/>
              <a:gd name="T25" fmla="*/ 1830 h 12862"/>
              <a:gd name="T26" fmla="*/ 3870 w 13043"/>
              <a:gd name="T27" fmla="*/ 96 h 12862"/>
              <a:gd name="T28" fmla="*/ 3220 w 13043"/>
              <a:gd name="T29" fmla="*/ 0 h 12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43" h="12862" extrusionOk="0">
                <a:moveTo>
                  <a:pt x="3220" y="0"/>
                </a:moveTo>
                <a:cubicBezTo>
                  <a:pt x="2199" y="0"/>
                  <a:pt x="1162" y="663"/>
                  <a:pt x="667" y="1597"/>
                </a:cubicBezTo>
                <a:cubicBezTo>
                  <a:pt x="34" y="2697"/>
                  <a:pt x="0" y="4065"/>
                  <a:pt x="234" y="5333"/>
                </a:cubicBezTo>
                <a:cubicBezTo>
                  <a:pt x="501" y="6567"/>
                  <a:pt x="934" y="7768"/>
                  <a:pt x="1234" y="9002"/>
                </a:cubicBezTo>
                <a:cubicBezTo>
                  <a:pt x="1501" y="10269"/>
                  <a:pt x="1601" y="11604"/>
                  <a:pt x="1201" y="12838"/>
                </a:cubicBezTo>
                <a:cubicBezTo>
                  <a:pt x="1446" y="12854"/>
                  <a:pt x="1691" y="12861"/>
                  <a:pt x="1937" y="12861"/>
                </a:cubicBezTo>
                <a:cubicBezTo>
                  <a:pt x="5372" y="12861"/>
                  <a:pt x="8836" y="11352"/>
                  <a:pt x="11108" y="8768"/>
                </a:cubicBezTo>
                <a:cubicBezTo>
                  <a:pt x="11909" y="7868"/>
                  <a:pt x="12609" y="6834"/>
                  <a:pt x="12843" y="5599"/>
                </a:cubicBezTo>
                <a:cubicBezTo>
                  <a:pt x="13043" y="4399"/>
                  <a:pt x="12709" y="3064"/>
                  <a:pt x="11742" y="2330"/>
                </a:cubicBezTo>
                <a:cubicBezTo>
                  <a:pt x="11185" y="1889"/>
                  <a:pt x="10496" y="1690"/>
                  <a:pt x="9808" y="1690"/>
                </a:cubicBezTo>
                <a:cubicBezTo>
                  <a:pt x="9300" y="1690"/>
                  <a:pt x="8793" y="1799"/>
                  <a:pt x="8340" y="1997"/>
                </a:cubicBezTo>
                <a:cubicBezTo>
                  <a:pt x="7205" y="2431"/>
                  <a:pt x="6371" y="3365"/>
                  <a:pt x="5704" y="4399"/>
                </a:cubicBezTo>
                <a:cubicBezTo>
                  <a:pt x="5871" y="3565"/>
                  <a:pt x="5871" y="2597"/>
                  <a:pt x="5571" y="1830"/>
                </a:cubicBezTo>
                <a:cubicBezTo>
                  <a:pt x="5271" y="1030"/>
                  <a:pt x="4670" y="362"/>
                  <a:pt x="3870" y="96"/>
                </a:cubicBezTo>
                <a:cubicBezTo>
                  <a:pt x="3658" y="31"/>
                  <a:pt x="3439" y="0"/>
                  <a:pt x="3220"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grpSp>
        <p:nvGrpSpPr>
          <p:cNvPr id="8" name="Google Shape;499;p17"/>
          <p:cNvGrpSpPr>
            <a:grpSpLocks/>
          </p:cNvGrpSpPr>
          <p:nvPr/>
        </p:nvGrpSpPr>
        <p:grpSpPr bwMode="auto">
          <a:xfrm rot="683518">
            <a:off x="8629652" y="4135439"/>
            <a:ext cx="974725" cy="1279525"/>
            <a:chOff x="1324450" y="3346550"/>
            <a:chExt cx="974050" cy="1279575"/>
          </a:xfrm>
        </p:grpSpPr>
        <p:sp>
          <p:nvSpPr>
            <p:cNvPr id="9" name="Google Shape;500;p17"/>
            <p:cNvSpPr>
              <a:spLocks/>
            </p:cNvSpPr>
            <p:nvPr/>
          </p:nvSpPr>
          <p:spPr bwMode="auto">
            <a:xfrm>
              <a:off x="1590475" y="3463500"/>
              <a:ext cx="243275" cy="283825"/>
            </a:xfrm>
            <a:custGeom>
              <a:avLst/>
              <a:gdLst>
                <a:gd name="T0" fmla="*/ 5113 w 9731"/>
                <a:gd name="T1" fmla="*/ 1 h 11353"/>
                <a:gd name="T2" fmla="*/ 4871 w 9731"/>
                <a:gd name="T3" fmla="*/ 11 h 11353"/>
                <a:gd name="T4" fmla="*/ 7506 w 9731"/>
                <a:gd name="T5" fmla="*/ 11352 h 11353"/>
                <a:gd name="T6" fmla="*/ 5113 w 9731"/>
                <a:gd name="T7" fmla="*/ 1 h 11353"/>
              </a:gdLst>
              <a:ahLst/>
              <a:cxnLst>
                <a:cxn ang="0">
                  <a:pos x="T0" y="T1"/>
                </a:cxn>
                <a:cxn ang="0">
                  <a:pos x="T2" y="T3"/>
                </a:cxn>
                <a:cxn ang="0">
                  <a:pos x="T4" y="T5"/>
                </a:cxn>
                <a:cxn ang="0">
                  <a:pos x="T6" y="T7"/>
                </a:cxn>
              </a:cxnLst>
              <a:rect l="0" t="0" r="r" b="b"/>
              <a:pathLst>
                <a:path w="9731" h="11353" extrusionOk="0">
                  <a:moveTo>
                    <a:pt x="5113" y="1"/>
                  </a:moveTo>
                  <a:cubicBezTo>
                    <a:pt x="5034" y="1"/>
                    <a:pt x="4953" y="4"/>
                    <a:pt x="4871" y="11"/>
                  </a:cubicBezTo>
                  <a:cubicBezTo>
                    <a:pt x="0" y="378"/>
                    <a:pt x="7506" y="11352"/>
                    <a:pt x="7506" y="11352"/>
                  </a:cubicBezTo>
                  <a:cubicBezTo>
                    <a:pt x="7506" y="11352"/>
                    <a:pt x="9731" y="1"/>
                    <a:pt x="5113"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10" name="Google Shape;501;p17"/>
            <p:cNvSpPr>
              <a:spLocks/>
            </p:cNvSpPr>
            <p:nvPr/>
          </p:nvSpPr>
          <p:spPr bwMode="auto">
            <a:xfrm>
              <a:off x="1749200" y="3608725"/>
              <a:ext cx="242425" cy="290375"/>
            </a:xfrm>
            <a:custGeom>
              <a:avLst/>
              <a:gdLst>
                <a:gd name="T0" fmla="*/ 4613 w 9697"/>
                <a:gd name="T1" fmla="*/ 0 h 11615"/>
                <a:gd name="T2" fmla="*/ 5693 w 9697"/>
                <a:gd name="T3" fmla="*/ 11614 h 11615"/>
                <a:gd name="T4" fmla="*/ 4793 w 9697"/>
                <a:gd name="T5" fmla="*/ 6 h 11615"/>
                <a:gd name="T6" fmla="*/ 4613 w 9697"/>
                <a:gd name="T7" fmla="*/ 0 h 11615"/>
              </a:gdLst>
              <a:ahLst/>
              <a:cxnLst>
                <a:cxn ang="0">
                  <a:pos x="T0" y="T1"/>
                </a:cxn>
                <a:cxn ang="0">
                  <a:pos x="T2" y="T3"/>
                </a:cxn>
                <a:cxn ang="0">
                  <a:pos x="T4" y="T5"/>
                </a:cxn>
                <a:cxn ang="0">
                  <a:pos x="T6" y="T7"/>
                </a:cxn>
              </a:cxnLst>
              <a:rect l="0" t="0" r="r" b="b"/>
              <a:pathLst>
                <a:path w="9697" h="11615" extrusionOk="0">
                  <a:moveTo>
                    <a:pt x="4613" y="0"/>
                  </a:moveTo>
                  <a:cubicBezTo>
                    <a:pt x="0" y="0"/>
                    <a:pt x="5693" y="11614"/>
                    <a:pt x="5693" y="11614"/>
                  </a:cubicBezTo>
                  <a:cubicBezTo>
                    <a:pt x="5693" y="11614"/>
                    <a:pt x="9696" y="373"/>
                    <a:pt x="4793" y="6"/>
                  </a:cubicBezTo>
                  <a:cubicBezTo>
                    <a:pt x="4731" y="2"/>
                    <a:pt x="4671" y="0"/>
                    <a:pt x="4613"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11" name="Google Shape;502;p17"/>
            <p:cNvSpPr>
              <a:spLocks/>
            </p:cNvSpPr>
            <p:nvPr/>
          </p:nvSpPr>
          <p:spPr bwMode="auto">
            <a:xfrm>
              <a:off x="1903575" y="3725100"/>
              <a:ext cx="228150" cy="290750"/>
            </a:xfrm>
            <a:custGeom>
              <a:avLst/>
              <a:gdLst>
                <a:gd name="T0" fmla="*/ 3714 w 9126"/>
                <a:gd name="T1" fmla="*/ 0 h 11630"/>
                <a:gd name="T2" fmla="*/ 2654 w 9126"/>
                <a:gd name="T3" fmla="*/ 11629 h 11630"/>
                <a:gd name="T4" fmla="*/ 4422 w 9126"/>
                <a:gd name="T5" fmla="*/ 121 h 11630"/>
                <a:gd name="T6" fmla="*/ 3714 w 9126"/>
                <a:gd name="T7" fmla="*/ 0 h 11630"/>
              </a:gdLst>
              <a:ahLst/>
              <a:cxnLst>
                <a:cxn ang="0">
                  <a:pos x="T0" y="T1"/>
                </a:cxn>
                <a:cxn ang="0">
                  <a:pos x="T2" y="T3"/>
                </a:cxn>
                <a:cxn ang="0">
                  <a:pos x="T4" y="T5"/>
                </a:cxn>
                <a:cxn ang="0">
                  <a:pos x="T6" y="T7"/>
                </a:cxn>
              </a:cxnLst>
              <a:rect l="0" t="0" r="r" b="b"/>
              <a:pathLst>
                <a:path w="9126" h="11630" extrusionOk="0">
                  <a:moveTo>
                    <a:pt x="3714" y="0"/>
                  </a:moveTo>
                  <a:cubicBezTo>
                    <a:pt x="0" y="0"/>
                    <a:pt x="2654" y="11629"/>
                    <a:pt x="2654" y="11629"/>
                  </a:cubicBezTo>
                  <a:cubicBezTo>
                    <a:pt x="2654" y="11629"/>
                    <a:pt x="9125" y="1622"/>
                    <a:pt x="4422" y="121"/>
                  </a:cubicBezTo>
                  <a:cubicBezTo>
                    <a:pt x="4164" y="39"/>
                    <a:pt x="3928" y="0"/>
                    <a:pt x="371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12" name="Google Shape;503;p17"/>
            <p:cNvSpPr>
              <a:spLocks/>
            </p:cNvSpPr>
            <p:nvPr/>
          </p:nvSpPr>
          <p:spPr bwMode="auto">
            <a:xfrm>
              <a:off x="2026150" y="3841500"/>
              <a:ext cx="215650" cy="281075"/>
            </a:xfrm>
            <a:custGeom>
              <a:avLst/>
              <a:gdLst>
                <a:gd name="T0" fmla="*/ 3334 w 8626"/>
                <a:gd name="T1" fmla="*/ 0 h 11243"/>
                <a:gd name="T2" fmla="*/ 453 w 8626"/>
                <a:gd name="T3" fmla="*/ 11243 h 11243"/>
                <a:gd name="T4" fmla="*/ 4289 w 8626"/>
                <a:gd name="T5" fmla="*/ 268 h 11243"/>
                <a:gd name="T6" fmla="*/ 3334 w 8626"/>
                <a:gd name="T7" fmla="*/ 0 h 11243"/>
              </a:gdLst>
              <a:ahLst/>
              <a:cxnLst>
                <a:cxn ang="0">
                  <a:pos x="T0" y="T1"/>
                </a:cxn>
                <a:cxn ang="0">
                  <a:pos x="T2" y="T3"/>
                </a:cxn>
                <a:cxn ang="0">
                  <a:pos x="T4" y="T5"/>
                </a:cxn>
                <a:cxn ang="0">
                  <a:pos x="T6" y="T7"/>
                </a:cxn>
              </a:cxnLst>
              <a:rect l="0" t="0" r="r" b="b"/>
              <a:pathLst>
                <a:path w="8626" h="11243" extrusionOk="0">
                  <a:moveTo>
                    <a:pt x="3334" y="0"/>
                  </a:moveTo>
                  <a:cubicBezTo>
                    <a:pt x="1" y="0"/>
                    <a:pt x="453" y="11243"/>
                    <a:pt x="453" y="11243"/>
                  </a:cubicBezTo>
                  <a:cubicBezTo>
                    <a:pt x="453" y="11243"/>
                    <a:pt x="8625" y="2570"/>
                    <a:pt x="4289" y="268"/>
                  </a:cubicBezTo>
                  <a:cubicBezTo>
                    <a:pt x="3940" y="85"/>
                    <a:pt x="3623" y="0"/>
                    <a:pt x="3334"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13" name="Google Shape;504;p17"/>
            <p:cNvSpPr>
              <a:spLocks/>
            </p:cNvSpPr>
            <p:nvPr/>
          </p:nvSpPr>
          <p:spPr bwMode="auto">
            <a:xfrm>
              <a:off x="2093450" y="4010475"/>
              <a:ext cx="173375" cy="224700"/>
            </a:xfrm>
            <a:custGeom>
              <a:avLst/>
              <a:gdLst>
                <a:gd name="T0" fmla="*/ 2668 w 6935"/>
                <a:gd name="T1" fmla="*/ 1 h 8988"/>
                <a:gd name="T2" fmla="*/ 396 w 6935"/>
                <a:gd name="T3" fmla="*/ 8987 h 8988"/>
                <a:gd name="T4" fmla="*/ 3432 w 6935"/>
                <a:gd name="T5" fmla="*/ 214 h 8988"/>
                <a:gd name="T6" fmla="*/ 2668 w 6935"/>
                <a:gd name="T7" fmla="*/ 1 h 8988"/>
              </a:gdLst>
              <a:ahLst/>
              <a:cxnLst>
                <a:cxn ang="0">
                  <a:pos x="T0" y="T1"/>
                </a:cxn>
                <a:cxn ang="0">
                  <a:pos x="T2" y="T3"/>
                </a:cxn>
                <a:cxn ang="0">
                  <a:pos x="T4" y="T5"/>
                </a:cxn>
                <a:cxn ang="0">
                  <a:pos x="T6" y="T7"/>
                </a:cxn>
              </a:cxnLst>
              <a:rect l="0" t="0" r="r" b="b"/>
              <a:pathLst>
                <a:path w="6935" h="8988" extrusionOk="0">
                  <a:moveTo>
                    <a:pt x="2668" y="1"/>
                  </a:moveTo>
                  <a:cubicBezTo>
                    <a:pt x="0" y="1"/>
                    <a:pt x="396" y="8987"/>
                    <a:pt x="396" y="8987"/>
                  </a:cubicBezTo>
                  <a:cubicBezTo>
                    <a:pt x="396" y="8987"/>
                    <a:pt x="6934" y="2049"/>
                    <a:pt x="3432" y="214"/>
                  </a:cubicBezTo>
                  <a:cubicBezTo>
                    <a:pt x="3153" y="68"/>
                    <a:pt x="2899" y="1"/>
                    <a:pt x="266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14" name="Google Shape;505;p17"/>
            <p:cNvSpPr>
              <a:spLocks/>
            </p:cNvSpPr>
            <p:nvPr/>
          </p:nvSpPr>
          <p:spPr bwMode="auto">
            <a:xfrm>
              <a:off x="2147125" y="4158450"/>
              <a:ext cx="136375" cy="177625"/>
            </a:xfrm>
            <a:custGeom>
              <a:avLst/>
              <a:gdLst>
                <a:gd name="T0" fmla="*/ 2120 w 5455"/>
                <a:gd name="T1" fmla="*/ 1 h 7105"/>
                <a:gd name="T2" fmla="*/ 284 w 5455"/>
                <a:gd name="T3" fmla="*/ 7104 h 7105"/>
                <a:gd name="T4" fmla="*/ 2719 w 5455"/>
                <a:gd name="T5" fmla="*/ 166 h 7105"/>
                <a:gd name="T6" fmla="*/ 2120 w 5455"/>
                <a:gd name="T7" fmla="*/ 1 h 7105"/>
              </a:gdLst>
              <a:ahLst/>
              <a:cxnLst>
                <a:cxn ang="0">
                  <a:pos x="T0" y="T1"/>
                </a:cxn>
                <a:cxn ang="0">
                  <a:pos x="T2" y="T3"/>
                </a:cxn>
                <a:cxn ang="0">
                  <a:pos x="T4" y="T5"/>
                </a:cxn>
                <a:cxn ang="0">
                  <a:pos x="T6" y="T7"/>
                </a:cxn>
              </a:cxnLst>
              <a:rect l="0" t="0" r="r" b="b"/>
              <a:pathLst>
                <a:path w="5455" h="7105" extrusionOk="0">
                  <a:moveTo>
                    <a:pt x="2120" y="1"/>
                  </a:moveTo>
                  <a:cubicBezTo>
                    <a:pt x="1" y="1"/>
                    <a:pt x="284" y="7104"/>
                    <a:pt x="284" y="7104"/>
                  </a:cubicBezTo>
                  <a:cubicBezTo>
                    <a:pt x="284" y="7104"/>
                    <a:pt x="5454" y="1634"/>
                    <a:pt x="2719" y="166"/>
                  </a:cubicBezTo>
                  <a:cubicBezTo>
                    <a:pt x="2501" y="53"/>
                    <a:pt x="2301" y="1"/>
                    <a:pt x="2120"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15" name="Google Shape;506;p17"/>
            <p:cNvSpPr>
              <a:spLocks/>
            </p:cNvSpPr>
            <p:nvPr/>
          </p:nvSpPr>
          <p:spPr bwMode="auto">
            <a:xfrm>
              <a:off x="1511000" y="3639075"/>
              <a:ext cx="295475" cy="147500"/>
            </a:xfrm>
            <a:custGeom>
              <a:avLst/>
              <a:gdLst>
                <a:gd name="T0" fmla="*/ 2745 w 11819"/>
                <a:gd name="T1" fmla="*/ 0 h 5900"/>
                <a:gd name="T2" fmla="*/ 1111 w 11819"/>
                <a:gd name="T3" fmla="*/ 1360 h 5900"/>
                <a:gd name="T4" fmla="*/ 11486 w 11819"/>
                <a:gd name="T5" fmla="*/ 5900 h 5900"/>
                <a:gd name="T6" fmla="*/ 11819 w 11819"/>
                <a:gd name="T7" fmla="*/ 5897 h 5900"/>
                <a:gd name="T8" fmla="*/ 2745 w 11819"/>
                <a:gd name="T9" fmla="*/ 0 h 5900"/>
              </a:gdLst>
              <a:ahLst/>
              <a:cxnLst>
                <a:cxn ang="0">
                  <a:pos x="T0" y="T1"/>
                </a:cxn>
                <a:cxn ang="0">
                  <a:pos x="T2" y="T3"/>
                </a:cxn>
                <a:cxn ang="0">
                  <a:pos x="T4" y="T5"/>
                </a:cxn>
                <a:cxn ang="0">
                  <a:pos x="T6" y="T7"/>
                </a:cxn>
                <a:cxn ang="0">
                  <a:pos x="T8" y="T9"/>
                </a:cxn>
              </a:cxnLst>
              <a:rect l="0" t="0" r="r" b="b"/>
              <a:pathLst>
                <a:path w="11819" h="5900" extrusionOk="0">
                  <a:moveTo>
                    <a:pt x="2745" y="0"/>
                  </a:moveTo>
                  <a:cubicBezTo>
                    <a:pt x="1958" y="0"/>
                    <a:pt x="1363" y="387"/>
                    <a:pt x="1111" y="1360"/>
                  </a:cubicBezTo>
                  <a:cubicBezTo>
                    <a:pt x="0" y="5683"/>
                    <a:pt x="9562" y="5900"/>
                    <a:pt x="11486" y="5900"/>
                  </a:cubicBezTo>
                  <a:cubicBezTo>
                    <a:pt x="11700" y="5900"/>
                    <a:pt x="11819" y="5897"/>
                    <a:pt x="11819" y="5897"/>
                  </a:cubicBezTo>
                  <a:cubicBezTo>
                    <a:pt x="11819" y="5897"/>
                    <a:pt x="5816" y="0"/>
                    <a:pt x="274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16" name="Google Shape;507;p17"/>
            <p:cNvSpPr>
              <a:spLocks/>
            </p:cNvSpPr>
            <p:nvPr/>
          </p:nvSpPr>
          <p:spPr bwMode="auto">
            <a:xfrm>
              <a:off x="1624675" y="3791100"/>
              <a:ext cx="298550" cy="158025"/>
            </a:xfrm>
            <a:custGeom>
              <a:avLst/>
              <a:gdLst>
                <a:gd name="T0" fmla="*/ 3045 w 11942"/>
                <a:gd name="T1" fmla="*/ 1 h 6321"/>
                <a:gd name="T2" fmla="*/ 1468 w 11942"/>
                <a:gd name="T3" fmla="*/ 1284 h 6321"/>
                <a:gd name="T4" fmla="*/ 11942 w 11942"/>
                <a:gd name="T5" fmla="*/ 6321 h 6321"/>
                <a:gd name="T6" fmla="*/ 3045 w 11942"/>
                <a:gd name="T7" fmla="*/ 1 h 6321"/>
              </a:gdLst>
              <a:ahLst/>
              <a:cxnLst>
                <a:cxn ang="0">
                  <a:pos x="T0" y="T1"/>
                </a:cxn>
                <a:cxn ang="0">
                  <a:pos x="T2" y="T3"/>
                </a:cxn>
                <a:cxn ang="0">
                  <a:pos x="T4" y="T5"/>
                </a:cxn>
                <a:cxn ang="0">
                  <a:pos x="T6" y="T7"/>
                </a:cxn>
              </a:cxnLst>
              <a:rect l="0" t="0" r="r" b="b"/>
              <a:pathLst>
                <a:path w="11942" h="6321" extrusionOk="0">
                  <a:moveTo>
                    <a:pt x="3045" y="1"/>
                  </a:moveTo>
                  <a:cubicBezTo>
                    <a:pt x="2313" y="1"/>
                    <a:pt x="1747" y="369"/>
                    <a:pt x="1468" y="1284"/>
                  </a:cubicBezTo>
                  <a:cubicBezTo>
                    <a:pt x="0" y="5987"/>
                    <a:pt x="11942" y="6321"/>
                    <a:pt x="11942" y="6321"/>
                  </a:cubicBezTo>
                  <a:cubicBezTo>
                    <a:pt x="11942" y="6321"/>
                    <a:pt x="6076" y="1"/>
                    <a:pt x="3045"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17" name="Google Shape;508;p17"/>
            <p:cNvSpPr>
              <a:spLocks/>
            </p:cNvSpPr>
            <p:nvPr/>
          </p:nvSpPr>
          <p:spPr bwMode="auto">
            <a:xfrm>
              <a:off x="1703850" y="3945525"/>
              <a:ext cx="287775" cy="119525"/>
            </a:xfrm>
            <a:custGeom>
              <a:avLst/>
              <a:gdLst>
                <a:gd name="T0" fmla="*/ 2065 w 11511"/>
                <a:gd name="T1" fmla="*/ 0 h 4781"/>
                <a:gd name="T2" fmla="*/ 169 w 11511"/>
                <a:gd name="T3" fmla="*/ 1678 h 4781"/>
                <a:gd name="T4" fmla="*/ 5773 w 11511"/>
                <a:gd name="T5" fmla="*/ 4780 h 4781"/>
                <a:gd name="T6" fmla="*/ 11510 w 11511"/>
                <a:gd name="T7" fmla="*/ 4180 h 4781"/>
                <a:gd name="T8" fmla="*/ 2065 w 11511"/>
                <a:gd name="T9" fmla="*/ 0 h 4781"/>
              </a:gdLst>
              <a:ahLst/>
              <a:cxnLst>
                <a:cxn ang="0">
                  <a:pos x="T0" y="T1"/>
                </a:cxn>
                <a:cxn ang="0">
                  <a:pos x="T2" y="T3"/>
                </a:cxn>
                <a:cxn ang="0">
                  <a:pos x="T4" y="T5"/>
                </a:cxn>
                <a:cxn ang="0">
                  <a:pos x="T6" y="T7"/>
                </a:cxn>
                <a:cxn ang="0">
                  <a:pos x="T8" y="T9"/>
                </a:cxn>
              </a:cxnLst>
              <a:rect l="0" t="0" r="r" b="b"/>
              <a:pathLst>
                <a:path w="11511" h="4781" extrusionOk="0">
                  <a:moveTo>
                    <a:pt x="2065" y="0"/>
                  </a:moveTo>
                  <a:cubicBezTo>
                    <a:pt x="995" y="0"/>
                    <a:pt x="252" y="458"/>
                    <a:pt x="169" y="1678"/>
                  </a:cubicBezTo>
                  <a:cubicBezTo>
                    <a:pt x="1" y="4163"/>
                    <a:pt x="2876" y="4780"/>
                    <a:pt x="5773" y="4780"/>
                  </a:cubicBezTo>
                  <a:cubicBezTo>
                    <a:pt x="8631" y="4780"/>
                    <a:pt x="11510" y="4180"/>
                    <a:pt x="11510" y="4180"/>
                  </a:cubicBezTo>
                  <a:cubicBezTo>
                    <a:pt x="11510" y="4180"/>
                    <a:pt x="5297" y="0"/>
                    <a:pt x="206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18" name="Google Shape;509;p17"/>
            <p:cNvSpPr>
              <a:spLocks/>
            </p:cNvSpPr>
            <p:nvPr/>
          </p:nvSpPr>
          <p:spPr bwMode="auto">
            <a:xfrm>
              <a:off x="1760025" y="4087225"/>
              <a:ext cx="295800" cy="109250"/>
            </a:xfrm>
            <a:custGeom>
              <a:avLst/>
              <a:gdLst>
                <a:gd name="T0" fmla="*/ 2678 w 11832"/>
                <a:gd name="T1" fmla="*/ 1 h 4370"/>
                <a:gd name="T2" fmla="*/ 190 w 11832"/>
                <a:gd name="T3" fmla="*/ 2081 h 4370"/>
                <a:gd name="T4" fmla="*/ 3762 w 11832"/>
                <a:gd name="T5" fmla="*/ 4369 h 4370"/>
                <a:gd name="T6" fmla="*/ 11832 w 11832"/>
                <a:gd name="T7" fmla="*/ 2481 h 4370"/>
                <a:gd name="T8" fmla="*/ 2678 w 11832"/>
                <a:gd name="T9" fmla="*/ 1 h 4370"/>
              </a:gdLst>
              <a:ahLst/>
              <a:cxnLst>
                <a:cxn ang="0">
                  <a:pos x="T0" y="T1"/>
                </a:cxn>
                <a:cxn ang="0">
                  <a:pos x="T2" y="T3"/>
                </a:cxn>
                <a:cxn ang="0">
                  <a:pos x="T4" y="T5"/>
                </a:cxn>
                <a:cxn ang="0">
                  <a:pos x="T6" y="T7"/>
                </a:cxn>
                <a:cxn ang="0">
                  <a:pos x="T8" y="T9"/>
                </a:cxn>
              </a:cxnLst>
              <a:rect l="0" t="0" r="r" b="b"/>
              <a:pathLst>
                <a:path w="11832" h="4370" extrusionOk="0">
                  <a:moveTo>
                    <a:pt x="2678" y="1"/>
                  </a:moveTo>
                  <a:cubicBezTo>
                    <a:pt x="1094" y="1"/>
                    <a:pt x="0" y="531"/>
                    <a:pt x="190" y="2081"/>
                  </a:cubicBezTo>
                  <a:cubicBezTo>
                    <a:pt x="390" y="3810"/>
                    <a:pt x="1896" y="4369"/>
                    <a:pt x="3762" y="4369"/>
                  </a:cubicBezTo>
                  <a:cubicBezTo>
                    <a:pt x="7189" y="4369"/>
                    <a:pt x="11832" y="2481"/>
                    <a:pt x="11832" y="2481"/>
                  </a:cubicBezTo>
                  <a:cubicBezTo>
                    <a:pt x="11832" y="2481"/>
                    <a:pt x="6106" y="1"/>
                    <a:pt x="267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19" name="Google Shape;510;p17"/>
            <p:cNvSpPr>
              <a:spLocks/>
            </p:cNvSpPr>
            <p:nvPr/>
          </p:nvSpPr>
          <p:spPr bwMode="auto">
            <a:xfrm>
              <a:off x="1879225" y="4205975"/>
              <a:ext cx="235825" cy="87325"/>
            </a:xfrm>
            <a:custGeom>
              <a:avLst/>
              <a:gdLst>
                <a:gd name="T0" fmla="*/ 2124 w 9433"/>
                <a:gd name="T1" fmla="*/ 1 h 3493"/>
                <a:gd name="T2" fmla="*/ 159 w 9433"/>
                <a:gd name="T3" fmla="*/ 1667 h 3493"/>
                <a:gd name="T4" fmla="*/ 3008 w 9433"/>
                <a:gd name="T5" fmla="*/ 3493 h 3493"/>
                <a:gd name="T6" fmla="*/ 9432 w 9433"/>
                <a:gd name="T7" fmla="*/ 2001 h 3493"/>
                <a:gd name="T8" fmla="*/ 2124 w 9433"/>
                <a:gd name="T9" fmla="*/ 1 h 3493"/>
              </a:gdLst>
              <a:ahLst/>
              <a:cxnLst>
                <a:cxn ang="0">
                  <a:pos x="T0" y="T1"/>
                </a:cxn>
                <a:cxn ang="0">
                  <a:pos x="T2" y="T3"/>
                </a:cxn>
                <a:cxn ang="0">
                  <a:pos x="T4" y="T5"/>
                </a:cxn>
                <a:cxn ang="0">
                  <a:pos x="T6" y="T7"/>
                </a:cxn>
                <a:cxn ang="0">
                  <a:pos x="T8" y="T9"/>
                </a:cxn>
              </a:cxnLst>
              <a:rect l="0" t="0" r="r" b="b"/>
              <a:pathLst>
                <a:path w="9433" h="3493" extrusionOk="0">
                  <a:moveTo>
                    <a:pt x="2124" y="1"/>
                  </a:moveTo>
                  <a:cubicBezTo>
                    <a:pt x="866" y="1"/>
                    <a:pt x="1" y="426"/>
                    <a:pt x="159" y="1667"/>
                  </a:cubicBezTo>
                  <a:cubicBezTo>
                    <a:pt x="312" y="3047"/>
                    <a:pt x="1516" y="3493"/>
                    <a:pt x="3008" y="3493"/>
                  </a:cubicBezTo>
                  <a:cubicBezTo>
                    <a:pt x="5737" y="3493"/>
                    <a:pt x="9432" y="2001"/>
                    <a:pt x="9432" y="2001"/>
                  </a:cubicBezTo>
                  <a:cubicBezTo>
                    <a:pt x="9432" y="2001"/>
                    <a:pt x="4853" y="1"/>
                    <a:pt x="2124"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20" name="Google Shape;511;p17"/>
            <p:cNvSpPr>
              <a:spLocks/>
            </p:cNvSpPr>
            <p:nvPr/>
          </p:nvSpPr>
          <p:spPr bwMode="auto">
            <a:xfrm>
              <a:off x="1986600" y="4299800"/>
              <a:ext cx="181800" cy="72850"/>
            </a:xfrm>
            <a:custGeom>
              <a:avLst/>
              <a:gdLst>
                <a:gd name="T0" fmla="*/ 1292 w 7272"/>
                <a:gd name="T1" fmla="*/ 0 h 2914"/>
                <a:gd name="T2" fmla="*/ 0 w 7272"/>
                <a:gd name="T3" fmla="*/ 1150 h 2914"/>
                <a:gd name="T4" fmla="*/ 2977 w 7272"/>
                <a:gd name="T5" fmla="*/ 2914 h 2914"/>
                <a:gd name="T6" fmla="*/ 7272 w 7272"/>
                <a:gd name="T7" fmla="*/ 2284 h 2914"/>
                <a:gd name="T8" fmla="*/ 1292 w 7272"/>
                <a:gd name="T9" fmla="*/ 0 h 2914"/>
              </a:gdLst>
              <a:ahLst/>
              <a:cxnLst>
                <a:cxn ang="0">
                  <a:pos x="T0" y="T1"/>
                </a:cxn>
                <a:cxn ang="0">
                  <a:pos x="T2" y="T3"/>
                </a:cxn>
                <a:cxn ang="0">
                  <a:pos x="T4" y="T5"/>
                </a:cxn>
                <a:cxn ang="0">
                  <a:pos x="T6" y="T7"/>
                </a:cxn>
                <a:cxn ang="0">
                  <a:pos x="T8" y="T9"/>
                </a:cxn>
              </a:cxnLst>
              <a:rect l="0" t="0" r="r" b="b"/>
              <a:pathLst>
                <a:path w="7272" h="2914" extrusionOk="0">
                  <a:moveTo>
                    <a:pt x="1292" y="0"/>
                  </a:moveTo>
                  <a:cubicBezTo>
                    <a:pt x="525" y="0"/>
                    <a:pt x="0" y="308"/>
                    <a:pt x="0" y="1150"/>
                  </a:cubicBezTo>
                  <a:cubicBezTo>
                    <a:pt x="0" y="2527"/>
                    <a:pt x="1403" y="2914"/>
                    <a:pt x="2977" y="2914"/>
                  </a:cubicBezTo>
                  <a:cubicBezTo>
                    <a:pt x="4985" y="2914"/>
                    <a:pt x="7272" y="2284"/>
                    <a:pt x="7272" y="2284"/>
                  </a:cubicBezTo>
                  <a:cubicBezTo>
                    <a:pt x="7272" y="2284"/>
                    <a:pt x="3382" y="0"/>
                    <a:pt x="1292"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21" name="Google Shape;512;p17"/>
            <p:cNvSpPr>
              <a:spLocks/>
            </p:cNvSpPr>
            <p:nvPr/>
          </p:nvSpPr>
          <p:spPr bwMode="auto">
            <a:xfrm>
              <a:off x="1577975" y="3516925"/>
              <a:ext cx="720525" cy="1109200"/>
            </a:xfrm>
            <a:custGeom>
              <a:avLst/>
              <a:gdLst>
                <a:gd name="T0" fmla="*/ 234 w 28821"/>
                <a:gd name="T1" fmla="*/ 0 h 44368"/>
                <a:gd name="T2" fmla="*/ 100 w 28821"/>
                <a:gd name="T3" fmla="*/ 75 h 44368"/>
                <a:gd name="T4" fmla="*/ 100 w 28821"/>
                <a:gd name="T5" fmla="*/ 342 h 44368"/>
                <a:gd name="T6" fmla="*/ 28354 w 28821"/>
                <a:gd name="T7" fmla="*/ 44240 h 44368"/>
                <a:gd name="T8" fmla="*/ 28544 w 28821"/>
                <a:gd name="T9" fmla="*/ 44367 h 44368"/>
                <a:gd name="T10" fmla="*/ 28654 w 28821"/>
                <a:gd name="T11" fmla="*/ 44340 h 44368"/>
                <a:gd name="T12" fmla="*/ 28721 w 28821"/>
                <a:gd name="T13" fmla="*/ 44073 h 44368"/>
                <a:gd name="T14" fmla="*/ 367 w 28821"/>
                <a:gd name="T15" fmla="*/ 75 h 44368"/>
                <a:gd name="T16" fmla="*/ 234 w 28821"/>
                <a:gd name="T17" fmla="*/ 0 h 44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21" h="44368" extrusionOk="0">
                  <a:moveTo>
                    <a:pt x="234" y="0"/>
                  </a:moveTo>
                  <a:cubicBezTo>
                    <a:pt x="184" y="0"/>
                    <a:pt x="134" y="25"/>
                    <a:pt x="100" y="75"/>
                  </a:cubicBezTo>
                  <a:cubicBezTo>
                    <a:pt x="0" y="142"/>
                    <a:pt x="0" y="275"/>
                    <a:pt x="100" y="342"/>
                  </a:cubicBezTo>
                  <a:cubicBezTo>
                    <a:pt x="11975" y="13285"/>
                    <a:pt x="21482" y="28029"/>
                    <a:pt x="28354" y="44240"/>
                  </a:cubicBezTo>
                  <a:cubicBezTo>
                    <a:pt x="28378" y="44312"/>
                    <a:pt x="28454" y="44367"/>
                    <a:pt x="28544" y="44367"/>
                  </a:cubicBezTo>
                  <a:cubicBezTo>
                    <a:pt x="28579" y="44367"/>
                    <a:pt x="28617" y="44359"/>
                    <a:pt x="28654" y="44340"/>
                  </a:cubicBezTo>
                  <a:cubicBezTo>
                    <a:pt x="28721" y="44307"/>
                    <a:pt x="28821" y="44174"/>
                    <a:pt x="28721" y="44073"/>
                  </a:cubicBezTo>
                  <a:cubicBezTo>
                    <a:pt x="21816" y="27828"/>
                    <a:pt x="12276" y="13085"/>
                    <a:pt x="367" y="75"/>
                  </a:cubicBezTo>
                  <a:cubicBezTo>
                    <a:pt x="334" y="25"/>
                    <a:pt x="284" y="0"/>
                    <a:pt x="23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22" name="Google Shape;513;p17"/>
            <p:cNvSpPr>
              <a:spLocks/>
            </p:cNvSpPr>
            <p:nvPr/>
          </p:nvSpPr>
          <p:spPr bwMode="auto">
            <a:xfrm>
              <a:off x="1324450" y="3346550"/>
              <a:ext cx="356125" cy="280675"/>
            </a:xfrm>
            <a:custGeom>
              <a:avLst/>
              <a:gdLst>
                <a:gd name="T0" fmla="*/ 6600 w 14245"/>
                <a:gd name="T1" fmla="*/ 0 h 11227"/>
                <a:gd name="T2" fmla="*/ 5104 w 14245"/>
                <a:gd name="T3" fmla="*/ 452 h 11227"/>
                <a:gd name="T4" fmla="*/ 14244 w 14245"/>
                <a:gd name="T5" fmla="*/ 11227 h 11227"/>
                <a:gd name="T6" fmla="*/ 6600 w 14245"/>
                <a:gd name="T7" fmla="*/ 0 h 11227"/>
              </a:gdLst>
              <a:ahLst/>
              <a:cxnLst>
                <a:cxn ang="0">
                  <a:pos x="T0" y="T1"/>
                </a:cxn>
                <a:cxn ang="0">
                  <a:pos x="T2" y="T3"/>
                </a:cxn>
                <a:cxn ang="0">
                  <a:pos x="T4" y="T5"/>
                </a:cxn>
                <a:cxn ang="0">
                  <a:pos x="T6" y="T7"/>
                </a:cxn>
              </a:cxnLst>
              <a:rect l="0" t="0" r="r" b="b"/>
              <a:pathLst>
                <a:path w="14245" h="11227" extrusionOk="0">
                  <a:moveTo>
                    <a:pt x="6600" y="0"/>
                  </a:moveTo>
                  <a:cubicBezTo>
                    <a:pt x="6114" y="0"/>
                    <a:pt x="5614" y="140"/>
                    <a:pt x="5104" y="452"/>
                  </a:cubicBezTo>
                  <a:cubicBezTo>
                    <a:pt x="1" y="3621"/>
                    <a:pt x="14244" y="11227"/>
                    <a:pt x="14244" y="11227"/>
                  </a:cubicBezTo>
                  <a:cubicBezTo>
                    <a:pt x="14244" y="11227"/>
                    <a:pt x="10952" y="0"/>
                    <a:pt x="6600"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grpSp>
      <p:sp>
        <p:nvSpPr>
          <p:cNvPr id="23" name="Google Shape;514;p17"/>
          <p:cNvSpPr>
            <a:spLocks/>
          </p:cNvSpPr>
          <p:nvPr/>
        </p:nvSpPr>
        <p:spPr bwMode="auto">
          <a:xfrm rot="959685">
            <a:off x="8648702" y="4822825"/>
            <a:ext cx="188913" cy="185738"/>
          </a:xfrm>
          <a:custGeom>
            <a:avLst/>
            <a:gdLst>
              <a:gd name="T0" fmla="*/ 9836 w 13077"/>
              <a:gd name="T1" fmla="*/ 0 h 12835"/>
              <a:gd name="T2" fmla="*/ 9174 w 13077"/>
              <a:gd name="T3" fmla="*/ 96 h 12835"/>
              <a:gd name="T4" fmla="*/ 7473 w 13077"/>
              <a:gd name="T5" fmla="*/ 1797 h 12835"/>
              <a:gd name="T6" fmla="*/ 7340 w 13077"/>
              <a:gd name="T7" fmla="*/ 4399 h 12835"/>
              <a:gd name="T8" fmla="*/ 4738 w 13077"/>
              <a:gd name="T9" fmla="*/ 1964 h 12835"/>
              <a:gd name="T10" fmla="*/ 3258 w 13077"/>
              <a:gd name="T11" fmla="*/ 1682 h 12835"/>
              <a:gd name="T12" fmla="*/ 1302 w 13077"/>
              <a:gd name="T13" fmla="*/ 2297 h 12835"/>
              <a:gd name="T14" fmla="*/ 234 w 13077"/>
              <a:gd name="T15" fmla="*/ 5600 h 12835"/>
              <a:gd name="T16" fmla="*/ 1936 w 13077"/>
              <a:gd name="T17" fmla="*/ 8769 h 12835"/>
              <a:gd name="T18" fmla="*/ 11017 w 13077"/>
              <a:gd name="T19" fmla="*/ 12835 h 12835"/>
              <a:gd name="T20" fmla="*/ 11843 w 13077"/>
              <a:gd name="T21" fmla="*/ 12805 h 12835"/>
              <a:gd name="T22" fmla="*/ 11809 w 13077"/>
              <a:gd name="T23" fmla="*/ 8969 h 12835"/>
              <a:gd name="T24" fmla="*/ 12810 w 13077"/>
              <a:gd name="T25" fmla="*/ 5299 h 12835"/>
              <a:gd name="T26" fmla="*/ 12410 w 13077"/>
              <a:gd name="T27" fmla="*/ 1597 h 12835"/>
              <a:gd name="T28" fmla="*/ 9836 w 13077"/>
              <a:gd name="T29" fmla="*/ 0 h 12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77" h="12835" extrusionOk="0">
                <a:moveTo>
                  <a:pt x="9836" y="0"/>
                </a:moveTo>
                <a:cubicBezTo>
                  <a:pt x="9614" y="0"/>
                  <a:pt x="9392" y="31"/>
                  <a:pt x="9174" y="96"/>
                </a:cubicBezTo>
                <a:cubicBezTo>
                  <a:pt x="8407" y="363"/>
                  <a:pt x="7773" y="1030"/>
                  <a:pt x="7473" y="1797"/>
                </a:cubicBezTo>
                <a:cubicBezTo>
                  <a:pt x="7173" y="2598"/>
                  <a:pt x="7173" y="3565"/>
                  <a:pt x="7340" y="4399"/>
                </a:cubicBezTo>
                <a:cubicBezTo>
                  <a:pt x="6672" y="3365"/>
                  <a:pt x="5838" y="2431"/>
                  <a:pt x="4738" y="1964"/>
                </a:cubicBezTo>
                <a:cubicBezTo>
                  <a:pt x="4275" y="1782"/>
                  <a:pt x="3766" y="1682"/>
                  <a:pt x="3258" y="1682"/>
                </a:cubicBezTo>
                <a:cubicBezTo>
                  <a:pt x="2558" y="1682"/>
                  <a:pt x="1863" y="1872"/>
                  <a:pt x="1302" y="2297"/>
                </a:cubicBezTo>
                <a:cubicBezTo>
                  <a:pt x="335" y="3065"/>
                  <a:pt x="1" y="4399"/>
                  <a:pt x="234" y="5600"/>
                </a:cubicBezTo>
                <a:cubicBezTo>
                  <a:pt x="435" y="6801"/>
                  <a:pt x="1135" y="7868"/>
                  <a:pt x="1936" y="8769"/>
                </a:cubicBezTo>
                <a:cubicBezTo>
                  <a:pt x="4219" y="11330"/>
                  <a:pt x="7616" y="12835"/>
                  <a:pt x="11017" y="12835"/>
                </a:cubicBezTo>
                <a:cubicBezTo>
                  <a:pt x="11292" y="12835"/>
                  <a:pt x="11568" y="12825"/>
                  <a:pt x="11843" y="12805"/>
                </a:cubicBezTo>
                <a:cubicBezTo>
                  <a:pt x="11409" y="11604"/>
                  <a:pt x="11576" y="10270"/>
                  <a:pt x="11809" y="8969"/>
                </a:cubicBezTo>
                <a:cubicBezTo>
                  <a:pt x="12110" y="7768"/>
                  <a:pt x="12577" y="6567"/>
                  <a:pt x="12810" y="5299"/>
                </a:cubicBezTo>
                <a:cubicBezTo>
                  <a:pt x="13077" y="4065"/>
                  <a:pt x="13010" y="2698"/>
                  <a:pt x="12410" y="1597"/>
                </a:cubicBezTo>
                <a:cubicBezTo>
                  <a:pt x="11888" y="663"/>
                  <a:pt x="10869" y="0"/>
                  <a:pt x="9836"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24" name="Google Shape;515;p17"/>
          <p:cNvSpPr>
            <a:spLocks/>
          </p:cNvSpPr>
          <p:nvPr/>
        </p:nvSpPr>
        <p:spPr bwMode="auto">
          <a:xfrm flipH="1">
            <a:off x="8323265" y="593726"/>
            <a:ext cx="325437" cy="322263"/>
          </a:xfrm>
          <a:custGeom>
            <a:avLst/>
            <a:gdLst>
              <a:gd name="T0" fmla="*/ 3220 w 13043"/>
              <a:gd name="T1" fmla="*/ 0 h 12862"/>
              <a:gd name="T2" fmla="*/ 667 w 13043"/>
              <a:gd name="T3" fmla="*/ 1597 h 12862"/>
              <a:gd name="T4" fmla="*/ 234 w 13043"/>
              <a:gd name="T5" fmla="*/ 5333 h 12862"/>
              <a:gd name="T6" fmla="*/ 1234 w 13043"/>
              <a:gd name="T7" fmla="*/ 9002 h 12862"/>
              <a:gd name="T8" fmla="*/ 1201 w 13043"/>
              <a:gd name="T9" fmla="*/ 12838 h 12862"/>
              <a:gd name="T10" fmla="*/ 1937 w 13043"/>
              <a:gd name="T11" fmla="*/ 12861 h 12862"/>
              <a:gd name="T12" fmla="*/ 11108 w 13043"/>
              <a:gd name="T13" fmla="*/ 8768 h 12862"/>
              <a:gd name="T14" fmla="*/ 12843 w 13043"/>
              <a:gd name="T15" fmla="*/ 5599 h 12862"/>
              <a:gd name="T16" fmla="*/ 11742 w 13043"/>
              <a:gd name="T17" fmla="*/ 2330 h 12862"/>
              <a:gd name="T18" fmla="*/ 9808 w 13043"/>
              <a:gd name="T19" fmla="*/ 1690 h 12862"/>
              <a:gd name="T20" fmla="*/ 8340 w 13043"/>
              <a:gd name="T21" fmla="*/ 1997 h 12862"/>
              <a:gd name="T22" fmla="*/ 5704 w 13043"/>
              <a:gd name="T23" fmla="*/ 4399 h 12862"/>
              <a:gd name="T24" fmla="*/ 5571 w 13043"/>
              <a:gd name="T25" fmla="*/ 1830 h 12862"/>
              <a:gd name="T26" fmla="*/ 3870 w 13043"/>
              <a:gd name="T27" fmla="*/ 96 h 12862"/>
              <a:gd name="T28" fmla="*/ 3220 w 13043"/>
              <a:gd name="T29" fmla="*/ 0 h 12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43" h="12862" extrusionOk="0">
                <a:moveTo>
                  <a:pt x="3220" y="0"/>
                </a:moveTo>
                <a:cubicBezTo>
                  <a:pt x="2199" y="0"/>
                  <a:pt x="1162" y="663"/>
                  <a:pt x="667" y="1597"/>
                </a:cubicBezTo>
                <a:cubicBezTo>
                  <a:pt x="34" y="2697"/>
                  <a:pt x="0" y="4065"/>
                  <a:pt x="234" y="5333"/>
                </a:cubicBezTo>
                <a:cubicBezTo>
                  <a:pt x="501" y="6567"/>
                  <a:pt x="934" y="7768"/>
                  <a:pt x="1234" y="9002"/>
                </a:cubicBezTo>
                <a:cubicBezTo>
                  <a:pt x="1501" y="10269"/>
                  <a:pt x="1601" y="11604"/>
                  <a:pt x="1201" y="12838"/>
                </a:cubicBezTo>
                <a:cubicBezTo>
                  <a:pt x="1446" y="12854"/>
                  <a:pt x="1691" y="12861"/>
                  <a:pt x="1937" y="12861"/>
                </a:cubicBezTo>
                <a:cubicBezTo>
                  <a:pt x="5372" y="12861"/>
                  <a:pt x="8836" y="11352"/>
                  <a:pt x="11108" y="8768"/>
                </a:cubicBezTo>
                <a:cubicBezTo>
                  <a:pt x="11909" y="7868"/>
                  <a:pt x="12609" y="6834"/>
                  <a:pt x="12843" y="5599"/>
                </a:cubicBezTo>
                <a:cubicBezTo>
                  <a:pt x="13043" y="4399"/>
                  <a:pt x="12709" y="3064"/>
                  <a:pt x="11742" y="2330"/>
                </a:cubicBezTo>
                <a:cubicBezTo>
                  <a:pt x="11185" y="1889"/>
                  <a:pt x="10496" y="1690"/>
                  <a:pt x="9808" y="1690"/>
                </a:cubicBezTo>
                <a:cubicBezTo>
                  <a:pt x="9300" y="1690"/>
                  <a:pt x="8793" y="1799"/>
                  <a:pt x="8340" y="1997"/>
                </a:cubicBezTo>
                <a:cubicBezTo>
                  <a:pt x="7205" y="2431"/>
                  <a:pt x="6371" y="3365"/>
                  <a:pt x="5704" y="4399"/>
                </a:cubicBezTo>
                <a:cubicBezTo>
                  <a:pt x="5871" y="3565"/>
                  <a:pt x="5871" y="2597"/>
                  <a:pt x="5571" y="1830"/>
                </a:cubicBezTo>
                <a:cubicBezTo>
                  <a:pt x="5271" y="1030"/>
                  <a:pt x="4670" y="362"/>
                  <a:pt x="3870" y="96"/>
                </a:cubicBezTo>
                <a:cubicBezTo>
                  <a:pt x="3658" y="31"/>
                  <a:pt x="3439" y="0"/>
                  <a:pt x="3220"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25" name="Google Shape;516;p17"/>
          <p:cNvSpPr>
            <a:spLocks/>
          </p:cNvSpPr>
          <p:nvPr/>
        </p:nvSpPr>
        <p:spPr bwMode="auto">
          <a:xfrm>
            <a:off x="4478340" y="4125913"/>
            <a:ext cx="187325" cy="182562"/>
          </a:xfrm>
          <a:custGeom>
            <a:avLst/>
            <a:gdLst>
              <a:gd name="T0" fmla="*/ 5662 w 7507"/>
              <a:gd name="T1" fmla="*/ 1 h 7269"/>
              <a:gd name="T2" fmla="*/ 5305 w 7507"/>
              <a:gd name="T3" fmla="*/ 50 h 7269"/>
              <a:gd name="T4" fmla="*/ 4304 w 7507"/>
              <a:gd name="T5" fmla="*/ 1017 h 7269"/>
              <a:gd name="T6" fmla="*/ 4237 w 7507"/>
              <a:gd name="T7" fmla="*/ 2485 h 7269"/>
              <a:gd name="T8" fmla="*/ 2736 w 7507"/>
              <a:gd name="T9" fmla="*/ 1117 h 7269"/>
              <a:gd name="T10" fmla="*/ 1858 w 7507"/>
              <a:gd name="T11" fmla="*/ 920 h 7269"/>
              <a:gd name="T12" fmla="*/ 768 w 7507"/>
              <a:gd name="T13" fmla="*/ 1284 h 7269"/>
              <a:gd name="T14" fmla="*/ 134 w 7507"/>
              <a:gd name="T15" fmla="*/ 3152 h 7269"/>
              <a:gd name="T16" fmla="*/ 1102 w 7507"/>
              <a:gd name="T17" fmla="*/ 4953 h 7269"/>
              <a:gd name="T18" fmla="*/ 6354 w 7507"/>
              <a:gd name="T19" fmla="*/ 7268 h 7269"/>
              <a:gd name="T20" fmla="*/ 6772 w 7507"/>
              <a:gd name="T21" fmla="*/ 7255 h 7269"/>
              <a:gd name="T22" fmla="*/ 6806 w 7507"/>
              <a:gd name="T23" fmla="*/ 5154 h 7269"/>
              <a:gd name="T24" fmla="*/ 7406 w 7507"/>
              <a:gd name="T25" fmla="*/ 3019 h 7269"/>
              <a:gd name="T26" fmla="*/ 7139 w 7507"/>
              <a:gd name="T27" fmla="*/ 884 h 7269"/>
              <a:gd name="T28" fmla="*/ 5662 w 7507"/>
              <a:gd name="T29" fmla="*/ 1 h 7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07" h="7269" extrusionOk="0">
                <a:moveTo>
                  <a:pt x="5662" y="1"/>
                </a:moveTo>
                <a:cubicBezTo>
                  <a:pt x="5542" y="1"/>
                  <a:pt x="5423" y="16"/>
                  <a:pt x="5305" y="50"/>
                </a:cubicBezTo>
                <a:cubicBezTo>
                  <a:pt x="4838" y="183"/>
                  <a:pt x="4471" y="584"/>
                  <a:pt x="4304" y="1017"/>
                </a:cubicBezTo>
                <a:cubicBezTo>
                  <a:pt x="4137" y="1451"/>
                  <a:pt x="4137" y="2018"/>
                  <a:pt x="4237" y="2485"/>
                </a:cubicBezTo>
                <a:cubicBezTo>
                  <a:pt x="3837" y="1885"/>
                  <a:pt x="3337" y="1384"/>
                  <a:pt x="2736" y="1117"/>
                </a:cubicBezTo>
                <a:cubicBezTo>
                  <a:pt x="2463" y="988"/>
                  <a:pt x="2158" y="920"/>
                  <a:pt x="1858" y="920"/>
                </a:cubicBezTo>
                <a:cubicBezTo>
                  <a:pt x="1461" y="920"/>
                  <a:pt x="1071" y="1038"/>
                  <a:pt x="768" y="1284"/>
                </a:cubicBezTo>
                <a:cubicBezTo>
                  <a:pt x="234" y="1684"/>
                  <a:pt x="1" y="2485"/>
                  <a:pt x="134" y="3152"/>
                </a:cubicBezTo>
                <a:cubicBezTo>
                  <a:pt x="268" y="3819"/>
                  <a:pt x="635" y="4453"/>
                  <a:pt x="1102" y="4953"/>
                </a:cubicBezTo>
                <a:cubicBezTo>
                  <a:pt x="2411" y="6388"/>
                  <a:pt x="4362" y="7268"/>
                  <a:pt x="6354" y="7268"/>
                </a:cubicBezTo>
                <a:cubicBezTo>
                  <a:pt x="6493" y="7268"/>
                  <a:pt x="6633" y="7264"/>
                  <a:pt x="6772" y="7255"/>
                </a:cubicBezTo>
                <a:cubicBezTo>
                  <a:pt x="6505" y="6521"/>
                  <a:pt x="6606" y="5787"/>
                  <a:pt x="6806" y="5154"/>
                </a:cubicBezTo>
                <a:cubicBezTo>
                  <a:pt x="6972" y="4453"/>
                  <a:pt x="7273" y="3719"/>
                  <a:pt x="7406" y="3019"/>
                </a:cubicBezTo>
                <a:cubicBezTo>
                  <a:pt x="7506" y="2318"/>
                  <a:pt x="7506" y="1518"/>
                  <a:pt x="7139" y="884"/>
                </a:cubicBezTo>
                <a:cubicBezTo>
                  <a:pt x="6834" y="384"/>
                  <a:pt x="6252" y="1"/>
                  <a:pt x="5662" y="1"/>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493" name="Google Shape;493;p17"/>
          <p:cNvSpPr txBox="1">
            <a:spLocks noGrp="1"/>
          </p:cNvSpPr>
          <p:nvPr>
            <p:ph type="subTitle" idx="1"/>
          </p:nvPr>
        </p:nvSpPr>
        <p:spPr>
          <a:xfrm>
            <a:off x="4196275" y="2571750"/>
            <a:ext cx="4234500" cy="1555200"/>
          </a:xfrm>
          <a:prstGeom prst="rect">
            <a:avLst/>
          </a:prstGeom>
        </p:spPr>
        <p:txBody>
          <a:bodyPr spcFirstLastPara="1" anchor="ctr">
            <a:noAutofit/>
          </a:bodyPr>
          <a:lstStyle>
            <a:lvl1pPr lvl="0" algn="ctr" rtl="0">
              <a:spcBef>
                <a:spcPts val="0"/>
              </a:spcBef>
              <a:spcAft>
                <a:spcPts val="0"/>
              </a:spcAft>
              <a:buSzPts val="1800"/>
              <a:buNone/>
              <a:defRPr sz="1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94" name="Google Shape;494;p17"/>
          <p:cNvSpPr txBox="1">
            <a:spLocks noGrp="1"/>
          </p:cNvSpPr>
          <p:nvPr>
            <p:ph type="title"/>
          </p:nvPr>
        </p:nvSpPr>
        <p:spPr>
          <a:xfrm>
            <a:off x="4196200" y="1016550"/>
            <a:ext cx="4234500" cy="1555200"/>
          </a:xfrm>
          <a:prstGeom prst="rect">
            <a:avLst/>
          </a:prstGeom>
          <a:solidFill>
            <a:schemeClr val="lt1"/>
          </a:solidFill>
        </p:spPr>
        <p:txBody>
          <a:bodyPr spcFirstLastPara="1">
            <a:noAutofit/>
          </a:bodyPr>
          <a:lstStyle>
            <a:lvl1pPr lvl="0" algn="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919735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16"/>
        <p:cNvGrpSpPr/>
        <p:nvPr/>
      </p:nvGrpSpPr>
      <p:grpSpPr>
        <a:xfrm>
          <a:off x="0" y="0"/>
          <a:ext cx="0" cy="0"/>
          <a:chOff x="0" y="0"/>
          <a:chExt cx="0" cy="0"/>
        </a:xfrm>
      </p:grpSpPr>
      <p:grpSp>
        <p:nvGrpSpPr>
          <p:cNvPr id="3" name="Google Shape;218;p8"/>
          <p:cNvGrpSpPr>
            <a:grpSpLocks/>
          </p:cNvGrpSpPr>
          <p:nvPr/>
        </p:nvGrpSpPr>
        <p:grpSpPr bwMode="auto">
          <a:xfrm rot="-9797404">
            <a:off x="-280988" y="144464"/>
            <a:ext cx="1249363" cy="1641475"/>
            <a:chOff x="1324450" y="3346550"/>
            <a:chExt cx="974050" cy="1279575"/>
          </a:xfrm>
        </p:grpSpPr>
        <p:sp>
          <p:nvSpPr>
            <p:cNvPr id="4" name="Google Shape;219;p8"/>
            <p:cNvSpPr>
              <a:spLocks/>
            </p:cNvSpPr>
            <p:nvPr/>
          </p:nvSpPr>
          <p:spPr bwMode="auto">
            <a:xfrm>
              <a:off x="1590475" y="3463500"/>
              <a:ext cx="243275" cy="283825"/>
            </a:xfrm>
            <a:custGeom>
              <a:avLst/>
              <a:gdLst>
                <a:gd name="T0" fmla="*/ 5113 w 9731"/>
                <a:gd name="T1" fmla="*/ 1 h 11353"/>
                <a:gd name="T2" fmla="*/ 4871 w 9731"/>
                <a:gd name="T3" fmla="*/ 11 h 11353"/>
                <a:gd name="T4" fmla="*/ 7506 w 9731"/>
                <a:gd name="T5" fmla="*/ 11352 h 11353"/>
                <a:gd name="T6" fmla="*/ 5113 w 9731"/>
                <a:gd name="T7" fmla="*/ 1 h 11353"/>
              </a:gdLst>
              <a:ahLst/>
              <a:cxnLst>
                <a:cxn ang="0">
                  <a:pos x="T0" y="T1"/>
                </a:cxn>
                <a:cxn ang="0">
                  <a:pos x="T2" y="T3"/>
                </a:cxn>
                <a:cxn ang="0">
                  <a:pos x="T4" y="T5"/>
                </a:cxn>
                <a:cxn ang="0">
                  <a:pos x="T6" y="T7"/>
                </a:cxn>
              </a:cxnLst>
              <a:rect l="0" t="0" r="r" b="b"/>
              <a:pathLst>
                <a:path w="9731" h="11353" extrusionOk="0">
                  <a:moveTo>
                    <a:pt x="5113" y="1"/>
                  </a:moveTo>
                  <a:cubicBezTo>
                    <a:pt x="5034" y="1"/>
                    <a:pt x="4953" y="4"/>
                    <a:pt x="4871" y="11"/>
                  </a:cubicBezTo>
                  <a:cubicBezTo>
                    <a:pt x="0" y="378"/>
                    <a:pt x="7506" y="11352"/>
                    <a:pt x="7506" y="11352"/>
                  </a:cubicBezTo>
                  <a:cubicBezTo>
                    <a:pt x="7506" y="11352"/>
                    <a:pt x="9731" y="1"/>
                    <a:pt x="5113"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5" name="Google Shape;220;p8"/>
            <p:cNvSpPr>
              <a:spLocks/>
            </p:cNvSpPr>
            <p:nvPr/>
          </p:nvSpPr>
          <p:spPr bwMode="auto">
            <a:xfrm>
              <a:off x="1749200" y="3608725"/>
              <a:ext cx="242425" cy="290375"/>
            </a:xfrm>
            <a:custGeom>
              <a:avLst/>
              <a:gdLst>
                <a:gd name="T0" fmla="*/ 4613 w 9697"/>
                <a:gd name="T1" fmla="*/ 0 h 11615"/>
                <a:gd name="T2" fmla="*/ 5693 w 9697"/>
                <a:gd name="T3" fmla="*/ 11614 h 11615"/>
                <a:gd name="T4" fmla="*/ 4793 w 9697"/>
                <a:gd name="T5" fmla="*/ 6 h 11615"/>
                <a:gd name="T6" fmla="*/ 4613 w 9697"/>
                <a:gd name="T7" fmla="*/ 0 h 11615"/>
              </a:gdLst>
              <a:ahLst/>
              <a:cxnLst>
                <a:cxn ang="0">
                  <a:pos x="T0" y="T1"/>
                </a:cxn>
                <a:cxn ang="0">
                  <a:pos x="T2" y="T3"/>
                </a:cxn>
                <a:cxn ang="0">
                  <a:pos x="T4" y="T5"/>
                </a:cxn>
                <a:cxn ang="0">
                  <a:pos x="T6" y="T7"/>
                </a:cxn>
              </a:cxnLst>
              <a:rect l="0" t="0" r="r" b="b"/>
              <a:pathLst>
                <a:path w="9697" h="11615" extrusionOk="0">
                  <a:moveTo>
                    <a:pt x="4613" y="0"/>
                  </a:moveTo>
                  <a:cubicBezTo>
                    <a:pt x="0" y="0"/>
                    <a:pt x="5693" y="11614"/>
                    <a:pt x="5693" y="11614"/>
                  </a:cubicBezTo>
                  <a:cubicBezTo>
                    <a:pt x="5693" y="11614"/>
                    <a:pt x="9696" y="373"/>
                    <a:pt x="4793" y="6"/>
                  </a:cubicBezTo>
                  <a:cubicBezTo>
                    <a:pt x="4731" y="2"/>
                    <a:pt x="4671" y="0"/>
                    <a:pt x="4613"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6" name="Google Shape;221;p8"/>
            <p:cNvSpPr>
              <a:spLocks/>
            </p:cNvSpPr>
            <p:nvPr/>
          </p:nvSpPr>
          <p:spPr bwMode="auto">
            <a:xfrm>
              <a:off x="1903575" y="3725100"/>
              <a:ext cx="228150" cy="290750"/>
            </a:xfrm>
            <a:custGeom>
              <a:avLst/>
              <a:gdLst>
                <a:gd name="T0" fmla="*/ 3714 w 9126"/>
                <a:gd name="T1" fmla="*/ 0 h 11630"/>
                <a:gd name="T2" fmla="*/ 2654 w 9126"/>
                <a:gd name="T3" fmla="*/ 11629 h 11630"/>
                <a:gd name="T4" fmla="*/ 4422 w 9126"/>
                <a:gd name="T5" fmla="*/ 121 h 11630"/>
                <a:gd name="T6" fmla="*/ 3714 w 9126"/>
                <a:gd name="T7" fmla="*/ 0 h 11630"/>
              </a:gdLst>
              <a:ahLst/>
              <a:cxnLst>
                <a:cxn ang="0">
                  <a:pos x="T0" y="T1"/>
                </a:cxn>
                <a:cxn ang="0">
                  <a:pos x="T2" y="T3"/>
                </a:cxn>
                <a:cxn ang="0">
                  <a:pos x="T4" y="T5"/>
                </a:cxn>
                <a:cxn ang="0">
                  <a:pos x="T6" y="T7"/>
                </a:cxn>
              </a:cxnLst>
              <a:rect l="0" t="0" r="r" b="b"/>
              <a:pathLst>
                <a:path w="9126" h="11630" extrusionOk="0">
                  <a:moveTo>
                    <a:pt x="3714" y="0"/>
                  </a:moveTo>
                  <a:cubicBezTo>
                    <a:pt x="0" y="0"/>
                    <a:pt x="2654" y="11629"/>
                    <a:pt x="2654" y="11629"/>
                  </a:cubicBezTo>
                  <a:cubicBezTo>
                    <a:pt x="2654" y="11629"/>
                    <a:pt x="9125" y="1622"/>
                    <a:pt x="4422" y="121"/>
                  </a:cubicBezTo>
                  <a:cubicBezTo>
                    <a:pt x="4164" y="39"/>
                    <a:pt x="3928" y="0"/>
                    <a:pt x="371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7" name="Google Shape;222;p8"/>
            <p:cNvSpPr>
              <a:spLocks/>
            </p:cNvSpPr>
            <p:nvPr/>
          </p:nvSpPr>
          <p:spPr bwMode="auto">
            <a:xfrm>
              <a:off x="2026150" y="3841500"/>
              <a:ext cx="215650" cy="281075"/>
            </a:xfrm>
            <a:custGeom>
              <a:avLst/>
              <a:gdLst>
                <a:gd name="T0" fmla="*/ 3334 w 8626"/>
                <a:gd name="T1" fmla="*/ 0 h 11243"/>
                <a:gd name="T2" fmla="*/ 453 w 8626"/>
                <a:gd name="T3" fmla="*/ 11243 h 11243"/>
                <a:gd name="T4" fmla="*/ 4289 w 8626"/>
                <a:gd name="T5" fmla="*/ 268 h 11243"/>
                <a:gd name="T6" fmla="*/ 3334 w 8626"/>
                <a:gd name="T7" fmla="*/ 0 h 11243"/>
              </a:gdLst>
              <a:ahLst/>
              <a:cxnLst>
                <a:cxn ang="0">
                  <a:pos x="T0" y="T1"/>
                </a:cxn>
                <a:cxn ang="0">
                  <a:pos x="T2" y="T3"/>
                </a:cxn>
                <a:cxn ang="0">
                  <a:pos x="T4" y="T5"/>
                </a:cxn>
                <a:cxn ang="0">
                  <a:pos x="T6" y="T7"/>
                </a:cxn>
              </a:cxnLst>
              <a:rect l="0" t="0" r="r" b="b"/>
              <a:pathLst>
                <a:path w="8626" h="11243" extrusionOk="0">
                  <a:moveTo>
                    <a:pt x="3334" y="0"/>
                  </a:moveTo>
                  <a:cubicBezTo>
                    <a:pt x="1" y="0"/>
                    <a:pt x="453" y="11243"/>
                    <a:pt x="453" y="11243"/>
                  </a:cubicBezTo>
                  <a:cubicBezTo>
                    <a:pt x="453" y="11243"/>
                    <a:pt x="8625" y="2570"/>
                    <a:pt x="4289" y="268"/>
                  </a:cubicBezTo>
                  <a:cubicBezTo>
                    <a:pt x="3940" y="85"/>
                    <a:pt x="3623" y="0"/>
                    <a:pt x="3334"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8" name="Google Shape;223;p8"/>
            <p:cNvSpPr>
              <a:spLocks/>
            </p:cNvSpPr>
            <p:nvPr/>
          </p:nvSpPr>
          <p:spPr bwMode="auto">
            <a:xfrm>
              <a:off x="2093450" y="4010475"/>
              <a:ext cx="173375" cy="224700"/>
            </a:xfrm>
            <a:custGeom>
              <a:avLst/>
              <a:gdLst>
                <a:gd name="T0" fmla="*/ 2668 w 6935"/>
                <a:gd name="T1" fmla="*/ 1 h 8988"/>
                <a:gd name="T2" fmla="*/ 396 w 6935"/>
                <a:gd name="T3" fmla="*/ 8987 h 8988"/>
                <a:gd name="T4" fmla="*/ 3432 w 6935"/>
                <a:gd name="T5" fmla="*/ 214 h 8988"/>
                <a:gd name="T6" fmla="*/ 2668 w 6935"/>
                <a:gd name="T7" fmla="*/ 1 h 8988"/>
              </a:gdLst>
              <a:ahLst/>
              <a:cxnLst>
                <a:cxn ang="0">
                  <a:pos x="T0" y="T1"/>
                </a:cxn>
                <a:cxn ang="0">
                  <a:pos x="T2" y="T3"/>
                </a:cxn>
                <a:cxn ang="0">
                  <a:pos x="T4" y="T5"/>
                </a:cxn>
                <a:cxn ang="0">
                  <a:pos x="T6" y="T7"/>
                </a:cxn>
              </a:cxnLst>
              <a:rect l="0" t="0" r="r" b="b"/>
              <a:pathLst>
                <a:path w="6935" h="8988" extrusionOk="0">
                  <a:moveTo>
                    <a:pt x="2668" y="1"/>
                  </a:moveTo>
                  <a:cubicBezTo>
                    <a:pt x="0" y="1"/>
                    <a:pt x="396" y="8987"/>
                    <a:pt x="396" y="8987"/>
                  </a:cubicBezTo>
                  <a:cubicBezTo>
                    <a:pt x="396" y="8987"/>
                    <a:pt x="6934" y="2049"/>
                    <a:pt x="3432" y="214"/>
                  </a:cubicBezTo>
                  <a:cubicBezTo>
                    <a:pt x="3153" y="68"/>
                    <a:pt x="2899" y="1"/>
                    <a:pt x="266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9" name="Google Shape;224;p8"/>
            <p:cNvSpPr>
              <a:spLocks/>
            </p:cNvSpPr>
            <p:nvPr/>
          </p:nvSpPr>
          <p:spPr bwMode="auto">
            <a:xfrm>
              <a:off x="2147125" y="4158450"/>
              <a:ext cx="136375" cy="177625"/>
            </a:xfrm>
            <a:custGeom>
              <a:avLst/>
              <a:gdLst>
                <a:gd name="T0" fmla="*/ 2120 w 5455"/>
                <a:gd name="T1" fmla="*/ 1 h 7105"/>
                <a:gd name="T2" fmla="*/ 284 w 5455"/>
                <a:gd name="T3" fmla="*/ 7104 h 7105"/>
                <a:gd name="T4" fmla="*/ 2719 w 5455"/>
                <a:gd name="T5" fmla="*/ 166 h 7105"/>
                <a:gd name="T6" fmla="*/ 2120 w 5455"/>
                <a:gd name="T7" fmla="*/ 1 h 7105"/>
              </a:gdLst>
              <a:ahLst/>
              <a:cxnLst>
                <a:cxn ang="0">
                  <a:pos x="T0" y="T1"/>
                </a:cxn>
                <a:cxn ang="0">
                  <a:pos x="T2" y="T3"/>
                </a:cxn>
                <a:cxn ang="0">
                  <a:pos x="T4" y="T5"/>
                </a:cxn>
                <a:cxn ang="0">
                  <a:pos x="T6" y="T7"/>
                </a:cxn>
              </a:cxnLst>
              <a:rect l="0" t="0" r="r" b="b"/>
              <a:pathLst>
                <a:path w="5455" h="7105" extrusionOk="0">
                  <a:moveTo>
                    <a:pt x="2120" y="1"/>
                  </a:moveTo>
                  <a:cubicBezTo>
                    <a:pt x="1" y="1"/>
                    <a:pt x="284" y="7104"/>
                    <a:pt x="284" y="7104"/>
                  </a:cubicBezTo>
                  <a:cubicBezTo>
                    <a:pt x="284" y="7104"/>
                    <a:pt x="5454" y="1634"/>
                    <a:pt x="2719" y="166"/>
                  </a:cubicBezTo>
                  <a:cubicBezTo>
                    <a:pt x="2501" y="53"/>
                    <a:pt x="2301" y="1"/>
                    <a:pt x="2120"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10" name="Google Shape;225;p8"/>
            <p:cNvSpPr>
              <a:spLocks/>
            </p:cNvSpPr>
            <p:nvPr/>
          </p:nvSpPr>
          <p:spPr bwMode="auto">
            <a:xfrm>
              <a:off x="1511000" y="3639075"/>
              <a:ext cx="295475" cy="147500"/>
            </a:xfrm>
            <a:custGeom>
              <a:avLst/>
              <a:gdLst>
                <a:gd name="T0" fmla="*/ 2745 w 11819"/>
                <a:gd name="T1" fmla="*/ 0 h 5900"/>
                <a:gd name="T2" fmla="*/ 1111 w 11819"/>
                <a:gd name="T3" fmla="*/ 1360 h 5900"/>
                <a:gd name="T4" fmla="*/ 11486 w 11819"/>
                <a:gd name="T5" fmla="*/ 5900 h 5900"/>
                <a:gd name="T6" fmla="*/ 11819 w 11819"/>
                <a:gd name="T7" fmla="*/ 5897 h 5900"/>
                <a:gd name="T8" fmla="*/ 2745 w 11819"/>
                <a:gd name="T9" fmla="*/ 0 h 5900"/>
              </a:gdLst>
              <a:ahLst/>
              <a:cxnLst>
                <a:cxn ang="0">
                  <a:pos x="T0" y="T1"/>
                </a:cxn>
                <a:cxn ang="0">
                  <a:pos x="T2" y="T3"/>
                </a:cxn>
                <a:cxn ang="0">
                  <a:pos x="T4" y="T5"/>
                </a:cxn>
                <a:cxn ang="0">
                  <a:pos x="T6" y="T7"/>
                </a:cxn>
                <a:cxn ang="0">
                  <a:pos x="T8" y="T9"/>
                </a:cxn>
              </a:cxnLst>
              <a:rect l="0" t="0" r="r" b="b"/>
              <a:pathLst>
                <a:path w="11819" h="5900" extrusionOk="0">
                  <a:moveTo>
                    <a:pt x="2745" y="0"/>
                  </a:moveTo>
                  <a:cubicBezTo>
                    <a:pt x="1958" y="0"/>
                    <a:pt x="1363" y="387"/>
                    <a:pt x="1111" y="1360"/>
                  </a:cubicBezTo>
                  <a:cubicBezTo>
                    <a:pt x="0" y="5683"/>
                    <a:pt x="9562" y="5900"/>
                    <a:pt x="11486" y="5900"/>
                  </a:cubicBezTo>
                  <a:cubicBezTo>
                    <a:pt x="11700" y="5900"/>
                    <a:pt x="11819" y="5897"/>
                    <a:pt x="11819" y="5897"/>
                  </a:cubicBezTo>
                  <a:cubicBezTo>
                    <a:pt x="11819" y="5897"/>
                    <a:pt x="5816" y="0"/>
                    <a:pt x="274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11" name="Google Shape;226;p8"/>
            <p:cNvSpPr>
              <a:spLocks/>
            </p:cNvSpPr>
            <p:nvPr/>
          </p:nvSpPr>
          <p:spPr bwMode="auto">
            <a:xfrm>
              <a:off x="1624675" y="3791100"/>
              <a:ext cx="298550" cy="158025"/>
            </a:xfrm>
            <a:custGeom>
              <a:avLst/>
              <a:gdLst>
                <a:gd name="T0" fmla="*/ 3045 w 11942"/>
                <a:gd name="T1" fmla="*/ 1 h 6321"/>
                <a:gd name="T2" fmla="*/ 1468 w 11942"/>
                <a:gd name="T3" fmla="*/ 1284 h 6321"/>
                <a:gd name="T4" fmla="*/ 11942 w 11942"/>
                <a:gd name="T5" fmla="*/ 6321 h 6321"/>
                <a:gd name="T6" fmla="*/ 3045 w 11942"/>
                <a:gd name="T7" fmla="*/ 1 h 6321"/>
              </a:gdLst>
              <a:ahLst/>
              <a:cxnLst>
                <a:cxn ang="0">
                  <a:pos x="T0" y="T1"/>
                </a:cxn>
                <a:cxn ang="0">
                  <a:pos x="T2" y="T3"/>
                </a:cxn>
                <a:cxn ang="0">
                  <a:pos x="T4" y="T5"/>
                </a:cxn>
                <a:cxn ang="0">
                  <a:pos x="T6" y="T7"/>
                </a:cxn>
              </a:cxnLst>
              <a:rect l="0" t="0" r="r" b="b"/>
              <a:pathLst>
                <a:path w="11942" h="6321" extrusionOk="0">
                  <a:moveTo>
                    <a:pt x="3045" y="1"/>
                  </a:moveTo>
                  <a:cubicBezTo>
                    <a:pt x="2313" y="1"/>
                    <a:pt x="1747" y="369"/>
                    <a:pt x="1468" y="1284"/>
                  </a:cubicBezTo>
                  <a:cubicBezTo>
                    <a:pt x="0" y="5987"/>
                    <a:pt x="11942" y="6321"/>
                    <a:pt x="11942" y="6321"/>
                  </a:cubicBezTo>
                  <a:cubicBezTo>
                    <a:pt x="11942" y="6321"/>
                    <a:pt x="6076" y="1"/>
                    <a:pt x="3045"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12" name="Google Shape;227;p8"/>
            <p:cNvSpPr>
              <a:spLocks/>
            </p:cNvSpPr>
            <p:nvPr/>
          </p:nvSpPr>
          <p:spPr bwMode="auto">
            <a:xfrm>
              <a:off x="1703850" y="3945525"/>
              <a:ext cx="287775" cy="119525"/>
            </a:xfrm>
            <a:custGeom>
              <a:avLst/>
              <a:gdLst>
                <a:gd name="T0" fmla="*/ 2065 w 11511"/>
                <a:gd name="T1" fmla="*/ 0 h 4781"/>
                <a:gd name="T2" fmla="*/ 169 w 11511"/>
                <a:gd name="T3" fmla="*/ 1678 h 4781"/>
                <a:gd name="T4" fmla="*/ 5773 w 11511"/>
                <a:gd name="T5" fmla="*/ 4780 h 4781"/>
                <a:gd name="T6" fmla="*/ 11510 w 11511"/>
                <a:gd name="T7" fmla="*/ 4180 h 4781"/>
                <a:gd name="T8" fmla="*/ 2065 w 11511"/>
                <a:gd name="T9" fmla="*/ 0 h 4781"/>
              </a:gdLst>
              <a:ahLst/>
              <a:cxnLst>
                <a:cxn ang="0">
                  <a:pos x="T0" y="T1"/>
                </a:cxn>
                <a:cxn ang="0">
                  <a:pos x="T2" y="T3"/>
                </a:cxn>
                <a:cxn ang="0">
                  <a:pos x="T4" y="T5"/>
                </a:cxn>
                <a:cxn ang="0">
                  <a:pos x="T6" y="T7"/>
                </a:cxn>
                <a:cxn ang="0">
                  <a:pos x="T8" y="T9"/>
                </a:cxn>
              </a:cxnLst>
              <a:rect l="0" t="0" r="r" b="b"/>
              <a:pathLst>
                <a:path w="11511" h="4781" extrusionOk="0">
                  <a:moveTo>
                    <a:pt x="2065" y="0"/>
                  </a:moveTo>
                  <a:cubicBezTo>
                    <a:pt x="995" y="0"/>
                    <a:pt x="252" y="458"/>
                    <a:pt x="169" y="1678"/>
                  </a:cubicBezTo>
                  <a:cubicBezTo>
                    <a:pt x="1" y="4163"/>
                    <a:pt x="2876" y="4780"/>
                    <a:pt x="5773" y="4780"/>
                  </a:cubicBezTo>
                  <a:cubicBezTo>
                    <a:pt x="8631" y="4780"/>
                    <a:pt x="11510" y="4180"/>
                    <a:pt x="11510" y="4180"/>
                  </a:cubicBezTo>
                  <a:cubicBezTo>
                    <a:pt x="11510" y="4180"/>
                    <a:pt x="5297" y="0"/>
                    <a:pt x="206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13" name="Google Shape;228;p8"/>
            <p:cNvSpPr>
              <a:spLocks/>
            </p:cNvSpPr>
            <p:nvPr/>
          </p:nvSpPr>
          <p:spPr bwMode="auto">
            <a:xfrm>
              <a:off x="1760025" y="4087225"/>
              <a:ext cx="295800" cy="109250"/>
            </a:xfrm>
            <a:custGeom>
              <a:avLst/>
              <a:gdLst>
                <a:gd name="T0" fmla="*/ 2678 w 11832"/>
                <a:gd name="T1" fmla="*/ 1 h 4370"/>
                <a:gd name="T2" fmla="*/ 190 w 11832"/>
                <a:gd name="T3" fmla="*/ 2081 h 4370"/>
                <a:gd name="T4" fmla="*/ 3762 w 11832"/>
                <a:gd name="T5" fmla="*/ 4369 h 4370"/>
                <a:gd name="T6" fmla="*/ 11832 w 11832"/>
                <a:gd name="T7" fmla="*/ 2481 h 4370"/>
                <a:gd name="T8" fmla="*/ 2678 w 11832"/>
                <a:gd name="T9" fmla="*/ 1 h 4370"/>
              </a:gdLst>
              <a:ahLst/>
              <a:cxnLst>
                <a:cxn ang="0">
                  <a:pos x="T0" y="T1"/>
                </a:cxn>
                <a:cxn ang="0">
                  <a:pos x="T2" y="T3"/>
                </a:cxn>
                <a:cxn ang="0">
                  <a:pos x="T4" y="T5"/>
                </a:cxn>
                <a:cxn ang="0">
                  <a:pos x="T6" y="T7"/>
                </a:cxn>
                <a:cxn ang="0">
                  <a:pos x="T8" y="T9"/>
                </a:cxn>
              </a:cxnLst>
              <a:rect l="0" t="0" r="r" b="b"/>
              <a:pathLst>
                <a:path w="11832" h="4370" extrusionOk="0">
                  <a:moveTo>
                    <a:pt x="2678" y="1"/>
                  </a:moveTo>
                  <a:cubicBezTo>
                    <a:pt x="1094" y="1"/>
                    <a:pt x="0" y="531"/>
                    <a:pt x="190" y="2081"/>
                  </a:cubicBezTo>
                  <a:cubicBezTo>
                    <a:pt x="390" y="3810"/>
                    <a:pt x="1896" y="4369"/>
                    <a:pt x="3762" y="4369"/>
                  </a:cubicBezTo>
                  <a:cubicBezTo>
                    <a:pt x="7189" y="4369"/>
                    <a:pt x="11832" y="2481"/>
                    <a:pt x="11832" y="2481"/>
                  </a:cubicBezTo>
                  <a:cubicBezTo>
                    <a:pt x="11832" y="2481"/>
                    <a:pt x="6106" y="1"/>
                    <a:pt x="267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14" name="Google Shape;229;p8"/>
            <p:cNvSpPr>
              <a:spLocks/>
            </p:cNvSpPr>
            <p:nvPr/>
          </p:nvSpPr>
          <p:spPr bwMode="auto">
            <a:xfrm>
              <a:off x="1879225" y="4205975"/>
              <a:ext cx="235825" cy="87325"/>
            </a:xfrm>
            <a:custGeom>
              <a:avLst/>
              <a:gdLst>
                <a:gd name="T0" fmla="*/ 2124 w 9433"/>
                <a:gd name="T1" fmla="*/ 1 h 3493"/>
                <a:gd name="T2" fmla="*/ 159 w 9433"/>
                <a:gd name="T3" fmla="*/ 1667 h 3493"/>
                <a:gd name="T4" fmla="*/ 3008 w 9433"/>
                <a:gd name="T5" fmla="*/ 3493 h 3493"/>
                <a:gd name="T6" fmla="*/ 9432 w 9433"/>
                <a:gd name="T7" fmla="*/ 2001 h 3493"/>
                <a:gd name="T8" fmla="*/ 2124 w 9433"/>
                <a:gd name="T9" fmla="*/ 1 h 3493"/>
              </a:gdLst>
              <a:ahLst/>
              <a:cxnLst>
                <a:cxn ang="0">
                  <a:pos x="T0" y="T1"/>
                </a:cxn>
                <a:cxn ang="0">
                  <a:pos x="T2" y="T3"/>
                </a:cxn>
                <a:cxn ang="0">
                  <a:pos x="T4" y="T5"/>
                </a:cxn>
                <a:cxn ang="0">
                  <a:pos x="T6" y="T7"/>
                </a:cxn>
                <a:cxn ang="0">
                  <a:pos x="T8" y="T9"/>
                </a:cxn>
              </a:cxnLst>
              <a:rect l="0" t="0" r="r" b="b"/>
              <a:pathLst>
                <a:path w="9433" h="3493" extrusionOk="0">
                  <a:moveTo>
                    <a:pt x="2124" y="1"/>
                  </a:moveTo>
                  <a:cubicBezTo>
                    <a:pt x="866" y="1"/>
                    <a:pt x="1" y="426"/>
                    <a:pt x="159" y="1667"/>
                  </a:cubicBezTo>
                  <a:cubicBezTo>
                    <a:pt x="312" y="3047"/>
                    <a:pt x="1516" y="3493"/>
                    <a:pt x="3008" y="3493"/>
                  </a:cubicBezTo>
                  <a:cubicBezTo>
                    <a:pt x="5737" y="3493"/>
                    <a:pt x="9432" y="2001"/>
                    <a:pt x="9432" y="2001"/>
                  </a:cubicBezTo>
                  <a:cubicBezTo>
                    <a:pt x="9432" y="2001"/>
                    <a:pt x="4853" y="1"/>
                    <a:pt x="2124"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15" name="Google Shape;230;p8"/>
            <p:cNvSpPr>
              <a:spLocks/>
            </p:cNvSpPr>
            <p:nvPr/>
          </p:nvSpPr>
          <p:spPr bwMode="auto">
            <a:xfrm>
              <a:off x="1986600" y="4299800"/>
              <a:ext cx="181800" cy="72850"/>
            </a:xfrm>
            <a:custGeom>
              <a:avLst/>
              <a:gdLst>
                <a:gd name="T0" fmla="*/ 1292 w 7272"/>
                <a:gd name="T1" fmla="*/ 0 h 2914"/>
                <a:gd name="T2" fmla="*/ 0 w 7272"/>
                <a:gd name="T3" fmla="*/ 1150 h 2914"/>
                <a:gd name="T4" fmla="*/ 2977 w 7272"/>
                <a:gd name="T5" fmla="*/ 2914 h 2914"/>
                <a:gd name="T6" fmla="*/ 7272 w 7272"/>
                <a:gd name="T7" fmla="*/ 2284 h 2914"/>
                <a:gd name="T8" fmla="*/ 1292 w 7272"/>
                <a:gd name="T9" fmla="*/ 0 h 2914"/>
              </a:gdLst>
              <a:ahLst/>
              <a:cxnLst>
                <a:cxn ang="0">
                  <a:pos x="T0" y="T1"/>
                </a:cxn>
                <a:cxn ang="0">
                  <a:pos x="T2" y="T3"/>
                </a:cxn>
                <a:cxn ang="0">
                  <a:pos x="T4" y="T5"/>
                </a:cxn>
                <a:cxn ang="0">
                  <a:pos x="T6" y="T7"/>
                </a:cxn>
                <a:cxn ang="0">
                  <a:pos x="T8" y="T9"/>
                </a:cxn>
              </a:cxnLst>
              <a:rect l="0" t="0" r="r" b="b"/>
              <a:pathLst>
                <a:path w="7272" h="2914" extrusionOk="0">
                  <a:moveTo>
                    <a:pt x="1292" y="0"/>
                  </a:moveTo>
                  <a:cubicBezTo>
                    <a:pt x="525" y="0"/>
                    <a:pt x="0" y="308"/>
                    <a:pt x="0" y="1150"/>
                  </a:cubicBezTo>
                  <a:cubicBezTo>
                    <a:pt x="0" y="2527"/>
                    <a:pt x="1403" y="2914"/>
                    <a:pt x="2977" y="2914"/>
                  </a:cubicBezTo>
                  <a:cubicBezTo>
                    <a:pt x="4985" y="2914"/>
                    <a:pt x="7272" y="2284"/>
                    <a:pt x="7272" y="2284"/>
                  </a:cubicBezTo>
                  <a:cubicBezTo>
                    <a:pt x="7272" y="2284"/>
                    <a:pt x="3382" y="0"/>
                    <a:pt x="1292"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16" name="Google Shape;231;p8"/>
            <p:cNvSpPr>
              <a:spLocks/>
            </p:cNvSpPr>
            <p:nvPr/>
          </p:nvSpPr>
          <p:spPr bwMode="auto">
            <a:xfrm>
              <a:off x="1577975" y="3516925"/>
              <a:ext cx="720525" cy="1109200"/>
            </a:xfrm>
            <a:custGeom>
              <a:avLst/>
              <a:gdLst>
                <a:gd name="T0" fmla="*/ 234 w 28821"/>
                <a:gd name="T1" fmla="*/ 0 h 44368"/>
                <a:gd name="T2" fmla="*/ 100 w 28821"/>
                <a:gd name="T3" fmla="*/ 75 h 44368"/>
                <a:gd name="T4" fmla="*/ 100 w 28821"/>
                <a:gd name="T5" fmla="*/ 342 h 44368"/>
                <a:gd name="T6" fmla="*/ 28354 w 28821"/>
                <a:gd name="T7" fmla="*/ 44240 h 44368"/>
                <a:gd name="T8" fmla="*/ 28544 w 28821"/>
                <a:gd name="T9" fmla="*/ 44367 h 44368"/>
                <a:gd name="T10" fmla="*/ 28654 w 28821"/>
                <a:gd name="T11" fmla="*/ 44340 h 44368"/>
                <a:gd name="T12" fmla="*/ 28721 w 28821"/>
                <a:gd name="T13" fmla="*/ 44073 h 44368"/>
                <a:gd name="T14" fmla="*/ 367 w 28821"/>
                <a:gd name="T15" fmla="*/ 75 h 44368"/>
                <a:gd name="T16" fmla="*/ 234 w 28821"/>
                <a:gd name="T17" fmla="*/ 0 h 44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21" h="44368" extrusionOk="0">
                  <a:moveTo>
                    <a:pt x="234" y="0"/>
                  </a:moveTo>
                  <a:cubicBezTo>
                    <a:pt x="184" y="0"/>
                    <a:pt x="134" y="25"/>
                    <a:pt x="100" y="75"/>
                  </a:cubicBezTo>
                  <a:cubicBezTo>
                    <a:pt x="0" y="142"/>
                    <a:pt x="0" y="275"/>
                    <a:pt x="100" y="342"/>
                  </a:cubicBezTo>
                  <a:cubicBezTo>
                    <a:pt x="11975" y="13285"/>
                    <a:pt x="21482" y="28029"/>
                    <a:pt x="28354" y="44240"/>
                  </a:cubicBezTo>
                  <a:cubicBezTo>
                    <a:pt x="28378" y="44312"/>
                    <a:pt x="28454" y="44367"/>
                    <a:pt x="28544" y="44367"/>
                  </a:cubicBezTo>
                  <a:cubicBezTo>
                    <a:pt x="28579" y="44367"/>
                    <a:pt x="28617" y="44359"/>
                    <a:pt x="28654" y="44340"/>
                  </a:cubicBezTo>
                  <a:cubicBezTo>
                    <a:pt x="28721" y="44307"/>
                    <a:pt x="28821" y="44174"/>
                    <a:pt x="28721" y="44073"/>
                  </a:cubicBezTo>
                  <a:cubicBezTo>
                    <a:pt x="21816" y="27828"/>
                    <a:pt x="12276" y="13085"/>
                    <a:pt x="367" y="75"/>
                  </a:cubicBezTo>
                  <a:cubicBezTo>
                    <a:pt x="334" y="25"/>
                    <a:pt x="284" y="0"/>
                    <a:pt x="23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17" name="Google Shape;232;p8"/>
            <p:cNvSpPr>
              <a:spLocks/>
            </p:cNvSpPr>
            <p:nvPr/>
          </p:nvSpPr>
          <p:spPr bwMode="auto">
            <a:xfrm>
              <a:off x="1324450" y="3346550"/>
              <a:ext cx="356125" cy="280675"/>
            </a:xfrm>
            <a:custGeom>
              <a:avLst/>
              <a:gdLst>
                <a:gd name="T0" fmla="*/ 6600 w 14245"/>
                <a:gd name="T1" fmla="*/ 0 h 11227"/>
                <a:gd name="T2" fmla="*/ 5104 w 14245"/>
                <a:gd name="T3" fmla="*/ 452 h 11227"/>
                <a:gd name="T4" fmla="*/ 14244 w 14245"/>
                <a:gd name="T5" fmla="*/ 11227 h 11227"/>
                <a:gd name="T6" fmla="*/ 6600 w 14245"/>
                <a:gd name="T7" fmla="*/ 0 h 11227"/>
              </a:gdLst>
              <a:ahLst/>
              <a:cxnLst>
                <a:cxn ang="0">
                  <a:pos x="T0" y="T1"/>
                </a:cxn>
                <a:cxn ang="0">
                  <a:pos x="T2" y="T3"/>
                </a:cxn>
                <a:cxn ang="0">
                  <a:pos x="T4" y="T5"/>
                </a:cxn>
                <a:cxn ang="0">
                  <a:pos x="T6" y="T7"/>
                </a:cxn>
              </a:cxnLst>
              <a:rect l="0" t="0" r="r" b="b"/>
              <a:pathLst>
                <a:path w="14245" h="11227" extrusionOk="0">
                  <a:moveTo>
                    <a:pt x="6600" y="0"/>
                  </a:moveTo>
                  <a:cubicBezTo>
                    <a:pt x="6114" y="0"/>
                    <a:pt x="5614" y="140"/>
                    <a:pt x="5104" y="452"/>
                  </a:cubicBezTo>
                  <a:cubicBezTo>
                    <a:pt x="1" y="3621"/>
                    <a:pt x="14244" y="11227"/>
                    <a:pt x="14244" y="11227"/>
                  </a:cubicBezTo>
                  <a:cubicBezTo>
                    <a:pt x="14244" y="11227"/>
                    <a:pt x="10952" y="0"/>
                    <a:pt x="6600"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grpSp>
      <p:grpSp>
        <p:nvGrpSpPr>
          <p:cNvPr id="18" name="Google Shape;233;p8"/>
          <p:cNvGrpSpPr>
            <a:grpSpLocks/>
          </p:cNvGrpSpPr>
          <p:nvPr/>
        </p:nvGrpSpPr>
        <p:grpSpPr bwMode="auto">
          <a:xfrm rot="9183028">
            <a:off x="371477" y="-331788"/>
            <a:ext cx="703263" cy="1955801"/>
            <a:chOff x="2295150" y="3140200"/>
            <a:chExt cx="580425" cy="1612825"/>
          </a:xfrm>
        </p:grpSpPr>
        <p:sp>
          <p:nvSpPr>
            <p:cNvPr id="19" name="Google Shape;234;p8"/>
            <p:cNvSpPr>
              <a:spLocks/>
            </p:cNvSpPr>
            <p:nvPr/>
          </p:nvSpPr>
          <p:spPr bwMode="auto">
            <a:xfrm>
              <a:off x="2295150" y="3140200"/>
              <a:ext cx="580425" cy="1612000"/>
            </a:xfrm>
            <a:custGeom>
              <a:avLst/>
              <a:gdLst>
                <a:gd name="T0" fmla="*/ 501 w 23217"/>
                <a:gd name="T1" fmla="*/ 0 h 64480"/>
                <a:gd name="T2" fmla="*/ 467 w 23217"/>
                <a:gd name="T3" fmla="*/ 500 h 64480"/>
                <a:gd name="T4" fmla="*/ 34 w 23217"/>
                <a:gd name="T5" fmla="*/ 10608 h 64480"/>
                <a:gd name="T6" fmla="*/ 34 w 23217"/>
                <a:gd name="T7" fmla="*/ 11141 h 64480"/>
                <a:gd name="T8" fmla="*/ 667 w 23217"/>
                <a:gd name="T9" fmla="*/ 20682 h 64480"/>
                <a:gd name="T10" fmla="*/ 701 w 23217"/>
                <a:gd name="T11" fmla="*/ 21149 h 64480"/>
                <a:gd name="T12" fmla="*/ 2469 w 23217"/>
                <a:gd name="T13" fmla="*/ 30689 h 64480"/>
                <a:gd name="T14" fmla="*/ 2602 w 23217"/>
                <a:gd name="T15" fmla="*/ 31122 h 64480"/>
                <a:gd name="T16" fmla="*/ 5171 w 23217"/>
                <a:gd name="T17" fmla="*/ 39462 h 64480"/>
                <a:gd name="T18" fmla="*/ 5337 w 23217"/>
                <a:gd name="T19" fmla="*/ 39895 h 64480"/>
                <a:gd name="T20" fmla="*/ 9274 w 23217"/>
                <a:gd name="T21" fmla="*/ 48401 h 64480"/>
                <a:gd name="T22" fmla="*/ 9474 w 23217"/>
                <a:gd name="T23" fmla="*/ 48835 h 64480"/>
                <a:gd name="T24" fmla="*/ 21549 w 23217"/>
                <a:gd name="T25" fmla="*/ 64246 h 64480"/>
                <a:gd name="T26" fmla="*/ 21816 w 23217"/>
                <a:gd name="T27" fmla="*/ 64480 h 64480"/>
                <a:gd name="T28" fmla="*/ 21883 w 23217"/>
                <a:gd name="T29" fmla="*/ 64046 h 64480"/>
                <a:gd name="T30" fmla="*/ 23117 w 23217"/>
                <a:gd name="T31" fmla="*/ 51404 h 64480"/>
                <a:gd name="T32" fmla="*/ 23117 w 23217"/>
                <a:gd name="T33" fmla="*/ 50903 h 64480"/>
                <a:gd name="T34" fmla="*/ 21949 w 23217"/>
                <a:gd name="T35" fmla="*/ 41196 h 64480"/>
                <a:gd name="T36" fmla="*/ 21849 w 23217"/>
                <a:gd name="T37" fmla="*/ 40796 h 64480"/>
                <a:gd name="T38" fmla="*/ 19614 w 23217"/>
                <a:gd name="T39" fmla="*/ 32557 h 64480"/>
                <a:gd name="T40" fmla="*/ 19481 w 23217"/>
                <a:gd name="T41" fmla="*/ 32156 h 64480"/>
                <a:gd name="T42" fmla="*/ 16178 w 23217"/>
                <a:gd name="T43" fmla="*/ 24151 h 64480"/>
                <a:gd name="T44" fmla="*/ 16012 w 23217"/>
                <a:gd name="T45" fmla="*/ 23784 h 64480"/>
                <a:gd name="T46" fmla="*/ 11875 w 23217"/>
                <a:gd name="T47" fmla="*/ 15945 h 64480"/>
                <a:gd name="T48" fmla="*/ 11675 w 23217"/>
                <a:gd name="T49" fmla="*/ 15545 h 64480"/>
                <a:gd name="T50" fmla="*/ 6805 w 23217"/>
                <a:gd name="T51" fmla="*/ 8006 h 64480"/>
                <a:gd name="T52" fmla="*/ 6505 w 23217"/>
                <a:gd name="T53" fmla="*/ 7606 h 64480"/>
                <a:gd name="T54" fmla="*/ 834 w 23217"/>
                <a:gd name="T55" fmla="*/ 334 h 64480"/>
                <a:gd name="T56" fmla="*/ 501 w 23217"/>
                <a:gd name="T57" fmla="*/ 0 h 64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217" h="64480" extrusionOk="0">
                  <a:moveTo>
                    <a:pt x="501" y="0"/>
                  </a:moveTo>
                  <a:cubicBezTo>
                    <a:pt x="501" y="167"/>
                    <a:pt x="467" y="334"/>
                    <a:pt x="467" y="500"/>
                  </a:cubicBezTo>
                  <a:cubicBezTo>
                    <a:pt x="134" y="4003"/>
                    <a:pt x="0" y="7372"/>
                    <a:pt x="34" y="10608"/>
                  </a:cubicBezTo>
                  <a:lnTo>
                    <a:pt x="34" y="11141"/>
                  </a:lnTo>
                  <a:cubicBezTo>
                    <a:pt x="100" y="14477"/>
                    <a:pt x="334" y="17679"/>
                    <a:pt x="667" y="20682"/>
                  </a:cubicBezTo>
                  <a:cubicBezTo>
                    <a:pt x="667" y="20848"/>
                    <a:pt x="701" y="20982"/>
                    <a:pt x="701" y="21149"/>
                  </a:cubicBezTo>
                  <a:cubicBezTo>
                    <a:pt x="1134" y="24518"/>
                    <a:pt x="1768" y="27720"/>
                    <a:pt x="2469" y="30689"/>
                  </a:cubicBezTo>
                  <a:cubicBezTo>
                    <a:pt x="2502" y="30822"/>
                    <a:pt x="2535" y="30989"/>
                    <a:pt x="2602" y="31122"/>
                  </a:cubicBezTo>
                  <a:cubicBezTo>
                    <a:pt x="3336" y="34125"/>
                    <a:pt x="4203" y="36860"/>
                    <a:pt x="5171" y="39462"/>
                  </a:cubicBezTo>
                  <a:cubicBezTo>
                    <a:pt x="5204" y="39628"/>
                    <a:pt x="5304" y="39729"/>
                    <a:pt x="5337" y="39895"/>
                  </a:cubicBezTo>
                  <a:cubicBezTo>
                    <a:pt x="6538" y="43031"/>
                    <a:pt x="7873" y="45866"/>
                    <a:pt x="9274" y="48401"/>
                  </a:cubicBezTo>
                  <a:cubicBezTo>
                    <a:pt x="9307" y="48535"/>
                    <a:pt x="9374" y="48702"/>
                    <a:pt x="9474" y="48835"/>
                  </a:cubicBezTo>
                  <a:cubicBezTo>
                    <a:pt x="14644" y="58208"/>
                    <a:pt x="20315" y="63212"/>
                    <a:pt x="21549" y="64246"/>
                  </a:cubicBezTo>
                  <a:cubicBezTo>
                    <a:pt x="21716" y="64380"/>
                    <a:pt x="21816" y="64480"/>
                    <a:pt x="21816" y="64480"/>
                  </a:cubicBezTo>
                  <a:cubicBezTo>
                    <a:pt x="21849" y="64346"/>
                    <a:pt x="21849" y="64179"/>
                    <a:pt x="21883" y="64046"/>
                  </a:cubicBezTo>
                  <a:cubicBezTo>
                    <a:pt x="22850" y="59810"/>
                    <a:pt x="23217" y="55540"/>
                    <a:pt x="23117" y="51404"/>
                  </a:cubicBezTo>
                  <a:lnTo>
                    <a:pt x="23117" y="50903"/>
                  </a:lnTo>
                  <a:cubicBezTo>
                    <a:pt x="23017" y="47634"/>
                    <a:pt x="22583" y="44365"/>
                    <a:pt x="21949" y="41196"/>
                  </a:cubicBezTo>
                  <a:cubicBezTo>
                    <a:pt x="21883" y="41063"/>
                    <a:pt x="21883" y="40896"/>
                    <a:pt x="21849" y="40796"/>
                  </a:cubicBezTo>
                  <a:cubicBezTo>
                    <a:pt x="21282" y="37961"/>
                    <a:pt x="20515" y="35192"/>
                    <a:pt x="19614" y="32557"/>
                  </a:cubicBezTo>
                  <a:cubicBezTo>
                    <a:pt x="19548" y="32457"/>
                    <a:pt x="19514" y="32290"/>
                    <a:pt x="19481" y="32156"/>
                  </a:cubicBezTo>
                  <a:cubicBezTo>
                    <a:pt x="18513" y="29354"/>
                    <a:pt x="17379" y="26653"/>
                    <a:pt x="16178" y="24151"/>
                  </a:cubicBezTo>
                  <a:cubicBezTo>
                    <a:pt x="16145" y="24017"/>
                    <a:pt x="16112" y="23884"/>
                    <a:pt x="16012" y="23784"/>
                  </a:cubicBezTo>
                  <a:cubicBezTo>
                    <a:pt x="14677" y="20948"/>
                    <a:pt x="13310" y="18347"/>
                    <a:pt x="11875" y="15945"/>
                  </a:cubicBezTo>
                  <a:cubicBezTo>
                    <a:pt x="11842" y="15811"/>
                    <a:pt x="11742" y="15678"/>
                    <a:pt x="11675" y="15545"/>
                  </a:cubicBezTo>
                  <a:cubicBezTo>
                    <a:pt x="10007" y="12709"/>
                    <a:pt x="8306" y="10174"/>
                    <a:pt x="6805" y="8006"/>
                  </a:cubicBezTo>
                  <a:cubicBezTo>
                    <a:pt x="6705" y="7839"/>
                    <a:pt x="6605" y="7706"/>
                    <a:pt x="6505" y="7606"/>
                  </a:cubicBezTo>
                  <a:cubicBezTo>
                    <a:pt x="3803" y="3803"/>
                    <a:pt x="1635" y="1201"/>
                    <a:pt x="834" y="334"/>
                  </a:cubicBezTo>
                  <a:lnTo>
                    <a:pt x="501" y="0"/>
                  </a:ln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20" name="Google Shape;235;p8"/>
            <p:cNvSpPr>
              <a:spLocks/>
            </p:cNvSpPr>
            <p:nvPr/>
          </p:nvSpPr>
          <p:spPr bwMode="auto">
            <a:xfrm>
              <a:off x="2296800" y="3141025"/>
              <a:ext cx="577125" cy="1612000"/>
            </a:xfrm>
            <a:custGeom>
              <a:avLst/>
              <a:gdLst>
                <a:gd name="T0" fmla="*/ 401 w 23085"/>
                <a:gd name="T1" fmla="*/ 501 h 64480"/>
                <a:gd name="T2" fmla="*/ 6572 w 23085"/>
                <a:gd name="T3" fmla="*/ 15478 h 64480"/>
                <a:gd name="T4" fmla="*/ 1 w 23085"/>
                <a:gd name="T5" fmla="*/ 11142 h 64480"/>
                <a:gd name="T6" fmla="*/ 6806 w 23085"/>
                <a:gd name="T7" fmla="*/ 16079 h 64480"/>
                <a:gd name="T8" fmla="*/ 635 w 23085"/>
                <a:gd name="T9" fmla="*/ 20682 h 64480"/>
                <a:gd name="T10" fmla="*/ 668 w 23085"/>
                <a:gd name="T11" fmla="*/ 21149 h 64480"/>
                <a:gd name="T12" fmla="*/ 10142 w 23085"/>
                <a:gd name="T13" fmla="*/ 24685 h 64480"/>
                <a:gd name="T14" fmla="*/ 12910 w 23085"/>
                <a:gd name="T15" fmla="*/ 32290 h 64480"/>
                <a:gd name="T16" fmla="*/ 2436 w 23085"/>
                <a:gd name="T17" fmla="*/ 30689 h 64480"/>
                <a:gd name="T18" fmla="*/ 2569 w 23085"/>
                <a:gd name="T19" fmla="*/ 31123 h 64480"/>
                <a:gd name="T20" fmla="*/ 13077 w 23085"/>
                <a:gd name="T21" fmla="*/ 32624 h 64480"/>
                <a:gd name="T22" fmla="*/ 15912 w 23085"/>
                <a:gd name="T23" fmla="*/ 41130 h 64480"/>
                <a:gd name="T24" fmla="*/ 5171 w 23085"/>
                <a:gd name="T25" fmla="*/ 39429 h 64480"/>
                <a:gd name="T26" fmla="*/ 12477 w 23085"/>
                <a:gd name="T27" fmla="*/ 41330 h 64480"/>
                <a:gd name="T28" fmla="*/ 18014 w 23085"/>
                <a:gd name="T29" fmla="*/ 48535 h 64480"/>
                <a:gd name="T30" fmla="*/ 14327 w 23085"/>
                <a:gd name="T31" fmla="*/ 48722 h 64480"/>
                <a:gd name="T32" fmla="*/ 9241 w 23085"/>
                <a:gd name="T33" fmla="*/ 48368 h 64480"/>
                <a:gd name="T34" fmla="*/ 14578 w 23085"/>
                <a:gd name="T35" fmla="*/ 49136 h 64480"/>
                <a:gd name="T36" fmla="*/ 18081 w 23085"/>
                <a:gd name="T37" fmla="*/ 48935 h 64480"/>
                <a:gd name="T38" fmla="*/ 21483 w 23085"/>
                <a:gd name="T39" fmla="*/ 64280 h 64480"/>
                <a:gd name="T40" fmla="*/ 21817 w 23085"/>
                <a:gd name="T41" fmla="*/ 64046 h 64480"/>
                <a:gd name="T42" fmla="*/ 22484 w 23085"/>
                <a:gd name="T43" fmla="*/ 51871 h 64480"/>
                <a:gd name="T44" fmla="*/ 23084 w 23085"/>
                <a:gd name="T45" fmla="*/ 50937 h 64480"/>
                <a:gd name="T46" fmla="*/ 17280 w 23085"/>
                <a:gd name="T47" fmla="*/ 44666 h 64480"/>
                <a:gd name="T48" fmla="*/ 21917 w 23085"/>
                <a:gd name="T49" fmla="*/ 41163 h 64480"/>
                <a:gd name="T50" fmla="*/ 17180 w 23085"/>
                <a:gd name="T51" fmla="*/ 44299 h 64480"/>
                <a:gd name="T52" fmla="*/ 16235 w 23085"/>
                <a:gd name="T53" fmla="*/ 41235 h 64480"/>
                <a:gd name="T54" fmla="*/ 15846 w 23085"/>
                <a:gd name="T55" fmla="*/ 40263 h 64480"/>
                <a:gd name="T56" fmla="*/ 17513 w 23085"/>
                <a:gd name="T57" fmla="*/ 34592 h 64480"/>
                <a:gd name="T58" fmla="*/ 19315 w 23085"/>
                <a:gd name="T59" fmla="*/ 32190 h 64480"/>
                <a:gd name="T60" fmla="*/ 11676 w 23085"/>
                <a:gd name="T61" fmla="*/ 28087 h 64480"/>
                <a:gd name="T62" fmla="*/ 16012 w 23085"/>
                <a:gd name="T63" fmla="*/ 24151 h 64480"/>
                <a:gd name="T64" fmla="*/ 11576 w 23085"/>
                <a:gd name="T65" fmla="*/ 27687 h 64480"/>
                <a:gd name="T66" fmla="*/ 8774 w 23085"/>
                <a:gd name="T67" fmla="*/ 20182 h 64480"/>
                <a:gd name="T68" fmla="*/ 11776 w 23085"/>
                <a:gd name="T69" fmla="*/ 15878 h 64480"/>
                <a:gd name="T70" fmla="*/ 8607 w 23085"/>
                <a:gd name="T71" fmla="*/ 19781 h 64480"/>
                <a:gd name="T72" fmla="*/ 5438 w 23085"/>
                <a:gd name="T73" fmla="*/ 11776 h 64480"/>
                <a:gd name="T74" fmla="*/ 6406 w 23085"/>
                <a:gd name="T75" fmla="*/ 7539 h 64480"/>
                <a:gd name="T76" fmla="*/ 802 w 23085"/>
                <a:gd name="T77" fmla="*/ 467 h 64480"/>
                <a:gd name="T78" fmla="*/ 435 w 23085"/>
                <a:gd name="T79" fmla="*/ 0 h 64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085" h="64480" extrusionOk="0">
                  <a:moveTo>
                    <a:pt x="435" y="0"/>
                  </a:moveTo>
                  <a:cubicBezTo>
                    <a:pt x="435" y="167"/>
                    <a:pt x="401" y="334"/>
                    <a:pt x="401" y="501"/>
                  </a:cubicBezTo>
                  <a:cubicBezTo>
                    <a:pt x="2002" y="4337"/>
                    <a:pt x="3604" y="8206"/>
                    <a:pt x="5171" y="12109"/>
                  </a:cubicBezTo>
                  <a:lnTo>
                    <a:pt x="6572" y="15478"/>
                  </a:lnTo>
                  <a:cubicBezTo>
                    <a:pt x="4237" y="14077"/>
                    <a:pt x="2069" y="12443"/>
                    <a:pt x="1" y="10608"/>
                  </a:cubicBezTo>
                  <a:lnTo>
                    <a:pt x="1" y="11142"/>
                  </a:lnTo>
                  <a:cubicBezTo>
                    <a:pt x="2136" y="12976"/>
                    <a:pt x="4404" y="14611"/>
                    <a:pt x="6772" y="16079"/>
                  </a:cubicBezTo>
                  <a:lnTo>
                    <a:pt x="6806" y="16079"/>
                  </a:lnTo>
                  <a:cubicBezTo>
                    <a:pt x="7907" y="18781"/>
                    <a:pt x="8941" y="21483"/>
                    <a:pt x="9975" y="24251"/>
                  </a:cubicBezTo>
                  <a:cubicBezTo>
                    <a:pt x="6739" y="23484"/>
                    <a:pt x="3570" y="22283"/>
                    <a:pt x="635" y="20682"/>
                  </a:cubicBezTo>
                  <a:cubicBezTo>
                    <a:pt x="635" y="20849"/>
                    <a:pt x="668" y="20982"/>
                    <a:pt x="668" y="21149"/>
                  </a:cubicBezTo>
                  <a:cubicBezTo>
                    <a:pt x="2670" y="22183"/>
                    <a:pt x="4738" y="23084"/>
                    <a:pt x="6839" y="23784"/>
                  </a:cubicBezTo>
                  <a:cubicBezTo>
                    <a:pt x="7940" y="24151"/>
                    <a:pt x="9007" y="24451"/>
                    <a:pt x="10142" y="24685"/>
                  </a:cubicBezTo>
                  <a:cubicBezTo>
                    <a:pt x="10242" y="24852"/>
                    <a:pt x="10275" y="25085"/>
                    <a:pt x="10342" y="25252"/>
                  </a:cubicBezTo>
                  <a:cubicBezTo>
                    <a:pt x="11242" y="27587"/>
                    <a:pt x="12076" y="29922"/>
                    <a:pt x="12910" y="32290"/>
                  </a:cubicBezTo>
                  <a:cubicBezTo>
                    <a:pt x="12805" y="32291"/>
                    <a:pt x="12700" y="32292"/>
                    <a:pt x="12595" y="32292"/>
                  </a:cubicBezTo>
                  <a:cubicBezTo>
                    <a:pt x="9133" y="32292"/>
                    <a:pt x="5706" y="31758"/>
                    <a:pt x="2436" y="30689"/>
                  </a:cubicBezTo>
                  <a:cubicBezTo>
                    <a:pt x="2469" y="30823"/>
                    <a:pt x="2503" y="30989"/>
                    <a:pt x="2569" y="31123"/>
                  </a:cubicBezTo>
                  <a:cubicBezTo>
                    <a:pt x="4771" y="31823"/>
                    <a:pt x="7073" y="32290"/>
                    <a:pt x="9408" y="32490"/>
                  </a:cubicBezTo>
                  <a:cubicBezTo>
                    <a:pt x="10642" y="32590"/>
                    <a:pt x="11843" y="32624"/>
                    <a:pt x="13077" y="32624"/>
                  </a:cubicBezTo>
                  <a:cubicBezTo>
                    <a:pt x="13777" y="34592"/>
                    <a:pt x="14445" y="36527"/>
                    <a:pt x="15078" y="38528"/>
                  </a:cubicBezTo>
                  <a:cubicBezTo>
                    <a:pt x="15345" y="39429"/>
                    <a:pt x="15645" y="40263"/>
                    <a:pt x="15912" y="41130"/>
                  </a:cubicBezTo>
                  <a:cubicBezTo>
                    <a:pt x="12276" y="41130"/>
                    <a:pt x="8607" y="40596"/>
                    <a:pt x="5171" y="39429"/>
                  </a:cubicBezTo>
                  <a:cubicBezTo>
                    <a:pt x="5238" y="39595"/>
                    <a:pt x="5305" y="39696"/>
                    <a:pt x="5338" y="39862"/>
                  </a:cubicBezTo>
                  <a:cubicBezTo>
                    <a:pt x="7640" y="40630"/>
                    <a:pt x="10075" y="41130"/>
                    <a:pt x="12477" y="41330"/>
                  </a:cubicBezTo>
                  <a:cubicBezTo>
                    <a:pt x="13644" y="41430"/>
                    <a:pt x="14812" y="41463"/>
                    <a:pt x="15979" y="41463"/>
                  </a:cubicBezTo>
                  <a:cubicBezTo>
                    <a:pt x="16680" y="43798"/>
                    <a:pt x="17413" y="46167"/>
                    <a:pt x="18014" y="48535"/>
                  </a:cubicBezTo>
                  <a:lnTo>
                    <a:pt x="17980" y="48535"/>
                  </a:lnTo>
                  <a:cubicBezTo>
                    <a:pt x="16770" y="48660"/>
                    <a:pt x="15549" y="48722"/>
                    <a:pt x="14327" y="48722"/>
                  </a:cubicBezTo>
                  <a:cubicBezTo>
                    <a:pt x="12620" y="48722"/>
                    <a:pt x="10913" y="48602"/>
                    <a:pt x="9241" y="48368"/>
                  </a:cubicBezTo>
                  <a:cubicBezTo>
                    <a:pt x="9274" y="48502"/>
                    <a:pt x="9374" y="48669"/>
                    <a:pt x="9441" y="48802"/>
                  </a:cubicBezTo>
                  <a:cubicBezTo>
                    <a:pt x="11109" y="49036"/>
                    <a:pt x="12877" y="49136"/>
                    <a:pt x="14578" y="49136"/>
                  </a:cubicBezTo>
                  <a:cubicBezTo>
                    <a:pt x="15679" y="49136"/>
                    <a:pt x="16880" y="49102"/>
                    <a:pt x="17980" y="48969"/>
                  </a:cubicBezTo>
                  <a:cubicBezTo>
                    <a:pt x="18014" y="48969"/>
                    <a:pt x="18081" y="48935"/>
                    <a:pt x="18081" y="48935"/>
                  </a:cubicBezTo>
                  <a:cubicBezTo>
                    <a:pt x="18314" y="49970"/>
                    <a:pt x="18614" y="50970"/>
                    <a:pt x="18848" y="52004"/>
                  </a:cubicBezTo>
                  <a:cubicBezTo>
                    <a:pt x="19848" y="56041"/>
                    <a:pt x="20782" y="60144"/>
                    <a:pt x="21483" y="64280"/>
                  </a:cubicBezTo>
                  <a:cubicBezTo>
                    <a:pt x="21650" y="64380"/>
                    <a:pt x="21750" y="64480"/>
                    <a:pt x="21750" y="64480"/>
                  </a:cubicBezTo>
                  <a:cubicBezTo>
                    <a:pt x="21783" y="64347"/>
                    <a:pt x="21783" y="64180"/>
                    <a:pt x="21817" y="64046"/>
                  </a:cubicBezTo>
                  <a:cubicBezTo>
                    <a:pt x="21249" y="60644"/>
                    <a:pt x="20482" y="57208"/>
                    <a:pt x="19682" y="53839"/>
                  </a:cubicBezTo>
                  <a:cubicBezTo>
                    <a:pt x="20649" y="53205"/>
                    <a:pt x="21616" y="52605"/>
                    <a:pt x="22484" y="51871"/>
                  </a:cubicBezTo>
                  <a:cubicBezTo>
                    <a:pt x="22684" y="51704"/>
                    <a:pt x="22851" y="51604"/>
                    <a:pt x="23084" y="51437"/>
                  </a:cubicBezTo>
                  <a:lnTo>
                    <a:pt x="23084" y="50937"/>
                  </a:lnTo>
                  <a:cubicBezTo>
                    <a:pt x="21950" y="51804"/>
                    <a:pt x="20816" y="52671"/>
                    <a:pt x="19615" y="53439"/>
                  </a:cubicBezTo>
                  <a:cubicBezTo>
                    <a:pt x="18914" y="50503"/>
                    <a:pt x="18114" y="47601"/>
                    <a:pt x="17280" y="44666"/>
                  </a:cubicBezTo>
                  <a:cubicBezTo>
                    <a:pt x="18247" y="44032"/>
                    <a:pt x="19115" y="43432"/>
                    <a:pt x="19982" y="42764"/>
                  </a:cubicBezTo>
                  <a:cubicBezTo>
                    <a:pt x="20649" y="42264"/>
                    <a:pt x="21283" y="41697"/>
                    <a:pt x="21917" y="41163"/>
                  </a:cubicBezTo>
                  <a:cubicBezTo>
                    <a:pt x="21850" y="41030"/>
                    <a:pt x="21850" y="40863"/>
                    <a:pt x="21817" y="40763"/>
                  </a:cubicBezTo>
                  <a:cubicBezTo>
                    <a:pt x="20349" y="42031"/>
                    <a:pt x="18814" y="43265"/>
                    <a:pt x="17180" y="44299"/>
                  </a:cubicBezTo>
                  <a:cubicBezTo>
                    <a:pt x="16913" y="43298"/>
                    <a:pt x="16579" y="42297"/>
                    <a:pt x="16279" y="41297"/>
                  </a:cubicBezTo>
                  <a:cubicBezTo>
                    <a:pt x="16279" y="41274"/>
                    <a:pt x="16279" y="41235"/>
                    <a:pt x="16235" y="41235"/>
                  </a:cubicBezTo>
                  <a:cubicBezTo>
                    <a:pt x="16216" y="41235"/>
                    <a:pt x="16187" y="41243"/>
                    <a:pt x="16146" y="41263"/>
                  </a:cubicBezTo>
                  <a:cubicBezTo>
                    <a:pt x="16079" y="40930"/>
                    <a:pt x="15979" y="40596"/>
                    <a:pt x="15846" y="40263"/>
                  </a:cubicBezTo>
                  <a:cubicBezTo>
                    <a:pt x="15479" y="39128"/>
                    <a:pt x="15145" y="38028"/>
                    <a:pt x="14778" y="36927"/>
                  </a:cubicBezTo>
                  <a:cubicBezTo>
                    <a:pt x="15746" y="36193"/>
                    <a:pt x="16646" y="35426"/>
                    <a:pt x="17513" y="34592"/>
                  </a:cubicBezTo>
                  <a:cubicBezTo>
                    <a:pt x="18181" y="33958"/>
                    <a:pt x="18814" y="33291"/>
                    <a:pt x="19448" y="32624"/>
                  </a:cubicBezTo>
                  <a:cubicBezTo>
                    <a:pt x="19415" y="32490"/>
                    <a:pt x="19348" y="32324"/>
                    <a:pt x="19315" y="32190"/>
                  </a:cubicBezTo>
                  <a:cubicBezTo>
                    <a:pt x="17914" y="33791"/>
                    <a:pt x="16313" y="35259"/>
                    <a:pt x="14645" y="36527"/>
                  </a:cubicBezTo>
                  <a:cubicBezTo>
                    <a:pt x="13677" y="33691"/>
                    <a:pt x="12743" y="30856"/>
                    <a:pt x="11676" y="28087"/>
                  </a:cubicBezTo>
                  <a:cubicBezTo>
                    <a:pt x="12643" y="27353"/>
                    <a:pt x="13577" y="26586"/>
                    <a:pt x="14445" y="25752"/>
                  </a:cubicBezTo>
                  <a:cubicBezTo>
                    <a:pt x="14978" y="25252"/>
                    <a:pt x="15512" y="24685"/>
                    <a:pt x="16012" y="24151"/>
                  </a:cubicBezTo>
                  <a:cubicBezTo>
                    <a:pt x="15979" y="24018"/>
                    <a:pt x="15946" y="23918"/>
                    <a:pt x="15846" y="23784"/>
                  </a:cubicBezTo>
                  <a:cubicBezTo>
                    <a:pt x="14578" y="25185"/>
                    <a:pt x="13110" y="26519"/>
                    <a:pt x="11576" y="27687"/>
                  </a:cubicBezTo>
                  <a:cubicBezTo>
                    <a:pt x="11476" y="27420"/>
                    <a:pt x="11342" y="27153"/>
                    <a:pt x="11276" y="26853"/>
                  </a:cubicBezTo>
                  <a:cubicBezTo>
                    <a:pt x="10475" y="24618"/>
                    <a:pt x="9641" y="22417"/>
                    <a:pt x="8774" y="20182"/>
                  </a:cubicBezTo>
                  <a:cubicBezTo>
                    <a:pt x="9474" y="19314"/>
                    <a:pt x="10142" y="18380"/>
                    <a:pt x="10775" y="17480"/>
                  </a:cubicBezTo>
                  <a:cubicBezTo>
                    <a:pt x="11109" y="16946"/>
                    <a:pt x="11442" y="16446"/>
                    <a:pt x="11776" y="15878"/>
                  </a:cubicBezTo>
                  <a:cubicBezTo>
                    <a:pt x="11743" y="15778"/>
                    <a:pt x="11643" y="15645"/>
                    <a:pt x="11576" y="15512"/>
                  </a:cubicBezTo>
                  <a:cubicBezTo>
                    <a:pt x="10642" y="17013"/>
                    <a:pt x="9675" y="18447"/>
                    <a:pt x="8607" y="19781"/>
                  </a:cubicBezTo>
                  <a:cubicBezTo>
                    <a:pt x="7807" y="17746"/>
                    <a:pt x="7006" y="15678"/>
                    <a:pt x="6172" y="13644"/>
                  </a:cubicBezTo>
                  <a:lnTo>
                    <a:pt x="5438" y="11776"/>
                  </a:lnTo>
                  <a:cubicBezTo>
                    <a:pt x="5905" y="10508"/>
                    <a:pt x="6305" y="9274"/>
                    <a:pt x="6672" y="7973"/>
                  </a:cubicBezTo>
                  <a:cubicBezTo>
                    <a:pt x="6606" y="7806"/>
                    <a:pt x="6472" y="7673"/>
                    <a:pt x="6406" y="7539"/>
                  </a:cubicBezTo>
                  <a:cubicBezTo>
                    <a:pt x="6072" y="8807"/>
                    <a:pt x="5672" y="10008"/>
                    <a:pt x="5238" y="11208"/>
                  </a:cubicBezTo>
                  <a:cubicBezTo>
                    <a:pt x="3770" y="7639"/>
                    <a:pt x="2303" y="4070"/>
                    <a:pt x="802" y="467"/>
                  </a:cubicBezTo>
                  <a:cubicBezTo>
                    <a:pt x="802" y="434"/>
                    <a:pt x="768" y="367"/>
                    <a:pt x="768" y="334"/>
                  </a:cubicBezTo>
                  <a:lnTo>
                    <a:pt x="435" y="0"/>
                  </a:ln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grpSp>
      <p:grpSp>
        <p:nvGrpSpPr>
          <p:cNvPr id="21" name="Google Shape;236;p8"/>
          <p:cNvGrpSpPr>
            <a:grpSpLocks/>
          </p:cNvGrpSpPr>
          <p:nvPr/>
        </p:nvGrpSpPr>
        <p:grpSpPr bwMode="auto">
          <a:xfrm rot="9628111">
            <a:off x="93665" y="-139700"/>
            <a:ext cx="403225" cy="1647825"/>
            <a:chOff x="2815525" y="3515450"/>
            <a:chExt cx="332750" cy="1358500"/>
          </a:xfrm>
        </p:grpSpPr>
        <p:sp>
          <p:nvSpPr>
            <p:cNvPr id="22" name="Google Shape;237;p8"/>
            <p:cNvSpPr>
              <a:spLocks/>
            </p:cNvSpPr>
            <p:nvPr/>
          </p:nvSpPr>
          <p:spPr bwMode="auto">
            <a:xfrm>
              <a:off x="2816350" y="3515450"/>
              <a:ext cx="331925" cy="1358500"/>
            </a:xfrm>
            <a:custGeom>
              <a:avLst/>
              <a:gdLst>
                <a:gd name="T0" fmla="*/ 4170 w 13277"/>
                <a:gd name="T1" fmla="*/ 1 h 54340"/>
                <a:gd name="T2" fmla="*/ 4037 w 13277"/>
                <a:gd name="T3" fmla="*/ 368 h 54340"/>
                <a:gd name="T4" fmla="*/ 1835 w 13277"/>
                <a:gd name="T5" fmla="*/ 8173 h 54340"/>
                <a:gd name="T6" fmla="*/ 1735 w 13277"/>
                <a:gd name="T7" fmla="*/ 8607 h 54340"/>
                <a:gd name="T8" fmla="*/ 467 w 13277"/>
                <a:gd name="T9" fmla="*/ 16179 h 54340"/>
                <a:gd name="T10" fmla="*/ 434 w 13277"/>
                <a:gd name="T11" fmla="*/ 16546 h 54340"/>
                <a:gd name="T12" fmla="*/ 0 w 13277"/>
                <a:gd name="T13" fmla="*/ 24318 h 54340"/>
                <a:gd name="T14" fmla="*/ 0 w 13277"/>
                <a:gd name="T15" fmla="*/ 24685 h 54340"/>
                <a:gd name="T16" fmla="*/ 467 w 13277"/>
                <a:gd name="T17" fmla="*/ 31690 h 54340"/>
                <a:gd name="T18" fmla="*/ 501 w 13277"/>
                <a:gd name="T19" fmla="*/ 32057 h 54340"/>
                <a:gd name="T20" fmla="*/ 1969 w 13277"/>
                <a:gd name="T21" fmla="*/ 39462 h 54340"/>
                <a:gd name="T22" fmla="*/ 2035 w 13277"/>
                <a:gd name="T23" fmla="*/ 39829 h 54340"/>
                <a:gd name="T24" fmla="*/ 8640 w 13277"/>
                <a:gd name="T25" fmla="*/ 54140 h 54340"/>
                <a:gd name="T26" fmla="*/ 8807 w 13277"/>
                <a:gd name="T27" fmla="*/ 54340 h 54340"/>
                <a:gd name="T28" fmla="*/ 8974 w 13277"/>
                <a:gd name="T29" fmla="*/ 54040 h 54340"/>
                <a:gd name="T30" fmla="*/ 12276 w 13277"/>
                <a:gd name="T31" fmla="*/ 44399 h 54340"/>
                <a:gd name="T32" fmla="*/ 12343 w 13277"/>
                <a:gd name="T33" fmla="*/ 44032 h 54340"/>
                <a:gd name="T34" fmla="*/ 13210 w 13277"/>
                <a:gd name="T35" fmla="*/ 36227 h 54340"/>
                <a:gd name="T36" fmla="*/ 13210 w 13277"/>
                <a:gd name="T37" fmla="*/ 35893 h 54340"/>
                <a:gd name="T38" fmla="*/ 12976 w 13277"/>
                <a:gd name="T39" fmla="*/ 29055 h 54340"/>
                <a:gd name="T40" fmla="*/ 12943 w 13277"/>
                <a:gd name="T41" fmla="*/ 28721 h 54340"/>
                <a:gd name="T42" fmla="*/ 11976 w 13277"/>
                <a:gd name="T43" fmla="*/ 21783 h 54340"/>
                <a:gd name="T44" fmla="*/ 11876 w 13277"/>
                <a:gd name="T45" fmla="*/ 21450 h 54340"/>
                <a:gd name="T46" fmla="*/ 10141 w 13277"/>
                <a:gd name="T47" fmla="*/ 14545 h 54340"/>
                <a:gd name="T48" fmla="*/ 10008 w 13277"/>
                <a:gd name="T49" fmla="*/ 14211 h 54340"/>
                <a:gd name="T50" fmla="*/ 7606 w 13277"/>
                <a:gd name="T51" fmla="*/ 7440 h 54340"/>
                <a:gd name="T52" fmla="*/ 7439 w 13277"/>
                <a:gd name="T53" fmla="*/ 7039 h 54340"/>
                <a:gd name="T54" fmla="*/ 4337 w 13277"/>
                <a:gd name="T55" fmla="*/ 334 h 54340"/>
                <a:gd name="T56" fmla="*/ 4170 w 13277"/>
                <a:gd name="T57" fmla="*/ 1 h 54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77" h="54340" extrusionOk="0">
                  <a:moveTo>
                    <a:pt x="4170" y="1"/>
                  </a:moveTo>
                  <a:lnTo>
                    <a:pt x="4037" y="368"/>
                  </a:lnTo>
                  <a:cubicBezTo>
                    <a:pt x="3136" y="3036"/>
                    <a:pt x="2402" y="5672"/>
                    <a:pt x="1835" y="8173"/>
                  </a:cubicBezTo>
                  <a:cubicBezTo>
                    <a:pt x="1802" y="8307"/>
                    <a:pt x="1802" y="8474"/>
                    <a:pt x="1735" y="8607"/>
                  </a:cubicBezTo>
                  <a:cubicBezTo>
                    <a:pt x="1168" y="11209"/>
                    <a:pt x="734" y="13777"/>
                    <a:pt x="467" y="16179"/>
                  </a:cubicBezTo>
                  <a:cubicBezTo>
                    <a:pt x="467" y="16313"/>
                    <a:pt x="434" y="16446"/>
                    <a:pt x="434" y="16546"/>
                  </a:cubicBezTo>
                  <a:cubicBezTo>
                    <a:pt x="134" y="19281"/>
                    <a:pt x="0" y="21850"/>
                    <a:pt x="0" y="24318"/>
                  </a:cubicBezTo>
                  <a:lnTo>
                    <a:pt x="0" y="24685"/>
                  </a:lnTo>
                  <a:cubicBezTo>
                    <a:pt x="0" y="27187"/>
                    <a:pt x="167" y="29522"/>
                    <a:pt x="467" y="31690"/>
                  </a:cubicBezTo>
                  <a:cubicBezTo>
                    <a:pt x="467" y="31824"/>
                    <a:pt x="501" y="31957"/>
                    <a:pt x="501" y="32057"/>
                  </a:cubicBezTo>
                  <a:cubicBezTo>
                    <a:pt x="834" y="34792"/>
                    <a:pt x="1368" y="37227"/>
                    <a:pt x="1969" y="39462"/>
                  </a:cubicBezTo>
                  <a:cubicBezTo>
                    <a:pt x="1969" y="39562"/>
                    <a:pt x="2002" y="39696"/>
                    <a:pt x="2035" y="39829"/>
                  </a:cubicBezTo>
                  <a:cubicBezTo>
                    <a:pt x="4370" y="48169"/>
                    <a:pt x="7839" y="53072"/>
                    <a:pt x="8640" y="54140"/>
                  </a:cubicBezTo>
                  <a:cubicBezTo>
                    <a:pt x="8773" y="54240"/>
                    <a:pt x="8807" y="54340"/>
                    <a:pt x="8807" y="54340"/>
                  </a:cubicBezTo>
                  <a:cubicBezTo>
                    <a:pt x="8873" y="54240"/>
                    <a:pt x="8940" y="54140"/>
                    <a:pt x="8974" y="54040"/>
                  </a:cubicBezTo>
                  <a:cubicBezTo>
                    <a:pt x="10508" y="50904"/>
                    <a:pt x="11609" y="47668"/>
                    <a:pt x="12276" y="44399"/>
                  </a:cubicBezTo>
                  <a:cubicBezTo>
                    <a:pt x="12309" y="44299"/>
                    <a:pt x="12309" y="44166"/>
                    <a:pt x="12343" y="44032"/>
                  </a:cubicBezTo>
                  <a:cubicBezTo>
                    <a:pt x="12843" y="41464"/>
                    <a:pt x="13143" y="38829"/>
                    <a:pt x="13210" y="36227"/>
                  </a:cubicBezTo>
                  <a:lnTo>
                    <a:pt x="13210" y="35893"/>
                  </a:lnTo>
                  <a:cubicBezTo>
                    <a:pt x="13277" y="33558"/>
                    <a:pt x="13177" y="31323"/>
                    <a:pt x="12976" y="29055"/>
                  </a:cubicBezTo>
                  <a:cubicBezTo>
                    <a:pt x="12976" y="28988"/>
                    <a:pt x="12943" y="28855"/>
                    <a:pt x="12943" y="28721"/>
                  </a:cubicBezTo>
                  <a:cubicBezTo>
                    <a:pt x="12676" y="26353"/>
                    <a:pt x="12343" y="24018"/>
                    <a:pt x="11976" y="21783"/>
                  </a:cubicBezTo>
                  <a:cubicBezTo>
                    <a:pt x="11942" y="21650"/>
                    <a:pt x="11942" y="21550"/>
                    <a:pt x="11876" y="21450"/>
                  </a:cubicBezTo>
                  <a:cubicBezTo>
                    <a:pt x="11375" y="18981"/>
                    <a:pt x="10808" y="16679"/>
                    <a:pt x="10141" y="14545"/>
                  </a:cubicBezTo>
                  <a:cubicBezTo>
                    <a:pt x="10108" y="14445"/>
                    <a:pt x="10041" y="14344"/>
                    <a:pt x="10008" y="14211"/>
                  </a:cubicBezTo>
                  <a:cubicBezTo>
                    <a:pt x="9207" y="11676"/>
                    <a:pt x="8373" y="9374"/>
                    <a:pt x="7606" y="7440"/>
                  </a:cubicBezTo>
                  <a:cubicBezTo>
                    <a:pt x="7506" y="7306"/>
                    <a:pt x="7472" y="7173"/>
                    <a:pt x="7439" y="7039"/>
                  </a:cubicBezTo>
                  <a:cubicBezTo>
                    <a:pt x="6005" y="3603"/>
                    <a:pt x="4804" y="1168"/>
                    <a:pt x="4337" y="334"/>
                  </a:cubicBezTo>
                  <a:cubicBezTo>
                    <a:pt x="4270" y="134"/>
                    <a:pt x="4170" y="1"/>
                    <a:pt x="4170"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23" name="Google Shape;238;p8"/>
            <p:cNvSpPr>
              <a:spLocks/>
            </p:cNvSpPr>
            <p:nvPr/>
          </p:nvSpPr>
          <p:spPr bwMode="auto">
            <a:xfrm>
              <a:off x="2815525" y="3515450"/>
              <a:ext cx="331075" cy="1357675"/>
            </a:xfrm>
            <a:custGeom>
              <a:avLst/>
              <a:gdLst>
                <a:gd name="T0" fmla="*/ 4070 w 13243"/>
                <a:gd name="T1" fmla="*/ 368 h 54307"/>
                <a:gd name="T2" fmla="*/ 6071 w 13243"/>
                <a:gd name="T3" fmla="*/ 13177 h 54307"/>
                <a:gd name="T4" fmla="*/ 1801 w 13243"/>
                <a:gd name="T5" fmla="*/ 8607 h 54307"/>
                <a:gd name="T6" fmla="*/ 6171 w 13243"/>
                <a:gd name="T7" fmla="*/ 13677 h 54307"/>
                <a:gd name="T8" fmla="*/ 500 w 13243"/>
                <a:gd name="T9" fmla="*/ 16146 h 54307"/>
                <a:gd name="T10" fmla="*/ 4804 w 13243"/>
                <a:gd name="T11" fmla="*/ 19682 h 54307"/>
                <a:gd name="T12" fmla="*/ 7205 w 13243"/>
                <a:gd name="T13" fmla="*/ 21483 h 54307"/>
                <a:gd name="T14" fmla="*/ 0 w 13243"/>
                <a:gd name="T15" fmla="*/ 24285 h 54307"/>
                <a:gd name="T16" fmla="*/ 5070 w 13243"/>
                <a:gd name="T17" fmla="*/ 26987 h 54307"/>
                <a:gd name="T18" fmla="*/ 8373 w 13243"/>
                <a:gd name="T19" fmla="*/ 32791 h 54307"/>
                <a:gd name="T20" fmla="*/ 500 w 13243"/>
                <a:gd name="T21" fmla="*/ 31657 h 54307"/>
                <a:gd name="T22" fmla="*/ 534 w 13243"/>
                <a:gd name="T23" fmla="*/ 32024 h 54307"/>
                <a:gd name="T24" fmla="*/ 8540 w 13243"/>
                <a:gd name="T25" fmla="*/ 35226 h 54307"/>
                <a:gd name="T26" fmla="*/ 8806 w 13243"/>
                <a:gd name="T27" fmla="*/ 41164 h 54307"/>
                <a:gd name="T28" fmla="*/ 2002 w 13243"/>
                <a:gd name="T29" fmla="*/ 39396 h 54307"/>
                <a:gd name="T30" fmla="*/ 6038 w 13243"/>
                <a:gd name="T31" fmla="*/ 40997 h 54307"/>
                <a:gd name="T32" fmla="*/ 8840 w 13243"/>
                <a:gd name="T33" fmla="*/ 41497 h 54307"/>
                <a:gd name="T34" fmla="*/ 8673 w 13243"/>
                <a:gd name="T35" fmla="*/ 54073 h 54307"/>
                <a:gd name="T36" fmla="*/ 9007 w 13243"/>
                <a:gd name="T37" fmla="*/ 54006 h 54307"/>
                <a:gd name="T38" fmla="*/ 11742 w 13243"/>
                <a:gd name="T39" fmla="*/ 44666 h 54307"/>
                <a:gd name="T40" fmla="*/ 12376 w 13243"/>
                <a:gd name="T41" fmla="*/ 44032 h 54307"/>
                <a:gd name="T42" fmla="*/ 9207 w 13243"/>
                <a:gd name="T43" fmla="*/ 45367 h 54307"/>
                <a:gd name="T44" fmla="*/ 11442 w 13243"/>
                <a:gd name="T45" fmla="*/ 37127 h 54307"/>
                <a:gd name="T46" fmla="*/ 13243 w 13243"/>
                <a:gd name="T47" fmla="*/ 35893 h 54307"/>
                <a:gd name="T48" fmla="*/ 8840 w 13243"/>
                <a:gd name="T49" fmla="*/ 35293 h 54307"/>
                <a:gd name="T50" fmla="*/ 8840 w 13243"/>
                <a:gd name="T51" fmla="*/ 34292 h 54307"/>
                <a:gd name="T52" fmla="*/ 11208 w 13243"/>
                <a:gd name="T53" fmla="*/ 30156 h 54307"/>
                <a:gd name="T54" fmla="*/ 13009 w 13243"/>
                <a:gd name="T55" fmla="*/ 28655 h 54307"/>
                <a:gd name="T56" fmla="*/ 7872 w 13243"/>
                <a:gd name="T57" fmla="*/ 24018 h 54307"/>
                <a:gd name="T58" fmla="*/ 12009 w 13243"/>
                <a:gd name="T59" fmla="*/ 21783 h 54307"/>
                <a:gd name="T60" fmla="*/ 7839 w 13243"/>
                <a:gd name="T61" fmla="*/ 23718 h 54307"/>
                <a:gd name="T62" fmla="*/ 7005 w 13243"/>
                <a:gd name="T63" fmla="*/ 17347 h 54307"/>
                <a:gd name="T64" fmla="*/ 10174 w 13243"/>
                <a:gd name="T65" fmla="*/ 14545 h 54307"/>
                <a:gd name="T66" fmla="*/ 6972 w 13243"/>
                <a:gd name="T67" fmla="*/ 16980 h 54307"/>
                <a:gd name="T68" fmla="*/ 5971 w 13243"/>
                <a:gd name="T69" fmla="*/ 10141 h 54307"/>
                <a:gd name="T70" fmla="*/ 7472 w 13243"/>
                <a:gd name="T71" fmla="*/ 7039 h 54307"/>
                <a:gd name="T72" fmla="*/ 4403 w 13243"/>
                <a:gd name="T73" fmla="*/ 468 h 54307"/>
                <a:gd name="T74" fmla="*/ 4203 w 13243"/>
                <a:gd name="T75" fmla="*/ 1 h 54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43" h="54307" extrusionOk="0">
                  <a:moveTo>
                    <a:pt x="4203" y="1"/>
                  </a:moveTo>
                  <a:lnTo>
                    <a:pt x="4070" y="368"/>
                  </a:lnTo>
                  <a:cubicBezTo>
                    <a:pt x="4637" y="3670"/>
                    <a:pt x="5170" y="7006"/>
                    <a:pt x="5671" y="10308"/>
                  </a:cubicBezTo>
                  <a:cubicBezTo>
                    <a:pt x="5804" y="11276"/>
                    <a:pt x="5971" y="12210"/>
                    <a:pt x="6071" y="13177"/>
                  </a:cubicBezTo>
                  <a:cubicBezTo>
                    <a:pt x="4537" y="11643"/>
                    <a:pt x="3136" y="9975"/>
                    <a:pt x="1868" y="8173"/>
                  </a:cubicBezTo>
                  <a:cubicBezTo>
                    <a:pt x="1835" y="8307"/>
                    <a:pt x="1835" y="8474"/>
                    <a:pt x="1801" y="8607"/>
                  </a:cubicBezTo>
                  <a:cubicBezTo>
                    <a:pt x="3069" y="10442"/>
                    <a:pt x="4537" y="12110"/>
                    <a:pt x="6138" y="13677"/>
                  </a:cubicBezTo>
                  <a:lnTo>
                    <a:pt x="6171" y="13677"/>
                  </a:lnTo>
                  <a:cubicBezTo>
                    <a:pt x="6505" y="16012"/>
                    <a:pt x="6838" y="18314"/>
                    <a:pt x="7139" y="20649"/>
                  </a:cubicBezTo>
                  <a:cubicBezTo>
                    <a:pt x="4703" y="19448"/>
                    <a:pt x="2502" y="17947"/>
                    <a:pt x="500" y="16146"/>
                  </a:cubicBezTo>
                  <a:cubicBezTo>
                    <a:pt x="500" y="16279"/>
                    <a:pt x="467" y="16379"/>
                    <a:pt x="467" y="16513"/>
                  </a:cubicBezTo>
                  <a:cubicBezTo>
                    <a:pt x="1835" y="17680"/>
                    <a:pt x="3236" y="18781"/>
                    <a:pt x="4804" y="19682"/>
                  </a:cubicBezTo>
                  <a:cubicBezTo>
                    <a:pt x="5537" y="20182"/>
                    <a:pt x="6338" y="20616"/>
                    <a:pt x="7172" y="21016"/>
                  </a:cubicBezTo>
                  <a:cubicBezTo>
                    <a:pt x="7172" y="21149"/>
                    <a:pt x="7172" y="21316"/>
                    <a:pt x="7205" y="21483"/>
                  </a:cubicBezTo>
                  <a:cubicBezTo>
                    <a:pt x="7472" y="23484"/>
                    <a:pt x="7672" y="25452"/>
                    <a:pt x="7872" y="27454"/>
                  </a:cubicBezTo>
                  <a:cubicBezTo>
                    <a:pt x="5070" y="26820"/>
                    <a:pt x="2402" y="25719"/>
                    <a:pt x="0" y="24285"/>
                  </a:cubicBezTo>
                  <a:lnTo>
                    <a:pt x="0" y="24652"/>
                  </a:lnTo>
                  <a:cubicBezTo>
                    <a:pt x="1635" y="25619"/>
                    <a:pt x="3336" y="26386"/>
                    <a:pt x="5070" y="26987"/>
                  </a:cubicBezTo>
                  <a:cubicBezTo>
                    <a:pt x="6004" y="27320"/>
                    <a:pt x="6972" y="27554"/>
                    <a:pt x="7906" y="27787"/>
                  </a:cubicBezTo>
                  <a:cubicBezTo>
                    <a:pt x="8073" y="29455"/>
                    <a:pt x="8239" y="31123"/>
                    <a:pt x="8373" y="32791"/>
                  </a:cubicBezTo>
                  <a:cubicBezTo>
                    <a:pt x="8473" y="33491"/>
                    <a:pt x="8506" y="34225"/>
                    <a:pt x="8540" y="34959"/>
                  </a:cubicBezTo>
                  <a:cubicBezTo>
                    <a:pt x="5704" y="34325"/>
                    <a:pt x="2969" y="33191"/>
                    <a:pt x="500" y="31657"/>
                  </a:cubicBezTo>
                  <a:cubicBezTo>
                    <a:pt x="500" y="31790"/>
                    <a:pt x="534" y="31890"/>
                    <a:pt x="534" y="32024"/>
                  </a:cubicBezTo>
                  <a:cubicBezTo>
                    <a:pt x="2202" y="33024"/>
                    <a:pt x="4003" y="33858"/>
                    <a:pt x="5838" y="34492"/>
                  </a:cubicBezTo>
                  <a:cubicBezTo>
                    <a:pt x="6705" y="34759"/>
                    <a:pt x="7639" y="35026"/>
                    <a:pt x="8540" y="35226"/>
                  </a:cubicBezTo>
                  <a:cubicBezTo>
                    <a:pt x="8673" y="37227"/>
                    <a:pt x="8806" y="39196"/>
                    <a:pt x="8840" y="41164"/>
                  </a:cubicBezTo>
                  <a:lnTo>
                    <a:pt x="8806" y="41164"/>
                  </a:lnTo>
                  <a:cubicBezTo>
                    <a:pt x="6438" y="40830"/>
                    <a:pt x="4170" y="40230"/>
                    <a:pt x="2002" y="39396"/>
                  </a:cubicBezTo>
                  <a:cubicBezTo>
                    <a:pt x="2002" y="39529"/>
                    <a:pt x="2035" y="39663"/>
                    <a:pt x="2068" y="39763"/>
                  </a:cubicBezTo>
                  <a:cubicBezTo>
                    <a:pt x="3369" y="40263"/>
                    <a:pt x="4703" y="40697"/>
                    <a:pt x="6038" y="40997"/>
                  </a:cubicBezTo>
                  <a:cubicBezTo>
                    <a:pt x="6905" y="41197"/>
                    <a:pt x="7839" y="41364"/>
                    <a:pt x="8740" y="41497"/>
                  </a:cubicBezTo>
                  <a:lnTo>
                    <a:pt x="8840" y="41497"/>
                  </a:lnTo>
                  <a:cubicBezTo>
                    <a:pt x="8840" y="42331"/>
                    <a:pt x="8873" y="43198"/>
                    <a:pt x="8873" y="44032"/>
                  </a:cubicBezTo>
                  <a:cubicBezTo>
                    <a:pt x="8906" y="47368"/>
                    <a:pt x="8873" y="50737"/>
                    <a:pt x="8673" y="54073"/>
                  </a:cubicBezTo>
                  <a:cubicBezTo>
                    <a:pt x="8773" y="54206"/>
                    <a:pt x="8840" y="54306"/>
                    <a:pt x="8840" y="54306"/>
                  </a:cubicBezTo>
                  <a:cubicBezTo>
                    <a:pt x="8906" y="54206"/>
                    <a:pt x="8940" y="54073"/>
                    <a:pt x="9007" y="54006"/>
                  </a:cubicBezTo>
                  <a:cubicBezTo>
                    <a:pt x="9140" y="51238"/>
                    <a:pt x="9207" y="48469"/>
                    <a:pt x="9207" y="45667"/>
                  </a:cubicBezTo>
                  <a:cubicBezTo>
                    <a:pt x="10074" y="45367"/>
                    <a:pt x="10908" y="45033"/>
                    <a:pt x="11742" y="44666"/>
                  </a:cubicBezTo>
                  <a:cubicBezTo>
                    <a:pt x="11909" y="44566"/>
                    <a:pt x="12109" y="44499"/>
                    <a:pt x="12276" y="44399"/>
                  </a:cubicBezTo>
                  <a:cubicBezTo>
                    <a:pt x="12342" y="44299"/>
                    <a:pt x="12342" y="44166"/>
                    <a:pt x="12376" y="44032"/>
                  </a:cubicBezTo>
                  <a:cubicBezTo>
                    <a:pt x="11342" y="44533"/>
                    <a:pt x="10274" y="45000"/>
                    <a:pt x="9207" y="45367"/>
                  </a:cubicBezTo>
                  <a:cubicBezTo>
                    <a:pt x="9207" y="42965"/>
                    <a:pt x="9140" y="40530"/>
                    <a:pt x="9007" y="38128"/>
                  </a:cubicBezTo>
                  <a:cubicBezTo>
                    <a:pt x="9840" y="37828"/>
                    <a:pt x="10674" y="37494"/>
                    <a:pt x="11442" y="37127"/>
                  </a:cubicBezTo>
                  <a:cubicBezTo>
                    <a:pt x="12075" y="36861"/>
                    <a:pt x="12676" y="36527"/>
                    <a:pt x="13243" y="36227"/>
                  </a:cubicBezTo>
                  <a:lnTo>
                    <a:pt x="13243" y="35893"/>
                  </a:lnTo>
                  <a:cubicBezTo>
                    <a:pt x="11875" y="36627"/>
                    <a:pt x="10474" y="37227"/>
                    <a:pt x="9007" y="37795"/>
                  </a:cubicBezTo>
                  <a:cubicBezTo>
                    <a:pt x="8973" y="36961"/>
                    <a:pt x="8873" y="36127"/>
                    <a:pt x="8840" y="35293"/>
                  </a:cubicBezTo>
                  <a:cubicBezTo>
                    <a:pt x="8840" y="35226"/>
                    <a:pt x="8840" y="35226"/>
                    <a:pt x="8873" y="35126"/>
                  </a:cubicBezTo>
                  <a:cubicBezTo>
                    <a:pt x="8873" y="34859"/>
                    <a:pt x="8873" y="34559"/>
                    <a:pt x="8840" y="34292"/>
                  </a:cubicBezTo>
                  <a:cubicBezTo>
                    <a:pt x="8806" y="33358"/>
                    <a:pt x="8706" y="32391"/>
                    <a:pt x="8640" y="31490"/>
                  </a:cubicBezTo>
                  <a:cubicBezTo>
                    <a:pt x="9507" y="31056"/>
                    <a:pt x="10374" y="30656"/>
                    <a:pt x="11208" y="30156"/>
                  </a:cubicBezTo>
                  <a:cubicBezTo>
                    <a:pt x="11842" y="29789"/>
                    <a:pt x="12476" y="29389"/>
                    <a:pt x="13043" y="28988"/>
                  </a:cubicBezTo>
                  <a:cubicBezTo>
                    <a:pt x="13043" y="28888"/>
                    <a:pt x="13009" y="28788"/>
                    <a:pt x="13009" y="28655"/>
                  </a:cubicBezTo>
                  <a:cubicBezTo>
                    <a:pt x="11642" y="29622"/>
                    <a:pt x="10141" y="30456"/>
                    <a:pt x="8573" y="31156"/>
                  </a:cubicBezTo>
                  <a:cubicBezTo>
                    <a:pt x="8406" y="28788"/>
                    <a:pt x="8173" y="26386"/>
                    <a:pt x="7872" y="24018"/>
                  </a:cubicBezTo>
                  <a:cubicBezTo>
                    <a:pt x="8740" y="23651"/>
                    <a:pt x="9640" y="23217"/>
                    <a:pt x="10474" y="22717"/>
                  </a:cubicBezTo>
                  <a:cubicBezTo>
                    <a:pt x="11008" y="22450"/>
                    <a:pt x="11508" y="22117"/>
                    <a:pt x="12009" y="21783"/>
                  </a:cubicBezTo>
                  <a:cubicBezTo>
                    <a:pt x="11975" y="21650"/>
                    <a:pt x="11975" y="21550"/>
                    <a:pt x="11909" y="21450"/>
                  </a:cubicBezTo>
                  <a:cubicBezTo>
                    <a:pt x="10641" y="22317"/>
                    <a:pt x="9240" y="23117"/>
                    <a:pt x="7839" y="23718"/>
                  </a:cubicBezTo>
                  <a:cubicBezTo>
                    <a:pt x="7806" y="23484"/>
                    <a:pt x="7806" y="23284"/>
                    <a:pt x="7739" y="23017"/>
                  </a:cubicBezTo>
                  <a:cubicBezTo>
                    <a:pt x="7505" y="21116"/>
                    <a:pt x="7239" y="19215"/>
                    <a:pt x="7005" y="17347"/>
                  </a:cubicBezTo>
                  <a:cubicBezTo>
                    <a:pt x="7739" y="16813"/>
                    <a:pt x="8406" y="16212"/>
                    <a:pt x="9073" y="15612"/>
                  </a:cubicBezTo>
                  <a:cubicBezTo>
                    <a:pt x="9474" y="15278"/>
                    <a:pt x="9840" y="14878"/>
                    <a:pt x="10174" y="14545"/>
                  </a:cubicBezTo>
                  <a:cubicBezTo>
                    <a:pt x="10141" y="14445"/>
                    <a:pt x="10074" y="14344"/>
                    <a:pt x="10041" y="14211"/>
                  </a:cubicBezTo>
                  <a:cubicBezTo>
                    <a:pt x="9073" y="15178"/>
                    <a:pt x="8039" y="16146"/>
                    <a:pt x="6972" y="16980"/>
                  </a:cubicBezTo>
                  <a:lnTo>
                    <a:pt x="6205" y="11709"/>
                  </a:lnTo>
                  <a:cubicBezTo>
                    <a:pt x="6138" y="11209"/>
                    <a:pt x="6038" y="10675"/>
                    <a:pt x="5971" y="10141"/>
                  </a:cubicBezTo>
                  <a:cubicBezTo>
                    <a:pt x="6538" y="9274"/>
                    <a:pt x="7072" y="8340"/>
                    <a:pt x="7639" y="7440"/>
                  </a:cubicBezTo>
                  <a:cubicBezTo>
                    <a:pt x="7539" y="7306"/>
                    <a:pt x="7505" y="7173"/>
                    <a:pt x="7472" y="7039"/>
                  </a:cubicBezTo>
                  <a:cubicBezTo>
                    <a:pt x="6972" y="7940"/>
                    <a:pt x="6471" y="8841"/>
                    <a:pt x="5871" y="9674"/>
                  </a:cubicBezTo>
                  <a:cubicBezTo>
                    <a:pt x="5404" y="6606"/>
                    <a:pt x="4904" y="3537"/>
                    <a:pt x="4403" y="468"/>
                  </a:cubicBezTo>
                  <a:cubicBezTo>
                    <a:pt x="4370" y="434"/>
                    <a:pt x="4370" y="368"/>
                    <a:pt x="4370" y="334"/>
                  </a:cubicBezTo>
                  <a:cubicBezTo>
                    <a:pt x="4303" y="134"/>
                    <a:pt x="4203" y="1"/>
                    <a:pt x="4203"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grpSp>
      <p:sp>
        <p:nvSpPr>
          <p:cNvPr id="24" name="Google Shape;239;p8"/>
          <p:cNvSpPr>
            <a:spLocks/>
          </p:cNvSpPr>
          <p:nvPr/>
        </p:nvSpPr>
        <p:spPr bwMode="auto">
          <a:xfrm rot="3831004">
            <a:off x="882652" y="1262063"/>
            <a:ext cx="187325" cy="184150"/>
          </a:xfrm>
          <a:custGeom>
            <a:avLst/>
            <a:gdLst>
              <a:gd name="T0" fmla="*/ 9836 w 13077"/>
              <a:gd name="T1" fmla="*/ 0 h 12835"/>
              <a:gd name="T2" fmla="*/ 9174 w 13077"/>
              <a:gd name="T3" fmla="*/ 96 h 12835"/>
              <a:gd name="T4" fmla="*/ 7473 w 13077"/>
              <a:gd name="T5" fmla="*/ 1797 h 12835"/>
              <a:gd name="T6" fmla="*/ 7340 w 13077"/>
              <a:gd name="T7" fmla="*/ 4399 h 12835"/>
              <a:gd name="T8" fmla="*/ 4738 w 13077"/>
              <a:gd name="T9" fmla="*/ 1964 h 12835"/>
              <a:gd name="T10" fmla="*/ 3258 w 13077"/>
              <a:gd name="T11" fmla="*/ 1682 h 12835"/>
              <a:gd name="T12" fmla="*/ 1302 w 13077"/>
              <a:gd name="T13" fmla="*/ 2297 h 12835"/>
              <a:gd name="T14" fmla="*/ 234 w 13077"/>
              <a:gd name="T15" fmla="*/ 5600 h 12835"/>
              <a:gd name="T16" fmla="*/ 1936 w 13077"/>
              <a:gd name="T17" fmla="*/ 8769 h 12835"/>
              <a:gd name="T18" fmla="*/ 11017 w 13077"/>
              <a:gd name="T19" fmla="*/ 12835 h 12835"/>
              <a:gd name="T20" fmla="*/ 11843 w 13077"/>
              <a:gd name="T21" fmla="*/ 12805 h 12835"/>
              <a:gd name="T22" fmla="*/ 11809 w 13077"/>
              <a:gd name="T23" fmla="*/ 8969 h 12835"/>
              <a:gd name="T24" fmla="*/ 12810 w 13077"/>
              <a:gd name="T25" fmla="*/ 5299 h 12835"/>
              <a:gd name="T26" fmla="*/ 12410 w 13077"/>
              <a:gd name="T27" fmla="*/ 1597 h 12835"/>
              <a:gd name="T28" fmla="*/ 9836 w 13077"/>
              <a:gd name="T29" fmla="*/ 0 h 12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77" h="12835" extrusionOk="0">
                <a:moveTo>
                  <a:pt x="9836" y="0"/>
                </a:moveTo>
                <a:cubicBezTo>
                  <a:pt x="9614" y="0"/>
                  <a:pt x="9392" y="31"/>
                  <a:pt x="9174" y="96"/>
                </a:cubicBezTo>
                <a:cubicBezTo>
                  <a:pt x="8407" y="363"/>
                  <a:pt x="7773" y="1030"/>
                  <a:pt x="7473" y="1797"/>
                </a:cubicBezTo>
                <a:cubicBezTo>
                  <a:pt x="7173" y="2598"/>
                  <a:pt x="7173" y="3565"/>
                  <a:pt x="7340" y="4399"/>
                </a:cubicBezTo>
                <a:cubicBezTo>
                  <a:pt x="6672" y="3365"/>
                  <a:pt x="5838" y="2431"/>
                  <a:pt x="4738" y="1964"/>
                </a:cubicBezTo>
                <a:cubicBezTo>
                  <a:pt x="4275" y="1782"/>
                  <a:pt x="3766" y="1682"/>
                  <a:pt x="3258" y="1682"/>
                </a:cubicBezTo>
                <a:cubicBezTo>
                  <a:pt x="2558" y="1682"/>
                  <a:pt x="1863" y="1872"/>
                  <a:pt x="1302" y="2297"/>
                </a:cubicBezTo>
                <a:cubicBezTo>
                  <a:pt x="335" y="3065"/>
                  <a:pt x="1" y="4399"/>
                  <a:pt x="234" y="5600"/>
                </a:cubicBezTo>
                <a:cubicBezTo>
                  <a:pt x="435" y="6801"/>
                  <a:pt x="1135" y="7868"/>
                  <a:pt x="1936" y="8769"/>
                </a:cubicBezTo>
                <a:cubicBezTo>
                  <a:pt x="4219" y="11330"/>
                  <a:pt x="7616" y="12835"/>
                  <a:pt x="11017" y="12835"/>
                </a:cubicBezTo>
                <a:cubicBezTo>
                  <a:pt x="11292" y="12835"/>
                  <a:pt x="11568" y="12825"/>
                  <a:pt x="11843" y="12805"/>
                </a:cubicBezTo>
                <a:cubicBezTo>
                  <a:pt x="11409" y="11604"/>
                  <a:pt x="11576" y="10270"/>
                  <a:pt x="11809" y="8969"/>
                </a:cubicBezTo>
                <a:cubicBezTo>
                  <a:pt x="12110" y="7768"/>
                  <a:pt x="12577" y="6567"/>
                  <a:pt x="12810" y="5299"/>
                </a:cubicBezTo>
                <a:cubicBezTo>
                  <a:pt x="13077" y="4065"/>
                  <a:pt x="13010" y="2698"/>
                  <a:pt x="12410" y="1597"/>
                </a:cubicBezTo>
                <a:cubicBezTo>
                  <a:pt x="11888" y="663"/>
                  <a:pt x="10869" y="0"/>
                  <a:pt x="9836"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25" name="Google Shape;240;p8"/>
          <p:cNvSpPr>
            <a:spLocks/>
          </p:cNvSpPr>
          <p:nvPr/>
        </p:nvSpPr>
        <p:spPr bwMode="auto">
          <a:xfrm>
            <a:off x="8701090" y="965201"/>
            <a:ext cx="187325" cy="182563"/>
          </a:xfrm>
          <a:custGeom>
            <a:avLst/>
            <a:gdLst>
              <a:gd name="T0" fmla="*/ 5662 w 7507"/>
              <a:gd name="T1" fmla="*/ 1 h 7269"/>
              <a:gd name="T2" fmla="*/ 5305 w 7507"/>
              <a:gd name="T3" fmla="*/ 50 h 7269"/>
              <a:gd name="T4" fmla="*/ 4304 w 7507"/>
              <a:gd name="T5" fmla="*/ 1017 h 7269"/>
              <a:gd name="T6" fmla="*/ 4237 w 7507"/>
              <a:gd name="T7" fmla="*/ 2485 h 7269"/>
              <a:gd name="T8" fmla="*/ 2736 w 7507"/>
              <a:gd name="T9" fmla="*/ 1117 h 7269"/>
              <a:gd name="T10" fmla="*/ 1858 w 7507"/>
              <a:gd name="T11" fmla="*/ 920 h 7269"/>
              <a:gd name="T12" fmla="*/ 768 w 7507"/>
              <a:gd name="T13" fmla="*/ 1284 h 7269"/>
              <a:gd name="T14" fmla="*/ 134 w 7507"/>
              <a:gd name="T15" fmla="*/ 3152 h 7269"/>
              <a:gd name="T16" fmla="*/ 1102 w 7507"/>
              <a:gd name="T17" fmla="*/ 4953 h 7269"/>
              <a:gd name="T18" fmla="*/ 6354 w 7507"/>
              <a:gd name="T19" fmla="*/ 7268 h 7269"/>
              <a:gd name="T20" fmla="*/ 6772 w 7507"/>
              <a:gd name="T21" fmla="*/ 7255 h 7269"/>
              <a:gd name="T22" fmla="*/ 6806 w 7507"/>
              <a:gd name="T23" fmla="*/ 5154 h 7269"/>
              <a:gd name="T24" fmla="*/ 7406 w 7507"/>
              <a:gd name="T25" fmla="*/ 3019 h 7269"/>
              <a:gd name="T26" fmla="*/ 7139 w 7507"/>
              <a:gd name="T27" fmla="*/ 884 h 7269"/>
              <a:gd name="T28" fmla="*/ 5662 w 7507"/>
              <a:gd name="T29" fmla="*/ 1 h 7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07" h="7269" extrusionOk="0">
                <a:moveTo>
                  <a:pt x="5662" y="1"/>
                </a:moveTo>
                <a:cubicBezTo>
                  <a:pt x="5542" y="1"/>
                  <a:pt x="5423" y="16"/>
                  <a:pt x="5305" y="50"/>
                </a:cubicBezTo>
                <a:cubicBezTo>
                  <a:pt x="4838" y="183"/>
                  <a:pt x="4471" y="584"/>
                  <a:pt x="4304" y="1017"/>
                </a:cubicBezTo>
                <a:cubicBezTo>
                  <a:pt x="4137" y="1451"/>
                  <a:pt x="4137" y="2018"/>
                  <a:pt x="4237" y="2485"/>
                </a:cubicBezTo>
                <a:cubicBezTo>
                  <a:pt x="3837" y="1885"/>
                  <a:pt x="3337" y="1384"/>
                  <a:pt x="2736" y="1117"/>
                </a:cubicBezTo>
                <a:cubicBezTo>
                  <a:pt x="2463" y="988"/>
                  <a:pt x="2158" y="920"/>
                  <a:pt x="1858" y="920"/>
                </a:cubicBezTo>
                <a:cubicBezTo>
                  <a:pt x="1461" y="920"/>
                  <a:pt x="1071" y="1038"/>
                  <a:pt x="768" y="1284"/>
                </a:cubicBezTo>
                <a:cubicBezTo>
                  <a:pt x="234" y="1684"/>
                  <a:pt x="1" y="2485"/>
                  <a:pt x="134" y="3152"/>
                </a:cubicBezTo>
                <a:cubicBezTo>
                  <a:pt x="268" y="3819"/>
                  <a:pt x="635" y="4453"/>
                  <a:pt x="1102" y="4953"/>
                </a:cubicBezTo>
                <a:cubicBezTo>
                  <a:pt x="2411" y="6388"/>
                  <a:pt x="4362" y="7268"/>
                  <a:pt x="6354" y="7268"/>
                </a:cubicBezTo>
                <a:cubicBezTo>
                  <a:pt x="6493" y="7268"/>
                  <a:pt x="6633" y="7264"/>
                  <a:pt x="6772" y="7255"/>
                </a:cubicBezTo>
                <a:cubicBezTo>
                  <a:pt x="6505" y="6521"/>
                  <a:pt x="6606" y="5787"/>
                  <a:pt x="6806" y="5154"/>
                </a:cubicBezTo>
                <a:cubicBezTo>
                  <a:pt x="6972" y="4453"/>
                  <a:pt x="7273" y="3719"/>
                  <a:pt x="7406" y="3019"/>
                </a:cubicBezTo>
                <a:cubicBezTo>
                  <a:pt x="7506" y="2318"/>
                  <a:pt x="7506" y="1518"/>
                  <a:pt x="7139" y="884"/>
                </a:cubicBezTo>
                <a:cubicBezTo>
                  <a:pt x="6834" y="384"/>
                  <a:pt x="6252" y="1"/>
                  <a:pt x="5662" y="1"/>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26" name="Google Shape;241;p8"/>
          <p:cNvSpPr>
            <a:spLocks/>
          </p:cNvSpPr>
          <p:nvPr/>
        </p:nvSpPr>
        <p:spPr bwMode="auto">
          <a:xfrm flipH="1">
            <a:off x="852489" y="3478214"/>
            <a:ext cx="325437" cy="320675"/>
          </a:xfrm>
          <a:custGeom>
            <a:avLst/>
            <a:gdLst>
              <a:gd name="T0" fmla="*/ 3220 w 13043"/>
              <a:gd name="T1" fmla="*/ 0 h 12862"/>
              <a:gd name="T2" fmla="*/ 667 w 13043"/>
              <a:gd name="T3" fmla="*/ 1597 h 12862"/>
              <a:gd name="T4" fmla="*/ 234 w 13043"/>
              <a:gd name="T5" fmla="*/ 5333 h 12862"/>
              <a:gd name="T6" fmla="*/ 1234 w 13043"/>
              <a:gd name="T7" fmla="*/ 9002 h 12862"/>
              <a:gd name="T8" fmla="*/ 1201 w 13043"/>
              <a:gd name="T9" fmla="*/ 12838 h 12862"/>
              <a:gd name="T10" fmla="*/ 1937 w 13043"/>
              <a:gd name="T11" fmla="*/ 12861 h 12862"/>
              <a:gd name="T12" fmla="*/ 11108 w 13043"/>
              <a:gd name="T13" fmla="*/ 8768 h 12862"/>
              <a:gd name="T14" fmla="*/ 12843 w 13043"/>
              <a:gd name="T15" fmla="*/ 5599 h 12862"/>
              <a:gd name="T16" fmla="*/ 11742 w 13043"/>
              <a:gd name="T17" fmla="*/ 2330 h 12862"/>
              <a:gd name="T18" fmla="*/ 9808 w 13043"/>
              <a:gd name="T19" fmla="*/ 1690 h 12862"/>
              <a:gd name="T20" fmla="*/ 8340 w 13043"/>
              <a:gd name="T21" fmla="*/ 1997 h 12862"/>
              <a:gd name="T22" fmla="*/ 5704 w 13043"/>
              <a:gd name="T23" fmla="*/ 4399 h 12862"/>
              <a:gd name="T24" fmla="*/ 5571 w 13043"/>
              <a:gd name="T25" fmla="*/ 1830 h 12862"/>
              <a:gd name="T26" fmla="*/ 3870 w 13043"/>
              <a:gd name="T27" fmla="*/ 96 h 12862"/>
              <a:gd name="T28" fmla="*/ 3220 w 13043"/>
              <a:gd name="T29" fmla="*/ 0 h 12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43" h="12862" extrusionOk="0">
                <a:moveTo>
                  <a:pt x="3220" y="0"/>
                </a:moveTo>
                <a:cubicBezTo>
                  <a:pt x="2199" y="0"/>
                  <a:pt x="1162" y="663"/>
                  <a:pt x="667" y="1597"/>
                </a:cubicBezTo>
                <a:cubicBezTo>
                  <a:pt x="34" y="2697"/>
                  <a:pt x="0" y="4065"/>
                  <a:pt x="234" y="5333"/>
                </a:cubicBezTo>
                <a:cubicBezTo>
                  <a:pt x="501" y="6567"/>
                  <a:pt x="934" y="7768"/>
                  <a:pt x="1234" y="9002"/>
                </a:cubicBezTo>
                <a:cubicBezTo>
                  <a:pt x="1501" y="10269"/>
                  <a:pt x="1601" y="11604"/>
                  <a:pt x="1201" y="12838"/>
                </a:cubicBezTo>
                <a:cubicBezTo>
                  <a:pt x="1446" y="12854"/>
                  <a:pt x="1691" y="12861"/>
                  <a:pt x="1937" y="12861"/>
                </a:cubicBezTo>
                <a:cubicBezTo>
                  <a:pt x="5372" y="12861"/>
                  <a:pt x="8836" y="11352"/>
                  <a:pt x="11108" y="8768"/>
                </a:cubicBezTo>
                <a:cubicBezTo>
                  <a:pt x="11909" y="7868"/>
                  <a:pt x="12609" y="6834"/>
                  <a:pt x="12843" y="5599"/>
                </a:cubicBezTo>
                <a:cubicBezTo>
                  <a:pt x="13043" y="4399"/>
                  <a:pt x="12709" y="3064"/>
                  <a:pt x="11742" y="2330"/>
                </a:cubicBezTo>
                <a:cubicBezTo>
                  <a:pt x="11185" y="1889"/>
                  <a:pt x="10496" y="1690"/>
                  <a:pt x="9808" y="1690"/>
                </a:cubicBezTo>
                <a:cubicBezTo>
                  <a:pt x="9300" y="1690"/>
                  <a:pt x="8793" y="1799"/>
                  <a:pt x="8340" y="1997"/>
                </a:cubicBezTo>
                <a:cubicBezTo>
                  <a:pt x="7205" y="2431"/>
                  <a:pt x="6371" y="3365"/>
                  <a:pt x="5704" y="4399"/>
                </a:cubicBezTo>
                <a:cubicBezTo>
                  <a:pt x="5871" y="3565"/>
                  <a:pt x="5871" y="2597"/>
                  <a:pt x="5571" y="1830"/>
                </a:cubicBezTo>
                <a:cubicBezTo>
                  <a:pt x="5271" y="1030"/>
                  <a:pt x="4670" y="362"/>
                  <a:pt x="3870" y="96"/>
                </a:cubicBezTo>
                <a:cubicBezTo>
                  <a:pt x="3658" y="31"/>
                  <a:pt x="3439" y="0"/>
                  <a:pt x="3220"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27" name="Google Shape;242;p8"/>
          <p:cNvSpPr>
            <a:spLocks/>
          </p:cNvSpPr>
          <p:nvPr/>
        </p:nvSpPr>
        <p:spPr bwMode="auto">
          <a:xfrm rot="20259573" flipH="1">
            <a:off x="5800725" y="-1011238"/>
            <a:ext cx="4103688" cy="2543176"/>
          </a:xfrm>
          <a:custGeom>
            <a:avLst/>
            <a:gdLst>
              <a:gd name="T0" fmla="*/ 38958 w 44758"/>
              <a:gd name="T1" fmla="*/ 1 h 33357"/>
              <a:gd name="T2" fmla="*/ 32879 w 44758"/>
              <a:gd name="T3" fmla="*/ 3116 h 33357"/>
              <a:gd name="T4" fmla="*/ 27280 w 44758"/>
              <a:gd name="T5" fmla="*/ 9064 h 33357"/>
              <a:gd name="T6" fmla="*/ 7991 w 44758"/>
              <a:gd name="T7" fmla="*/ 13865 h 33357"/>
              <a:gd name="T8" fmla="*/ 515 w 44758"/>
              <a:gd name="T9" fmla="*/ 23036 h 33357"/>
              <a:gd name="T10" fmla="*/ 1944 w 44758"/>
              <a:gd name="T11" fmla="*/ 30047 h 33357"/>
              <a:gd name="T12" fmla="*/ 4968 w 44758"/>
              <a:gd name="T13" fmla="*/ 32921 h 33357"/>
              <a:gd name="T14" fmla="*/ 7009 w 44758"/>
              <a:gd name="T15" fmla="*/ 33357 h 33357"/>
              <a:gd name="T16" fmla="*/ 11480 w 44758"/>
              <a:gd name="T17" fmla="*/ 31642 h 33357"/>
              <a:gd name="T18" fmla="*/ 22894 w 44758"/>
              <a:gd name="T19" fmla="*/ 19314 h 33357"/>
              <a:gd name="T20" fmla="*/ 31300 w 44758"/>
              <a:gd name="T21" fmla="*/ 16789 h 33357"/>
              <a:gd name="T22" fmla="*/ 39541 w 44758"/>
              <a:gd name="T23" fmla="*/ 13848 h 33357"/>
              <a:gd name="T24" fmla="*/ 44425 w 44758"/>
              <a:gd name="T25" fmla="*/ 6887 h 33357"/>
              <a:gd name="T26" fmla="*/ 40089 w 44758"/>
              <a:gd name="T27" fmla="*/ 125 h 33357"/>
              <a:gd name="T28" fmla="*/ 38958 w 44758"/>
              <a:gd name="T29" fmla="*/ 1 h 33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758" h="33357" extrusionOk="0">
                <a:moveTo>
                  <a:pt x="38958" y="1"/>
                </a:moveTo>
                <a:cubicBezTo>
                  <a:pt x="36691" y="1"/>
                  <a:pt x="34504" y="1448"/>
                  <a:pt x="32879" y="3116"/>
                </a:cubicBezTo>
                <a:cubicBezTo>
                  <a:pt x="30985" y="5076"/>
                  <a:pt x="29490" y="7452"/>
                  <a:pt x="27280" y="9064"/>
                </a:cubicBezTo>
                <a:cubicBezTo>
                  <a:pt x="21864" y="13001"/>
                  <a:pt x="14089" y="11091"/>
                  <a:pt x="7991" y="13865"/>
                </a:cubicBezTo>
                <a:cubicBezTo>
                  <a:pt x="4270" y="15560"/>
                  <a:pt x="1479" y="19082"/>
                  <a:pt x="515" y="23036"/>
                </a:cubicBezTo>
                <a:cubicBezTo>
                  <a:pt x="0" y="25146"/>
                  <a:pt x="615" y="27904"/>
                  <a:pt x="1944" y="30047"/>
                </a:cubicBezTo>
                <a:cubicBezTo>
                  <a:pt x="2725" y="31310"/>
                  <a:pt x="3755" y="32356"/>
                  <a:pt x="4968" y="32921"/>
                </a:cubicBezTo>
                <a:cubicBezTo>
                  <a:pt x="5615" y="33222"/>
                  <a:pt x="6307" y="33357"/>
                  <a:pt x="7009" y="33357"/>
                </a:cubicBezTo>
                <a:cubicBezTo>
                  <a:pt x="8594" y="33357"/>
                  <a:pt x="10225" y="32667"/>
                  <a:pt x="11480" y="31642"/>
                </a:cubicBezTo>
                <a:cubicBezTo>
                  <a:pt x="15916" y="27987"/>
                  <a:pt x="17395" y="21989"/>
                  <a:pt x="22894" y="19314"/>
                </a:cubicBezTo>
                <a:cubicBezTo>
                  <a:pt x="25536" y="18035"/>
                  <a:pt x="28443" y="17437"/>
                  <a:pt x="31300" y="16789"/>
                </a:cubicBezTo>
                <a:cubicBezTo>
                  <a:pt x="34158" y="16141"/>
                  <a:pt x="37065" y="15410"/>
                  <a:pt x="39541" y="13848"/>
                </a:cubicBezTo>
                <a:cubicBezTo>
                  <a:pt x="42033" y="12303"/>
                  <a:pt x="44093" y="9811"/>
                  <a:pt x="44425" y="6887"/>
                </a:cubicBezTo>
                <a:cubicBezTo>
                  <a:pt x="44758" y="3980"/>
                  <a:pt x="42963" y="773"/>
                  <a:pt x="40089" y="125"/>
                </a:cubicBezTo>
                <a:cubicBezTo>
                  <a:pt x="39712" y="40"/>
                  <a:pt x="39334" y="1"/>
                  <a:pt x="38958" y="1"/>
                </a:cubicBezTo>
                <a:close/>
              </a:path>
            </a:pathLst>
          </a:custGeom>
          <a:solidFill>
            <a:srgbClr val="BBE1F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28" name="Google Shape;243;p8"/>
          <p:cNvSpPr>
            <a:spLocks/>
          </p:cNvSpPr>
          <p:nvPr/>
        </p:nvSpPr>
        <p:spPr bwMode="auto">
          <a:xfrm rot="21279768" flipH="1">
            <a:off x="7915277" y="4330701"/>
            <a:ext cx="187325" cy="184150"/>
          </a:xfrm>
          <a:custGeom>
            <a:avLst/>
            <a:gdLst>
              <a:gd name="T0" fmla="*/ 9836 w 13077"/>
              <a:gd name="T1" fmla="*/ 0 h 12835"/>
              <a:gd name="T2" fmla="*/ 9174 w 13077"/>
              <a:gd name="T3" fmla="*/ 96 h 12835"/>
              <a:gd name="T4" fmla="*/ 7473 w 13077"/>
              <a:gd name="T5" fmla="*/ 1797 h 12835"/>
              <a:gd name="T6" fmla="*/ 7340 w 13077"/>
              <a:gd name="T7" fmla="*/ 4399 h 12835"/>
              <a:gd name="T8" fmla="*/ 4738 w 13077"/>
              <a:gd name="T9" fmla="*/ 1964 h 12835"/>
              <a:gd name="T10" fmla="*/ 3258 w 13077"/>
              <a:gd name="T11" fmla="*/ 1682 h 12835"/>
              <a:gd name="T12" fmla="*/ 1302 w 13077"/>
              <a:gd name="T13" fmla="*/ 2297 h 12835"/>
              <a:gd name="T14" fmla="*/ 234 w 13077"/>
              <a:gd name="T15" fmla="*/ 5600 h 12835"/>
              <a:gd name="T16" fmla="*/ 1936 w 13077"/>
              <a:gd name="T17" fmla="*/ 8769 h 12835"/>
              <a:gd name="T18" fmla="*/ 11017 w 13077"/>
              <a:gd name="T19" fmla="*/ 12835 h 12835"/>
              <a:gd name="T20" fmla="*/ 11843 w 13077"/>
              <a:gd name="T21" fmla="*/ 12805 h 12835"/>
              <a:gd name="T22" fmla="*/ 11809 w 13077"/>
              <a:gd name="T23" fmla="*/ 8969 h 12835"/>
              <a:gd name="T24" fmla="*/ 12810 w 13077"/>
              <a:gd name="T25" fmla="*/ 5299 h 12835"/>
              <a:gd name="T26" fmla="*/ 12410 w 13077"/>
              <a:gd name="T27" fmla="*/ 1597 h 12835"/>
              <a:gd name="T28" fmla="*/ 9836 w 13077"/>
              <a:gd name="T29" fmla="*/ 0 h 12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77" h="12835" extrusionOk="0">
                <a:moveTo>
                  <a:pt x="9836" y="0"/>
                </a:moveTo>
                <a:cubicBezTo>
                  <a:pt x="9614" y="0"/>
                  <a:pt x="9392" y="31"/>
                  <a:pt x="9174" y="96"/>
                </a:cubicBezTo>
                <a:cubicBezTo>
                  <a:pt x="8407" y="363"/>
                  <a:pt x="7773" y="1030"/>
                  <a:pt x="7473" y="1797"/>
                </a:cubicBezTo>
                <a:cubicBezTo>
                  <a:pt x="7173" y="2598"/>
                  <a:pt x="7173" y="3565"/>
                  <a:pt x="7340" y="4399"/>
                </a:cubicBezTo>
                <a:cubicBezTo>
                  <a:pt x="6672" y="3365"/>
                  <a:pt x="5838" y="2431"/>
                  <a:pt x="4738" y="1964"/>
                </a:cubicBezTo>
                <a:cubicBezTo>
                  <a:pt x="4275" y="1782"/>
                  <a:pt x="3766" y="1682"/>
                  <a:pt x="3258" y="1682"/>
                </a:cubicBezTo>
                <a:cubicBezTo>
                  <a:pt x="2558" y="1682"/>
                  <a:pt x="1863" y="1872"/>
                  <a:pt x="1302" y="2297"/>
                </a:cubicBezTo>
                <a:cubicBezTo>
                  <a:pt x="335" y="3065"/>
                  <a:pt x="1" y="4399"/>
                  <a:pt x="234" y="5600"/>
                </a:cubicBezTo>
                <a:cubicBezTo>
                  <a:pt x="435" y="6801"/>
                  <a:pt x="1135" y="7868"/>
                  <a:pt x="1936" y="8769"/>
                </a:cubicBezTo>
                <a:cubicBezTo>
                  <a:pt x="4219" y="11330"/>
                  <a:pt x="7616" y="12835"/>
                  <a:pt x="11017" y="12835"/>
                </a:cubicBezTo>
                <a:cubicBezTo>
                  <a:pt x="11292" y="12835"/>
                  <a:pt x="11568" y="12825"/>
                  <a:pt x="11843" y="12805"/>
                </a:cubicBezTo>
                <a:cubicBezTo>
                  <a:pt x="11409" y="11604"/>
                  <a:pt x="11576" y="10270"/>
                  <a:pt x="11809" y="8969"/>
                </a:cubicBezTo>
                <a:cubicBezTo>
                  <a:pt x="12110" y="7768"/>
                  <a:pt x="12577" y="6567"/>
                  <a:pt x="12810" y="5299"/>
                </a:cubicBezTo>
                <a:cubicBezTo>
                  <a:pt x="13077" y="4065"/>
                  <a:pt x="13010" y="2698"/>
                  <a:pt x="12410" y="1597"/>
                </a:cubicBezTo>
                <a:cubicBezTo>
                  <a:pt x="11888" y="663"/>
                  <a:pt x="10869" y="0"/>
                  <a:pt x="9836"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29" name="Google Shape;244;p8"/>
          <p:cNvSpPr>
            <a:spLocks/>
          </p:cNvSpPr>
          <p:nvPr/>
        </p:nvSpPr>
        <p:spPr bwMode="auto">
          <a:xfrm rot="5399733">
            <a:off x="-1240631" y="3436145"/>
            <a:ext cx="2886075" cy="1795463"/>
          </a:xfrm>
          <a:custGeom>
            <a:avLst/>
            <a:gdLst>
              <a:gd name="T0" fmla="*/ 26233 w 29939"/>
              <a:gd name="T1" fmla="*/ 0 h 19643"/>
              <a:gd name="T2" fmla="*/ 26167 w 29939"/>
              <a:gd name="T3" fmla="*/ 1 h 19643"/>
              <a:gd name="T4" fmla="*/ 23808 w 29939"/>
              <a:gd name="T5" fmla="*/ 998 h 19643"/>
              <a:gd name="T6" fmla="*/ 21859 w 29939"/>
              <a:gd name="T7" fmla="*/ 1390 h 19643"/>
              <a:gd name="T8" fmla="*/ 16232 w 29939"/>
              <a:gd name="T9" fmla="*/ 533 h 19643"/>
              <a:gd name="T10" fmla="*/ 15999 w 29939"/>
              <a:gd name="T11" fmla="*/ 530 h 19643"/>
              <a:gd name="T12" fmla="*/ 9520 w 29939"/>
              <a:gd name="T13" fmla="*/ 4155 h 19643"/>
              <a:gd name="T14" fmla="*/ 6563 w 29939"/>
              <a:gd name="T15" fmla="*/ 9039 h 19643"/>
              <a:gd name="T16" fmla="*/ 3572 w 29939"/>
              <a:gd name="T17" fmla="*/ 10385 h 19643"/>
              <a:gd name="T18" fmla="*/ 682 w 29939"/>
              <a:gd name="T19" fmla="*/ 14671 h 19643"/>
              <a:gd name="T20" fmla="*/ 6297 w 29939"/>
              <a:gd name="T21" fmla="*/ 17363 h 19643"/>
              <a:gd name="T22" fmla="*/ 19156 w 29939"/>
              <a:gd name="T23" fmla="*/ 19643 h 19643"/>
              <a:gd name="T24" fmla="*/ 19704 w 29939"/>
              <a:gd name="T25" fmla="*/ 19639 h 19643"/>
              <a:gd name="T26" fmla="*/ 25253 w 29939"/>
              <a:gd name="T27" fmla="*/ 18260 h 19643"/>
              <a:gd name="T28" fmla="*/ 27795 w 29939"/>
              <a:gd name="T29" fmla="*/ 14921 h 19643"/>
              <a:gd name="T30" fmla="*/ 28942 w 29939"/>
              <a:gd name="T31" fmla="*/ 3042 h 19643"/>
              <a:gd name="T32" fmla="*/ 26233 w 29939"/>
              <a:gd name="T33" fmla="*/ 0 h 19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39" h="19643" extrusionOk="0">
                <a:moveTo>
                  <a:pt x="26233" y="0"/>
                </a:moveTo>
                <a:cubicBezTo>
                  <a:pt x="26211" y="0"/>
                  <a:pt x="26189" y="1"/>
                  <a:pt x="26167" y="1"/>
                </a:cubicBezTo>
                <a:cubicBezTo>
                  <a:pt x="25303" y="35"/>
                  <a:pt x="24605" y="649"/>
                  <a:pt x="23808" y="998"/>
                </a:cubicBezTo>
                <a:cubicBezTo>
                  <a:pt x="23179" y="1284"/>
                  <a:pt x="22526" y="1390"/>
                  <a:pt x="21859" y="1390"/>
                </a:cubicBezTo>
                <a:cubicBezTo>
                  <a:pt x="20043" y="1390"/>
                  <a:pt x="18115" y="606"/>
                  <a:pt x="16232" y="533"/>
                </a:cubicBezTo>
                <a:cubicBezTo>
                  <a:pt x="16154" y="531"/>
                  <a:pt x="16077" y="530"/>
                  <a:pt x="15999" y="530"/>
                </a:cubicBezTo>
                <a:cubicBezTo>
                  <a:pt x="13362" y="530"/>
                  <a:pt x="10908" y="1895"/>
                  <a:pt x="9520" y="4155"/>
                </a:cubicBezTo>
                <a:cubicBezTo>
                  <a:pt x="8523" y="5800"/>
                  <a:pt x="8125" y="7926"/>
                  <a:pt x="6563" y="9039"/>
                </a:cubicBezTo>
                <a:cubicBezTo>
                  <a:pt x="5682" y="9687"/>
                  <a:pt x="4553" y="9887"/>
                  <a:pt x="3572" y="10385"/>
                </a:cubicBezTo>
                <a:cubicBezTo>
                  <a:pt x="2360" y="10967"/>
                  <a:pt x="0" y="13110"/>
                  <a:pt x="682" y="14671"/>
                </a:cubicBezTo>
                <a:cubicBezTo>
                  <a:pt x="1230" y="15917"/>
                  <a:pt x="5084" y="16931"/>
                  <a:pt x="6297" y="17363"/>
                </a:cubicBezTo>
                <a:cubicBezTo>
                  <a:pt x="10412" y="18878"/>
                  <a:pt x="14772" y="19643"/>
                  <a:pt x="19156" y="19643"/>
                </a:cubicBezTo>
                <a:cubicBezTo>
                  <a:pt x="19339" y="19643"/>
                  <a:pt x="19521" y="19642"/>
                  <a:pt x="19704" y="19639"/>
                </a:cubicBezTo>
                <a:cubicBezTo>
                  <a:pt x="21648" y="19606"/>
                  <a:pt x="23675" y="19390"/>
                  <a:pt x="25253" y="18260"/>
                </a:cubicBezTo>
                <a:cubicBezTo>
                  <a:pt x="26400" y="17429"/>
                  <a:pt x="27197" y="16200"/>
                  <a:pt x="27795" y="14921"/>
                </a:cubicBezTo>
                <a:cubicBezTo>
                  <a:pt x="29540" y="11216"/>
                  <a:pt x="29938" y="7012"/>
                  <a:pt x="28942" y="3042"/>
                </a:cubicBezTo>
                <a:cubicBezTo>
                  <a:pt x="28581" y="1634"/>
                  <a:pt x="27689" y="0"/>
                  <a:pt x="26233" y="0"/>
                </a:cubicBezTo>
                <a:close/>
              </a:path>
            </a:pathLst>
          </a:custGeom>
          <a:solidFill>
            <a:srgbClr val="BBE1F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30" name="Google Shape;245;p8"/>
          <p:cNvSpPr>
            <a:spLocks/>
          </p:cNvSpPr>
          <p:nvPr/>
        </p:nvSpPr>
        <p:spPr bwMode="auto">
          <a:xfrm flipH="1">
            <a:off x="8431215" y="3386139"/>
            <a:ext cx="325437" cy="322262"/>
          </a:xfrm>
          <a:custGeom>
            <a:avLst/>
            <a:gdLst>
              <a:gd name="T0" fmla="*/ 3220 w 13043"/>
              <a:gd name="T1" fmla="*/ 0 h 12862"/>
              <a:gd name="T2" fmla="*/ 667 w 13043"/>
              <a:gd name="T3" fmla="*/ 1597 h 12862"/>
              <a:gd name="T4" fmla="*/ 234 w 13043"/>
              <a:gd name="T5" fmla="*/ 5333 h 12862"/>
              <a:gd name="T6" fmla="*/ 1234 w 13043"/>
              <a:gd name="T7" fmla="*/ 9002 h 12862"/>
              <a:gd name="T8" fmla="*/ 1201 w 13043"/>
              <a:gd name="T9" fmla="*/ 12838 h 12862"/>
              <a:gd name="T10" fmla="*/ 1937 w 13043"/>
              <a:gd name="T11" fmla="*/ 12861 h 12862"/>
              <a:gd name="T12" fmla="*/ 11108 w 13043"/>
              <a:gd name="T13" fmla="*/ 8768 h 12862"/>
              <a:gd name="T14" fmla="*/ 12843 w 13043"/>
              <a:gd name="T15" fmla="*/ 5599 h 12862"/>
              <a:gd name="T16" fmla="*/ 11742 w 13043"/>
              <a:gd name="T17" fmla="*/ 2330 h 12862"/>
              <a:gd name="T18" fmla="*/ 9808 w 13043"/>
              <a:gd name="T19" fmla="*/ 1690 h 12862"/>
              <a:gd name="T20" fmla="*/ 8340 w 13043"/>
              <a:gd name="T21" fmla="*/ 1997 h 12862"/>
              <a:gd name="T22" fmla="*/ 5704 w 13043"/>
              <a:gd name="T23" fmla="*/ 4399 h 12862"/>
              <a:gd name="T24" fmla="*/ 5571 w 13043"/>
              <a:gd name="T25" fmla="*/ 1830 h 12862"/>
              <a:gd name="T26" fmla="*/ 3870 w 13043"/>
              <a:gd name="T27" fmla="*/ 96 h 12862"/>
              <a:gd name="T28" fmla="*/ 3220 w 13043"/>
              <a:gd name="T29" fmla="*/ 0 h 12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43" h="12862" extrusionOk="0">
                <a:moveTo>
                  <a:pt x="3220" y="0"/>
                </a:moveTo>
                <a:cubicBezTo>
                  <a:pt x="2199" y="0"/>
                  <a:pt x="1162" y="663"/>
                  <a:pt x="667" y="1597"/>
                </a:cubicBezTo>
                <a:cubicBezTo>
                  <a:pt x="34" y="2697"/>
                  <a:pt x="0" y="4065"/>
                  <a:pt x="234" y="5333"/>
                </a:cubicBezTo>
                <a:cubicBezTo>
                  <a:pt x="501" y="6567"/>
                  <a:pt x="934" y="7768"/>
                  <a:pt x="1234" y="9002"/>
                </a:cubicBezTo>
                <a:cubicBezTo>
                  <a:pt x="1501" y="10269"/>
                  <a:pt x="1601" y="11604"/>
                  <a:pt x="1201" y="12838"/>
                </a:cubicBezTo>
                <a:cubicBezTo>
                  <a:pt x="1446" y="12854"/>
                  <a:pt x="1691" y="12861"/>
                  <a:pt x="1937" y="12861"/>
                </a:cubicBezTo>
                <a:cubicBezTo>
                  <a:pt x="5372" y="12861"/>
                  <a:pt x="8836" y="11352"/>
                  <a:pt x="11108" y="8768"/>
                </a:cubicBezTo>
                <a:cubicBezTo>
                  <a:pt x="11909" y="7868"/>
                  <a:pt x="12609" y="6834"/>
                  <a:pt x="12843" y="5599"/>
                </a:cubicBezTo>
                <a:cubicBezTo>
                  <a:pt x="13043" y="4399"/>
                  <a:pt x="12709" y="3064"/>
                  <a:pt x="11742" y="2330"/>
                </a:cubicBezTo>
                <a:cubicBezTo>
                  <a:pt x="11185" y="1889"/>
                  <a:pt x="10496" y="1690"/>
                  <a:pt x="9808" y="1690"/>
                </a:cubicBezTo>
                <a:cubicBezTo>
                  <a:pt x="9300" y="1690"/>
                  <a:pt x="8793" y="1799"/>
                  <a:pt x="8340" y="1997"/>
                </a:cubicBezTo>
                <a:cubicBezTo>
                  <a:pt x="7205" y="2431"/>
                  <a:pt x="6371" y="3365"/>
                  <a:pt x="5704" y="4399"/>
                </a:cubicBezTo>
                <a:cubicBezTo>
                  <a:pt x="5871" y="3565"/>
                  <a:pt x="5871" y="2597"/>
                  <a:pt x="5571" y="1830"/>
                </a:cubicBezTo>
                <a:cubicBezTo>
                  <a:pt x="5271" y="1030"/>
                  <a:pt x="4670" y="362"/>
                  <a:pt x="3870" y="96"/>
                </a:cubicBezTo>
                <a:cubicBezTo>
                  <a:pt x="3658" y="31"/>
                  <a:pt x="3439" y="0"/>
                  <a:pt x="3220"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grpSp>
        <p:nvGrpSpPr>
          <p:cNvPr id="31" name="Google Shape;246;p8"/>
          <p:cNvGrpSpPr>
            <a:grpSpLocks/>
          </p:cNvGrpSpPr>
          <p:nvPr/>
        </p:nvGrpSpPr>
        <p:grpSpPr bwMode="auto">
          <a:xfrm>
            <a:off x="7732715" y="3984626"/>
            <a:ext cx="1514475" cy="1792288"/>
            <a:chOff x="7755136" y="3928767"/>
            <a:chExt cx="1514081" cy="1792875"/>
          </a:xfrm>
        </p:grpSpPr>
        <p:grpSp>
          <p:nvGrpSpPr>
            <p:cNvPr id="32" name="Google Shape;247;p8"/>
            <p:cNvGrpSpPr>
              <a:grpSpLocks/>
            </p:cNvGrpSpPr>
            <p:nvPr/>
          </p:nvGrpSpPr>
          <p:grpSpPr bwMode="auto">
            <a:xfrm rot="-2442701">
              <a:off x="8043335" y="4333128"/>
              <a:ext cx="937682" cy="1231716"/>
              <a:chOff x="1324450" y="3346550"/>
              <a:chExt cx="974050" cy="1279575"/>
            </a:xfrm>
          </p:grpSpPr>
          <p:sp>
            <p:nvSpPr>
              <p:cNvPr id="48" name="Google Shape;248;p8"/>
              <p:cNvSpPr>
                <a:spLocks/>
              </p:cNvSpPr>
              <p:nvPr/>
            </p:nvSpPr>
            <p:spPr bwMode="auto">
              <a:xfrm>
                <a:off x="1590475" y="3463500"/>
                <a:ext cx="243275" cy="283825"/>
              </a:xfrm>
              <a:custGeom>
                <a:avLst/>
                <a:gdLst>
                  <a:gd name="T0" fmla="*/ 5113 w 9731"/>
                  <a:gd name="T1" fmla="*/ 1 h 11353"/>
                  <a:gd name="T2" fmla="*/ 4871 w 9731"/>
                  <a:gd name="T3" fmla="*/ 11 h 11353"/>
                  <a:gd name="T4" fmla="*/ 7506 w 9731"/>
                  <a:gd name="T5" fmla="*/ 11352 h 11353"/>
                  <a:gd name="T6" fmla="*/ 5113 w 9731"/>
                  <a:gd name="T7" fmla="*/ 1 h 11353"/>
                </a:gdLst>
                <a:ahLst/>
                <a:cxnLst>
                  <a:cxn ang="0">
                    <a:pos x="T0" y="T1"/>
                  </a:cxn>
                  <a:cxn ang="0">
                    <a:pos x="T2" y="T3"/>
                  </a:cxn>
                  <a:cxn ang="0">
                    <a:pos x="T4" y="T5"/>
                  </a:cxn>
                  <a:cxn ang="0">
                    <a:pos x="T6" y="T7"/>
                  </a:cxn>
                </a:cxnLst>
                <a:rect l="0" t="0" r="r" b="b"/>
                <a:pathLst>
                  <a:path w="9731" h="11353" extrusionOk="0">
                    <a:moveTo>
                      <a:pt x="5113" y="1"/>
                    </a:moveTo>
                    <a:cubicBezTo>
                      <a:pt x="5034" y="1"/>
                      <a:pt x="4953" y="4"/>
                      <a:pt x="4871" y="11"/>
                    </a:cubicBezTo>
                    <a:cubicBezTo>
                      <a:pt x="0" y="378"/>
                      <a:pt x="7506" y="11352"/>
                      <a:pt x="7506" y="11352"/>
                    </a:cubicBezTo>
                    <a:cubicBezTo>
                      <a:pt x="7506" y="11352"/>
                      <a:pt x="9731" y="1"/>
                      <a:pt x="5113"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49" name="Google Shape;249;p8"/>
              <p:cNvSpPr>
                <a:spLocks/>
              </p:cNvSpPr>
              <p:nvPr/>
            </p:nvSpPr>
            <p:spPr bwMode="auto">
              <a:xfrm>
                <a:off x="1749200" y="3608725"/>
                <a:ext cx="242425" cy="290375"/>
              </a:xfrm>
              <a:custGeom>
                <a:avLst/>
                <a:gdLst>
                  <a:gd name="T0" fmla="*/ 4613 w 9697"/>
                  <a:gd name="T1" fmla="*/ 0 h 11615"/>
                  <a:gd name="T2" fmla="*/ 5693 w 9697"/>
                  <a:gd name="T3" fmla="*/ 11614 h 11615"/>
                  <a:gd name="T4" fmla="*/ 4793 w 9697"/>
                  <a:gd name="T5" fmla="*/ 6 h 11615"/>
                  <a:gd name="T6" fmla="*/ 4613 w 9697"/>
                  <a:gd name="T7" fmla="*/ 0 h 11615"/>
                </a:gdLst>
                <a:ahLst/>
                <a:cxnLst>
                  <a:cxn ang="0">
                    <a:pos x="T0" y="T1"/>
                  </a:cxn>
                  <a:cxn ang="0">
                    <a:pos x="T2" y="T3"/>
                  </a:cxn>
                  <a:cxn ang="0">
                    <a:pos x="T4" y="T5"/>
                  </a:cxn>
                  <a:cxn ang="0">
                    <a:pos x="T6" y="T7"/>
                  </a:cxn>
                </a:cxnLst>
                <a:rect l="0" t="0" r="r" b="b"/>
                <a:pathLst>
                  <a:path w="9697" h="11615" extrusionOk="0">
                    <a:moveTo>
                      <a:pt x="4613" y="0"/>
                    </a:moveTo>
                    <a:cubicBezTo>
                      <a:pt x="0" y="0"/>
                      <a:pt x="5693" y="11614"/>
                      <a:pt x="5693" y="11614"/>
                    </a:cubicBezTo>
                    <a:cubicBezTo>
                      <a:pt x="5693" y="11614"/>
                      <a:pt x="9696" y="373"/>
                      <a:pt x="4793" y="6"/>
                    </a:cubicBezTo>
                    <a:cubicBezTo>
                      <a:pt x="4731" y="2"/>
                      <a:pt x="4671" y="0"/>
                      <a:pt x="4613"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50" name="Google Shape;250;p8"/>
              <p:cNvSpPr>
                <a:spLocks/>
              </p:cNvSpPr>
              <p:nvPr/>
            </p:nvSpPr>
            <p:spPr bwMode="auto">
              <a:xfrm>
                <a:off x="1903575" y="3725100"/>
                <a:ext cx="228150" cy="290750"/>
              </a:xfrm>
              <a:custGeom>
                <a:avLst/>
                <a:gdLst>
                  <a:gd name="T0" fmla="*/ 3714 w 9126"/>
                  <a:gd name="T1" fmla="*/ 0 h 11630"/>
                  <a:gd name="T2" fmla="*/ 2654 w 9126"/>
                  <a:gd name="T3" fmla="*/ 11629 h 11630"/>
                  <a:gd name="T4" fmla="*/ 4422 w 9126"/>
                  <a:gd name="T5" fmla="*/ 121 h 11630"/>
                  <a:gd name="T6" fmla="*/ 3714 w 9126"/>
                  <a:gd name="T7" fmla="*/ 0 h 11630"/>
                </a:gdLst>
                <a:ahLst/>
                <a:cxnLst>
                  <a:cxn ang="0">
                    <a:pos x="T0" y="T1"/>
                  </a:cxn>
                  <a:cxn ang="0">
                    <a:pos x="T2" y="T3"/>
                  </a:cxn>
                  <a:cxn ang="0">
                    <a:pos x="T4" y="T5"/>
                  </a:cxn>
                  <a:cxn ang="0">
                    <a:pos x="T6" y="T7"/>
                  </a:cxn>
                </a:cxnLst>
                <a:rect l="0" t="0" r="r" b="b"/>
                <a:pathLst>
                  <a:path w="9126" h="11630" extrusionOk="0">
                    <a:moveTo>
                      <a:pt x="3714" y="0"/>
                    </a:moveTo>
                    <a:cubicBezTo>
                      <a:pt x="0" y="0"/>
                      <a:pt x="2654" y="11629"/>
                      <a:pt x="2654" y="11629"/>
                    </a:cubicBezTo>
                    <a:cubicBezTo>
                      <a:pt x="2654" y="11629"/>
                      <a:pt x="9125" y="1622"/>
                      <a:pt x="4422" y="121"/>
                    </a:cubicBezTo>
                    <a:cubicBezTo>
                      <a:pt x="4164" y="39"/>
                      <a:pt x="3928" y="0"/>
                      <a:pt x="371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51" name="Google Shape;251;p8"/>
              <p:cNvSpPr>
                <a:spLocks/>
              </p:cNvSpPr>
              <p:nvPr/>
            </p:nvSpPr>
            <p:spPr bwMode="auto">
              <a:xfrm>
                <a:off x="2026150" y="3841500"/>
                <a:ext cx="215650" cy="281075"/>
              </a:xfrm>
              <a:custGeom>
                <a:avLst/>
                <a:gdLst>
                  <a:gd name="T0" fmla="*/ 3334 w 8626"/>
                  <a:gd name="T1" fmla="*/ 0 h 11243"/>
                  <a:gd name="T2" fmla="*/ 453 w 8626"/>
                  <a:gd name="T3" fmla="*/ 11243 h 11243"/>
                  <a:gd name="T4" fmla="*/ 4289 w 8626"/>
                  <a:gd name="T5" fmla="*/ 268 h 11243"/>
                  <a:gd name="T6" fmla="*/ 3334 w 8626"/>
                  <a:gd name="T7" fmla="*/ 0 h 11243"/>
                </a:gdLst>
                <a:ahLst/>
                <a:cxnLst>
                  <a:cxn ang="0">
                    <a:pos x="T0" y="T1"/>
                  </a:cxn>
                  <a:cxn ang="0">
                    <a:pos x="T2" y="T3"/>
                  </a:cxn>
                  <a:cxn ang="0">
                    <a:pos x="T4" y="T5"/>
                  </a:cxn>
                  <a:cxn ang="0">
                    <a:pos x="T6" y="T7"/>
                  </a:cxn>
                </a:cxnLst>
                <a:rect l="0" t="0" r="r" b="b"/>
                <a:pathLst>
                  <a:path w="8626" h="11243" extrusionOk="0">
                    <a:moveTo>
                      <a:pt x="3334" y="0"/>
                    </a:moveTo>
                    <a:cubicBezTo>
                      <a:pt x="1" y="0"/>
                      <a:pt x="453" y="11243"/>
                      <a:pt x="453" y="11243"/>
                    </a:cubicBezTo>
                    <a:cubicBezTo>
                      <a:pt x="453" y="11243"/>
                      <a:pt x="8625" y="2570"/>
                      <a:pt x="4289" y="268"/>
                    </a:cubicBezTo>
                    <a:cubicBezTo>
                      <a:pt x="3940" y="85"/>
                      <a:pt x="3623" y="0"/>
                      <a:pt x="3334"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52" name="Google Shape;252;p8"/>
              <p:cNvSpPr>
                <a:spLocks/>
              </p:cNvSpPr>
              <p:nvPr/>
            </p:nvSpPr>
            <p:spPr bwMode="auto">
              <a:xfrm>
                <a:off x="2093450" y="4010475"/>
                <a:ext cx="173375" cy="224700"/>
              </a:xfrm>
              <a:custGeom>
                <a:avLst/>
                <a:gdLst>
                  <a:gd name="T0" fmla="*/ 2668 w 6935"/>
                  <a:gd name="T1" fmla="*/ 1 h 8988"/>
                  <a:gd name="T2" fmla="*/ 396 w 6935"/>
                  <a:gd name="T3" fmla="*/ 8987 h 8988"/>
                  <a:gd name="T4" fmla="*/ 3432 w 6935"/>
                  <a:gd name="T5" fmla="*/ 214 h 8988"/>
                  <a:gd name="T6" fmla="*/ 2668 w 6935"/>
                  <a:gd name="T7" fmla="*/ 1 h 8988"/>
                </a:gdLst>
                <a:ahLst/>
                <a:cxnLst>
                  <a:cxn ang="0">
                    <a:pos x="T0" y="T1"/>
                  </a:cxn>
                  <a:cxn ang="0">
                    <a:pos x="T2" y="T3"/>
                  </a:cxn>
                  <a:cxn ang="0">
                    <a:pos x="T4" y="T5"/>
                  </a:cxn>
                  <a:cxn ang="0">
                    <a:pos x="T6" y="T7"/>
                  </a:cxn>
                </a:cxnLst>
                <a:rect l="0" t="0" r="r" b="b"/>
                <a:pathLst>
                  <a:path w="6935" h="8988" extrusionOk="0">
                    <a:moveTo>
                      <a:pt x="2668" y="1"/>
                    </a:moveTo>
                    <a:cubicBezTo>
                      <a:pt x="0" y="1"/>
                      <a:pt x="396" y="8987"/>
                      <a:pt x="396" y="8987"/>
                    </a:cubicBezTo>
                    <a:cubicBezTo>
                      <a:pt x="396" y="8987"/>
                      <a:pt x="6934" y="2049"/>
                      <a:pt x="3432" y="214"/>
                    </a:cubicBezTo>
                    <a:cubicBezTo>
                      <a:pt x="3153" y="68"/>
                      <a:pt x="2899" y="1"/>
                      <a:pt x="266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53" name="Google Shape;253;p8"/>
              <p:cNvSpPr>
                <a:spLocks/>
              </p:cNvSpPr>
              <p:nvPr/>
            </p:nvSpPr>
            <p:spPr bwMode="auto">
              <a:xfrm>
                <a:off x="2147125" y="4158450"/>
                <a:ext cx="136375" cy="177625"/>
              </a:xfrm>
              <a:custGeom>
                <a:avLst/>
                <a:gdLst>
                  <a:gd name="T0" fmla="*/ 2120 w 5455"/>
                  <a:gd name="T1" fmla="*/ 1 h 7105"/>
                  <a:gd name="T2" fmla="*/ 284 w 5455"/>
                  <a:gd name="T3" fmla="*/ 7104 h 7105"/>
                  <a:gd name="T4" fmla="*/ 2719 w 5455"/>
                  <a:gd name="T5" fmla="*/ 166 h 7105"/>
                  <a:gd name="T6" fmla="*/ 2120 w 5455"/>
                  <a:gd name="T7" fmla="*/ 1 h 7105"/>
                </a:gdLst>
                <a:ahLst/>
                <a:cxnLst>
                  <a:cxn ang="0">
                    <a:pos x="T0" y="T1"/>
                  </a:cxn>
                  <a:cxn ang="0">
                    <a:pos x="T2" y="T3"/>
                  </a:cxn>
                  <a:cxn ang="0">
                    <a:pos x="T4" y="T5"/>
                  </a:cxn>
                  <a:cxn ang="0">
                    <a:pos x="T6" y="T7"/>
                  </a:cxn>
                </a:cxnLst>
                <a:rect l="0" t="0" r="r" b="b"/>
                <a:pathLst>
                  <a:path w="5455" h="7105" extrusionOk="0">
                    <a:moveTo>
                      <a:pt x="2120" y="1"/>
                    </a:moveTo>
                    <a:cubicBezTo>
                      <a:pt x="1" y="1"/>
                      <a:pt x="284" y="7104"/>
                      <a:pt x="284" y="7104"/>
                    </a:cubicBezTo>
                    <a:cubicBezTo>
                      <a:pt x="284" y="7104"/>
                      <a:pt x="5454" y="1634"/>
                      <a:pt x="2719" y="166"/>
                    </a:cubicBezTo>
                    <a:cubicBezTo>
                      <a:pt x="2501" y="53"/>
                      <a:pt x="2301" y="1"/>
                      <a:pt x="2120"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54" name="Google Shape;254;p8"/>
              <p:cNvSpPr>
                <a:spLocks/>
              </p:cNvSpPr>
              <p:nvPr/>
            </p:nvSpPr>
            <p:spPr bwMode="auto">
              <a:xfrm>
                <a:off x="1511000" y="3639075"/>
                <a:ext cx="295475" cy="147500"/>
              </a:xfrm>
              <a:custGeom>
                <a:avLst/>
                <a:gdLst>
                  <a:gd name="T0" fmla="*/ 2745 w 11819"/>
                  <a:gd name="T1" fmla="*/ 0 h 5900"/>
                  <a:gd name="T2" fmla="*/ 1111 w 11819"/>
                  <a:gd name="T3" fmla="*/ 1360 h 5900"/>
                  <a:gd name="T4" fmla="*/ 11486 w 11819"/>
                  <a:gd name="T5" fmla="*/ 5900 h 5900"/>
                  <a:gd name="T6" fmla="*/ 11819 w 11819"/>
                  <a:gd name="T7" fmla="*/ 5897 h 5900"/>
                  <a:gd name="T8" fmla="*/ 2745 w 11819"/>
                  <a:gd name="T9" fmla="*/ 0 h 5900"/>
                </a:gdLst>
                <a:ahLst/>
                <a:cxnLst>
                  <a:cxn ang="0">
                    <a:pos x="T0" y="T1"/>
                  </a:cxn>
                  <a:cxn ang="0">
                    <a:pos x="T2" y="T3"/>
                  </a:cxn>
                  <a:cxn ang="0">
                    <a:pos x="T4" y="T5"/>
                  </a:cxn>
                  <a:cxn ang="0">
                    <a:pos x="T6" y="T7"/>
                  </a:cxn>
                  <a:cxn ang="0">
                    <a:pos x="T8" y="T9"/>
                  </a:cxn>
                </a:cxnLst>
                <a:rect l="0" t="0" r="r" b="b"/>
                <a:pathLst>
                  <a:path w="11819" h="5900" extrusionOk="0">
                    <a:moveTo>
                      <a:pt x="2745" y="0"/>
                    </a:moveTo>
                    <a:cubicBezTo>
                      <a:pt x="1958" y="0"/>
                      <a:pt x="1363" y="387"/>
                      <a:pt x="1111" y="1360"/>
                    </a:cubicBezTo>
                    <a:cubicBezTo>
                      <a:pt x="0" y="5683"/>
                      <a:pt x="9562" y="5900"/>
                      <a:pt x="11486" y="5900"/>
                    </a:cubicBezTo>
                    <a:cubicBezTo>
                      <a:pt x="11700" y="5900"/>
                      <a:pt x="11819" y="5897"/>
                      <a:pt x="11819" y="5897"/>
                    </a:cubicBezTo>
                    <a:cubicBezTo>
                      <a:pt x="11819" y="5897"/>
                      <a:pt x="5816" y="0"/>
                      <a:pt x="274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55" name="Google Shape;255;p8"/>
              <p:cNvSpPr>
                <a:spLocks/>
              </p:cNvSpPr>
              <p:nvPr/>
            </p:nvSpPr>
            <p:spPr bwMode="auto">
              <a:xfrm>
                <a:off x="1624675" y="3791100"/>
                <a:ext cx="298550" cy="158025"/>
              </a:xfrm>
              <a:custGeom>
                <a:avLst/>
                <a:gdLst>
                  <a:gd name="T0" fmla="*/ 3045 w 11942"/>
                  <a:gd name="T1" fmla="*/ 1 h 6321"/>
                  <a:gd name="T2" fmla="*/ 1468 w 11942"/>
                  <a:gd name="T3" fmla="*/ 1284 h 6321"/>
                  <a:gd name="T4" fmla="*/ 11942 w 11942"/>
                  <a:gd name="T5" fmla="*/ 6321 h 6321"/>
                  <a:gd name="T6" fmla="*/ 3045 w 11942"/>
                  <a:gd name="T7" fmla="*/ 1 h 6321"/>
                </a:gdLst>
                <a:ahLst/>
                <a:cxnLst>
                  <a:cxn ang="0">
                    <a:pos x="T0" y="T1"/>
                  </a:cxn>
                  <a:cxn ang="0">
                    <a:pos x="T2" y="T3"/>
                  </a:cxn>
                  <a:cxn ang="0">
                    <a:pos x="T4" y="T5"/>
                  </a:cxn>
                  <a:cxn ang="0">
                    <a:pos x="T6" y="T7"/>
                  </a:cxn>
                </a:cxnLst>
                <a:rect l="0" t="0" r="r" b="b"/>
                <a:pathLst>
                  <a:path w="11942" h="6321" extrusionOk="0">
                    <a:moveTo>
                      <a:pt x="3045" y="1"/>
                    </a:moveTo>
                    <a:cubicBezTo>
                      <a:pt x="2313" y="1"/>
                      <a:pt x="1747" y="369"/>
                      <a:pt x="1468" y="1284"/>
                    </a:cubicBezTo>
                    <a:cubicBezTo>
                      <a:pt x="0" y="5987"/>
                      <a:pt x="11942" y="6321"/>
                      <a:pt x="11942" y="6321"/>
                    </a:cubicBezTo>
                    <a:cubicBezTo>
                      <a:pt x="11942" y="6321"/>
                      <a:pt x="6076" y="1"/>
                      <a:pt x="3045"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56" name="Google Shape;256;p8"/>
              <p:cNvSpPr>
                <a:spLocks/>
              </p:cNvSpPr>
              <p:nvPr/>
            </p:nvSpPr>
            <p:spPr bwMode="auto">
              <a:xfrm>
                <a:off x="1703850" y="3945525"/>
                <a:ext cx="287775" cy="119525"/>
              </a:xfrm>
              <a:custGeom>
                <a:avLst/>
                <a:gdLst>
                  <a:gd name="T0" fmla="*/ 2065 w 11511"/>
                  <a:gd name="T1" fmla="*/ 0 h 4781"/>
                  <a:gd name="T2" fmla="*/ 169 w 11511"/>
                  <a:gd name="T3" fmla="*/ 1678 h 4781"/>
                  <a:gd name="T4" fmla="*/ 5773 w 11511"/>
                  <a:gd name="T5" fmla="*/ 4780 h 4781"/>
                  <a:gd name="T6" fmla="*/ 11510 w 11511"/>
                  <a:gd name="T7" fmla="*/ 4180 h 4781"/>
                  <a:gd name="T8" fmla="*/ 2065 w 11511"/>
                  <a:gd name="T9" fmla="*/ 0 h 4781"/>
                </a:gdLst>
                <a:ahLst/>
                <a:cxnLst>
                  <a:cxn ang="0">
                    <a:pos x="T0" y="T1"/>
                  </a:cxn>
                  <a:cxn ang="0">
                    <a:pos x="T2" y="T3"/>
                  </a:cxn>
                  <a:cxn ang="0">
                    <a:pos x="T4" y="T5"/>
                  </a:cxn>
                  <a:cxn ang="0">
                    <a:pos x="T6" y="T7"/>
                  </a:cxn>
                  <a:cxn ang="0">
                    <a:pos x="T8" y="T9"/>
                  </a:cxn>
                </a:cxnLst>
                <a:rect l="0" t="0" r="r" b="b"/>
                <a:pathLst>
                  <a:path w="11511" h="4781" extrusionOk="0">
                    <a:moveTo>
                      <a:pt x="2065" y="0"/>
                    </a:moveTo>
                    <a:cubicBezTo>
                      <a:pt x="995" y="0"/>
                      <a:pt x="252" y="458"/>
                      <a:pt x="169" y="1678"/>
                    </a:cubicBezTo>
                    <a:cubicBezTo>
                      <a:pt x="1" y="4163"/>
                      <a:pt x="2876" y="4780"/>
                      <a:pt x="5773" y="4780"/>
                    </a:cubicBezTo>
                    <a:cubicBezTo>
                      <a:pt x="8631" y="4780"/>
                      <a:pt x="11510" y="4180"/>
                      <a:pt x="11510" y="4180"/>
                    </a:cubicBezTo>
                    <a:cubicBezTo>
                      <a:pt x="11510" y="4180"/>
                      <a:pt x="5297" y="0"/>
                      <a:pt x="206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57" name="Google Shape;257;p8"/>
              <p:cNvSpPr>
                <a:spLocks/>
              </p:cNvSpPr>
              <p:nvPr/>
            </p:nvSpPr>
            <p:spPr bwMode="auto">
              <a:xfrm>
                <a:off x="1760025" y="4087225"/>
                <a:ext cx="295800" cy="109250"/>
              </a:xfrm>
              <a:custGeom>
                <a:avLst/>
                <a:gdLst>
                  <a:gd name="T0" fmla="*/ 2678 w 11832"/>
                  <a:gd name="T1" fmla="*/ 1 h 4370"/>
                  <a:gd name="T2" fmla="*/ 190 w 11832"/>
                  <a:gd name="T3" fmla="*/ 2081 h 4370"/>
                  <a:gd name="T4" fmla="*/ 3762 w 11832"/>
                  <a:gd name="T5" fmla="*/ 4369 h 4370"/>
                  <a:gd name="T6" fmla="*/ 11832 w 11832"/>
                  <a:gd name="T7" fmla="*/ 2481 h 4370"/>
                  <a:gd name="T8" fmla="*/ 2678 w 11832"/>
                  <a:gd name="T9" fmla="*/ 1 h 4370"/>
                </a:gdLst>
                <a:ahLst/>
                <a:cxnLst>
                  <a:cxn ang="0">
                    <a:pos x="T0" y="T1"/>
                  </a:cxn>
                  <a:cxn ang="0">
                    <a:pos x="T2" y="T3"/>
                  </a:cxn>
                  <a:cxn ang="0">
                    <a:pos x="T4" y="T5"/>
                  </a:cxn>
                  <a:cxn ang="0">
                    <a:pos x="T6" y="T7"/>
                  </a:cxn>
                  <a:cxn ang="0">
                    <a:pos x="T8" y="T9"/>
                  </a:cxn>
                </a:cxnLst>
                <a:rect l="0" t="0" r="r" b="b"/>
                <a:pathLst>
                  <a:path w="11832" h="4370" extrusionOk="0">
                    <a:moveTo>
                      <a:pt x="2678" y="1"/>
                    </a:moveTo>
                    <a:cubicBezTo>
                      <a:pt x="1094" y="1"/>
                      <a:pt x="0" y="531"/>
                      <a:pt x="190" y="2081"/>
                    </a:cubicBezTo>
                    <a:cubicBezTo>
                      <a:pt x="390" y="3810"/>
                      <a:pt x="1896" y="4369"/>
                      <a:pt x="3762" y="4369"/>
                    </a:cubicBezTo>
                    <a:cubicBezTo>
                      <a:pt x="7189" y="4369"/>
                      <a:pt x="11832" y="2481"/>
                      <a:pt x="11832" y="2481"/>
                    </a:cubicBezTo>
                    <a:cubicBezTo>
                      <a:pt x="11832" y="2481"/>
                      <a:pt x="6106" y="1"/>
                      <a:pt x="267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58" name="Google Shape;258;p8"/>
              <p:cNvSpPr>
                <a:spLocks/>
              </p:cNvSpPr>
              <p:nvPr/>
            </p:nvSpPr>
            <p:spPr bwMode="auto">
              <a:xfrm>
                <a:off x="1879225" y="4205975"/>
                <a:ext cx="235825" cy="87325"/>
              </a:xfrm>
              <a:custGeom>
                <a:avLst/>
                <a:gdLst>
                  <a:gd name="T0" fmla="*/ 2124 w 9433"/>
                  <a:gd name="T1" fmla="*/ 1 h 3493"/>
                  <a:gd name="T2" fmla="*/ 159 w 9433"/>
                  <a:gd name="T3" fmla="*/ 1667 h 3493"/>
                  <a:gd name="T4" fmla="*/ 3008 w 9433"/>
                  <a:gd name="T5" fmla="*/ 3493 h 3493"/>
                  <a:gd name="T6" fmla="*/ 9432 w 9433"/>
                  <a:gd name="T7" fmla="*/ 2001 h 3493"/>
                  <a:gd name="T8" fmla="*/ 2124 w 9433"/>
                  <a:gd name="T9" fmla="*/ 1 h 3493"/>
                </a:gdLst>
                <a:ahLst/>
                <a:cxnLst>
                  <a:cxn ang="0">
                    <a:pos x="T0" y="T1"/>
                  </a:cxn>
                  <a:cxn ang="0">
                    <a:pos x="T2" y="T3"/>
                  </a:cxn>
                  <a:cxn ang="0">
                    <a:pos x="T4" y="T5"/>
                  </a:cxn>
                  <a:cxn ang="0">
                    <a:pos x="T6" y="T7"/>
                  </a:cxn>
                  <a:cxn ang="0">
                    <a:pos x="T8" y="T9"/>
                  </a:cxn>
                </a:cxnLst>
                <a:rect l="0" t="0" r="r" b="b"/>
                <a:pathLst>
                  <a:path w="9433" h="3493" extrusionOk="0">
                    <a:moveTo>
                      <a:pt x="2124" y="1"/>
                    </a:moveTo>
                    <a:cubicBezTo>
                      <a:pt x="866" y="1"/>
                      <a:pt x="1" y="426"/>
                      <a:pt x="159" y="1667"/>
                    </a:cubicBezTo>
                    <a:cubicBezTo>
                      <a:pt x="312" y="3047"/>
                      <a:pt x="1516" y="3493"/>
                      <a:pt x="3008" y="3493"/>
                    </a:cubicBezTo>
                    <a:cubicBezTo>
                      <a:pt x="5737" y="3493"/>
                      <a:pt x="9432" y="2001"/>
                      <a:pt x="9432" y="2001"/>
                    </a:cubicBezTo>
                    <a:cubicBezTo>
                      <a:pt x="9432" y="2001"/>
                      <a:pt x="4853" y="1"/>
                      <a:pt x="2124"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59" name="Google Shape;259;p8"/>
              <p:cNvSpPr>
                <a:spLocks/>
              </p:cNvSpPr>
              <p:nvPr/>
            </p:nvSpPr>
            <p:spPr bwMode="auto">
              <a:xfrm>
                <a:off x="1986600" y="4299800"/>
                <a:ext cx="181800" cy="72850"/>
              </a:xfrm>
              <a:custGeom>
                <a:avLst/>
                <a:gdLst>
                  <a:gd name="T0" fmla="*/ 1292 w 7272"/>
                  <a:gd name="T1" fmla="*/ 0 h 2914"/>
                  <a:gd name="T2" fmla="*/ 0 w 7272"/>
                  <a:gd name="T3" fmla="*/ 1150 h 2914"/>
                  <a:gd name="T4" fmla="*/ 2977 w 7272"/>
                  <a:gd name="T5" fmla="*/ 2914 h 2914"/>
                  <a:gd name="T6" fmla="*/ 7272 w 7272"/>
                  <a:gd name="T7" fmla="*/ 2284 h 2914"/>
                  <a:gd name="T8" fmla="*/ 1292 w 7272"/>
                  <a:gd name="T9" fmla="*/ 0 h 2914"/>
                </a:gdLst>
                <a:ahLst/>
                <a:cxnLst>
                  <a:cxn ang="0">
                    <a:pos x="T0" y="T1"/>
                  </a:cxn>
                  <a:cxn ang="0">
                    <a:pos x="T2" y="T3"/>
                  </a:cxn>
                  <a:cxn ang="0">
                    <a:pos x="T4" y="T5"/>
                  </a:cxn>
                  <a:cxn ang="0">
                    <a:pos x="T6" y="T7"/>
                  </a:cxn>
                  <a:cxn ang="0">
                    <a:pos x="T8" y="T9"/>
                  </a:cxn>
                </a:cxnLst>
                <a:rect l="0" t="0" r="r" b="b"/>
                <a:pathLst>
                  <a:path w="7272" h="2914" extrusionOk="0">
                    <a:moveTo>
                      <a:pt x="1292" y="0"/>
                    </a:moveTo>
                    <a:cubicBezTo>
                      <a:pt x="525" y="0"/>
                      <a:pt x="0" y="308"/>
                      <a:pt x="0" y="1150"/>
                    </a:cubicBezTo>
                    <a:cubicBezTo>
                      <a:pt x="0" y="2527"/>
                      <a:pt x="1403" y="2914"/>
                      <a:pt x="2977" y="2914"/>
                    </a:cubicBezTo>
                    <a:cubicBezTo>
                      <a:pt x="4985" y="2914"/>
                      <a:pt x="7272" y="2284"/>
                      <a:pt x="7272" y="2284"/>
                    </a:cubicBezTo>
                    <a:cubicBezTo>
                      <a:pt x="7272" y="2284"/>
                      <a:pt x="3382" y="0"/>
                      <a:pt x="1292"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60" name="Google Shape;260;p8"/>
              <p:cNvSpPr>
                <a:spLocks/>
              </p:cNvSpPr>
              <p:nvPr/>
            </p:nvSpPr>
            <p:spPr bwMode="auto">
              <a:xfrm>
                <a:off x="1577975" y="3516925"/>
                <a:ext cx="720525" cy="1109200"/>
              </a:xfrm>
              <a:custGeom>
                <a:avLst/>
                <a:gdLst>
                  <a:gd name="T0" fmla="*/ 234 w 28821"/>
                  <a:gd name="T1" fmla="*/ 0 h 44368"/>
                  <a:gd name="T2" fmla="*/ 100 w 28821"/>
                  <a:gd name="T3" fmla="*/ 75 h 44368"/>
                  <a:gd name="T4" fmla="*/ 100 w 28821"/>
                  <a:gd name="T5" fmla="*/ 342 h 44368"/>
                  <a:gd name="T6" fmla="*/ 28354 w 28821"/>
                  <a:gd name="T7" fmla="*/ 44240 h 44368"/>
                  <a:gd name="T8" fmla="*/ 28544 w 28821"/>
                  <a:gd name="T9" fmla="*/ 44367 h 44368"/>
                  <a:gd name="T10" fmla="*/ 28654 w 28821"/>
                  <a:gd name="T11" fmla="*/ 44340 h 44368"/>
                  <a:gd name="T12" fmla="*/ 28721 w 28821"/>
                  <a:gd name="T13" fmla="*/ 44073 h 44368"/>
                  <a:gd name="T14" fmla="*/ 367 w 28821"/>
                  <a:gd name="T15" fmla="*/ 75 h 44368"/>
                  <a:gd name="T16" fmla="*/ 234 w 28821"/>
                  <a:gd name="T17" fmla="*/ 0 h 44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21" h="44368" extrusionOk="0">
                    <a:moveTo>
                      <a:pt x="234" y="0"/>
                    </a:moveTo>
                    <a:cubicBezTo>
                      <a:pt x="184" y="0"/>
                      <a:pt x="134" y="25"/>
                      <a:pt x="100" y="75"/>
                    </a:cubicBezTo>
                    <a:cubicBezTo>
                      <a:pt x="0" y="142"/>
                      <a:pt x="0" y="275"/>
                      <a:pt x="100" y="342"/>
                    </a:cubicBezTo>
                    <a:cubicBezTo>
                      <a:pt x="11975" y="13285"/>
                      <a:pt x="21482" y="28029"/>
                      <a:pt x="28354" y="44240"/>
                    </a:cubicBezTo>
                    <a:cubicBezTo>
                      <a:pt x="28378" y="44312"/>
                      <a:pt x="28454" y="44367"/>
                      <a:pt x="28544" y="44367"/>
                    </a:cubicBezTo>
                    <a:cubicBezTo>
                      <a:pt x="28579" y="44367"/>
                      <a:pt x="28617" y="44359"/>
                      <a:pt x="28654" y="44340"/>
                    </a:cubicBezTo>
                    <a:cubicBezTo>
                      <a:pt x="28721" y="44307"/>
                      <a:pt x="28821" y="44174"/>
                      <a:pt x="28721" y="44073"/>
                    </a:cubicBezTo>
                    <a:cubicBezTo>
                      <a:pt x="21816" y="27828"/>
                      <a:pt x="12276" y="13085"/>
                      <a:pt x="367" y="75"/>
                    </a:cubicBezTo>
                    <a:cubicBezTo>
                      <a:pt x="334" y="25"/>
                      <a:pt x="284" y="0"/>
                      <a:pt x="23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61" name="Google Shape;261;p8"/>
              <p:cNvSpPr>
                <a:spLocks/>
              </p:cNvSpPr>
              <p:nvPr/>
            </p:nvSpPr>
            <p:spPr bwMode="auto">
              <a:xfrm>
                <a:off x="1324450" y="3346550"/>
                <a:ext cx="356125" cy="280675"/>
              </a:xfrm>
              <a:custGeom>
                <a:avLst/>
                <a:gdLst>
                  <a:gd name="T0" fmla="*/ 6600 w 14245"/>
                  <a:gd name="T1" fmla="*/ 0 h 11227"/>
                  <a:gd name="T2" fmla="*/ 5104 w 14245"/>
                  <a:gd name="T3" fmla="*/ 452 h 11227"/>
                  <a:gd name="T4" fmla="*/ 14244 w 14245"/>
                  <a:gd name="T5" fmla="*/ 11227 h 11227"/>
                  <a:gd name="T6" fmla="*/ 6600 w 14245"/>
                  <a:gd name="T7" fmla="*/ 0 h 11227"/>
                </a:gdLst>
                <a:ahLst/>
                <a:cxnLst>
                  <a:cxn ang="0">
                    <a:pos x="T0" y="T1"/>
                  </a:cxn>
                  <a:cxn ang="0">
                    <a:pos x="T2" y="T3"/>
                  </a:cxn>
                  <a:cxn ang="0">
                    <a:pos x="T4" y="T5"/>
                  </a:cxn>
                  <a:cxn ang="0">
                    <a:pos x="T6" y="T7"/>
                  </a:cxn>
                </a:cxnLst>
                <a:rect l="0" t="0" r="r" b="b"/>
                <a:pathLst>
                  <a:path w="14245" h="11227" extrusionOk="0">
                    <a:moveTo>
                      <a:pt x="6600" y="0"/>
                    </a:moveTo>
                    <a:cubicBezTo>
                      <a:pt x="6114" y="0"/>
                      <a:pt x="5614" y="140"/>
                      <a:pt x="5104" y="452"/>
                    </a:cubicBezTo>
                    <a:cubicBezTo>
                      <a:pt x="1" y="3621"/>
                      <a:pt x="14244" y="11227"/>
                      <a:pt x="14244" y="11227"/>
                    </a:cubicBezTo>
                    <a:cubicBezTo>
                      <a:pt x="14244" y="11227"/>
                      <a:pt x="10952" y="0"/>
                      <a:pt x="6600"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grpSp>
        <p:grpSp>
          <p:nvGrpSpPr>
            <p:cNvPr id="33" name="Google Shape;262;p8"/>
            <p:cNvGrpSpPr>
              <a:grpSpLocks/>
            </p:cNvGrpSpPr>
            <p:nvPr/>
          </p:nvGrpSpPr>
          <p:grpSpPr bwMode="auto">
            <a:xfrm rot="-523059">
              <a:off x="8200066" y="3992719"/>
              <a:ext cx="937641" cy="1231726"/>
              <a:chOff x="1324450" y="3346550"/>
              <a:chExt cx="974050" cy="1279575"/>
            </a:xfrm>
          </p:grpSpPr>
          <p:sp>
            <p:nvSpPr>
              <p:cNvPr id="34" name="Google Shape;263;p8"/>
              <p:cNvSpPr>
                <a:spLocks/>
              </p:cNvSpPr>
              <p:nvPr/>
            </p:nvSpPr>
            <p:spPr bwMode="auto">
              <a:xfrm>
                <a:off x="1590475" y="3463500"/>
                <a:ext cx="243275" cy="283825"/>
              </a:xfrm>
              <a:custGeom>
                <a:avLst/>
                <a:gdLst>
                  <a:gd name="T0" fmla="*/ 5113 w 9731"/>
                  <a:gd name="T1" fmla="*/ 1 h 11353"/>
                  <a:gd name="T2" fmla="*/ 4871 w 9731"/>
                  <a:gd name="T3" fmla="*/ 11 h 11353"/>
                  <a:gd name="T4" fmla="*/ 7506 w 9731"/>
                  <a:gd name="T5" fmla="*/ 11352 h 11353"/>
                  <a:gd name="T6" fmla="*/ 5113 w 9731"/>
                  <a:gd name="T7" fmla="*/ 1 h 11353"/>
                </a:gdLst>
                <a:ahLst/>
                <a:cxnLst>
                  <a:cxn ang="0">
                    <a:pos x="T0" y="T1"/>
                  </a:cxn>
                  <a:cxn ang="0">
                    <a:pos x="T2" y="T3"/>
                  </a:cxn>
                  <a:cxn ang="0">
                    <a:pos x="T4" y="T5"/>
                  </a:cxn>
                  <a:cxn ang="0">
                    <a:pos x="T6" y="T7"/>
                  </a:cxn>
                </a:cxnLst>
                <a:rect l="0" t="0" r="r" b="b"/>
                <a:pathLst>
                  <a:path w="9731" h="11353" extrusionOk="0">
                    <a:moveTo>
                      <a:pt x="5113" y="1"/>
                    </a:moveTo>
                    <a:cubicBezTo>
                      <a:pt x="5034" y="1"/>
                      <a:pt x="4953" y="4"/>
                      <a:pt x="4871" y="11"/>
                    </a:cubicBezTo>
                    <a:cubicBezTo>
                      <a:pt x="0" y="378"/>
                      <a:pt x="7506" y="11352"/>
                      <a:pt x="7506" y="11352"/>
                    </a:cubicBezTo>
                    <a:cubicBezTo>
                      <a:pt x="7506" y="11352"/>
                      <a:pt x="9731" y="1"/>
                      <a:pt x="5113"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35" name="Google Shape;264;p8"/>
              <p:cNvSpPr>
                <a:spLocks/>
              </p:cNvSpPr>
              <p:nvPr/>
            </p:nvSpPr>
            <p:spPr bwMode="auto">
              <a:xfrm>
                <a:off x="1749200" y="3608725"/>
                <a:ext cx="242425" cy="290375"/>
              </a:xfrm>
              <a:custGeom>
                <a:avLst/>
                <a:gdLst>
                  <a:gd name="T0" fmla="*/ 4613 w 9697"/>
                  <a:gd name="T1" fmla="*/ 0 h 11615"/>
                  <a:gd name="T2" fmla="*/ 5693 w 9697"/>
                  <a:gd name="T3" fmla="*/ 11614 h 11615"/>
                  <a:gd name="T4" fmla="*/ 4793 w 9697"/>
                  <a:gd name="T5" fmla="*/ 6 h 11615"/>
                  <a:gd name="T6" fmla="*/ 4613 w 9697"/>
                  <a:gd name="T7" fmla="*/ 0 h 11615"/>
                </a:gdLst>
                <a:ahLst/>
                <a:cxnLst>
                  <a:cxn ang="0">
                    <a:pos x="T0" y="T1"/>
                  </a:cxn>
                  <a:cxn ang="0">
                    <a:pos x="T2" y="T3"/>
                  </a:cxn>
                  <a:cxn ang="0">
                    <a:pos x="T4" y="T5"/>
                  </a:cxn>
                  <a:cxn ang="0">
                    <a:pos x="T6" y="T7"/>
                  </a:cxn>
                </a:cxnLst>
                <a:rect l="0" t="0" r="r" b="b"/>
                <a:pathLst>
                  <a:path w="9697" h="11615" extrusionOk="0">
                    <a:moveTo>
                      <a:pt x="4613" y="0"/>
                    </a:moveTo>
                    <a:cubicBezTo>
                      <a:pt x="0" y="0"/>
                      <a:pt x="5693" y="11614"/>
                      <a:pt x="5693" y="11614"/>
                    </a:cubicBezTo>
                    <a:cubicBezTo>
                      <a:pt x="5693" y="11614"/>
                      <a:pt x="9696" y="373"/>
                      <a:pt x="4793" y="6"/>
                    </a:cubicBezTo>
                    <a:cubicBezTo>
                      <a:pt x="4731" y="2"/>
                      <a:pt x="4671" y="0"/>
                      <a:pt x="4613"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36" name="Google Shape;265;p8"/>
              <p:cNvSpPr>
                <a:spLocks/>
              </p:cNvSpPr>
              <p:nvPr/>
            </p:nvSpPr>
            <p:spPr bwMode="auto">
              <a:xfrm>
                <a:off x="1903575" y="3725100"/>
                <a:ext cx="228150" cy="290750"/>
              </a:xfrm>
              <a:custGeom>
                <a:avLst/>
                <a:gdLst>
                  <a:gd name="T0" fmla="*/ 3714 w 9126"/>
                  <a:gd name="T1" fmla="*/ 0 h 11630"/>
                  <a:gd name="T2" fmla="*/ 2654 w 9126"/>
                  <a:gd name="T3" fmla="*/ 11629 h 11630"/>
                  <a:gd name="T4" fmla="*/ 4422 w 9126"/>
                  <a:gd name="T5" fmla="*/ 121 h 11630"/>
                  <a:gd name="T6" fmla="*/ 3714 w 9126"/>
                  <a:gd name="T7" fmla="*/ 0 h 11630"/>
                </a:gdLst>
                <a:ahLst/>
                <a:cxnLst>
                  <a:cxn ang="0">
                    <a:pos x="T0" y="T1"/>
                  </a:cxn>
                  <a:cxn ang="0">
                    <a:pos x="T2" y="T3"/>
                  </a:cxn>
                  <a:cxn ang="0">
                    <a:pos x="T4" y="T5"/>
                  </a:cxn>
                  <a:cxn ang="0">
                    <a:pos x="T6" y="T7"/>
                  </a:cxn>
                </a:cxnLst>
                <a:rect l="0" t="0" r="r" b="b"/>
                <a:pathLst>
                  <a:path w="9126" h="11630" extrusionOk="0">
                    <a:moveTo>
                      <a:pt x="3714" y="0"/>
                    </a:moveTo>
                    <a:cubicBezTo>
                      <a:pt x="0" y="0"/>
                      <a:pt x="2654" y="11629"/>
                      <a:pt x="2654" y="11629"/>
                    </a:cubicBezTo>
                    <a:cubicBezTo>
                      <a:pt x="2654" y="11629"/>
                      <a:pt x="9125" y="1622"/>
                      <a:pt x="4422" y="121"/>
                    </a:cubicBezTo>
                    <a:cubicBezTo>
                      <a:pt x="4164" y="39"/>
                      <a:pt x="3928" y="0"/>
                      <a:pt x="371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37" name="Google Shape;266;p8"/>
              <p:cNvSpPr>
                <a:spLocks/>
              </p:cNvSpPr>
              <p:nvPr/>
            </p:nvSpPr>
            <p:spPr bwMode="auto">
              <a:xfrm>
                <a:off x="2026150" y="3841500"/>
                <a:ext cx="215650" cy="281075"/>
              </a:xfrm>
              <a:custGeom>
                <a:avLst/>
                <a:gdLst>
                  <a:gd name="T0" fmla="*/ 3334 w 8626"/>
                  <a:gd name="T1" fmla="*/ 0 h 11243"/>
                  <a:gd name="T2" fmla="*/ 453 w 8626"/>
                  <a:gd name="T3" fmla="*/ 11243 h 11243"/>
                  <a:gd name="T4" fmla="*/ 4289 w 8626"/>
                  <a:gd name="T5" fmla="*/ 268 h 11243"/>
                  <a:gd name="T6" fmla="*/ 3334 w 8626"/>
                  <a:gd name="T7" fmla="*/ 0 h 11243"/>
                </a:gdLst>
                <a:ahLst/>
                <a:cxnLst>
                  <a:cxn ang="0">
                    <a:pos x="T0" y="T1"/>
                  </a:cxn>
                  <a:cxn ang="0">
                    <a:pos x="T2" y="T3"/>
                  </a:cxn>
                  <a:cxn ang="0">
                    <a:pos x="T4" y="T5"/>
                  </a:cxn>
                  <a:cxn ang="0">
                    <a:pos x="T6" y="T7"/>
                  </a:cxn>
                </a:cxnLst>
                <a:rect l="0" t="0" r="r" b="b"/>
                <a:pathLst>
                  <a:path w="8626" h="11243" extrusionOk="0">
                    <a:moveTo>
                      <a:pt x="3334" y="0"/>
                    </a:moveTo>
                    <a:cubicBezTo>
                      <a:pt x="1" y="0"/>
                      <a:pt x="453" y="11243"/>
                      <a:pt x="453" y="11243"/>
                    </a:cubicBezTo>
                    <a:cubicBezTo>
                      <a:pt x="453" y="11243"/>
                      <a:pt x="8625" y="2570"/>
                      <a:pt x="4289" y="268"/>
                    </a:cubicBezTo>
                    <a:cubicBezTo>
                      <a:pt x="3940" y="85"/>
                      <a:pt x="3623" y="0"/>
                      <a:pt x="3334"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38" name="Google Shape;267;p8"/>
              <p:cNvSpPr>
                <a:spLocks/>
              </p:cNvSpPr>
              <p:nvPr/>
            </p:nvSpPr>
            <p:spPr bwMode="auto">
              <a:xfrm>
                <a:off x="2093450" y="4010475"/>
                <a:ext cx="173375" cy="224700"/>
              </a:xfrm>
              <a:custGeom>
                <a:avLst/>
                <a:gdLst>
                  <a:gd name="T0" fmla="*/ 2668 w 6935"/>
                  <a:gd name="T1" fmla="*/ 1 h 8988"/>
                  <a:gd name="T2" fmla="*/ 396 w 6935"/>
                  <a:gd name="T3" fmla="*/ 8987 h 8988"/>
                  <a:gd name="T4" fmla="*/ 3432 w 6935"/>
                  <a:gd name="T5" fmla="*/ 214 h 8988"/>
                  <a:gd name="T6" fmla="*/ 2668 w 6935"/>
                  <a:gd name="T7" fmla="*/ 1 h 8988"/>
                </a:gdLst>
                <a:ahLst/>
                <a:cxnLst>
                  <a:cxn ang="0">
                    <a:pos x="T0" y="T1"/>
                  </a:cxn>
                  <a:cxn ang="0">
                    <a:pos x="T2" y="T3"/>
                  </a:cxn>
                  <a:cxn ang="0">
                    <a:pos x="T4" y="T5"/>
                  </a:cxn>
                  <a:cxn ang="0">
                    <a:pos x="T6" y="T7"/>
                  </a:cxn>
                </a:cxnLst>
                <a:rect l="0" t="0" r="r" b="b"/>
                <a:pathLst>
                  <a:path w="6935" h="8988" extrusionOk="0">
                    <a:moveTo>
                      <a:pt x="2668" y="1"/>
                    </a:moveTo>
                    <a:cubicBezTo>
                      <a:pt x="0" y="1"/>
                      <a:pt x="396" y="8987"/>
                      <a:pt x="396" y="8987"/>
                    </a:cubicBezTo>
                    <a:cubicBezTo>
                      <a:pt x="396" y="8987"/>
                      <a:pt x="6934" y="2049"/>
                      <a:pt x="3432" y="214"/>
                    </a:cubicBezTo>
                    <a:cubicBezTo>
                      <a:pt x="3153" y="68"/>
                      <a:pt x="2899" y="1"/>
                      <a:pt x="266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39" name="Google Shape;268;p8"/>
              <p:cNvSpPr>
                <a:spLocks/>
              </p:cNvSpPr>
              <p:nvPr/>
            </p:nvSpPr>
            <p:spPr bwMode="auto">
              <a:xfrm>
                <a:off x="2147125" y="4158450"/>
                <a:ext cx="136375" cy="177625"/>
              </a:xfrm>
              <a:custGeom>
                <a:avLst/>
                <a:gdLst>
                  <a:gd name="T0" fmla="*/ 2120 w 5455"/>
                  <a:gd name="T1" fmla="*/ 1 h 7105"/>
                  <a:gd name="T2" fmla="*/ 284 w 5455"/>
                  <a:gd name="T3" fmla="*/ 7104 h 7105"/>
                  <a:gd name="T4" fmla="*/ 2719 w 5455"/>
                  <a:gd name="T5" fmla="*/ 166 h 7105"/>
                  <a:gd name="T6" fmla="*/ 2120 w 5455"/>
                  <a:gd name="T7" fmla="*/ 1 h 7105"/>
                </a:gdLst>
                <a:ahLst/>
                <a:cxnLst>
                  <a:cxn ang="0">
                    <a:pos x="T0" y="T1"/>
                  </a:cxn>
                  <a:cxn ang="0">
                    <a:pos x="T2" y="T3"/>
                  </a:cxn>
                  <a:cxn ang="0">
                    <a:pos x="T4" y="T5"/>
                  </a:cxn>
                  <a:cxn ang="0">
                    <a:pos x="T6" y="T7"/>
                  </a:cxn>
                </a:cxnLst>
                <a:rect l="0" t="0" r="r" b="b"/>
                <a:pathLst>
                  <a:path w="5455" h="7105" extrusionOk="0">
                    <a:moveTo>
                      <a:pt x="2120" y="1"/>
                    </a:moveTo>
                    <a:cubicBezTo>
                      <a:pt x="1" y="1"/>
                      <a:pt x="284" y="7104"/>
                      <a:pt x="284" y="7104"/>
                    </a:cubicBezTo>
                    <a:cubicBezTo>
                      <a:pt x="284" y="7104"/>
                      <a:pt x="5454" y="1634"/>
                      <a:pt x="2719" y="166"/>
                    </a:cubicBezTo>
                    <a:cubicBezTo>
                      <a:pt x="2501" y="53"/>
                      <a:pt x="2301" y="1"/>
                      <a:pt x="2120"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40" name="Google Shape;269;p8"/>
              <p:cNvSpPr>
                <a:spLocks/>
              </p:cNvSpPr>
              <p:nvPr/>
            </p:nvSpPr>
            <p:spPr bwMode="auto">
              <a:xfrm>
                <a:off x="1511000" y="3639075"/>
                <a:ext cx="295475" cy="147500"/>
              </a:xfrm>
              <a:custGeom>
                <a:avLst/>
                <a:gdLst>
                  <a:gd name="T0" fmla="*/ 2745 w 11819"/>
                  <a:gd name="T1" fmla="*/ 0 h 5900"/>
                  <a:gd name="T2" fmla="*/ 1111 w 11819"/>
                  <a:gd name="T3" fmla="*/ 1360 h 5900"/>
                  <a:gd name="T4" fmla="*/ 11486 w 11819"/>
                  <a:gd name="T5" fmla="*/ 5900 h 5900"/>
                  <a:gd name="T6" fmla="*/ 11819 w 11819"/>
                  <a:gd name="T7" fmla="*/ 5897 h 5900"/>
                  <a:gd name="T8" fmla="*/ 2745 w 11819"/>
                  <a:gd name="T9" fmla="*/ 0 h 5900"/>
                </a:gdLst>
                <a:ahLst/>
                <a:cxnLst>
                  <a:cxn ang="0">
                    <a:pos x="T0" y="T1"/>
                  </a:cxn>
                  <a:cxn ang="0">
                    <a:pos x="T2" y="T3"/>
                  </a:cxn>
                  <a:cxn ang="0">
                    <a:pos x="T4" y="T5"/>
                  </a:cxn>
                  <a:cxn ang="0">
                    <a:pos x="T6" y="T7"/>
                  </a:cxn>
                  <a:cxn ang="0">
                    <a:pos x="T8" y="T9"/>
                  </a:cxn>
                </a:cxnLst>
                <a:rect l="0" t="0" r="r" b="b"/>
                <a:pathLst>
                  <a:path w="11819" h="5900" extrusionOk="0">
                    <a:moveTo>
                      <a:pt x="2745" y="0"/>
                    </a:moveTo>
                    <a:cubicBezTo>
                      <a:pt x="1958" y="0"/>
                      <a:pt x="1363" y="387"/>
                      <a:pt x="1111" y="1360"/>
                    </a:cubicBezTo>
                    <a:cubicBezTo>
                      <a:pt x="0" y="5683"/>
                      <a:pt x="9562" y="5900"/>
                      <a:pt x="11486" y="5900"/>
                    </a:cubicBezTo>
                    <a:cubicBezTo>
                      <a:pt x="11700" y="5900"/>
                      <a:pt x="11819" y="5897"/>
                      <a:pt x="11819" y="5897"/>
                    </a:cubicBezTo>
                    <a:cubicBezTo>
                      <a:pt x="11819" y="5897"/>
                      <a:pt x="5816" y="0"/>
                      <a:pt x="274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41" name="Google Shape;270;p8"/>
              <p:cNvSpPr>
                <a:spLocks/>
              </p:cNvSpPr>
              <p:nvPr/>
            </p:nvSpPr>
            <p:spPr bwMode="auto">
              <a:xfrm>
                <a:off x="1624675" y="3791100"/>
                <a:ext cx="298550" cy="158025"/>
              </a:xfrm>
              <a:custGeom>
                <a:avLst/>
                <a:gdLst>
                  <a:gd name="T0" fmla="*/ 3045 w 11942"/>
                  <a:gd name="T1" fmla="*/ 1 h 6321"/>
                  <a:gd name="T2" fmla="*/ 1468 w 11942"/>
                  <a:gd name="T3" fmla="*/ 1284 h 6321"/>
                  <a:gd name="T4" fmla="*/ 11942 w 11942"/>
                  <a:gd name="T5" fmla="*/ 6321 h 6321"/>
                  <a:gd name="T6" fmla="*/ 3045 w 11942"/>
                  <a:gd name="T7" fmla="*/ 1 h 6321"/>
                </a:gdLst>
                <a:ahLst/>
                <a:cxnLst>
                  <a:cxn ang="0">
                    <a:pos x="T0" y="T1"/>
                  </a:cxn>
                  <a:cxn ang="0">
                    <a:pos x="T2" y="T3"/>
                  </a:cxn>
                  <a:cxn ang="0">
                    <a:pos x="T4" y="T5"/>
                  </a:cxn>
                  <a:cxn ang="0">
                    <a:pos x="T6" y="T7"/>
                  </a:cxn>
                </a:cxnLst>
                <a:rect l="0" t="0" r="r" b="b"/>
                <a:pathLst>
                  <a:path w="11942" h="6321" extrusionOk="0">
                    <a:moveTo>
                      <a:pt x="3045" y="1"/>
                    </a:moveTo>
                    <a:cubicBezTo>
                      <a:pt x="2313" y="1"/>
                      <a:pt x="1747" y="369"/>
                      <a:pt x="1468" y="1284"/>
                    </a:cubicBezTo>
                    <a:cubicBezTo>
                      <a:pt x="0" y="5987"/>
                      <a:pt x="11942" y="6321"/>
                      <a:pt x="11942" y="6321"/>
                    </a:cubicBezTo>
                    <a:cubicBezTo>
                      <a:pt x="11942" y="6321"/>
                      <a:pt x="6076" y="1"/>
                      <a:pt x="3045"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42" name="Google Shape;271;p8"/>
              <p:cNvSpPr>
                <a:spLocks/>
              </p:cNvSpPr>
              <p:nvPr/>
            </p:nvSpPr>
            <p:spPr bwMode="auto">
              <a:xfrm>
                <a:off x="1703850" y="3945525"/>
                <a:ext cx="287775" cy="119525"/>
              </a:xfrm>
              <a:custGeom>
                <a:avLst/>
                <a:gdLst>
                  <a:gd name="T0" fmla="*/ 2065 w 11511"/>
                  <a:gd name="T1" fmla="*/ 0 h 4781"/>
                  <a:gd name="T2" fmla="*/ 169 w 11511"/>
                  <a:gd name="T3" fmla="*/ 1678 h 4781"/>
                  <a:gd name="T4" fmla="*/ 5773 w 11511"/>
                  <a:gd name="T5" fmla="*/ 4780 h 4781"/>
                  <a:gd name="T6" fmla="*/ 11510 w 11511"/>
                  <a:gd name="T7" fmla="*/ 4180 h 4781"/>
                  <a:gd name="T8" fmla="*/ 2065 w 11511"/>
                  <a:gd name="T9" fmla="*/ 0 h 4781"/>
                </a:gdLst>
                <a:ahLst/>
                <a:cxnLst>
                  <a:cxn ang="0">
                    <a:pos x="T0" y="T1"/>
                  </a:cxn>
                  <a:cxn ang="0">
                    <a:pos x="T2" y="T3"/>
                  </a:cxn>
                  <a:cxn ang="0">
                    <a:pos x="T4" y="T5"/>
                  </a:cxn>
                  <a:cxn ang="0">
                    <a:pos x="T6" y="T7"/>
                  </a:cxn>
                  <a:cxn ang="0">
                    <a:pos x="T8" y="T9"/>
                  </a:cxn>
                </a:cxnLst>
                <a:rect l="0" t="0" r="r" b="b"/>
                <a:pathLst>
                  <a:path w="11511" h="4781" extrusionOk="0">
                    <a:moveTo>
                      <a:pt x="2065" y="0"/>
                    </a:moveTo>
                    <a:cubicBezTo>
                      <a:pt x="995" y="0"/>
                      <a:pt x="252" y="458"/>
                      <a:pt x="169" y="1678"/>
                    </a:cubicBezTo>
                    <a:cubicBezTo>
                      <a:pt x="1" y="4163"/>
                      <a:pt x="2876" y="4780"/>
                      <a:pt x="5773" y="4780"/>
                    </a:cubicBezTo>
                    <a:cubicBezTo>
                      <a:pt x="8631" y="4780"/>
                      <a:pt x="11510" y="4180"/>
                      <a:pt x="11510" y="4180"/>
                    </a:cubicBezTo>
                    <a:cubicBezTo>
                      <a:pt x="11510" y="4180"/>
                      <a:pt x="5297" y="0"/>
                      <a:pt x="206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43" name="Google Shape;272;p8"/>
              <p:cNvSpPr>
                <a:spLocks/>
              </p:cNvSpPr>
              <p:nvPr/>
            </p:nvSpPr>
            <p:spPr bwMode="auto">
              <a:xfrm>
                <a:off x="1760025" y="4087225"/>
                <a:ext cx="295800" cy="109250"/>
              </a:xfrm>
              <a:custGeom>
                <a:avLst/>
                <a:gdLst>
                  <a:gd name="T0" fmla="*/ 2678 w 11832"/>
                  <a:gd name="T1" fmla="*/ 1 h 4370"/>
                  <a:gd name="T2" fmla="*/ 190 w 11832"/>
                  <a:gd name="T3" fmla="*/ 2081 h 4370"/>
                  <a:gd name="T4" fmla="*/ 3762 w 11832"/>
                  <a:gd name="T5" fmla="*/ 4369 h 4370"/>
                  <a:gd name="T6" fmla="*/ 11832 w 11832"/>
                  <a:gd name="T7" fmla="*/ 2481 h 4370"/>
                  <a:gd name="T8" fmla="*/ 2678 w 11832"/>
                  <a:gd name="T9" fmla="*/ 1 h 4370"/>
                </a:gdLst>
                <a:ahLst/>
                <a:cxnLst>
                  <a:cxn ang="0">
                    <a:pos x="T0" y="T1"/>
                  </a:cxn>
                  <a:cxn ang="0">
                    <a:pos x="T2" y="T3"/>
                  </a:cxn>
                  <a:cxn ang="0">
                    <a:pos x="T4" y="T5"/>
                  </a:cxn>
                  <a:cxn ang="0">
                    <a:pos x="T6" y="T7"/>
                  </a:cxn>
                  <a:cxn ang="0">
                    <a:pos x="T8" y="T9"/>
                  </a:cxn>
                </a:cxnLst>
                <a:rect l="0" t="0" r="r" b="b"/>
                <a:pathLst>
                  <a:path w="11832" h="4370" extrusionOk="0">
                    <a:moveTo>
                      <a:pt x="2678" y="1"/>
                    </a:moveTo>
                    <a:cubicBezTo>
                      <a:pt x="1094" y="1"/>
                      <a:pt x="0" y="531"/>
                      <a:pt x="190" y="2081"/>
                    </a:cubicBezTo>
                    <a:cubicBezTo>
                      <a:pt x="390" y="3810"/>
                      <a:pt x="1896" y="4369"/>
                      <a:pt x="3762" y="4369"/>
                    </a:cubicBezTo>
                    <a:cubicBezTo>
                      <a:pt x="7189" y="4369"/>
                      <a:pt x="11832" y="2481"/>
                      <a:pt x="11832" y="2481"/>
                    </a:cubicBezTo>
                    <a:cubicBezTo>
                      <a:pt x="11832" y="2481"/>
                      <a:pt x="6106" y="1"/>
                      <a:pt x="267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44" name="Google Shape;273;p8"/>
              <p:cNvSpPr>
                <a:spLocks/>
              </p:cNvSpPr>
              <p:nvPr/>
            </p:nvSpPr>
            <p:spPr bwMode="auto">
              <a:xfrm>
                <a:off x="1879225" y="4205975"/>
                <a:ext cx="235825" cy="87325"/>
              </a:xfrm>
              <a:custGeom>
                <a:avLst/>
                <a:gdLst>
                  <a:gd name="T0" fmla="*/ 2124 w 9433"/>
                  <a:gd name="T1" fmla="*/ 1 h 3493"/>
                  <a:gd name="T2" fmla="*/ 159 w 9433"/>
                  <a:gd name="T3" fmla="*/ 1667 h 3493"/>
                  <a:gd name="T4" fmla="*/ 3008 w 9433"/>
                  <a:gd name="T5" fmla="*/ 3493 h 3493"/>
                  <a:gd name="T6" fmla="*/ 9432 w 9433"/>
                  <a:gd name="T7" fmla="*/ 2001 h 3493"/>
                  <a:gd name="T8" fmla="*/ 2124 w 9433"/>
                  <a:gd name="T9" fmla="*/ 1 h 3493"/>
                </a:gdLst>
                <a:ahLst/>
                <a:cxnLst>
                  <a:cxn ang="0">
                    <a:pos x="T0" y="T1"/>
                  </a:cxn>
                  <a:cxn ang="0">
                    <a:pos x="T2" y="T3"/>
                  </a:cxn>
                  <a:cxn ang="0">
                    <a:pos x="T4" y="T5"/>
                  </a:cxn>
                  <a:cxn ang="0">
                    <a:pos x="T6" y="T7"/>
                  </a:cxn>
                  <a:cxn ang="0">
                    <a:pos x="T8" y="T9"/>
                  </a:cxn>
                </a:cxnLst>
                <a:rect l="0" t="0" r="r" b="b"/>
                <a:pathLst>
                  <a:path w="9433" h="3493" extrusionOk="0">
                    <a:moveTo>
                      <a:pt x="2124" y="1"/>
                    </a:moveTo>
                    <a:cubicBezTo>
                      <a:pt x="866" y="1"/>
                      <a:pt x="1" y="426"/>
                      <a:pt x="159" y="1667"/>
                    </a:cubicBezTo>
                    <a:cubicBezTo>
                      <a:pt x="312" y="3047"/>
                      <a:pt x="1516" y="3493"/>
                      <a:pt x="3008" y="3493"/>
                    </a:cubicBezTo>
                    <a:cubicBezTo>
                      <a:pt x="5737" y="3493"/>
                      <a:pt x="9432" y="2001"/>
                      <a:pt x="9432" y="2001"/>
                    </a:cubicBezTo>
                    <a:cubicBezTo>
                      <a:pt x="9432" y="2001"/>
                      <a:pt x="4853" y="1"/>
                      <a:pt x="2124"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45" name="Google Shape;274;p8"/>
              <p:cNvSpPr>
                <a:spLocks/>
              </p:cNvSpPr>
              <p:nvPr/>
            </p:nvSpPr>
            <p:spPr bwMode="auto">
              <a:xfrm>
                <a:off x="1986600" y="4299800"/>
                <a:ext cx="181800" cy="72850"/>
              </a:xfrm>
              <a:custGeom>
                <a:avLst/>
                <a:gdLst>
                  <a:gd name="T0" fmla="*/ 1292 w 7272"/>
                  <a:gd name="T1" fmla="*/ 0 h 2914"/>
                  <a:gd name="T2" fmla="*/ 0 w 7272"/>
                  <a:gd name="T3" fmla="*/ 1150 h 2914"/>
                  <a:gd name="T4" fmla="*/ 2977 w 7272"/>
                  <a:gd name="T5" fmla="*/ 2914 h 2914"/>
                  <a:gd name="T6" fmla="*/ 7272 w 7272"/>
                  <a:gd name="T7" fmla="*/ 2284 h 2914"/>
                  <a:gd name="T8" fmla="*/ 1292 w 7272"/>
                  <a:gd name="T9" fmla="*/ 0 h 2914"/>
                </a:gdLst>
                <a:ahLst/>
                <a:cxnLst>
                  <a:cxn ang="0">
                    <a:pos x="T0" y="T1"/>
                  </a:cxn>
                  <a:cxn ang="0">
                    <a:pos x="T2" y="T3"/>
                  </a:cxn>
                  <a:cxn ang="0">
                    <a:pos x="T4" y="T5"/>
                  </a:cxn>
                  <a:cxn ang="0">
                    <a:pos x="T6" y="T7"/>
                  </a:cxn>
                  <a:cxn ang="0">
                    <a:pos x="T8" y="T9"/>
                  </a:cxn>
                </a:cxnLst>
                <a:rect l="0" t="0" r="r" b="b"/>
                <a:pathLst>
                  <a:path w="7272" h="2914" extrusionOk="0">
                    <a:moveTo>
                      <a:pt x="1292" y="0"/>
                    </a:moveTo>
                    <a:cubicBezTo>
                      <a:pt x="525" y="0"/>
                      <a:pt x="0" y="308"/>
                      <a:pt x="0" y="1150"/>
                    </a:cubicBezTo>
                    <a:cubicBezTo>
                      <a:pt x="0" y="2527"/>
                      <a:pt x="1403" y="2914"/>
                      <a:pt x="2977" y="2914"/>
                    </a:cubicBezTo>
                    <a:cubicBezTo>
                      <a:pt x="4985" y="2914"/>
                      <a:pt x="7272" y="2284"/>
                      <a:pt x="7272" y="2284"/>
                    </a:cubicBezTo>
                    <a:cubicBezTo>
                      <a:pt x="7272" y="2284"/>
                      <a:pt x="3382" y="0"/>
                      <a:pt x="1292"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46" name="Google Shape;275;p8"/>
              <p:cNvSpPr>
                <a:spLocks/>
              </p:cNvSpPr>
              <p:nvPr/>
            </p:nvSpPr>
            <p:spPr bwMode="auto">
              <a:xfrm>
                <a:off x="1577975" y="3516925"/>
                <a:ext cx="720525" cy="1109200"/>
              </a:xfrm>
              <a:custGeom>
                <a:avLst/>
                <a:gdLst>
                  <a:gd name="T0" fmla="*/ 234 w 28821"/>
                  <a:gd name="T1" fmla="*/ 0 h 44368"/>
                  <a:gd name="T2" fmla="*/ 100 w 28821"/>
                  <a:gd name="T3" fmla="*/ 75 h 44368"/>
                  <a:gd name="T4" fmla="*/ 100 w 28821"/>
                  <a:gd name="T5" fmla="*/ 342 h 44368"/>
                  <a:gd name="T6" fmla="*/ 28354 w 28821"/>
                  <a:gd name="T7" fmla="*/ 44240 h 44368"/>
                  <a:gd name="T8" fmla="*/ 28544 w 28821"/>
                  <a:gd name="T9" fmla="*/ 44367 h 44368"/>
                  <a:gd name="T10" fmla="*/ 28654 w 28821"/>
                  <a:gd name="T11" fmla="*/ 44340 h 44368"/>
                  <a:gd name="T12" fmla="*/ 28721 w 28821"/>
                  <a:gd name="T13" fmla="*/ 44073 h 44368"/>
                  <a:gd name="T14" fmla="*/ 367 w 28821"/>
                  <a:gd name="T15" fmla="*/ 75 h 44368"/>
                  <a:gd name="T16" fmla="*/ 234 w 28821"/>
                  <a:gd name="T17" fmla="*/ 0 h 44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21" h="44368" extrusionOk="0">
                    <a:moveTo>
                      <a:pt x="234" y="0"/>
                    </a:moveTo>
                    <a:cubicBezTo>
                      <a:pt x="184" y="0"/>
                      <a:pt x="134" y="25"/>
                      <a:pt x="100" y="75"/>
                    </a:cubicBezTo>
                    <a:cubicBezTo>
                      <a:pt x="0" y="142"/>
                      <a:pt x="0" y="275"/>
                      <a:pt x="100" y="342"/>
                    </a:cubicBezTo>
                    <a:cubicBezTo>
                      <a:pt x="11975" y="13285"/>
                      <a:pt x="21482" y="28029"/>
                      <a:pt x="28354" y="44240"/>
                    </a:cubicBezTo>
                    <a:cubicBezTo>
                      <a:pt x="28378" y="44312"/>
                      <a:pt x="28454" y="44367"/>
                      <a:pt x="28544" y="44367"/>
                    </a:cubicBezTo>
                    <a:cubicBezTo>
                      <a:pt x="28579" y="44367"/>
                      <a:pt x="28617" y="44359"/>
                      <a:pt x="28654" y="44340"/>
                    </a:cubicBezTo>
                    <a:cubicBezTo>
                      <a:pt x="28721" y="44307"/>
                      <a:pt x="28821" y="44174"/>
                      <a:pt x="28721" y="44073"/>
                    </a:cubicBezTo>
                    <a:cubicBezTo>
                      <a:pt x="21816" y="27828"/>
                      <a:pt x="12276" y="13085"/>
                      <a:pt x="367" y="75"/>
                    </a:cubicBezTo>
                    <a:cubicBezTo>
                      <a:pt x="334" y="25"/>
                      <a:pt x="284" y="0"/>
                      <a:pt x="23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47" name="Google Shape;276;p8"/>
              <p:cNvSpPr>
                <a:spLocks/>
              </p:cNvSpPr>
              <p:nvPr/>
            </p:nvSpPr>
            <p:spPr bwMode="auto">
              <a:xfrm>
                <a:off x="1324450" y="3346550"/>
                <a:ext cx="356125" cy="280675"/>
              </a:xfrm>
              <a:custGeom>
                <a:avLst/>
                <a:gdLst>
                  <a:gd name="T0" fmla="*/ 6600 w 14245"/>
                  <a:gd name="T1" fmla="*/ 0 h 11227"/>
                  <a:gd name="T2" fmla="*/ 5104 w 14245"/>
                  <a:gd name="T3" fmla="*/ 452 h 11227"/>
                  <a:gd name="T4" fmla="*/ 14244 w 14245"/>
                  <a:gd name="T5" fmla="*/ 11227 h 11227"/>
                  <a:gd name="T6" fmla="*/ 6600 w 14245"/>
                  <a:gd name="T7" fmla="*/ 0 h 11227"/>
                </a:gdLst>
                <a:ahLst/>
                <a:cxnLst>
                  <a:cxn ang="0">
                    <a:pos x="T0" y="T1"/>
                  </a:cxn>
                  <a:cxn ang="0">
                    <a:pos x="T2" y="T3"/>
                  </a:cxn>
                  <a:cxn ang="0">
                    <a:pos x="T4" y="T5"/>
                  </a:cxn>
                  <a:cxn ang="0">
                    <a:pos x="T6" y="T7"/>
                  </a:cxn>
                </a:cxnLst>
                <a:rect l="0" t="0" r="r" b="b"/>
                <a:pathLst>
                  <a:path w="14245" h="11227" extrusionOk="0">
                    <a:moveTo>
                      <a:pt x="6600" y="0"/>
                    </a:moveTo>
                    <a:cubicBezTo>
                      <a:pt x="6114" y="0"/>
                      <a:pt x="5614" y="140"/>
                      <a:pt x="5104" y="452"/>
                    </a:cubicBezTo>
                    <a:cubicBezTo>
                      <a:pt x="1" y="3621"/>
                      <a:pt x="14244" y="11227"/>
                      <a:pt x="14244" y="11227"/>
                    </a:cubicBezTo>
                    <a:cubicBezTo>
                      <a:pt x="14244" y="11227"/>
                      <a:pt x="10952" y="0"/>
                      <a:pt x="6600"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grpSp>
      </p:grpSp>
      <p:sp>
        <p:nvSpPr>
          <p:cNvPr id="217" name="Google Shape;217;p8"/>
          <p:cNvSpPr txBox="1">
            <a:spLocks noGrp="1"/>
          </p:cNvSpPr>
          <p:nvPr>
            <p:ph type="title"/>
          </p:nvPr>
        </p:nvSpPr>
        <p:spPr>
          <a:xfrm>
            <a:off x="713225" y="672300"/>
            <a:ext cx="7717500" cy="3798900"/>
          </a:xfrm>
          <a:prstGeom prst="rect">
            <a:avLst/>
          </a:prstGeom>
        </p:spPr>
        <p:txBody>
          <a:bodyPr spcFirstLastPara="1">
            <a:noAutofit/>
          </a:bodyPr>
          <a:lstStyle>
            <a:lvl1pPr lvl="0">
              <a:spcBef>
                <a:spcPts val="0"/>
              </a:spcBef>
              <a:spcAft>
                <a:spcPts val="0"/>
              </a:spcAft>
              <a:buSzPts val="4800"/>
              <a:buNone/>
              <a:defRPr sz="6000"/>
            </a:lvl1pPr>
            <a:lvl2pPr lvl="1">
              <a:spcBef>
                <a:spcPts val="0"/>
              </a:spcBef>
              <a:spcAft>
                <a:spcPts val="0"/>
              </a:spcAft>
              <a:buSzPts val="4800"/>
              <a:buNone/>
              <a:defRPr sz="3600"/>
            </a:lvl2pPr>
            <a:lvl3pPr lvl="2">
              <a:spcBef>
                <a:spcPts val="0"/>
              </a:spcBef>
              <a:spcAft>
                <a:spcPts val="0"/>
              </a:spcAft>
              <a:buSzPts val="4800"/>
              <a:buNone/>
              <a:defRPr sz="3600"/>
            </a:lvl3pPr>
            <a:lvl4pPr lvl="3">
              <a:spcBef>
                <a:spcPts val="0"/>
              </a:spcBef>
              <a:spcAft>
                <a:spcPts val="0"/>
              </a:spcAft>
              <a:buSzPts val="4800"/>
              <a:buNone/>
              <a:defRPr sz="3600"/>
            </a:lvl4pPr>
            <a:lvl5pPr lvl="4">
              <a:spcBef>
                <a:spcPts val="0"/>
              </a:spcBef>
              <a:spcAft>
                <a:spcPts val="0"/>
              </a:spcAft>
              <a:buSzPts val="4800"/>
              <a:buNone/>
              <a:defRPr sz="3600"/>
            </a:lvl5pPr>
            <a:lvl6pPr lvl="5">
              <a:spcBef>
                <a:spcPts val="0"/>
              </a:spcBef>
              <a:spcAft>
                <a:spcPts val="0"/>
              </a:spcAft>
              <a:buSzPts val="4800"/>
              <a:buNone/>
              <a:defRPr sz="3600"/>
            </a:lvl6pPr>
            <a:lvl7pPr lvl="6">
              <a:spcBef>
                <a:spcPts val="0"/>
              </a:spcBef>
              <a:spcAft>
                <a:spcPts val="0"/>
              </a:spcAft>
              <a:buSzPts val="4800"/>
              <a:buNone/>
              <a:defRPr sz="3600"/>
            </a:lvl7pPr>
            <a:lvl8pPr lvl="7">
              <a:spcBef>
                <a:spcPts val="0"/>
              </a:spcBef>
              <a:spcAft>
                <a:spcPts val="0"/>
              </a:spcAft>
              <a:buSzPts val="4800"/>
              <a:buNone/>
              <a:defRPr sz="3600"/>
            </a:lvl8pPr>
            <a:lvl9pPr lvl="8">
              <a:spcBef>
                <a:spcPts val="0"/>
              </a:spcBef>
              <a:spcAft>
                <a:spcPts val="0"/>
              </a:spcAft>
              <a:buSzPts val="4800"/>
              <a:buNone/>
              <a:defRPr sz="3600"/>
            </a:lvl9pPr>
          </a:lstStyle>
          <a:p>
            <a:endParaRPr/>
          </a:p>
        </p:txBody>
      </p:sp>
    </p:spTree>
    <p:extLst>
      <p:ext uri="{BB962C8B-B14F-4D97-AF65-F5344CB8AC3E}">
        <p14:creationId xmlns:p14="http://schemas.microsoft.com/office/powerpoint/2010/main" val="39440445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fld id="{BBE4D156-3042-452B-8BAA-2ABEEA504839}" type="datetime1">
              <a:rPr lang="en-US" altLang="en-US"/>
              <a:pPr/>
              <a:t>06/03/2023</a:t>
            </a:fld>
            <a:endParaRPr lang="en-US" altLang="en-US"/>
          </a:p>
        </p:txBody>
      </p:sp>
      <p:sp>
        <p:nvSpPr>
          <p:cNvPr id="3" name="Footer Placeholder 4"/>
          <p:cNvSpPr>
            <a:spLocks noGrp="1"/>
          </p:cNvSpPr>
          <p:nvPr>
            <p:ph type="ftr" sz="quarter" idx="11"/>
          </p:nvPr>
        </p:nvSpPr>
        <p:spPr>
          <a:ln/>
        </p:spPr>
        <p:txBody>
          <a:bodyPr/>
          <a:lstStyle>
            <a:lvl1pPr>
              <a:defRPr/>
            </a:lvl1pPr>
          </a:lstStyle>
          <a:p>
            <a:endParaRPr lang="en-US" altLang="en-US"/>
          </a:p>
        </p:txBody>
      </p:sp>
      <p:sp>
        <p:nvSpPr>
          <p:cNvPr id="4" name="Slide Number Placeholder 5"/>
          <p:cNvSpPr>
            <a:spLocks noGrp="1"/>
          </p:cNvSpPr>
          <p:nvPr>
            <p:ph type="sldNum" sz="quarter" idx="12"/>
          </p:nvPr>
        </p:nvSpPr>
        <p:spPr>
          <a:ln/>
        </p:spPr>
        <p:txBody>
          <a:bodyPr/>
          <a:lstStyle>
            <a:lvl1pPr>
              <a:defRPr/>
            </a:lvl1pPr>
          </a:lstStyle>
          <a:p>
            <a:fld id="{F9788DDD-1545-49C5-8142-1853F8B2A37F}" type="slidenum">
              <a:rPr lang="en-US" altLang="en-US"/>
              <a:pPr/>
              <a:t>‹#›</a:t>
            </a:fld>
            <a:endParaRPr lang="en-US" altLang="en-US"/>
          </a:p>
        </p:txBody>
      </p:sp>
    </p:spTree>
    <p:extLst>
      <p:ext uri="{BB962C8B-B14F-4D97-AF65-F5344CB8AC3E}">
        <p14:creationId xmlns:p14="http://schemas.microsoft.com/office/powerpoint/2010/main" val="4926197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fld id="{E46BAF00-4CD5-491B-816A-FE86A877ED55}" type="datetime1">
              <a:rPr lang="en-US" altLang="en-US"/>
              <a:pPr/>
              <a:t>06/03/2023</a:t>
            </a:fld>
            <a:endParaRPr lang="en-US" altLang="en-US"/>
          </a:p>
        </p:txBody>
      </p:sp>
      <p:sp>
        <p:nvSpPr>
          <p:cNvPr id="3" name="Footer Placeholder 4"/>
          <p:cNvSpPr>
            <a:spLocks noGrp="1"/>
          </p:cNvSpPr>
          <p:nvPr>
            <p:ph type="ftr" sz="quarter" idx="11"/>
          </p:nvPr>
        </p:nvSpPr>
        <p:spPr>
          <a:ln/>
        </p:spPr>
        <p:txBody>
          <a:bodyPr/>
          <a:lstStyle>
            <a:lvl1pPr>
              <a:defRPr/>
            </a:lvl1pPr>
          </a:lstStyle>
          <a:p>
            <a:endParaRPr lang="en-US" altLang="en-US"/>
          </a:p>
        </p:txBody>
      </p:sp>
      <p:sp>
        <p:nvSpPr>
          <p:cNvPr id="4" name="Slide Number Placeholder 5"/>
          <p:cNvSpPr>
            <a:spLocks noGrp="1"/>
          </p:cNvSpPr>
          <p:nvPr>
            <p:ph type="sldNum" sz="quarter" idx="12"/>
          </p:nvPr>
        </p:nvSpPr>
        <p:spPr>
          <a:ln/>
        </p:spPr>
        <p:txBody>
          <a:bodyPr/>
          <a:lstStyle>
            <a:lvl1pPr>
              <a:defRPr/>
            </a:lvl1pPr>
          </a:lstStyle>
          <a:p>
            <a:fld id="{52466159-47B9-4B7B-BAC6-0613369BB2ED}" type="slidenum">
              <a:rPr lang="en-US" altLang="en-US"/>
              <a:pPr/>
              <a:t>‹#›</a:t>
            </a:fld>
            <a:endParaRPr lang="en-US" altLang="en-US"/>
          </a:p>
        </p:txBody>
      </p:sp>
    </p:spTree>
    <p:extLst>
      <p:ext uri="{BB962C8B-B14F-4D97-AF65-F5344CB8AC3E}">
        <p14:creationId xmlns:p14="http://schemas.microsoft.com/office/powerpoint/2010/main" val="33665860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fld id="{5DFDE714-ED75-4A24-86E9-006ABE004473}" type="datetime1">
              <a:rPr lang="en-US" altLang="en-US"/>
              <a:pPr/>
              <a:t>06/03/2023</a:t>
            </a:fld>
            <a:endParaRPr lang="en-US" altLang="en-US"/>
          </a:p>
        </p:txBody>
      </p:sp>
      <p:sp>
        <p:nvSpPr>
          <p:cNvPr id="3" name="Footer Placeholder 4"/>
          <p:cNvSpPr>
            <a:spLocks noGrp="1"/>
          </p:cNvSpPr>
          <p:nvPr>
            <p:ph type="ftr" sz="quarter" idx="11"/>
          </p:nvPr>
        </p:nvSpPr>
        <p:spPr>
          <a:ln/>
        </p:spPr>
        <p:txBody>
          <a:bodyPr/>
          <a:lstStyle>
            <a:lvl1pPr>
              <a:defRPr/>
            </a:lvl1pPr>
          </a:lstStyle>
          <a:p>
            <a:endParaRPr lang="en-US" altLang="en-US"/>
          </a:p>
        </p:txBody>
      </p:sp>
      <p:sp>
        <p:nvSpPr>
          <p:cNvPr id="4" name="Slide Number Placeholder 5"/>
          <p:cNvSpPr>
            <a:spLocks noGrp="1"/>
          </p:cNvSpPr>
          <p:nvPr>
            <p:ph type="sldNum" sz="quarter" idx="12"/>
          </p:nvPr>
        </p:nvSpPr>
        <p:spPr>
          <a:ln/>
        </p:spPr>
        <p:txBody>
          <a:bodyPr/>
          <a:lstStyle>
            <a:lvl1pPr>
              <a:defRPr/>
            </a:lvl1pPr>
          </a:lstStyle>
          <a:p>
            <a:fld id="{C49C0E5C-EB97-4905-9171-F6E5C09E7B8B}" type="slidenum">
              <a:rPr lang="en-US" altLang="en-US"/>
              <a:pPr/>
              <a:t>‹#›</a:t>
            </a:fld>
            <a:endParaRPr lang="en-US" altLang="en-US"/>
          </a:p>
        </p:txBody>
      </p:sp>
    </p:spTree>
    <p:extLst>
      <p:ext uri="{BB962C8B-B14F-4D97-AF65-F5344CB8AC3E}">
        <p14:creationId xmlns:p14="http://schemas.microsoft.com/office/powerpoint/2010/main" val="41254132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fld id="{5DFDE714-ED75-4A24-86E9-006ABE004473}" type="datetime1">
              <a:rPr lang="en-US" altLang="en-US"/>
              <a:pPr/>
              <a:t>06/03/2023</a:t>
            </a:fld>
            <a:endParaRPr lang="en-US" altLang="en-US"/>
          </a:p>
        </p:txBody>
      </p:sp>
      <p:sp>
        <p:nvSpPr>
          <p:cNvPr id="3" name="Footer Placeholder 4"/>
          <p:cNvSpPr>
            <a:spLocks noGrp="1"/>
          </p:cNvSpPr>
          <p:nvPr>
            <p:ph type="ftr" sz="quarter" idx="11"/>
          </p:nvPr>
        </p:nvSpPr>
        <p:spPr>
          <a:ln/>
        </p:spPr>
        <p:txBody>
          <a:bodyPr/>
          <a:lstStyle>
            <a:lvl1pPr>
              <a:defRPr/>
            </a:lvl1pPr>
          </a:lstStyle>
          <a:p>
            <a:endParaRPr lang="en-US" altLang="en-US"/>
          </a:p>
        </p:txBody>
      </p:sp>
      <p:sp>
        <p:nvSpPr>
          <p:cNvPr id="4" name="Slide Number Placeholder 5"/>
          <p:cNvSpPr>
            <a:spLocks noGrp="1"/>
          </p:cNvSpPr>
          <p:nvPr>
            <p:ph type="sldNum" sz="quarter" idx="12"/>
          </p:nvPr>
        </p:nvSpPr>
        <p:spPr>
          <a:ln/>
        </p:spPr>
        <p:txBody>
          <a:bodyPr/>
          <a:lstStyle>
            <a:lvl1pPr>
              <a:defRPr/>
            </a:lvl1pPr>
          </a:lstStyle>
          <a:p>
            <a:fld id="{C49C0E5C-EB97-4905-9171-F6E5C09E7B8B}" type="slidenum">
              <a:rPr lang="en-US" altLang="en-US"/>
              <a:pPr/>
              <a:t>‹#›</a:t>
            </a:fld>
            <a:endParaRPr lang="en-US" altLang="en-US"/>
          </a:p>
        </p:txBody>
      </p:sp>
    </p:spTree>
    <p:extLst>
      <p:ext uri="{BB962C8B-B14F-4D97-AF65-F5344CB8AC3E}">
        <p14:creationId xmlns:p14="http://schemas.microsoft.com/office/powerpoint/2010/main" val="17633803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fld id="{A2FB783F-0199-47D8-A7FA-74CBF2C2624F}" type="datetime1">
              <a:rPr lang="en-US" altLang="en-US"/>
              <a:pPr/>
              <a:t>06/03/2023</a:t>
            </a:fld>
            <a:endParaRPr lang="en-US" altLang="en-US"/>
          </a:p>
        </p:txBody>
      </p:sp>
      <p:sp>
        <p:nvSpPr>
          <p:cNvPr id="3" name="Footer Placeholder 4"/>
          <p:cNvSpPr>
            <a:spLocks noGrp="1"/>
          </p:cNvSpPr>
          <p:nvPr>
            <p:ph type="ftr" sz="quarter" idx="11"/>
          </p:nvPr>
        </p:nvSpPr>
        <p:spPr>
          <a:ln/>
        </p:spPr>
        <p:txBody>
          <a:bodyPr/>
          <a:lstStyle>
            <a:lvl1pPr>
              <a:defRPr/>
            </a:lvl1pPr>
          </a:lstStyle>
          <a:p>
            <a:endParaRPr lang="en-US" altLang="en-US"/>
          </a:p>
        </p:txBody>
      </p:sp>
      <p:sp>
        <p:nvSpPr>
          <p:cNvPr id="4" name="Slide Number Placeholder 5"/>
          <p:cNvSpPr>
            <a:spLocks noGrp="1"/>
          </p:cNvSpPr>
          <p:nvPr>
            <p:ph type="sldNum" sz="quarter" idx="12"/>
          </p:nvPr>
        </p:nvSpPr>
        <p:spPr>
          <a:ln/>
        </p:spPr>
        <p:txBody>
          <a:bodyPr/>
          <a:lstStyle>
            <a:lvl1pPr>
              <a:defRPr/>
            </a:lvl1pPr>
          </a:lstStyle>
          <a:p>
            <a:fld id="{56665AA0-BDE4-4AD1-955C-DEE51EF890A5}" type="slidenum">
              <a:rPr lang="en-US" altLang="en-US"/>
              <a:pPr/>
              <a:t>‹#›</a:t>
            </a:fld>
            <a:endParaRPr lang="en-US" altLang="en-US"/>
          </a:p>
        </p:txBody>
      </p:sp>
    </p:spTree>
    <p:extLst>
      <p:ext uri="{BB962C8B-B14F-4D97-AF65-F5344CB8AC3E}">
        <p14:creationId xmlns:p14="http://schemas.microsoft.com/office/powerpoint/2010/main" val="16289714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fld id="{0E38FED6-CB17-4F6A-8E22-921B979B1579}" type="datetime1">
              <a:rPr lang="en-US" altLang="en-US"/>
              <a:pPr/>
              <a:t>06/03/2023</a:t>
            </a:fld>
            <a:endParaRPr lang="en-US" altLang="en-US"/>
          </a:p>
        </p:txBody>
      </p:sp>
      <p:sp>
        <p:nvSpPr>
          <p:cNvPr id="3" name="Footer Placeholder 4"/>
          <p:cNvSpPr>
            <a:spLocks noGrp="1"/>
          </p:cNvSpPr>
          <p:nvPr>
            <p:ph type="ftr" sz="quarter" idx="11"/>
          </p:nvPr>
        </p:nvSpPr>
        <p:spPr>
          <a:ln/>
        </p:spPr>
        <p:txBody>
          <a:bodyPr/>
          <a:lstStyle>
            <a:lvl1pPr>
              <a:defRPr/>
            </a:lvl1pPr>
          </a:lstStyle>
          <a:p>
            <a:endParaRPr lang="en-US" altLang="en-US"/>
          </a:p>
        </p:txBody>
      </p:sp>
      <p:sp>
        <p:nvSpPr>
          <p:cNvPr id="4" name="Slide Number Placeholder 5"/>
          <p:cNvSpPr>
            <a:spLocks noGrp="1"/>
          </p:cNvSpPr>
          <p:nvPr>
            <p:ph type="sldNum" sz="quarter" idx="12"/>
          </p:nvPr>
        </p:nvSpPr>
        <p:spPr>
          <a:ln/>
        </p:spPr>
        <p:txBody>
          <a:bodyPr/>
          <a:lstStyle>
            <a:lvl1pPr>
              <a:defRPr/>
            </a:lvl1pPr>
          </a:lstStyle>
          <a:p>
            <a:fld id="{ACC65AB5-EAAE-45BD-ACFE-78F22AF8D174}" type="slidenum">
              <a:rPr lang="en-US" altLang="en-US"/>
              <a:pPr/>
              <a:t>‹#›</a:t>
            </a:fld>
            <a:endParaRPr lang="en-US" altLang="en-US"/>
          </a:p>
        </p:txBody>
      </p:sp>
    </p:spTree>
    <p:extLst>
      <p:ext uri="{BB962C8B-B14F-4D97-AF65-F5344CB8AC3E}">
        <p14:creationId xmlns:p14="http://schemas.microsoft.com/office/powerpoint/2010/main" val="1575577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83"/>
        <p:cNvGrpSpPr/>
        <p:nvPr/>
      </p:nvGrpSpPr>
      <p:grpSpPr>
        <a:xfrm>
          <a:off x="0" y="0"/>
          <a:ext cx="0" cy="0"/>
          <a:chOff x="0" y="0"/>
          <a:chExt cx="0" cy="0"/>
        </a:xfrm>
      </p:grpSpPr>
      <p:sp>
        <p:nvSpPr>
          <p:cNvPr id="4" name="Google Shape;86;p4"/>
          <p:cNvSpPr>
            <a:spLocks/>
          </p:cNvSpPr>
          <p:nvPr/>
        </p:nvSpPr>
        <p:spPr bwMode="auto">
          <a:xfrm rot="1909584">
            <a:off x="-387350" y="3997325"/>
            <a:ext cx="3044825" cy="2270125"/>
          </a:xfrm>
          <a:custGeom>
            <a:avLst/>
            <a:gdLst>
              <a:gd name="T0" fmla="*/ 38958 w 44758"/>
              <a:gd name="T1" fmla="*/ 1 h 33357"/>
              <a:gd name="T2" fmla="*/ 32879 w 44758"/>
              <a:gd name="T3" fmla="*/ 3116 h 33357"/>
              <a:gd name="T4" fmla="*/ 27280 w 44758"/>
              <a:gd name="T5" fmla="*/ 9064 h 33357"/>
              <a:gd name="T6" fmla="*/ 7991 w 44758"/>
              <a:gd name="T7" fmla="*/ 13865 h 33357"/>
              <a:gd name="T8" fmla="*/ 515 w 44758"/>
              <a:gd name="T9" fmla="*/ 23036 h 33357"/>
              <a:gd name="T10" fmla="*/ 1944 w 44758"/>
              <a:gd name="T11" fmla="*/ 30047 h 33357"/>
              <a:gd name="T12" fmla="*/ 4968 w 44758"/>
              <a:gd name="T13" fmla="*/ 32921 h 33357"/>
              <a:gd name="T14" fmla="*/ 7009 w 44758"/>
              <a:gd name="T15" fmla="*/ 33357 h 33357"/>
              <a:gd name="T16" fmla="*/ 11480 w 44758"/>
              <a:gd name="T17" fmla="*/ 31642 h 33357"/>
              <a:gd name="T18" fmla="*/ 22894 w 44758"/>
              <a:gd name="T19" fmla="*/ 19314 h 33357"/>
              <a:gd name="T20" fmla="*/ 31300 w 44758"/>
              <a:gd name="T21" fmla="*/ 16789 h 33357"/>
              <a:gd name="T22" fmla="*/ 39541 w 44758"/>
              <a:gd name="T23" fmla="*/ 13848 h 33357"/>
              <a:gd name="T24" fmla="*/ 44425 w 44758"/>
              <a:gd name="T25" fmla="*/ 6887 h 33357"/>
              <a:gd name="T26" fmla="*/ 40089 w 44758"/>
              <a:gd name="T27" fmla="*/ 125 h 33357"/>
              <a:gd name="T28" fmla="*/ 38958 w 44758"/>
              <a:gd name="T29" fmla="*/ 1 h 33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758" h="33357" extrusionOk="0">
                <a:moveTo>
                  <a:pt x="38958" y="1"/>
                </a:moveTo>
                <a:cubicBezTo>
                  <a:pt x="36691" y="1"/>
                  <a:pt x="34504" y="1448"/>
                  <a:pt x="32879" y="3116"/>
                </a:cubicBezTo>
                <a:cubicBezTo>
                  <a:pt x="30985" y="5076"/>
                  <a:pt x="29490" y="7452"/>
                  <a:pt x="27280" y="9064"/>
                </a:cubicBezTo>
                <a:cubicBezTo>
                  <a:pt x="21864" y="13001"/>
                  <a:pt x="14089" y="11091"/>
                  <a:pt x="7991" y="13865"/>
                </a:cubicBezTo>
                <a:cubicBezTo>
                  <a:pt x="4270" y="15560"/>
                  <a:pt x="1479" y="19082"/>
                  <a:pt x="515" y="23036"/>
                </a:cubicBezTo>
                <a:cubicBezTo>
                  <a:pt x="0" y="25146"/>
                  <a:pt x="615" y="27904"/>
                  <a:pt x="1944" y="30047"/>
                </a:cubicBezTo>
                <a:cubicBezTo>
                  <a:pt x="2725" y="31310"/>
                  <a:pt x="3755" y="32356"/>
                  <a:pt x="4968" y="32921"/>
                </a:cubicBezTo>
                <a:cubicBezTo>
                  <a:pt x="5615" y="33222"/>
                  <a:pt x="6307" y="33357"/>
                  <a:pt x="7009" y="33357"/>
                </a:cubicBezTo>
                <a:cubicBezTo>
                  <a:pt x="8594" y="33357"/>
                  <a:pt x="10225" y="32667"/>
                  <a:pt x="11480" y="31642"/>
                </a:cubicBezTo>
                <a:cubicBezTo>
                  <a:pt x="15916" y="27987"/>
                  <a:pt x="17395" y="21989"/>
                  <a:pt x="22894" y="19314"/>
                </a:cubicBezTo>
                <a:cubicBezTo>
                  <a:pt x="25536" y="18035"/>
                  <a:pt x="28443" y="17437"/>
                  <a:pt x="31300" y="16789"/>
                </a:cubicBezTo>
                <a:cubicBezTo>
                  <a:pt x="34158" y="16141"/>
                  <a:pt x="37065" y="15410"/>
                  <a:pt x="39541" y="13848"/>
                </a:cubicBezTo>
                <a:cubicBezTo>
                  <a:pt x="42033" y="12303"/>
                  <a:pt x="44093" y="9811"/>
                  <a:pt x="44425" y="6887"/>
                </a:cubicBezTo>
                <a:cubicBezTo>
                  <a:pt x="44758" y="3980"/>
                  <a:pt x="42963" y="773"/>
                  <a:pt x="40089" y="125"/>
                </a:cubicBezTo>
                <a:cubicBezTo>
                  <a:pt x="39712" y="40"/>
                  <a:pt x="39334" y="1"/>
                  <a:pt x="38958" y="1"/>
                </a:cubicBezTo>
                <a:close/>
              </a:path>
            </a:pathLst>
          </a:custGeom>
          <a:solidFill>
            <a:srgbClr val="BBE1F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 name="Google Shape;87;p4"/>
          <p:cNvSpPr>
            <a:spLocks/>
          </p:cNvSpPr>
          <p:nvPr/>
        </p:nvSpPr>
        <p:spPr bwMode="auto">
          <a:xfrm flipH="1">
            <a:off x="925513" y="4784725"/>
            <a:ext cx="187325" cy="184150"/>
          </a:xfrm>
          <a:custGeom>
            <a:avLst/>
            <a:gdLst>
              <a:gd name="T0" fmla="*/ 9836 w 13077"/>
              <a:gd name="T1" fmla="*/ 0 h 12835"/>
              <a:gd name="T2" fmla="*/ 9174 w 13077"/>
              <a:gd name="T3" fmla="*/ 96 h 12835"/>
              <a:gd name="T4" fmla="*/ 7473 w 13077"/>
              <a:gd name="T5" fmla="*/ 1797 h 12835"/>
              <a:gd name="T6" fmla="*/ 7340 w 13077"/>
              <a:gd name="T7" fmla="*/ 4399 h 12835"/>
              <a:gd name="T8" fmla="*/ 4738 w 13077"/>
              <a:gd name="T9" fmla="*/ 1964 h 12835"/>
              <a:gd name="T10" fmla="*/ 3258 w 13077"/>
              <a:gd name="T11" fmla="*/ 1682 h 12835"/>
              <a:gd name="T12" fmla="*/ 1302 w 13077"/>
              <a:gd name="T13" fmla="*/ 2297 h 12835"/>
              <a:gd name="T14" fmla="*/ 234 w 13077"/>
              <a:gd name="T15" fmla="*/ 5600 h 12835"/>
              <a:gd name="T16" fmla="*/ 1936 w 13077"/>
              <a:gd name="T17" fmla="*/ 8769 h 12835"/>
              <a:gd name="T18" fmla="*/ 11017 w 13077"/>
              <a:gd name="T19" fmla="*/ 12835 h 12835"/>
              <a:gd name="T20" fmla="*/ 11843 w 13077"/>
              <a:gd name="T21" fmla="*/ 12805 h 12835"/>
              <a:gd name="T22" fmla="*/ 11809 w 13077"/>
              <a:gd name="T23" fmla="*/ 8969 h 12835"/>
              <a:gd name="T24" fmla="*/ 12810 w 13077"/>
              <a:gd name="T25" fmla="*/ 5299 h 12835"/>
              <a:gd name="T26" fmla="*/ 12410 w 13077"/>
              <a:gd name="T27" fmla="*/ 1597 h 12835"/>
              <a:gd name="T28" fmla="*/ 9836 w 13077"/>
              <a:gd name="T29" fmla="*/ 0 h 12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77" h="12835" extrusionOk="0">
                <a:moveTo>
                  <a:pt x="9836" y="0"/>
                </a:moveTo>
                <a:cubicBezTo>
                  <a:pt x="9614" y="0"/>
                  <a:pt x="9392" y="31"/>
                  <a:pt x="9174" y="96"/>
                </a:cubicBezTo>
                <a:cubicBezTo>
                  <a:pt x="8407" y="363"/>
                  <a:pt x="7773" y="1030"/>
                  <a:pt x="7473" y="1797"/>
                </a:cubicBezTo>
                <a:cubicBezTo>
                  <a:pt x="7173" y="2598"/>
                  <a:pt x="7173" y="3565"/>
                  <a:pt x="7340" y="4399"/>
                </a:cubicBezTo>
                <a:cubicBezTo>
                  <a:pt x="6672" y="3365"/>
                  <a:pt x="5838" y="2431"/>
                  <a:pt x="4738" y="1964"/>
                </a:cubicBezTo>
                <a:cubicBezTo>
                  <a:pt x="4275" y="1782"/>
                  <a:pt x="3766" y="1682"/>
                  <a:pt x="3258" y="1682"/>
                </a:cubicBezTo>
                <a:cubicBezTo>
                  <a:pt x="2558" y="1682"/>
                  <a:pt x="1863" y="1872"/>
                  <a:pt x="1302" y="2297"/>
                </a:cubicBezTo>
                <a:cubicBezTo>
                  <a:pt x="335" y="3065"/>
                  <a:pt x="1" y="4399"/>
                  <a:pt x="234" y="5600"/>
                </a:cubicBezTo>
                <a:cubicBezTo>
                  <a:pt x="435" y="6801"/>
                  <a:pt x="1135" y="7868"/>
                  <a:pt x="1936" y="8769"/>
                </a:cubicBezTo>
                <a:cubicBezTo>
                  <a:pt x="4219" y="11330"/>
                  <a:pt x="7616" y="12835"/>
                  <a:pt x="11017" y="12835"/>
                </a:cubicBezTo>
                <a:cubicBezTo>
                  <a:pt x="11292" y="12835"/>
                  <a:pt x="11568" y="12825"/>
                  <a:pt x="11843" y="12805"/>
                </a:cubicBezTo>
                <a:cubicBezTo>
                  <a:pt x="11409" y="11604"/>
                  <a:pt x="11576" y="10270"/>
                  <a:pt x="11809" y="8969"/>
                </a:cubicBezTo>
                <a:cubicBezTo>
                  <a:pt x="12110" y="7768"/>
                  <a:pt x="12577" y="6567"/>
                  <a:pt x="12810" y="5299"/>
                </a:cubicBezTo>
                <a:cubicBezTo>
                  <a:pt x="13077" y="4065"/>
                  <a:pt x="13010" y="2698"/>
                  <a:pt x="12410" y="1597"/>
                </a:cubicBezTo>
                <a:cubicBezTo>
                  <a:pt x="11888" y="663"/>
                  <a:pt x="10869" y="0"/>
                  <a:pt x="9836"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 name="Google Shape;88;p4"/>
          <p:cNvSpPr>
            <a:spLocks/>
          </p:cNvSpPr>
          <p:nvPr/>
        </p:nvSpPr>
        <p:spPr bwMode="auto">
          <a:xfrm flipH="1">
            <a:off x="192088" y="2105025"/>
            <a:ext cx="187325" cy="180975"/>
          </a:xfrm>
          <a:custGeom>
            <a:avLst/>
            <a:gdLst>
              <a:gd name="T0" fmla="*/ 5662 w 7507"/>
              <a:gd name="T1" fmla="*/ 1 h 7269"/>
              <a:gd name="T2" fmla="*/ 5305 w 7507"/>
              <a:gd name="T3" fmla="*/ 50 h 7269"/>
              <a:gd name="T4" fmla="*/ 4304 w 7507"/>
              <a:gd name="T5" fmla="*/ 1017 h 7269"/>
              <a:gd name="T6" fmla="*/ 4237 w 7507"/>
              <a:gd name="T7" fmla="*/ 2485 h 7269"/>
              <a:gd name="T8" fmla="*/ 2736 w 7507"/>
              <a:gd name="T9" fmla="*/ 1117 h 7269"/>
              <a:gd name="T10" fmla="*/ 1858 w 7507"/>
              <a:gd name="T11" fmla="*/ 920 h 7269"/>
              <a:gd name="T12" fmla="*/ 768 w 7507"/>
              <a:gd name="T13" fmla="*/ 1284 h 7269"/>
              <a:gd name="T14" fmla="*/ 134 w 7507"/>
              <a:gd name="T15" fmla="*/ 3152 h 7269"/>
              <a:gd name="T16" fmla="*/ 1102 w 7507"/>
              <a:gd name="T17" fmla="*/ 4953 h 7269"/>
              <a:gd name="T18" fmla="*/ 6354 w 7507"/>
              <a:gd name="T19" fmla="*/ 7268 h 7269"/>
              <a:gd name="T20" fmla="*/ 6772 w 7507"/>
              <a:gd name="T21" fmla="*/ 7255 h 7269"/>
              <a:gd name="T22" fmla="*/ 6806 w 7507"/>
              <a:gd name="T23" fmla="*/ 5154 h 7269"/>
              <a:gd name="T24" fmla="*/ 7406 w 7507"/>
              <a:gd name="T25" fmla="*/ 3019 h 7269"/>
              <a:gd name="T26" fmla="*/ 7139 w 7507"/>
              <a:gd name="T27" fmla="*/ 884 h 7269"/>
              <a:gd name="T28" fmla="*/ 5662 w 7507"/>
              <a:gd name="T29" fmla="*/ 1 h 7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07" h="7269" extrusionOk="0">
                <a:moveTo>
                  <a:pt x="5662" y="1"/>
                </a:moveTo>
                <a:cubicBezTo>
                  <a:pt x="5542" y="1"/>
                  <a:pt x="5423" y="16"/>
                  <a:pt x="5305" y="50"/>
                </a:cubicBezTo>
                <a:cubicBezTo>
                  <a:pt x="4838" y="183"/>
                  <a:pt x="4471" y="584"/>
                  <a:pt x="4304" y="1017"/>
                </a:cubicBezTo>
                <a:cubicBezTo>
                  <a:pt x="4137" y="1451"/>
                  <a:pt x="4137" y="2018"/>
                  <a:pt x="4237" y="2485"/>
                </a:cubicBezTo>
                <a:cubicBezTo>
                  <a:pt x="3837" y="1885"/>
                  <a:pt x="3337" y="1384"/>
                  <a:pt x="2736" y="1117"/>
                </a:cubicBezTo>
                <a:cubicBezTo>
                  <a:pt x="2463" y="988"/>
                  <a:pt x="2158" y="920"/>
                  <a:pt x="1858" y="920"/>
                </a:cubicBezTo>
                <a:cubicBezTo>
                  <a:pt x="1461" y="920"/>
                  <a:pt x="1071" y="1038"/>
                  <a:pt x="768" y="1284"/>
                </a:cubicBezTo>
                <a:cubicBezTo>
                  <a:pt x="234" y="1684"/>
                  <a:pt x="1" y="2485"/>
                  <a:pt x="134" y="3152"/>
                </a:cubicBezTo>
                <a:cubicBezTo>
                  <a:pt x="268" y="3819"/>
                  <a:pt x="635" y="4453"/>
                  <a:pt x="1102" y="4953"/>
                </a:cubicBezTo>
                <a:cubicBezTo>
                  <a:pt x="2411" y="6388"/>
                  <a:pt x="4362" y="7268"/>
                  <a:pt x="6354" y="7268"/>
                </a:cubicBezTo>
                <a:cubicBezTo>
                  <a:pt x="6493" y="7268"/>
                  <a:pt x="6633" y="7264"/>
                  <a:pt x="6772" y="7255"/>
                </a:cubicBezTo>
                <a:cubicBezTo>
                  <a:pt x="6505" y="6521"/>
                  <a:pt x="6606" y="5787"/>
                  <a:pt x="6806" y="5154"/>
                </a:cubicBezTo>
                <a:cubicBezTo>
                  <a:pt x="6972" y="4453"/>
                  <a:pt x="7273" y="3719"/>
                  <a:pt x="7406" y="3019"/>
                </a:cubicBezTo>
                <a:cubicBezTo>
                  <a:pt x="7506" y="2318"/>
                  <a:pt x="7506" y="1518"/>
                  <a:pt x="7139" y="884"/>
                </a:cubicBezTo>
                <a:cubicBezTo>
                  <a:pt x="6834" y="384"/>
                  <a:pt x="6252" y="1"/>
                  <a:pt x="5662" y="1"/>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 name="Google Shape;89;p4"/>
          <p:cNvSpPr>
            <a:spLocks/>
          </p:cNvSpPr>
          <p:nvPr/>
        </p:nvSpPr>
        <p:spPr bwMode="auto">
          <a:xfrm>
            <a:off x="7778750" y="4716463"/>
            <a:ext cx="327025" cy="320675"/>
          </a:xfrm>
          <a:custGeom>
            <a:avLst/>
            <a:gdLst>
              <a:gd name="T0" fmla="*/ 3220 w 13043"/>
              <a:gd name="T1" fmla="*/ 0 h 12862"/>
              <a:gd name="T2" fmla="*/ 667 w 13043"/>
              <a:gd name="T3" fmla="*/ 1597 h 12862"/>
              <a:gd name="T4" fmla="*/ 234 w 13043"/>
              <a:gd name="T5" fmla="*/ 5333 h 12862"/>
              <a:gd name="T6" fmla="*/ 1234 w 13043"/>
              <a:gd name="T7" fmla="*/ 9002 h 12862"/>
              <a:gd name="T8" fmla="*/ 1201 w 13043"/>
              <a:gd name="T9" fmla="*/ 12838 h 12862"/>
              <a:gd name="T10" fmla="*/ 1937 w 13043"/>
              <a:gd name="T11" fmla="*/ 12861 h 12862"/>
              <a:gd name="T12" fmla="*/ 11108 w 13043"/>
              <a:gd name="T13" fmla="*/ 8768 h 12862"/>
              <a:gd name="T14" fmla="*/ 12843 w 13043"/>
              <a:gd name="T15" fmla="*/ 5599 h 12862"/>
              <a:gd name="T16" fmla="*/ 11742 w 13043"/>
              <a:gd name="T17" fmla="*/ 2330 h 12862"/>
              <a:gd name="T18" fmla="*/ 9808 w 13043"/>
              <a:gd name="T19" fmla="*/ 1690 h 12862"/>
              <a:gd name="T20" fmla="*/ 8340 w 13043"/>
              <a:gd name="T21" fmla="*/ 1997 h 12862"/>
              <a:gd name="T22" fmla="*/ 5704 w 13043"/>
              <a:gd name="T23" fmla="*/ 4399 h 12862"/>
              <a:gd name="T24" fmla="*/ 5571 w 13043"/>
              <a:gd name="T25" fmla="*/ 1830 h 12862"/>
              <a:gd name="T26" fmla="*/ 3870 w 13043"/>
              <a:gd name="T27" fmla="*/ 96 h 12862"/>
              <a:gd name="T28" fmla="*/ 3220 w 13043"/>
              <a:gd name="T29" fmla="*/ 0 h 12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43" h="12862" extrusionOk="0">
                <a:moveTo>
                  <a:pt x="3220" y="0"/>
                </a:moveTo>
                <a:cubicBezTo>
                  <a:pt x="2199" y="0"/>
                  <a:pt x="1162" y="663"/>
                  <a:pt x="667" y="1597"/>
                </a:cubicBezTo>
                <a:cubicBezTo>
                  <a:pt x="34" y="2697"/>
                  <a:pt x="0" y="4065"/>
                  <a:pt x="234" y="5333"/>
                </a:cubicBezTo>
                <a:cubicBezTo>
                  <a:pt x="501" y="6567"/>
                  <a:pt x="934" y="7768"/>
                  <a:pt x="1234" y="9002"/>
                </a:cubicBezTo>
                <a:cubicBezTo>
                  <a:pt x="1501" y="10269"/>
                  <a:pt x="1601" y="11604"/>
                  <a:pt x="1201" y="12838"/>
                </a:cubicBezTo>
                <a:cubicBezTo>
                  <a:pt x="1446" y="12854"/>
                  <a:pt x="1691" y="12861"/>
                  <a:pt x="1937" y="12861"/>
                </a:cubicBezTo>
                <a:cubicBezTo>
                  <a:pt x="5372" y="12861"/>
                  <a:pt x="8836" y="11352"/>
                  <a:pt x="11108" y="8768"/>
                </a:cubicBezTo>
                <a:cubicBezTo>
                  <a:pt x="11909" y="7868"/>
                  <a:pt x="12609" y="6834"/>
                  <a:pt x="12843" y="5599"/>
                </a:cubicBezTo>
                <a:cubicBezTo>
                  <a:pt x="13043" y="4399"/>
                  <a:pt x="12709" y="3064"/>
                  <a:pt x="11742" y="2330"/>
                </a:cubicBezTo>
                <a:cubicBezTo>
                  <a:pt x="11185" y="1889"/>
                  <a:pt x="10496" y="1690"/>
                  <a:pt x="9808" y="1690"/>
                </a:cubicBezTo>
                <a:cubicBezTo>
                  <a:pt x="9300" y="1690"/>
                  <a:pt x="8793" y="1799"/>
                  <a:pt x="8340" y="1997"/>
                </a:cubicBezTo>
                <a:cubicBezTo>
                  <a:pt x="7205" y="2431"/>
                  <a:pt x="6371" y="3365"/>
                  <a:pt x="5704" y="4399"/>
                </a:cubicBezTo>
                <a:cubicBezTo>
                  <a:pt x="5871" y="3565"/>
                  <a:pt x="5871" y="2597"/>
                  <a:pt x="5571" y="1830"/>
                </a:cubicBezTo>
                <a:cubicBezTo>
                  <a:pt x="5271" y="1030"/>
                  <a:pt x="4670" y="362"/>
                  <a:pt x="3870" y="96"/>
                </a:cubicBezTo>
                <a:cubicBezTo>
                  <a:pt x="3658" y="31"/>
                  <a:pt x="3439" y="0"/>
                  <a:pt x="3220"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8" name="Google Shape;90;p4"/>
          <p:cNvGrpSpPr>
            <a:grpSpLocks/>
          </p:cNvGrpSpPr>
          <p:nvPr/>
        </p:nvGrpSpPr>
        <p:grpSpPr bwMode="auto">
          <a:xfrm rot="18340472" flipH="1">
            <a:off x="8374856" y="3583782"/>
            <a:ext cx="1236663" cy="1625600"/>
            <a:chOff x="1324450" y="3346550"/>
            <a:chExt cx="974050" cy="1279575"/>
          </a:xfrm>
        </p:grpSpPr>
        <p:sp>
          <p:nvSpPr>
            <p:cNvPr id="9" name="Google Shape;91;p4"/>
            <p:cNvSpPr>
              <a:spLocks/>
            </p:cNvSpPr>
            <p:nvPr/>
          </p:nvSpPr>
          <p:spPr bwMode="auto">
            <a:xfrm>
              <a:off x="1590475" y="3463500"/>
              <a:ext cx="243275" cy="283825"/>
            </a:xfrm>
            <a:custGeom>
              <a:avLst/>
              <a:gdLst>
                <a:gd name="T0" fmla="*/ 5113 w 9731"/>
                <a:gd name="T1" fmla="*/ 1 h 11353"/>
                <a:gd name="T2" fmla="*/ 4871 w 9731"/>
                <a:gd name="T3" fmla="*/ 11 h 11353"/>
                <a:gd name="T4" fmla="*/ 7506 w 9731"/>
                <a:gd name="T5" fmla="*/ 11352 h 11353"/>
                <a:gd name="T6" fmla="*/ 5113 w 9731"/>
                <a:gd name="T7" fmla="*/ 1 h 11353"/>
              </a:gdLst>
              <a:ahLst/>
              <a:cxnLst>
                <a:cxn ang="0">
                  <a:pos x="T0" y="T1"/>
                </a:cxn>
                <a:cxn ang="0">
                  <a:pos x="T2" y="T3"/>
                </a:cxn>
                <a:cxn ang="0">
                  <a:pos x="T4" y="T5"/>
                </a:cxn>
                <a:cxn ang="0">
                  <a:pos x="T6" y="T7"/>
                </a:cxn>
              </a:cxnLst>
              <a:rect l="0" t="0" r="r" b="b"/>
              <a:pathLst>
                <a:path w="9731" h="11353" extrusionOk="0">
                  <a:moveTo>
                    <a:pt x="5113" y="1"/>
                  </a:moveTo>
                  <a:cubicBezTo>
                    <a:pt x="5034" y="1"/>
                    <a:pt x="4953" y="4"/>
                    <a:pt x="4871" y="11"/>
                  </a:cubicBezTo>
                  <a:cubicBezTo>
                    <a:pt x="0" y="378"/>
                    <a:pt x="7506" y="11352"/>
                    <a:pt x="7506" y="11352"/>
                  </a:cubicBezTo>
                  <a:cubicBezTo>
                    <a:pt x="7506" y="11352"/>
                    <a:pt x="9731" y="1"/>
                    <a:pt x="5113"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 name="Google Shape;92;p4"/>
            <p:cNvSpPr>
              <a:spLocks/>
            </p:cNvSpPr>
            <p:nvPr/>
          </p:nvSpPr>
          <p:spPr bwMode="auto">
            <a:xfrm>
              <a:off x="1749200" y="3608725"/>
              <a:ext cx="242425" cy="290375"/>
            </a:xfrm>
            <a:custGeom>
              <a:avLst/>
              <a:gdLst>
                <a:gd name="T0" fmla="*/ 4613 w 9697"/>
                <a:gd name="T1" fmla="*/ 0 h 11615"/>
                <a:gd name="T2" fmla="*/ 5693 w 9697"/>
                <a:gd name="T3" fmla="*/ 11614 h 11615"/>
                <a:gd name="T4" fmla="*/ 4793 w 9697"/>
                <a:gd name="T5" fmla="*/ 6 h 11615"/>
                <a:gd name="T6" fmla="*/ 4613 w 9697"/>
                <a:gd name="T7" fmla="*/ 0 h 11615"/>
              </a:gdLst>
              <a:ahLst/>
              <a:cxnLst>
                <a:cxn ang="0">
                  <a:pos x="T0" y="T1"/>
                </a:cxn>
                <a:cxn ang="0">
                  <a:pos x="T2" y="T3"/>
                </a:cxn>
                <a:cxn ang="0">
                  <a:pos x="T4" y="T5"/>
                </a:cxn>
                <a:cxn ang="0">
                  <a:pos x="T6" y="T7"/>
                </a:cxn>
              </a:cxnLst>
              <a:rect l="0" t="0" r="r" b="b"/>
              <a:pathLst>
                <a:path w="9697" h="11615" extrusionOk="0">
                  <a:moveTo>
                    <a:pt x="4613" y="0"/>
                  </a:moveTo>
                  <a:cubicBezTo>
                    <a:pt x="0" y="0"/>
                    <a:pt x="5693" y="11614"/>
                    <a:pt x="5693" y="11614"/>
                  </a:cubicBezTo>
                  <a:cubicBezTo>
                    <a:pt x="5693" y="11614"/>
                    <a:pt x="9696" y="373"/>
                    <a:pt x="4793" y="6"/>
                  </a:cubicBezTo>
                  <a:cubicBezTo>
                    <a:pt x="4731" y="2"/>
                    <a:pt x="4671" y="0"/>
                    <a:pt x="4613"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 name="Google Shape;93;p4"/>
            <p:cNvSpPr>
              <a:spLocks/>
            </p:cNvSpPr>
            <p:nvPr/>
          </p:nvSpPr>
          <p:spPr bwMode="auto">
            <a:xfrm>
              <a:off x="1903575" y="3725100"/>
              <a:ext cx="228150" cy="290750"/>
            </a:xfrm>
            <a:custGeom>
              <a:avLst/>
              <a:gdLst>
                <a:gd name="T0" fmla="*/ 3714 w 9126"/>
                <a:gd name="T1" fmla="*/ 0 h 11630"/>
                <a:gd name="T2" fmla="*/ 2654 w 9126"/>
                <a:gd name="T3" fmla="*/ 11629 h 11630"/>
                <a:gd name="T4" fmla="*/ 4422 w 9126"/>
                <a:gd name="T5" fmla="*/ 121 h 11630"/>
                <a:gd name="T6" fmla="*/ 3714 w 9126"/>
                <a:gd name="T7" fmla="*/ 0 h 11630"/>
              </a:gdLst>
              <a:ahLst/>
              <a:cxnLst>
                <a:cxn ang="0">
                  <a:pos x="T0" y="T1"/>
                </a:cxn>
                <a:cxn ang="0">
                  <a:pos x="T2" y="T3"/>
                </a:cxn>
                <a:cxn ang="0">
                  <a:pos x="T4" y="T5"/>
                </a:cxn>
                <a:cxn ang="0">
                  <a:pos x="T6" y="T7"/>
                </a:cxn>
              </a:cxnLst>
              <a:rect l="0" t="0" r="r" b="b"/>
              <a:pathLst>
                <a:path w="9126" h="11630" extrusionOk="0">
                  <a:moveTo>
                    <a:pt x="3714" y="0"/>
                  </a:moveTo>
                  <a:cubicBezTo>
                    <a:pt x="0" y="0"/>
                    <a:pt x="2654" y="11629"/>
                    <a:pt x="2654" y="11629"/>
                  </a:cubicBezTo>
                  <a:cubicBezTo>
                    <a:pt x="2654" y="11629"/>
                    <a:pt x="9125" y="1622"/>
                    <a:pt x="4422" y="121"/>
                  </a:cubicBezTo>
                  <a:cubicBezTo>
                    <a:pt x="4164" y="39"/>
                    <a:pt x="3928" y="0"/>
                    <a:pt x="371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 name="Google Shape;94;p4"/>
            <p:cNvSpPr>
              <a:spLocks/>
            </p:cNvSpPr>
            <p:nvPr/>
          </p:nvSpPr>
          <p:spPr bwMode="auto">
            <a:xfrm>
              <a:off x="2026150" y="3841500"/>
              <a:ext cx="215650" cy="281075"/>
            </a:xfrm>
            <a:custGeom>
              <a:avLst/>
              <a:gdLst>
                <a:gd name="T0" fmla="*/ 3334 w 8626"/>
                <a:gd name="T1" fmla="*/ 0 h 11243"/>
                <a:gd name="T2" fmla="*/ 453 w 8626"/>
                <a:gd name="T3" fmla="*/ 11243 h 11243"/>
                <a:gd name="T4" fmla="*/ 4289 w 8626"/>
                <a:gd name="T5" fmla="*/ 268 h 11243"/>
                <a:gd name="T6" fmla="*/ 3334 w 8626"/>
                <a:gd name="T7" fmla="*/ 0 h 11243"/>
              </a:gdLst>
              <a:ahLst/>
              <a:cxnLst>
                <a:cxn ang="0">
                  <a:pos x="T0" y="T1"/>
                </a:cxn>
                <a:cxn ang="0">
                  <a:pos x="T2" y="T3"/>
                </a:cxn>
                <a:cxn ang="0">
                  <a:pos x="T4" y="T5"/>
                </a:cxn>
                <a:cxn ang="0">
                  <a:pos x="T6" y="T7"/>
                </a:cxn>
              </a:cxnLst>
              <a:rect l="0" t="0" r="r" b="b"/>
              <a:pathLst>
                <a:path w="8626" h="11243" extrusionOk="0">
                  <a:moveTo>
                    <a:pt x="3334" y="0"/>
                  </a:moveTo>
                  <a:cubicBezTo>
                    <a:pt x="1" y="0"/>
                    <a:pt x="453" y="11243"/>
                    <a:pt x="453" y="11243"/>
                  </a:cubicBezTo>
                  <a:cubicBezTo>
                    <a:pt x="453" y="11243"/>
                    <a:pt x="8625" y="2570"/>
                    <a:pt x="4289" y="268"/>
                  </a:cubicBezTo>
                  <a:cubicBezTo>
                    <a:pt x="3940" y="85"/>
                    <a:pt x="3623" y="0"/>
                    <a:pt x="3334"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 name="Google Shape;95;p4"/>
            <p:cNvSpPr>
              <a:spLocks/>
            </p:cNvSpPr>
            <p:nvPr/>
          </p:nvSpPr>
          <p:spPr bwMode="auto">
            <a:xfrm>
              <a:off x="2093450" y="4010475"/>
              <a:ext cx="173375" cy="224700"/>
            </a:xfrm>
            <a:custGeom>
              <a:avLst/>
              <a:gdLst>
                <a:gd name="T0" fmla="*/ 2668 w 6935"/>
                <a:gd name="T1" fmla="*/ 1 h 8988"/>
                <a:gd name="T2" fmla="*/ 396 w 6935"/>
                <a:gd name="T3" fmla="*/ 8987 h 8988"/>
                <a:gd name="T4" fmla="*/ 3432 w 6935"/>
                <a:gd name="T5" fmla="*/ 214 h 8988"/>
                <a:gd name="T6" fmla="*/ 2668 w 6935"/>
                <a:gd name="T7" fmla="*/ 1 h 8988"/>
              </a:gdLst>
              <a:ahLst/>
              <a:cxnLst>
                <a:cxn ang="0">
                  <a:pos x="T0" y="T1"/>
                </a:cxn>
                <a:cxn ang="0">
                  <a:pos x="T2" y="T3"/>
                </a:cxn>
                <a:cxn ang="0">
                  <a:pos x="T4" y="T5"/>
                </a:cxn>
                <a:cxn ang="0">
                  <a:pos x="T6" y="T7"/>
                </a:cxn>
              </a:cxnLst>
              <a:rect l="0" t="0" r="r" b="b"/>
              <a:pathLst>
                <a:path w="6935" h="8988" extrusionOk="0">
                  <a:moveTo>
                    <a:pt x="2668" y="1"/>
                  </a:moveTo>
                  <a:cubicBezTo>
                    <a:pt x="0" y="1"/>
                    <a:pt x="396" y="8987"/>
                    <a:pt x="396" y="8987"/>
                  </a:cubicBezTo>
                  <a:cubicBezTo>
                    <a:pt x="396" y="8987"/>
                    <a:pt x="6934" y="2049"/>
                    <a:pt x="3432" y="214"/>
                  </a:cubicBezTo>
                  <a:cubicBezTo>
                    <a:pt x="3153" y="68"/>
                    <a:pt x="2899" y="1"/>
                    <a:pt x="266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96;p4"/>
            <p:cNvSpPr>
              <a:spLocks/>
            </p:cNvSpPr>
            <p:nvPr/>
          </p:nvSpPr>
          <p:spPr bwMode="auto">
            <a:xfrm>
              <a:off x="2147125" y="4158450"/>
              <a:ext cx="136375" cy="177625"/>
            </a:xfrm>
            <a:custGeom>
              <a:avLst/>
              <a:gdLst>
                <a:gd name="T0" fmla="*/ 2120 w 5455"/>
                <a:gd name="T1" fmla="*/ 1 h 7105"/>
                <a:gd name="T2" fmla="*/ 284 w 5455"/>
                <a:gd name="T3" fmla="*/ 7104 h 7105"/>
                <a:gd name="T4" fmla="*/ 2719 w 5455"/>
                <a:gd name="T5" fmla="*/ 166 h 7105"/>
                <a:gd name="T6" fmla="*/ 2120 w 5455"/>
                <a:gd name="T7" fmla="*/ 1 h 7105"/>
              </a:gdLst>
              <a:ahLst/>
              <a:cxnLst>
                <a:cxn ang="0">
                  <a:pos x="T0" y="T1"/>
                </a:cxn>
                <a:cxn ang="0">
                  <a:pos x="T2" y="T3"/>
                </a:cxn>
                <a:cxn ang="0">
                  <a:pos x="T4" y="T5"/>
                </a:cxn>
                <a:cxn ang="0">
                  <a:pos x="T6" y="T7"/>
                </a:cxn>
              </a:cxnLst>
              <a:rect l="0" t="0" r="r" b="b"/>
              <a:pathLst>
                <a:path w="5455" h="7105" extrusionOk="0">
                  <a:moveTo>
                    <a:pt x="2120" y="1"/>
                  </a:moveTo>
                  <a:cubicBezTo>
                    <a:pt x="1" y="1"/>
                    <a:pt x="284" y="7104"/>
                    <a:pt x="284" y="7104"/>
                  </a:cubicBezTo>
                  <a:cubicBezTo>
                    <a:pt x="284" y="7104"/>
                    <a:pt x="5454" y="1634"/>
                    <a:pt x="2719" y="166"/>
                  </a:cubicBezTo>
                  <a:cubicBezTo>
                    <a:pt x="2501" y="53"/>
                    <a:pt x="2301" y="1"/>
                    <a:pt x="2120"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 name="Google Shape;97;p4"/>
            <p:cNvSpPr>
              <a:spLocks/>
            </p:cNvSpPr>
            <p:nvPr/>
          </p:nvSpPr>
          <p:spPr bwMode="auto">
            <a:xfrm>
              <a:off x="1511000" y="3639075"/>
              <a:ext cx="295475" cy="147500"/>
            </a:xfrm>
            <a:custGeom>
              <a:avLst/>
              <a:gdLst>
                <a:gd name="T0" fmla="*/ 2745 w 11819"/>
                <a:gd name="T1" fmla="*/ 0 h 5900"/>
                <a:gd name="T2" fmla="*/ 1111 w 11819"/>
                <a:gd name="T3" fmla="*/ 1360 h 5900"/>
                <a:gd name="T4" fmla="*/ 11486 w 11819"/>
                <a:gd name="T5" fmla="*/ 5900 h 5900"/>
                <a:gd name="T6" fmla="*/ 11819 w 11819"/>
                <a:gd name="T7" fmla="*/ 5897 h 5900"/>
                <a:gd name="T8" fmla="*/ 2745 w 11819"/>
                <a:gd name="T9" fmla="*/ 0 h 5900"/>
              </a:gdLst>
              <a:ahLst/>
              <a:cxnLst>
                <a:cxn ang="0">
                  <a:pos x="T0" y="T1"/>
                </a:cxn>
                <a:cxn ang="0">
                  <a:pos x="T2" y="T3"/>
                </a:cxn>
                <a:cxn ang="0">
                  <a:pos x="T4" y="T5"/>
                </a:cxn>
                <a:cxn ang="0">
                  <a:pos x="T6" y="T7"/>
                </a:cxn>
                <a:cxn ang="0">
                  <a:pos x="T8" y="T9"/>
                </a:cxn>
              </a:cxnLst>
              <a:rect l="0" t="0" r="r" b="b"/>
              <a:pathLst>
                <a:path w="11819" h="5900" extrusionOk="0">
                  <a:moveTo>
                    <a:pt x="2745" y="0"/>
                  </a:moveTo>
                  <a:cubicBezTo>
                    <a:pt x="1958" y="0"/>
                    <a:pt x="1363" y="387"/>
                    <a:pt x="1111" y="1360"/>
                  </a:cubicBezTo>
                  <a:cubicBezTo>
                    <a:pt x="0" y="5683"/>
                    <a:pt x="9562" y="5900"/>
                    <a:pt x="11486" y="5900"/>
                  </a:cubicBezTo>
                  <a:cubicBezTo>
                    <a:pt x="11700" y="5900"/>
                    <a:pt x="11819" y="5897"/>
                    <a:pt x="11819" y="5897"/>
                  </a:cubicBezTo>
                  <a:cubicBezTo>
                    <a:pt x="11819" y="5897"/>
                    <a:pt x="5816" y="0"/>
                    <a:pt x="274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98;p4"/>
            <p:cNvSpPr>
              <a:spLocks/>
            </p:cNvSpPr>
            <p:nvPr/>
          </p:nvSpPr>
          <p:spPr bwMode="auto">
            <a:xfrm>
              <a:off x="1624675" y="3791100"/>
              <a:ext cx="298550" cy="158025"/>
            </a:xfrm>
            <a:custGeom>
              <a:avLst/>
              <a:gdLst>
                <a:gd name="T0" fmla="*/ 3045 w 11942"/>
                <a:gd name="T1" fmla="*/ 1 h 6321"/>
                <a:gd name="T2" fmla="*/ 1468 w 11942"/>
                <a:gd name="T3" fmla="*/ 1284 h 6321"/>
                <a:gd name="T4" fmla="*/ 11942 w 11942"/>
                <a:gd name="T5" fmla="*/ 6321 h 6321"/>
                <a:gd name="T6" fmla="*/ 3045 w 11942"/>
                <a:gd name="T7" fmla="*/ 1 h 6321"/>
              </a:gdLst>
              <a:ahLst/>
              <a:cxnLst>
                <a:cxn ang="0">
                  <a:pos x="T0" y="T1"/>
                </a:cxn>
                <a:cxn ang="0">
                  <a:pos x="T2" y="T3"/>
                </a:cxn>
                <a:cxn ang="0">
                  <a:pos x="T4" y="T5"/>
                </a:cxn>
                <a:cxn ang="0">
                  <a:pos x="T6" y="T7"/>
                </a:cxn>
              </a:cxnLst>
              <a:rect l="0" t="0" r="r" b="b"/>
              <a:pathLst>
                <a:path w="11942" h="6321" extrusionOk="0">
                  <a:moveTo>
                    <a:pt x="3045" y="1"/>
                  </a:moveTo>
                  <a:cubicBezTo>
                    <a:pt x="2313" y="1"/>
                    <a:pt x="1747" y="369"/>
                    <a:pt x="1468" y="1284"/>
                  </a:cubicBezTo>
                  <a:cubicBezTo>
                    <a:pt x="0" y="5987"/>
                    <a:pt x="11942" y="6321"/>
                    <a:pt x="11942" y="6321"/>
                  </a:cubicBezTo>
                  <a:cubicBezTo>
                    <a:pt x="11942" y="6321"/>
                    <a:pt x="6076" y="1"/>
                    <a:pt x="3045"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 name="Google Shape;99;p4"/>
            <p:cNvSpPr>
              <a:spLocks/>
            </p:cNvSpPr>
            <p:nvPr/>
          </p:nvSpPr>
          <p:spPr bwMode="auto">
            <a:xfrm>
              <a:off x="1703850" y="3945525"/>
              <a:ext cx="287775" cy="119525"/>
            </a:xfrm>
            <a:custGeom>
              <a:avLst/>
              <a:gdLst>
                <a:gd name="T0" fmla="*/ 2065 w 11511"/>
                <a:gd name="T1" fmla="*/ 0 h 4781"/>
                <a:gd name="T2" fmla="*/ 169 w 11511"/>
                <a:gd name="T3" fmla="*/ 1678 h 4781"/>
                <a:gd name="T4" fmla="*/ 5773 w 11511"/>
                <a:gd name="T5" fmla="*/ 4780 h 4781"/>
                <a:gd name="T6" fmla="*/ 11510 w 11511"/>
                <a:gd name="T7" fmla="*/ 4180 h 4781"/>
                <a:gd name="T8" fmla="*/ 2065 w 11511"/>
                <a:gd name="T9" fmla="*/ 0 h 4781"/>
              </a:gdLst>
              <a:ahLst/>
              <a:cxnLst>
                <a:cxn ang="0">
                  <a:pos x="T0" y="T1"/>
                </a:cxn>
                <a:cxn ang="0">
                  <a:pos x="T2" y="T3"/>
                </a:cxn>
                <a:cxn ang="0">
                  <a:pos x="T4" y="T5"/>
                </a:cxn>
                <a:cxn ang="0">
                  <a:pos x="T6" y="T7"/>
                </a:cxn>
                <a:cxn ang="0">
                  <a:pos x="T8" y="T9"/>
                </a:cxn>
              </a:cxnLst>
              <a:rect l="0" t="0" r="r" b="b"/>
              <a:pathLst>
                <a:path w="11511" h="4781" extrusionOk="0">
                  <a:moveTo>
                    <a:pt x="2065" y="0"/>
                  </a:moveTo>
                  <a:cubicBezTo>
                    <a:pt x="995" y="0"/>
                    <a:pt x="252" y="458"/>
                    <a:pt x="169" y="1678"/>
                  </a:cubicBezTo>
                  <a:cubicBezTo>
                    <a:pt x="1" y="4163"/>
                    <a:pt x="2876" y="4780"/>
                    <a:pt x="5773" y="4780"/>
                  </a:cubicBezTo>
                  <a:cubicBezTo>
                    <a:pt x="8631" y="4780"/>
                    <a:pt x="11510" y="4180"/>
                    <a:pt x="11510" y="4180"/>
                  </a:cubicBezTo>
                  <a:cubicBezTo>
                    <a:pt x="11510" y="4180"/>
                    <a:pt x="5297" y="0"/>
                    <a:pt x="206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0;p4"/>
            <p:cNvSpPr>
              <a:spLocks/>
            </p:cNvSpPr>
            <p:nvPr/>
          </p:nvSpPr>
          <p:spPr bwMode="auto">
            <a:xfrm>
              <a:off x="1760025" y="4087225"/>
              <a:ext cx="295800" cy="109250"/>
            </a:xfrm>
            <a:custGeom>
              <a:avLst/>
              <a:gdLst>
                <a:gd name="T0" fmla="*/ 2678 w 11832"/>
                <a:gd name="T1" fmla="*/ 1 h 4370"/>
                <a:gd name="T2" fmla="*/ 190 w 11832"/>
                <a:gd name="T3" fmla="*/ 2081 h 4370"/>
                <a:gd name="T4" fmla="*/ 3762 w 11832"/>
                <a:gd name="T5" fmla="*/ 4369 h 4370"/>
                <a:gd name="T6" fmla="*/ 11832 w 11832"/>
                <a:gd name="T7" fmla="*/ 2481 h 4370"/>
                <a:gd name="T8" fmla="*/ 2678 w 11832"/>
                <a:gd name="T9" fmla="*/ 1 h 4370"/>
              </a:gdLst>
              <a:ahLst/>
              <a:cxnLst>
                <a:cxn ang="0">
                  <a:pos x="T0" y="T1"/>
                </a:cxn>
                <a:cxn ang="0">
                  <a:pos x="T2" y="T3"/>
                </a:cxn>
                <a:cxn ang="0">
                  <a:pos x="T4" y="T5"/>
                </a:cxn>
                <a:cxn ang="0">
                  <a:pos x="T6" y="T7"/>
                </a:cxn>
                <a:cxn ang="0">
                  <a:pos x="T8" y="T9"/>
                </a:cxn>
              </a:cxnLst>
              <a:rect l="0" t="0" r="r" b="b"/>
              <a:pathLst>
                <a:path w="11832" h="4370" extrusionOk="0">
                  <a:moveTo>
                    <a:pt x="2678" y="1"/>
                  </a:moveTo>
                  <a:cubicBezTo>
                    <a:pt x="1094" y="1"/>
                    <a:pt x="0" y="531"/>
                    <a:pt x="190" y="2081"/>
                  </a:cubicBezTo>
                  <a:cubicBezTo>
                    <a:pt x="390" y="3810"/>
                    <a:pt x="1896" y="4369"/>
                    <a:pt x="3762" y="4369"/>
                  </a:cubicBezTo>
                  <a:cubicBezTo>
                    <a:pt x="7189" y="4369"/>
                    <a:pt x="11832" y="2481"/>
                    <a:pt x="11832" y="2481"/>
                  </a:cubicBezTo>
                  <a:cubicBezTo>
                    <a:pt x="11832" y="2481"/>
                    <a:pt x="6106" y="1"/>
                    <a:pt x="267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 name="Google Shape;101;p4"/>
            <p:cNvSpPr>
              <a:spLocks/>
            </p:cNvSpPr>
            <p:nvPr/>
          </p:nvSpPr>
          <p:spPr bwMode="auto">
            <a:xfrm>
              <a:off x="1879225" y="4205975"/>
              <a:ext cx="235825" cy="87325"/>
            </a:xfrm>
            <a:custGeom>
              <a:avLst/>
              <a:gdLst>
                <a:gd name="T0" fmla="*/ 2124 w 9433"/>
                <a:gd name="T1" fmla="*/ 1 h 3493"/>
                <a:gd name="T2" fmla="*/ 159 w 9433"/>
                <a:gd name="T3" fmla="*/ 1667 h 3493"/>
                <a:gd name="T4" fmla="*/ 3008 w 9433"/>
                <a:gd name="T5" fmla="*/ 3493 h 3493"/>
                <a:gd name="T6" fmla="*/ 9432 w 9433"/>
                <a:gd name="T7" fmla="*/ 2001 h 3493"/>
                <a:gd name="T8" fmla="*/ 2124 w 9433"/>
                <a:gd name="T9" fmla="*/ 1 h 3493"/>
              </a:gdLst>
              <a:ahLst/>
              <a:cxnLst>
                <a:cxn ang="0">
                  <a:pos x="T0" y="T1"/>
                </a:cxn>
                <a:cxn ang="0">
                  <a:pos x="T2" y="T3"/>
                </a:cxn>
                <a:cxn ang="0">
                  <a:pos x="T4" y="T5"/>
                </a:cxn>
                <a:cxn ang="0">
                  <a:pos x="T6" y="T7"/>
                </a:cxn>
                <a:cxn ang="0">
                  <a:pos x="T8" y="T9"/>
                </a:cxn>
              </a:cxnLst>
              <a:rect l="0" t="0" r="r" b="b"/>
              <a:pathLst>
                <a:path w="9433" h="3493" extrusionOk="0">
                  <a:moveTo>
                    <a:pt x="2124" y="1"/>
                  </a:moveTo>
                  <a:cubicBezTo>
                    <a:pt x="866" y="1"/>
                    <a:pt x="1" y="426"/>
                    <a:pt x="159" y="1667"/>
                  </a:cubicBezTo>
                  <a:cubicBezTo>
                    <a:pt x="312" y="3047"/>
                    <a:pt x="1516" y="3493"/>
                    <a:pt x="3008" y="3493"/>
                  </a:cubicBezTo>
                  <a:cubicBezTo>
                    <a:pt x="5737" y="3493"/>
                    <a:pt x="9432" y="2001"/>
                    <a:pt x="9432" y="2001"/>
                  </a:cubicBezTo>
                  <a:cubicBezTo>
                    <a:pt x="9432" y="2001"/>
                    <a:pt x="4853" y="1"/>
                    <a:pt x="2124"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02;p4"/>
            <p:cNvSpPr>
              <a:spLocks/>
            </p:cNvSpPr>
            <p:nvPr/>
          </p:nvSpPr>
          <p:spPr bwMode="auto">
            <a:xfrm>
              <a:off x="1986600" y="4299800"/>
              <a:ext cx="181800" cy="72850"/>
            </a:xfrm>
            <a:custGeom>
              <a:avLst/>
              <a:gdLst>
                <a:gd name="T0" fmla="*/ 1292 w 7272"/>
                <a:gd name="T1" fmla="*/ 0 h 2914"/>
                <a:gd name="T2" fmla="*/ 0 w 7272"/>
                <a:gd name="T3" fmla="*/ 1150 h 2914"/>
                <a:gd name="T4" fmla="*/ 2977 w 7272"/>
                <a:gd name="T5" fmla="*/ 2914 h 2914"/>
                <a:gd name="T6" fmla="*/ 7272 w 7272"/>
                <a:gd name="T7" fmla="*/ 2284 h 2914"/>
                <a:gd name="T8" fmla="*/ 1292 w 7272"/>
                <a:gd name="T9" fmla="*/ 0 h 2914"/>
              </a:gdLst>
              <a:ahLst/>
              <a:cxnLst>
                <a:cxn ang="0">
                  <a:pos x="T0" y="T1"/>
                </a:cxn>
                <a:cxn ang="0">
                  <a:pos x="T2" y="T3"/>
                </a:cxn>
                <a:cxn ang="0">
                  <a:pos x="T4" y="T5"/>
                </a:cxn>
                <a:cxn ang="0">
                  <a:pos x="T6" y="T7"/>
                </a:cxn>
                <a:cxn ang="0">
                  <a:pos x="T8" y="T9"/>
                </a:cxn>
              </a:cxnLst>
              <a:rect l="0" t="0" r="r" b="b"/>
              <a:pathLst>
                <a:path w="7272" h="2914" extrusionOk="0">
                  <a:moveTo>
                    <a:pt x="1292" y="0"/>
                  </a:moveTo>
                  <a:cubicBezTo>
                    <a:pt x="525" y="0"/>
                    <a:pt x="0" y="308"/>
                    <a:pt x="0" y="1150"/>
                  </a:cubicBezTo>
                  <a:cubicBezTo>
                    <a:pt x="0" y="2527"/>
                    <a:pt x="1403" y="2914"/>
                    <a:pt x="2977" y="2914"/>
                  </a:cubicBezTo>
                  <a:cubicBezTo>
                    <a:pt x="4985" y="2914"/>
                    <a:pt x="7272" y="2284"/>
                    <a:pt x="7272" y="2284"/>
                  </a:cubicBezTo>
                  <a:cubicBezTo>
                    <a:pt x="7272" y="2284"/>
                    <a:pt x="3382" y="0"/>
                    <a:pt x="1292"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 name="Google Shape;103;p4"/>
            <p:cNvSpPr>
              <a:spLocks/>
            </p:cNvSpPr>
            <p:nvPr/>
          </p:nvSpPr>
          <p:spPr bwMode="auto">
            <a:xfrm>
              <a:off x="1577975" y="3516925"/>
              <a:ext cx="720525" cy="1109200"/>
            </a:xfrm>
            <a:custGeom>
              <a:avLst/>
              <a:gdLst>
                <a:gd name="T0" fmla="*/ 234 w 28821"/>
                <a:gd name="T1" fmla="*/ 0 h 44368"/>
                <a:gd name="T2" fmla="*/ 100 w 28821"/>
                <a:gd name="T3" fmla="*/ 75 h 44368"/>
                <a:gd name="T4" fmla="*/ 100 w 28821"/>
                <a:gd name="T5" fmla="*/ 342 h 44368"/>
                <a:gd name="T6" fmla="*/ 28354 w 28821"/>
                <a:gd name="T7" fmla="*/ 44240 h 44368"/>
                <a:gd name="T8" fmla="*/ 28544 w 28821"/>
                <a:gd name="T9" fmla="*/ 44367 h 44368"/>
                <a:gd name="T10" fmla="*/ 28654 w 28821"/>
                <a:gd name="T11" fmla="*/ 44340 h 44368"/>
                <a:gd name="T12" fmla="*/ 28721 w 28821"/>
                <a:gd name="T13" fmla="*/ 44073 h 44368"/>
                <a:gd name="T14" fmla="*/ 367 w 28821"/>
                <a:gd name="T15" fmla="*/ 75 h 44368"/>
                <a:gd name="T16" fmla="*/ 234 w 28821"/>
                <a:gd name="T17" fmla="*/ 0 h 44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21" h="44368" extrusionOk="0">
                  <a:moveTo>
                    <a:pt x="234" y="0"/>
                  </a:moveTo>
                  <a:cubicBezTo>
                    <a:pt x="184" y="0"/>
                    <a:pt x="134" y="25"/>
                    <a:pt x="100" y="75"/>
                  </a:cubicBezTo>
                  <a:cubicBezTo>
                    <a:pt x="0" y="142"/>
                    <a:pt x="0" y="275"/>
                    <a:pt x="100" y="342"/>
                  </a:cubicBezTo>
                  <a:cubicBezTo>
                    <a:pt x="11975" y="13285"/>
                    <a:pt x="21482" y="28029"/>
                    <a:pt x="28354" y="44240"/>
                  </a:cubicBezTo>
                  <a:cubicBezTo>
                    <a:pt x="28378" y="44312"/>
                    <a:pt x="28454" y="44367"/>
                    <a:pt x="28544" y="44367"/>
                  </a:cubicBezTo>
                  <a:cubicBezTo>
                    <a:pt x="28579" y="44367"/>
                    <a:pt x="28617" y="44359"/>
                    <a:pt x="28654" y="44340"/>
                  </a:cubicBezTo>
                  <a:cubicBezTo>
                    <a:pt x="28721" y="44307"/>
                    <a:pt x="28821" y="44174"/>
                    <a:pt x="28721" y="44073"/>
                  </a:cubicBezTo>
                  <a:cubicBezTo>
                    <a:pt x="21816" y="27828"/>
                    <a:pt x="12276" y="13085"/>
                    <a:pt x="367" y="75"/>
                  </a:cubicBezTo>
                  <a:cubicBezTo>
                    <a:pt x="334" y="25"/>
                    <a:pt x="284" y="0"/>
                    <a:pt x="23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04;p4"/>
            <p:cNvSpPr>
              <a:spLocks/>
            </p:cNvSpPr>
            <p:nvPr/>
          </p:nvSpPr>
          <p:spPr bwMode="auto">
            <a:xfrm>
              <a:off x="1324450" y="3346550"/>
              <a:ext cx="356125" cy="280675"/>
            </a:xfrm>
            <a:custGeom>
              <a:avLst/>
              <a:gdLst>
                <a:gd name="T0" fmla="*/ 6600 w 14245"/>
                <a:gd name="T1" fmla="*/ 0 h 11227"/>
                <a:gd name="T2" fmla="*/ 5104 w 14245"/>
                <a:gd name="T3" fmla="*/ 452 h 11227"/>
                <a:gd name="T4" fmla="*/ 14244 w 14245"/>
                <a:gd name="T5" fmla="*/ 11227 h 11227"/>
                <a:gd name="T6" fmla="*/ 6600 w 14245"/>
                <a:gd name="T7" fmla="*/ 0 h 11227"/>
              </a:gdLst>
              <a:ahLst/>
              <a:cxnLst>
                <a:cxn ang="0">
                  <a:pos x="T0" y="T1"/>
                </a:cxn>
                <a:cxn ang="0">
                  <a:pos x="T2" y="T3"/>
                </a:cxn>
                <a:cxn ang="0">
                  <a:pos x="T4" y="T5"/>
                </a:cxn>
                <a:cxn ang="0">
                  <a:pos x="T6" y="T7"/>
                </a:cxn>
              </a:cxnLst>
              <a:rect l="0" t="0" r="r" b="b"/>
              <a:pathLst>
                <a:path w="14245" h="11227" extrusionOk="0">
                  <a:moveTo>
                    <a:pt x="6600" y="0"/>
                  </a:moveTo>
                  <a:cubicBezTo>
                    <a:pt x="6114" y="0"/>
                    <a:pt x="5614" y="140"/>
                    <a:pt x="5104" y="452"/>
                  </a:cubicBezTo>
                  <a:cubicBezTo>
                    <a:pt x="1" y="3621"/>
                    <a:pt x="14244" y="11227"/>
                    <a:pt x="14244" y="11227"/>
                  </a:cubicBezTo>
                  <a:cubicBezTo>
                    <a:pt x="14244" y="11227"/>
                    <a:pt x="10952" y="0"/>
                    <a:pt x="6600"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3" name="Google Shape;105;p4"/>
          <p:cNvSpPr>
            <a:spLocks/>
          </p:cNvSpPr>
          <p:nvPr/>
        </p:nvSpPr>
        <p:spPr bwMode="auto">
          <a:xfrm rot="18622841" flipH="1">
            <a:off x="8688388" y="900113"/>
            <a:ext cx="187325" cy="180975"/>
          </a:xfrm>
          <a:custGeom>
            <a:avLst/>
            <a:gdLst>
              <a:gd name="T0" fmla="*/ 5662 w 7507"/>
              <a:gd name="T1" fmla="*/ 1 h 7269"/>
              <a:gd name="T2" fmla="*/ 5305 w 7507"/>
              <a:gd name="T3" fmla="*/ 50 h 7269"/>
              <a:gd name="T4" fmla="*/ 4304 w 7507"/>
              <a:gd name="T5" fmla="*/ 1017 h 7269"/>
              <a:gd name="T6" fmla="*/ 4237 w 7507"/>
              <a:gd name="T7" fmla="*/ 2485 h 7269"/>
              <a:gd name="T8" fmla="*/ 2736 w 7507"/>
              <a:gd name="T9" fmla="*/ 1117 h 7269"/>
              <a:gd name="T10" fmla="*/ 1858 w 7507"/>
              <a:gd name="T11" fmla="*/ 920 h 7269"/>
              <a:gd name="T12" fmla="*/ 768 w 7507"/>
              <a:gd name="T13" fmla="*/ 1284 h 7269"/>
              <a:gd name="T14" fmla="*/ 134 w 7507"/>
              <a:gd name="T15" fmla="*/ 3152 h 7269"/>
              <a:gd name="T16" fmla="*/ 1102 w 7507"/>
              <a:gd name="T17" fmla="*/ 4953 h 7269"/>
              <a:gd name="T18" fmla="*/ 6354 w 7507"/>
              <a:gd name="T19" fmla="*/ 7268 h 7269"/>
              <a:gd name="T20" fmla="*/ 6772 w 7507"/>
              <a:gd name="T21" fmla="*/ 7255 h 7269"/>
              <a:gd name="T22" fmla="*/ 6806 w 7507"/>
              <a:gd name="T23" fmla="*/ 5154 h 7269"/>
              <a:gd name="T24" fmla="*/ 7406 w 7507"/>
              <a:gd name="T25" fmla="*/ 3019 h 7269"/>
              <a:gd name="T26" fmla="*/ 7139 w 7507"/>
              <a:gd name="T27" fmla="*/ 884 h 7269"/>
              <a:gd name="T28" fmla="*/ 5662 w 7507"/>
              <a:gd name="T29" fmla="*/ 1 h 7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07" h="7269" extrusionOk="0">
                <a:moveTo>
                  <a:pt x="5662" y="1"/>
                </a:moveTo>
                <a:cubicBezTo>
                  <a:pt x="5542" y="1"/>
                  <a:pt x="5423" y="16"/>
                  <a:pt x="5305" y="50"/>
                </a:cubicBezTo>
                <a:cubicBezTo>
                  <a:pt x="4838" y="183"/>
                  <a:pt x="4471" y="584"/>
                  <a:pt x="4304" y="1017"/>
                </a:cubicBezTo>
                <a:cubicBezTo>
                  <a:pt x="4137" y="1451"/>
                  <a:pt x="4137" y="2018"/>
                  <a:pt x="4237" y="2485"/>
                </a:cubicBezTo>
                <a:cubicBezTo>
                  <a:pt x="3837" y="1885"/>
                  <a:pt x="3337" y="1384"/>
                  <a:pt x="2736" y="1117"/>
                </a:cubicBezTo>
                <a:cubicBezTo>
                  <a:pt x="2463" y="988"/>
                  <a:pt x="2158" y="920"/>
                  <a:pt x="1858" y="920"/>
                </a:cubicBezTo>
                <a:cubicBezTo>
                  <a:pt x="1461" y="920"/>
                  <a:pt x="1071" y="1038"/>
                  <a:pt x="768" y="1284"/>
                </a:cubicBezTo>
                <a:cubicBezTo>
                  <a:pt x="234" y="1684"/>
                  <a:pt x="1" y="2485"/>
                  <a:pt x="134" y="3152"/>
                </a:cubicBezTo>
                <a:cubicBezTo>
                  <a:pt x="268" y="3819"/>
                  <a:pt x="635" y="4453"/>
                  <a:pt x="1102" y="4953"/>
                </a:cubicBezTo>
                <a:cubicBezTo>
                  <a:pt x="2411" y="6388"/>
                  <a:pt x="4362" y="7268"/>
                  <a:pt x="6354" y="7268"/>
                </a:cubicBezTo>
                <a:cubicBezTo>
                  <a:pt x="6493" y="7268"/>
                  <a:pt x="6633" y="7264"/>
                  <a:pt x="6772" y="7255"/>
                </a:cubicBezTo>
                <a:cubicBezTo>
                  <a:pt x="6505" y="6521"/>
                  <a:pt x="6606" y="5787"/>
                  <a:pt x="6806" y="5154"/>
                </a:cubicBezTo>
                <a:cubicBezTo>
                  <a:pt x="6972" y="4453"/>
                  <a:pt x="7273" y="3719"/>
                  <a:pt x="7406" y="3019"/>
                </a:cubicBezTo>
                <a:cubicBezTo>
                  <a:pt x="7506" y="2318"/>
                  <a:pt x="7506" y="1518"/>
                  <a:pt x="7139" y="884"/>
                </a:cubicBezTo>
                <a:cubicBezTo>
                  <a:pt x="6834" y="384"/>
                  <a:pt x="6252" y="1"/>
                  <a:pt x="5662" y="1"/>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106;p4"/>
          <p:cNvSpPr>
            <a:spLocks/>
          </p:cNvSpPr>
          <p:nvPr/>
        </p:nvSpPr>
        <p:spPr bwMode="auto">
          <a:xfrm rot="10203754" flipH="1">
            <a:off x="7358063" y="-806450"/>
            <a:ext cx="2736850" cy="1566863"/>
          </a:xfrm>
          <a:custGeom>
            <a:avLst/>
            <a:gdLst>
              <a:gd name="T0" fmla="*/ 26233 w 29939"/>
              <a:gd name="T1" fmla="*/ 0 h 19643"/>
              <a:gd name="T2" fmla="*/ 26167 w 29939"/>
              <a:gd name="T3" fmla="*/ 1 h 19643"/>
              <a:gd name="T4" fmla="*/ 23808 w 29939"/>
              <a:gd name="T5" fmla="*/ 998 h 19643"/>
              <a:gd name="T6" fmla="*/ 21859 w 29939"/>
              <a:gd name="T7" fmla="*/ 1390 h 19643"/>
              <a:gd name="T8" fmla="*/ 16232 w 29939"/>
              <a:gd name="T9" fmla="*/ 533 h 19643"/>
              <a:gd name="T10" fmla="*/ 15999 w 29939"/>
              <a:gd name="T11" fmla="*/ 530 h 19643"/>
              <a:gd name="T12" fmla="*/ 9520 w 29939"/>
              <a:gd name="T13" fmla="*/ 4155 h 19643"/>
              <a:gd name="T14" fmla="*/ 6563 w 29939"/>
              <a:gd name="T15" fmla="*/ 9039 h 19643"/>
              <a:gd name="T16" fmla="*/ 3572 w 29939"/>
              <a:gd name="T17" fmla="*/ 10385 h 19643"/>
              <a:gd name="T18" fmla="*/ 682 w 29939"/>
              <a:gd name="T19" fmla="*/ 14671 h 19643"/>
              <a:gd name="T20" fmla="*/ 6297 w 29939"/>
              <a:gd name="T21" fmla="*/ 17363 h 19643"/>
              <a:gd name="T22" fmla="*/ 19156 w 29939"/>
              <a:gd name="T23" fmla="*/ 19643 h 19643"/>
              <a:gd name="T24" fmla="*/ 19704 w 29939"/>
              <a:gd name="T25" fmla="*/ 19639 h 19643"/>
              <a:gd name="T26" fmla="*/ 25253 w 29939"/>
              <a:gd name="T27" fmla="*/ 18260 h 19643"/>
              <a:gd name="T28" fmla="*/ 27795 w 29939"/>
              <a:gd name="T29" fmla="*/ 14921 h 19643"/>
              <a:gd name="T30" fmla="*/ 28942 w 29939"/>
              <a:gd name="T31" fmla="*/ 3042 h 19643"/>
              <a:gd name="T32" fmla="*/ 26233 w 29939"/>
              <a:gd name="T33" fmla="*/ 0 h 19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39" h="19643" extrusionOk="0">
                <a:moveTo>
                  <a:pt x="26233" y="0"/>
                </a:moveTo>
                <a:cubicBezTo>
                  <a:pt x="26211" y="0"/>
                  <a:pt x="26189" y="1"/>
                  <a:pt x="26167" y="1"/>
                </a:cubicBezTo>
                <a:cubicBezTo>
                  <a:pt x="25303" y="35"/>
                  <a:pt x="24605" y="649"/>
                  <a:pt x="23808" y="998"/>
                </a:cubicBezTo>
                <a:cubicBezTo>
                  <a:pt x="23179" y="1284"/>
                  <a:pt x="22526" y="1390"/>
                  <a:pt x="21859" y="1390"/>
                </a:cubicBezTo>
                <a:cubicBezTo>
                  <a:pt x="20043" y="1390"/>
                  <a:pt x="18115" y="606"/>
                  <a:pt x="16232" y="533"/>
                </a:cubicBezTo>
                <a:cubicBezTo>
                  <a:pt x="16154" y="531"/>
                  <a:pt x="16077" y="530"/>
                  <a:pt x="15999" y="530"/>
                </a:cubicBezTo>
                <a:cubicBezTo>
                  <a:pt x="13362" y="530"/>
                  <a:pt x="10908" y="1895"/>
                  <a:pt x="9520" y="4155"/>
                </a:cubicBezTo>
                <a:cubicBezTo>
                  <a:pt x="8523" y="5800"/>
                  <a:pt x="8125" y="7926"/>
                  <a:pt x="6563" y="9039"/>
                </a:cubicBezTo>
                <a:cubicBezTo>
                  <a:pt x="5682" y="9687"/>
                  <a:pt x="4553" y="9887"/>
                  <a:pt x="3572" y="10385"/>
                </a:cubicBezTo>
                <a:cubicBezTo>
                  <a:pt x="2360" y="10967"/>
                  <a:pt x="0" y="13110"/>
                  <a:pt x="682" y="14671"/>
                </a:cubicBezTo>
                <a:cubicBezTo>
                  <a:pt x="1230" y="15917"/>
                  <a:pt x="5084" y="16931"/>
                  <a:pt x="6297" y="17363"/>
                </a:cubicBezTo>
                <a:cubicBezTo>
                  <a:pt x="10412" y="18878"/>
                  <a:pt x="14772" y="19643"/>
                  <a:pt x="19156" y="19643"/>
                </a:cubicBezTo>
                <a:cubicBezTo>
                  <a:pt x="19339" y="19643"/>
                  <a:pt x="19521" y="19642"/>
                  <a:pt x="19704" y="19639"/>
                </a:cubicBezTo>
                <a:cubicBezTo>
                  <a:pt x="21648" y="19606"/>
                  <a:pt x="23675" y="19390"/>
                  <a:pt x="25253" y="18260"/>
                </a:cubicBezTo>
                <a:cubicBezTo>
                  <a:pt x="26400" y="17429"/>
                  <a:pt x="27197" y="16200"/>
                  <a:pt x="27795" y="14921"/>
                </a:cubicBezTo>
                <a:cubicBezTo>
                  <a:pt x="29540" y="11216"/>
                  <a:pt x="29938" y="7012"/>
                  <a:pt x="28942" y="3042"/>
                </a:cubicBezTo>
                <a:cubicBezTo>
                  <a:pt x="28581" y="1634"/>
                  <a:pt x="27689" y="0"/>
                  <a:pt x="26233" y="0"/>
                </a:cubicBezTo>
                <a:close/>
              </a:path>
            </a:pathLst>
          </a:custGeom>
          <a:solidFill>
            <a:srgbClr val="BBE1F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4" name="Google Shape;84;p4"/>
          <p:cNvSpPr txBox="1">
            <a:spLocks noGrp="1"/>
          </p:cNvSpPr>
          <p:nvPr>
            <p:ph type="subTitle" idx="1"/>
          </p:nvPr>
        </p:nvSpPr>
        <p:spPr>
          <a:xfrm>
            <a:off x="717750" y="1150475"/>
            <a:ext cx="7717500" cy="3458100"/>
          </a:xfrm>
          <a:prstGeom prst="rect">
            <a:avLst/>
          </a:prstGeom>
        </p:spPr>
        <p:txBody>
          <a:bodyPr spcFirstLastPara="1">
            <a:noAutofit/>
          </a:bodyPr>
          <a:lstStyle>
            <a:lvl1pPr lvl="0">
              <a:lnSpc>
                <a:spcPct val="100000"/>
              </a:lnSpc>
              <a:spcBef>
                <a:spcPts val="0"/>
              </a:spcBef>
              <a:spcAft>
                <a:spcPts val="0"/>
              </a:spcAft>
              <a:buClr>
                <a:srgbClr val="434343"/>
              </a:buClr>
              <a:buSzPts val="480"/>
              <a:buAutoNum type="arabicPeriod"/>
              <a:defRPr sz="1200"/>
            </a:lvl1pPr>
            <a:lvl2pPr lvl="1">
              <a:spcBef>
                <a:spcPts val="0"/>
              </a:spcBef>
              <a:spcAft>
                <a:spcPts val="0"/>
              </a:spcAft>
              <a:buClr>
                <a:srgbClr val="434343"/>
              </a:buClr>
              <a:buSzPts val="480"/>
              <a:buFont typeface="Roboto Condensed Light"/>
              <a:buAutoNum type="alphaLcPeriod"/>
              <a:defRPr/>
            </a:lvl2pPr>
            <a:lvl3pPr lvl="2">
              <a:spcBef>
                <a:spcPts val="0"/>
              </a:spcBef>
              <a:spcAft>
                <a:spcPts val="0"/>
              </a:spcAft>
              <a:buClr>
                <a:srgbClr val="434343"/>
              </a:buClr>
              <a:buSzPts val="480"/>
              <a:buFont typeface="Roboto Condensed Light"/>
              <a:buAutoNum type="romanLcPeriod"/>
              <a:defRPr/>
            </a:lvl3pPr>
            <a:lvl4pPr lvl="3">
              <a:spcBef>
                <a:spcPts val="0"/>
              </a:spcBef>
              <a:spcAft>
                <a:spcPts val="0"/>
              </a:spcAft>
              <a:buClr>
                <a:srgbClr val="434343"/>
              </a:buClr>
              <a:buSzPts val="480"/>
              <a:buFont typeface="Roboto Condensed Light"/>
              <a:buAutoNum type="arabicPeriod"/>
              <a:defRPr/>
            </a:lvl4pPr>
            <a:lvl5pPr lvl="4">
              <a:spcBef>
                <a:spcPts val="0"/>
              </a:spcBef>
              <a:spcAft>
                <a:spcPts val="0"/>
              </a:spcAft>
              <a:buClr>
                <a:srgbClr val="434343"/>
              </a:buClr>
              <a:buSzPts val="480"/>
              <a:buFont typeface="Roboto Condensed Light"/>
              <a:buAutoNum type="alphaLcPeriod"/>
              <a:defRPr/>
            </a:lvl5pPr>
            <a:lvl6pPr lvl="5">
              <a:spcBef>
                <a:spcPts val="0"/>
              </a:spcBef>
              <a:spcAft>
                <a:spcPts val="0"/>
              </a:spcAft>
              <a:buClr>
                <a:srgbClr val="434343"/>
              </a:buClr>
              <a:buSzPts val="480"/>
              <a:buFont typeface="Roboto Condensed Light"/>
              <a:buAutoNum type="romanLcPeriod"/>
              <a:defRPr/>
            </a:lvl6pPr>
            <a:lvl7pPr lvl="6">
              <a:spcBef>
                <a:spcPts val="0"/>
              </a:spcBef>
              <a:spcAft>
                <a:spcPts val="0"/>
              </a:spcAft>
              <a:buClr>
                <a:srgbClr val="434343"/>
              </a:buClr>
              <a:buSzPts val="480"/>
              <a:buFont typeface="Roboto Condensed Light"/>
              <a:buAutoNum type="arabicPeriod"/>
              <a:defRPr/>
            </a:lvl7pPr>
            <a:lvl8pPr lvl="7">
              <a:spcBef>
                <a:spcPts val="0"/>
              </a:spcBef>
              <a:spcAft>
                <a:spcPts val="0"/>
              </a:spcAft>
              <a:buClr>
                <a:srgbClr val="434343"/>
              </a:buClr>
              <a:buSzPts val="480"/>
              <a:buFont typeface="Roboto Condensed Light"/>
              <a:buAutoNum type="alphaLcPeriod"/>
              <a:defRPr/>
            </a:lvl8pPr>
            <a:lvl9pPr lvl="8">
              <a:spcBef>
                <a:spcPts val="0"/>
              </a:spcBef>
              <a:spcAft>
                <a:spcPts val="0"/>
              </a:spcAft>
              <a:buClr>
                <a:srgbClr val="434343"/>
              </a:buClr>
              <a:buSzPts val="480"/>
              <a:buFont typeface="Roboto Condensed Light"/>
              <a:buAutoNum type="romanLcPeriod"/>
              <a:defRPr/>
            </a:lvl9pPr>
          </a:lstStyle>
          <a:p>
            <a:endParaRPr/>
          </a:p>
        </p:txBody>
      </p:sp>
      <p:sp>
        <p:nvSpPr>
          <p:cNvPr id="85" name="Google Shape;85;p4"/>
          <p:cNvSpPr txBox="1">
            <a:spLocks noGrp="1"/>
          </p:cNvSpPr>
          <p:nvPr>
            <p:ph type="title"/>
          </p:nvPr>
        </p:nvSpPr>
        <p:spPr>
          <a:xfrm>
            <a:off x="713225" y="445025"/>
            <a:ext cx="7717500" cy="707400"/>
          </a:xfrm>
          <a:prstGeom prst="rect">
            <a:avLst/>
          </a:prstGeom>
          <a:solidFill>
            <a:schemeClr val="dk1"/>
          </a:solidFill>
        </p:spPr>
        <p:txBody>
          <a:bodyPr spcFirstLastPara="1">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3985735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83"/>
        <p:cNvGrpSpPr/>
        <p:nvPr/>
      </p:nvGrpSpPr>
      <p:grpSpPr>
        <a:xfrm>
          <a:off x="0" y="0"/>
          <a:ext cx="0" cy="0"/>
          <a:chOff x="0" y="0"/>
          <a:chExt cx="0" cy="0"/>
        </a:xfrm>
      </p:grpSpPr>
      <p:sp>
        <p:nvSpPr>
          <p:cNvPr id="4" name="Google Shape;86;p4"/>
          <p:cNvSpPr>
            <a:spLocks/>
          </p:cNvSpPr>
          <p:nvPr/>
        </p:nvSpPr>
        <p:spPr bwMode="auto">
          <a:xfrm rot="1909584">
            <a:off x="-387350" y="3997325"/>
            <a:ext cx="3044825" cy="2270125"/>
          </a:xfrm>
          <a:custGeom>
            <a:avLst/>
            <a:gdLst>
              <a:gd name="T0" fmla="*/ 38958 w 44758"/>
              <a:gd name="T1" fmla="*/ 1 h 33357"/>
              <a:gd name="T2" fmla="*/ 32879 w 44758"/>
              <a:gd name="T3" fmla="*/ 3116 h 33357"/>
              <a:gd name="T4" fmla="*/ 27280 w 44758"/>
              <a:gd name="T5" fmla="*/ 9064 h 33357"/>
              <a:gd name="T6" fmla="*/ 7991 w 44758"/>
              <a:gd name="T7" fmla="*/ 13865 h 33357"/>
              <a:gd name="T8" fmla="*/ 515 w 44758"/>
              <a:gd name="T9" fmla="*/ 23036 h 33357"/>
              <a:gd name="T10" fmla="*/ 1944 w 44758"/>
              <a:gd name="T11" fmla="*/ 30047 h 33357"/>
              <a:gd name="T12" fmla="*/ 4968 w 44758"/>
              <a:gd name="T13" fmla="*/ 32921 h 33357"/>
              <a:gd name="T14" fmla="*/ 7009 w 44758"/>
              <a:gd name="T15" fmla="*/ 33357 h 33357"/>
              <a:gd name="T16" fmla="*/ 11480 w 44758"/>
              <a:gd name="T17" fmla="*/ 31642 h 33357"/>
              <a:gd name="T18" fmla="*/ 22894 w 44758"/>
              <a:gd name="T19" fmla="*/ 19314 h 33357"/>
              <a:gd name="T20" fmla="*/ 31300 w 44758"/>
              <a:gd name="T21" fmla="*/ 16789 h 33357"/>
              <a:gd name="T22" fmla="*/ 39541 w 44758"/>
              <a:gd name="T23" fmla="*/ 13848 h 33357"/>
              <a:gd name="T24" fmla="*/ 44425 w 44758"/>
              <a:gd name="T25" fmla="*/ 6887 h 33357"/>
              <a:gd name="T26" fmla="*/ 40089 w 44758"/>
              <a:gd name="T27" fmla="*/ 125 h 33357"/>
              <a:gd name="T28" fmla="*/ 38958 w 44758"/>
              <a:gd name="T29" fmla="*/ 1 h 33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758" h="33357" extrusionOk="0">
                <a:moveTo>
                  <a:pt x="38958" y="1"/>
                </a:moveTo>
                <a:cubicBezTo>
                  <a:pt x="36691" y="1"/>
                  <a:pt x="34504" y="1448"/>
                  <a:pt x="32879" y="3116"/>
                </a:cubicBezTo>
                <a:cubicBezTo>
                  <a:pt x="30985" y="5076"/>
                  <a:pt x="29490" y="7452"/>
                  <a:pt x="27280" y="9064"/>
                </a:cubicBezTo>
                <a:cubicBezTo>
                  <a:pt x="21864" y="13001"/>
                  <a:pt x="14089" y="11091"/>
                  <a:pt x="7991" y="13865"/>
                </a:cubicBezTo>
                <a:cubicBezTo>
                  <a:pt x="4270" y="15560"/>
                  <a:pt x="1479" y="19082"/>
                  <a:pt x="515" y="23036"/>
                </a:cubicBezTo>
                <a:cubicBezTo>
                  <a:pt x="0" y="25146"/>
                  <a:pt x="615" y="27904"/>
                  <a:pt x="1944" y="30047"/>
                </a:cubicBezTo>
                <a:cubicBezTo>
                  <a:pt x="2725" y="31310"/>
                  <a:pt x="3755" y="32356"/>
                  <a:pt x="4968" y="32921"/>
                </a:cubicBezTo>
                <a:cubicBezTo>
                  <a:pt x="5615" y="33222"/>
                  <a:pt x="6307" y="33357"/>
                  <a:pt x="7009" y="33357"/>
                </a:cubicBezTo>
                <a:cubicBezTo>
                  <a:pt x="8594" y="33357"/>
                  <a:pt x="10225" y="32667"/>
                  <a:pt x="11480" y="31642"/>
                </a:cubicBezTo>
                <a:cubicBezTo>
                  <a:pt x="15916" y="27987"/>
                  <a:pt x="17395" y="21989"/>
                  <a:pt x="22894" y="19314"/>
                </a:cubicBezTo>
                <a:cubicBezTo>
                  <a:pt x="25536" y="18035"/>
                  <a:pt x="28443" y="17437"/>
                  <a:pt x="31300" y="16789"/>
                </a:cubicBezTo>
                <a:cubicBezTo>
                  <a:pt x="34158" y="16141"/>
                  <a:pt x="37065" y="15410"/>
                  <a:pt x="39541" y="13848"/>
                </a:cubicBezTo>
                <a:cubicBezTo>
                  <a:pt x="42033" y="12303"/>
                  <a:pt x="44093" y="9811"/>
                  <a:pt x="44425" y="6887"/>
                </a:cubicBezTo>
                <a:cubicBezTo>
                  <a:pt x="44758" y="3980"/>
                  <a:pt x="42963" y="773"/>
                  <a:pt x="40089" y="125"/>
                </a:cubicBezTo>
                <a:cubicBezTo>
                  <a:pt x="39712" y="40"/>
                  <a:pt x="39334" y="1"/>
                  <a:pt x="38958" y="1"/>
                </a:cubicBezTo>
                <a:close/>
              </a:path>
            </a:pathLst>
          </a:custGeom>
          <a:solidFill>
            <a:srgbClr val="BBE1F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 name="Google Shape;87;p4"/>
          <p:cNvSpPr>
            <a:spLocks/>
          </p:cNvSpPr>
          <p:nvPr/>
        </p:nvSpPr>
        <p:spPr bwMode="auto">
          <a:xfrm flipH="1">
            <a:off x="925513" y="4784725"/>
            <a:ext cx="187325" cy="184150"/>
          </a:xfrm>
          <a:custGeom>
            <a:avLst/>
            <a:gdLst>
              <a:gd name="T0" fmla="*/ 9836 w 13077"/>
              <a:gd name="T1" fmla="*/ 0 h 12835"/>
              <a:gd name="T2" fmla="*/ 9174 w 13077"/>
              <a:gd name="T3" fmla="*/ 96 h 12835"/>
              <a:gd name="T4" fmla="*/ 7473 w 13077"/>
              <a:gd name="T5" fmla="*/ 1797 h 12835"/>
              <a:gd name="T6" fmla="*/ 7340 w 13077"/>
              <a:gd name="T7" fmla="*/ 4399 h 12835"/>
              <a:gd name="T8" fmla="*/ 4738 w 13077"/>
              <a:gd name="T9" fmla="*/ 1964 h 12835"/>
              <a:gd name="T10" fmla="*/ 3258 w 13077"/>
              <a:gd name="T11" fmla="*/ 1682 h 12835"/>
              <a:gd name="T12" fmla="*/ 1302 w 13077"/>
              <a:gd name="T13" fmla="*/ 2297 h 12835"/>
              <a:gd name="T14" fmla="*/ 234 w 13077"/>
              <a:gd name="T15" fmla="*/ 5600 h 12835"/>
              <a:gd name="T16" fmla="*/ 1936 w 13077"/>
              <a:gd name="T17" fmla="*/ 8769 h 12835"/>
              <a:gd name="T18" fmla="*/ 11017 w 13077"/>
              <a:gd name="T19" fmla="*/ 12835 h 12835"/>
              <a:gd name="T20" fmla="*/ 11843 w 13077"/>
              <a:gd name="T21" fmla="*/ 12805 h 12835"/>
              <a:gd name="T22" fmla="*/ 11809 w 13077"/>
              <a:gd name="T23" fmla="*/ 8969 h 12835"/>
              <a:gd name="T24" fmla="*/ 12810 w 13077"/>
              <a:gd name="T25" fmla="*/ 5299 h 12835"/>
              <a:gd name="T26" fmla="*/ 12410 w 13077"/>
              <a:gd name="T27" fmla="*/ 1597 h 12835"/>
              <a:gd name="T28" fmla="*/ 9836 w 13077"/>
              <a:gd name="T29" fmla="*/ 0 h 12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77" h="12835" extrusionOk="0">
                <a:moveTo>
                  <a:pt x="9836" y="0"/>
                </a:moveTo>
                <a:cubicBezTo>
                  <a:pt x="9614" y="0"/>
                  <a:pt x="9392" y="31"/>
                  <a:pt x="9174" y="96"/>
                </a:cubicBezTo>
                <a:cubicBezTo>
                  <a:pt x="8407" y="363"/>
                  <a:pt x="7773" y="1030"/>
                  <a:pt x="7473" y="1797"/>
                </a:cubicBezTo>
                <a:cubicBezTo>
                  <a:pt x="7173" y="2598"/>
                  <a:pt x="7173" y="3565"/>
                  <a:pt x="7340" y="4399"/>
                </a:cubicBezTo>
                <a:cubicBezTo>
                  <a:pt x="6672" y="3365"/>
                  <a:pt x="5838" y="2431"/>
                  <a:pt x="4738" y="1964"/>
                </a:cubicBezTo>
                <a:cubicBezTo>
                  <a:pt x="4275" y="1782"/>
                  <a:pt x="3766" y="1682"/>
                  <a:pt x="3258" y="1682"/>
                </a:cubicBezTo>
                <a:cubicBezTo>
                  <a:pt x="2558" y="1682"/>
                  <a:pt x="1863" y="1872"/>
                  <a:pt x="1302" y="2297"/>
                </a:cubicBezTo>
                <a:cubicBezTo>
                  <a:pt x="335" y="3065"/>
                  <a:pt x="1" y="4399"/>
                  <a:pt x="234" y="5600"/>
                </a:cubicBezTo>
                <a:cubicBezTo>
                  <a:pt x="435" y="6801"/>
                  <a:pt x="1135" y="7868"/>
                  <a:pt x="1936" y="8769"/>
                </a:cubicBezTo>
                <a:cubicBezTo>
                  <a:pt x="4219" y="11330"/>
                  <a:pt x="7616" y="12835"/>
                  <a:pt x="11017" y="12835"/>
                </a:cubicBezTo>
                <a:cubicBezTo>
                  <a:pt x="11292" y="12835"/>
                  <a:pt x="11568" y="12825"/>
                  <a:pt x="11843" y="12805"/>
                </a:cubicBezTo>
                <a:cubicBezTo>
                  <a:pt x="11409" y="11604"/>
                  <a:pt x="11576" y="10270"/>
                  <a:pt x="11809" y="8969"/>
                </a:cubicBezTo>
                <a:cubicBezTo>
                  <a:pt x="12110" y="7768"/>
                  <a:pt x="12577" y="6567"/>
                  <a:pt x="12810" y="5299"/>
                </a:cubicBezTo>
                <a:cubicBezTo>
                  <a:pt x="13077" y="4065"/>
                  <a:pt x="13010" y="2698"/>
                  <a:pt x="12410" y="1597"/>
                </a:cubicBezTo>
                <a:cubicBezTo>
                  <a:pt x="11888" y="663"/>
                  <a:pt x="10869" y="0"/>
                  <a:pt x="9836"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 name="Google Shape;88;p4"/>
          <p:cNvSpPr>
            <a:spLocks/>
          </p:cNvSpPr>
          <p:nvPr/>
        </p:nvSpPr>
        <p:spPr bwMode="auto">
          <a:xfrm flipH="1">
            <a:off x="192088" y="2105025"/>
            <a:ext cx="187325" cy="180975"/>
          </a:xfrm>
          <a:custGeom>
            <a:avLst/>
            <a:gdLst>
              <a:gd name="T0" fmla="*/ 5662 w 7507"/>
              <a:gd name="T1" fmla="*/ 1 h 7269"/>
              <a:gd name="T2" fmla="*/ 5305 w 7507"/>
              <a:gd name="T3" fmla="*/ 50 h 7269"/>
              <a:gd name="T4" fmla="*/ 4304 w 7507"/>
              <a:gd name="T5" fmla="*/ 1017 h 7269"/>
              <a:gd name="T6" fmla="*/ 4237 w 7507"/>
              <a:gd name="T7" fmla="*/ 2485 h 7269"/>
              <a:gd name="T8" fmla="*/ 2736 w 7507"/>
              <a:gd name="T9" fmla="*/ 1117 h 7269"/>
              <a:gd name="T10" fmla="*/ 1858 w 7507"/>
              <a:gd name="T11" fmla="*/ 920 h 7269"/>
              <a:gd name="T12" fmla="*/ 768 w 7507"/>
              <a:gd name="T13" fmla="*/ 1284 h 7269"/>
              <a:gd name="T14" fmla="*/ 134 w 7507"/>
              <a:gd name="T15" fmla="*/ 3152 h 7269"/>
              <a:gd name="T16" fmla="*/ 1102 w 7507"/>
              <a:gd name="T17" fmla="*/ 4953 h 7269"/>
              <a:gd name="T18" fmla="*/ 6354 w 7507"/>
              <a:gd name="T19" fmla="*/ 7268 h 7269"/>
              <a:gd name="T20" fmla="*/ 6772 w 7507"/>
              <a:gd name="T21" fmla="*/ 7255 h 7269"/>
              <a:gd name="T22" fmla="*/ 6806 w 7507"/>
              <a:gd name="T23" fmla="*/ 5154 h 7269"/>
              <a:gd name="T24" fmla="*/ 7406 w 7507"/>
              <a:gd name="T25" fmla="*/ 3019 h 7269"/>
              <a:gd name="T26" fmla="*/ 7139 w 7507"/>
              <a:gd name="T27" fmla="*/ 884 h 7269"/>
              <a:gd name="T28" fmla="*/ 5662 w 7507"/>
              <a:gd name="T29" fmla="*/ 1 h 7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07" h="7269" extrusionOk="0">
                <a:moveTo>
                  <a:pt x="5662" y="1"/>
                </a:moveTo>
                <a:cubicBezTo>
                  <a:pt x="5542" y="1"/>
                  <a:pt x="5423" y="16"/>
                  <a:pt x="5305" y="50"/>
                </a:cubicBezTo>
                <a:cubicBezTo>
                  <a:pt x="4838" y="183"/>
                  <a:pt x="4471" y="584"/>
                  <a:pt x="4304" y="1017"/>
                </a:cubicBezTo>
                <a:cubicBezTo>
                  <a:pt x="4137" y="1451"/>
                  <a:pt x="4137" y="2018"/>
                  <a:pt x="4237" y="2485"/>
                </a:cubicBezTo>
                <a:cubicBezTo>
                  <a:pt x="3837" y="1885"/>
                  <a:pt x="3337" y="1384"/>
                  <a:pt x="2736" y="1117"/>
                </a:cubicBezTo>
                <a:cubicBezTo>
                  <a:pt x="2463" y="988"/>
                  <a:pt x="2158" y="920"/>
                  <a:pt x="1858" y="920"/>
                </a:cubicBezTo>
                <a:cubicBezTo>
                  <a:pt x="1461" y="920"/>
                  <a:pt x="1071" y="1038"/>
                  <a:pt x="768" y="1284"/>
                </a:cubicBezTo>
                <a:cubicBezTo>
                  <a:pt x="234" y="1684"/>
                  <a:pt x="1" y="2485"/>
                  <a:pt x="134" y="3152"/>
                </a:cubicBezTo>
                <a:cubicBezTo>
                  <a:pt x="268" y="3819"/>
                  <a:pt x="635" y="4453"/>
                  <a:pt x="1102" y="4953"/>
                </a:cubicBezTo>
                <a:cubicBezTo>
                  <a:pt x="2411" y="6388"/>
                  <a:pt x="4362" y="7268"/>
                  <a:pt x="6354" y="7268"/>
                </a:cubicBezTo>
                <a:cubicBezTo>
                  <a:pt x="6493" y="7268"/>
                  <a:pt x="6633" y="7264"/>
                  <a:pt x="6772" y="7255"/>
                </a:cubicBezTo>
                <a:cubicBezTo>
                  <a:pt x="6505" y="6521"/>
                  <a:pt x="6606" y="5787"/>
                  <a:pt x="6806" y="5154"/>
                </a:cubicBezTo>
                <a:cubicBezTo>
                  <a:pt x="6972" y="4453"/>
                  <a:pt x="7273" y="3719"/>
                  <a:pt x="7406" y="3019"/>
                </a:cubicBezTo>
                <a:cubicBezTo>
                  <a:pt x="7506" y="2318"/>
                  <a:pt x="7506" y="1518"/>
                  <a:pt x="7139" y="884"/>
                </a:cubicBezTo>
                <a:cubicBezTo>
                  <a:pt x="6834" y="384"/>
                  <a:pt x="6252" y="1"/>
                  <a:pt x="5662" y="1"/>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 name="Google Shape;89;p4"/>
          <p:cNvSpPr>
            <a:spLocks/>
          </p:cNvSpPr>
          <p:nvPr/>
        </p:nvSpPr>
        <p:spPr bwMode="auto">
          <a:xfrm>
            <a:off x="7778750" y="4716463"/>
            <a:ext cx="327025" cy="320675"/>
          </a:xfrm>
          <a:custGeom>
            <a:avLst/>
            <a:gdLst>
              <a:gd name="T0" fmla="*/ 3220 w 13043"/>
              <a:gd name="T1" fmla="*/ 0 h 12862"/>
              <a:gd name="T2" fmla="*/ 667 w 13043"/>
              <a:gd name="T3" fmla="*/ 1597 h 12862"/>
              <a:gd name="T4" fmla="*/ 234 w 13043"/>
              <a:gd name="T5" fmla="*/ 5333 h 12862"/>
              <a:gd name="T6" fmla="*/ 1234 w 13043"/>
              <a:gd name="T7" fmla="*/ 9002 h 12862"/>
              <a:gd name="T8" fmla="*/ 1201 w 13043"/>
              <a:gd name="T9" fmla="*/ 12838 h 12862"/>
              <a:gd name="T10" fmla="*/ 1937 w 13043"/>
              <a:gd name="T11" fmla="*/ 12861 h 12862"/>
              <a:gd name="T12" fmla="*/ 11108 w 13043"/>
              <a:gd name="T13" fmla="*/ 8768 h 12862"/>
              <a:gd name="T14" fmla="*/ 12843 w 13043"/>
              <a:gd name="T15" fmla="*/ 5599 h 12862"/>
              <a:gd name="T16" fmla="*/ 11742 w 13043"/>
              <a:gd name="T17" fmla="*/ 2330 h 12862"/>
              <a:gd name="T18" fmla="*/ 9808 w 13043"/>
              <a:gd name="T19" fmla="*/ 1690 h 12862"/>
              <a:gd name="T20" fmla="*/ 8340 w 13043"/>
              <a:gd name="T21" fmla="*/ 1997 h 12862"/>
              <a:gd name="T22" fmla="*/ 5704 w 13043"/>
              <a:gd name="T23" fmla="*/ 4399 h 12862"/>
              <a:gd name="T24" fmla="*/ 5571 w 13043"/>
              <a:gd name="T25" fmla="*/ 1830 h 12862"/>
              <a:gd name="T26" fmla="*/ 3870 w 13043"/>
              <a:gd name="T27" fmla="*/ 96 h 12862"/>
              <a:gd name="T28" fmla="*/ 3220 w 13043"/>
              <a:gd name="T29" fmla="*/ 0 h 12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43" h="12862" extrusionOk="0">
                <a:moveTo>
                  <a:pt x="3220" y="0"/>
                </a:moveTo>
                <a:cubicBezTo>
                  <a:pt x="2199" y="0"/>
                  <a:pt x="1162" y="663"/>
                  <a:pt x="667" y="1597"/>
                </a:cubicBezTo>
                <a:cubicBezTo>
                  <a:pt x="34" y="2697"/>
                  <a:pt x="0" y="4065"/>
                  <a:pt x="234" y="5333"/>
                </a:cubicBezTo>
                <a:cubicBezTo>
                  <a:pt x="501" y="6567"/>
                  <a:pt x="934" y="7768"/>
                  <a:pt x="1234" y="9002"/>
                </a:cubicBezTo>
                <a:cubicBezTo>
                  <a:pt x="1501" y="10269"/>
                  <a:pt x="1601" y="11604"/>
                  <a:pt x="1201" y="12838"/>
                </a:cubicBezTo>
                <a:cubicBezTo>
                  <a:pt x="1446" y="12854"/>
                  <a:pt x="1691" y="12861"/>
                  <a:pt x="1937" y="12861"/>
                </a:cubicBezTo>
                <a:cubicBezTo>
                  <a:pt x="5372" y="12861"/>
                  <a:pt x="8836" y="11352"/>
                  <a:pt x="11108" y="8768"/>
                </a:cubicBezTo>
                <a:cubicBezTo>
                  <a:pt x="11909" y="7868"/>
                  <a:pt x="12609" y="6834"/>
                  <a:pt x="12843" y="5599"/>
                </a:cubicBezTo>
                <a:cubicBezTo>
                  <a:pt x="13043" y="4399"/>
                  <a:pt x="12709" y="3064"/>
                  <a:pt x="11742" y="2330"/>
                </a:cubicBezTo>
                <a:cubicBezTo>
                  <a:pt x="11185" y="1889"/>
                  <a:pt x="10496" y="1690"/>
                  <a:pt x="9808" y="1690"/>
                </a:cubicBezTo>
                <a:cubicBezTo>
                  <a:pt x="9300" y="1690"/>
                  <a:pt x="8793" y="1799"/>
                  <a:pt x="8340" y="1997"/>
                </a:cubicBezTo>
                <a:cubicBezTo>
                  <a:pt x="7205" y="2431"/>
                  <a:pt x="6371" y="3365"/>
                  <a:pt x="5704" y="4399"/>
                </a:cubicBezTo>
                <a:cubicBezTo>
                  <a:pt x="5871" y="3565"/>
                  <a:pt x="5871" y="2597"/>
                  <a:pt x="5571" y="1830"/>
                </a:cubicBezTo>
                <a:cubicBezTo>
                  <a:pt x="5271" y="1030"/>
                  <a:pt x="4670" y="362"/>
                  <a:pt x="3870" y="96"/>
                </a:cubicBezTo>
                <a:cubicBezTo>
                  <a:pt x="3658" y="31"/>
                  <a:pt x="3439" y="0"/>
                  <a:pt x="3220"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8" name="Google Shape;90;p4"/>
          <p:cNvGrpSpPr>
            <a:grpSpLocks/>
          </p:cNvGrpSpPr>
          <p:nvPr/>
        </p:nvGrpSpPr>
        <p:grpSpPr bwMode="auto">
          <a:xfrm rot="18340472" flipH="1">
            <a:off x="8374856" y="3583782"/>
            <a:ext cx="1236663" cy="1625600"/>
            <a:chOff x="1324450" y="3346550"/>
            <a:chExt cx="974050" cy="1279575"/>
          </a:xfrm>
        </p:grpSpPr>
        <p:sp>
          <p:nvSpPr>
            <p:cNvPr id="9" name="Google Shape;91;p4"/>
            <p:cNvSpPr>
              <a:spLocks/>
            </p:cNvSpPr>
            <p:nvPr/>
          </p:nvSpPr>
          <p:spPr bwMode="auto">
            <a:xfrm>
              <a:off x="1590475" y="3463500"/>
              <a:ext cx="243275" cy="283825"/>
            </a:xfrm>
            <a:custGeom>
              <a:avLst/>
              <a:gdLst>
                <a:gd name="T0" fmla="*/ 5113 w 9731"/>
                <a:gd name="T1" fmla="*/ 1 h 11353"/>
                <a:gd name="T2" fmla="*/ 4871 w 9731"/>
                <a:gd name="T3" fmla="*/ 11 h 11353"/>
                <a:gd name="T4" fmla="*/ 7506 w 9731"/>
                <a:gd name="T5" fmla="*/ 11352 h 11353"/>
                <a:gd name="T6" fmla="*/ 5113 w 9731"/>
                <a:gd name="T7" fmla="*/ 1 h 11353"/>
              </a:gdLst>
              <a:ahLst/>
              <a:cxnLst>
                <a:cxn ang="0">
                  <a:pos x="T0" y="T1"/>
                </a:cxn>
                <a:cxn ang="0">
                  <a:pos x="T2" y="T3"/>
                </a:cxn>
                <a:cxn ang="0">
                  <a:pos x="T4" y="T5"/>
                </a:cxn>
                <a:cxn ang="0">
                  <a:pos x="T6" y="T7"/>
                </a:cxn>
              </a:cxnLst>
              <a:rect l="0" t="0" r="r" b="b"/>
              <a:pathLst>
                <a:path w="9731" h="11353" extrusionOk="0">
                  <a:moveTo>
                    <a:pt x="5113" y="1"/>
                  </a:moveTo>
                  <a:cubicBezTo>
                    <a:pt x="5034" y="1"/>
                    <a:pt x="4953" y="4"/>
                    <a:pt x="4871" y="11"/>
                  </a:cubicBezTo>
                  <a:cubicBezTo>
                    <a:pt x="0" y="378"/>
                    <a:pt x="7506" y="11352"/>
                    <a:pt x="7506" y="11352"/>
                  </a:cubicBezTo>
                  <a:cubicBezTo>
                    <a:pt x="7506" y="11352"/>
                    <a:pt x="9731" y="1"/>
                    <a:pt x="5113"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 name="Google Shape;92;p4"/>
            <p:cNvSpPr>
              <a:spLocks/>
            </p:cNvSpPr>
            <p:nvPr/>
          </p:nvSpPr>
          <p:spPr bwMode="auto">
            <a:xfrm>
              <a:off x="1749200" y="3608725"/>
              <a:ext cx="242425" cy="290375"/>
            </a:xfrm>
            <a:custGeom>
              <a:avLst/>
              <a:gdLst>
                <a:gd name="T0" fmla="*/ 4613 w 9697"/>
                <a:gd name="T1" fmla="*/ 0 h 11615"/>
                <a:gd name="T2" fmla="*/ 5693 w 9697"/>
                <a:gd name="T3" fmla="*/ 11614 h 11615"/>
                <a:gd name="T4" fmla="*/ 4793 w 9697"/>
                <a:gd name="T5" fmla="*/ 6 h 11615"/>
                <a:gd name="T6" fmla="*/ 4613 w 9697"/>
                <a:gd name="T7" fmla="*/ 0 h 11615"/>
              </a:gdLst>
              <a:ahLst/>
              <a:cxnLst>
                <a:cxn ang="0">
                  <a:pos x="T0" y="T1"/>
                </a:cxn>
                <a:cxn ang="0">
                  <a:pos x="T2" y="T3"/>
                </a:cxn>
                <a:cxn ang="0">
                  <a:pos x="T4" y="T5"/>
                </a:cxn>
                <a:cxn ang="0">
                  <a:pos x="T6" y="T7"/>
                </a:cxn>
              </a:cxnLst>
              <a:rect l="0" t="0" r="r" b="b"/>
              <a:pathLst>
                <a:path w="9697" h="11615" extrusionOk="0">
                  <a:moveTo>
                    <a:pt x="4613" y="0"/>
                  </a:moveTo>
                  <a:cubicBezTo>
                    <a:pt x="0" y="0"/>
                    <a:pt x="5693" y="11614"/>
                    <a:pt x="5693" y="11614"/>
                  </a:cubicBezTo>
                  <a:cubicBezTo>
                    <a:pt x="5693" y="11614"/>
                    <a:pt x="9696" y="373"/>
                    <a:pt x="4793" y="6"/>
                  </a:cubicBezTo>
                  <a:cubicBezTo>
                    <a:pt x="4731" y="2"/>
                    <a:pt x="4671" y="0"/>
                    <a:pt x="4613"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 name="Google Shape;93;p4"/>
            <p:cNvSpPr>
              <a:spLocks/>
            </p:cNvSpPr>
            <p:nvPr/>
          </p:nvSpPr>
          <p:spPr bwMode="auto">
            <a:xfrm>
              <a:off x="1903575" y="3725100"/>
              <a:ext cx="228150" cy="290750"/>
            </a:xfrm>
            <a:custGeom>
              <a:avLst/>
              <a:gdLst>
                <a:gd name="T0" fmla="*/ 3714 w 9126"/>
                <a:gd name="T1" fmla="*/ 0 h 11630"/>
                <a:gd name="T2" fmla="*/ 2654 w 9126"/>
                <a:gd name="T3" fmla="*/ 11629 h 11630"/>
                <a:gd name="T4" fmla="*/ 4422 w 9126"/>
                <a:gd name="T5" fmla="*/ 121 h 11630"/>
                <a:gd name="T6" fmla="*/ 3714 w 9126"/>
                <a:gd name="T7" fmla="*/ 0 h 11630"/>
              </a:gdLst>
              <a:ahLst/>
              <a:cxnLst>
                <a:cxn ang="0">
                  <a:pos x="T0" y="T1"/>
                </a:cxn>
                <a:cxn ang="0">
                  <a:pos x="T2" y="T3"/>
                </a:cxn>
                <a:cxn ang="0">
                  <a:pos x="T4" y="T5"/>
                </a:cxn>
                <a:cxn ang="0">
                  <a:pos x="T6" y="T7"/>
                </a:cxn>
              </a:cxnLst>
              <a:rect l="0" t="0" r="r" b="b"/>
              <a:pathLst>
                <a:path w="9126" h="11630" extrusionOk="0">
                  <a:moveTo>
                    <a:pt x="3714" y="0"/>
                  </a:moveTo>
                  <a:cubicBezTo>
                    <a:pt x="0" y="0"/>
                    <a:pt x="2654" y="11629"/>
                    <a:pt x="2654" y="11629"/>
                  </a:cubicBezTo>
                  <a:cubicBezTo>
                    <a:pt x="2654" y="11629"/>
                    <a:pt x="9125" y="1622"/>
                    <a:pt x="4422" y="121"/>
                  </a:cubicBezTo>
                  <a:cubicBezTo>
                    <a:pt x="4164" y="39"/>
                    <a:pt x="3928" y="0"/>
                    <a:pt x="371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 name="Google Shape;94;p4"/>
            <p:cNvSpPr>
              <a:spLocks/>
            </p:cNvSpPr>
            <p:nvPr/>
          </p:nvSpPr>
          <p:spPr bwMode="auto">
            <a:xfrm>
              <a:off x="2026150" y="3841500"/>
              <a:ext cx="215650" cy="281075"/>
            </a:xfrm>
            <a:custGeom>
              <a:avLst/>
              <a:gdLst>
                <a:gd name="T0" fmla="*/ 3334 w 8626"/>
                <a:gd name="T1" fmla="*/ 0 h 11243"/>
                <a:gd name="T2" fmla="*/ 453 w 8626"/>
                <a:gd name="T3" fmla="*/ 11243 h 11243"/>
                <a:gd name="T4" fmla="*/ 4289 w 8626"/>
                <a:gd name="T5" fmla="*/ 268 h 11243"/>
                <a:gd name="T6" fmla="*/ 3334 w 8626"/>
                <a:gd name="T7" fmla="*/ 0 h 11243"/>
              </a:gdLst>
              <a:ahLst/>
              <a:cxnLst>
                <a:cxn ang="0">
                  <a:pos x="T0" y="T1"/>
                </a:cxn>
                <a:cxn ang="0">
                  <a:pos x="T2" y="T3"/>
                </a:cxn>
                <a:cxn ang="0">
                  <a:pos x="T4" y="T5"/>
                </a:cxn>
                <a:cxn ang="0">
                  <a:pos x="T6" y="T7"/>
                </a:cxn>
              </a:cxnLst>
              <a:rect l="0" t="0" r="r" b="b"/>
              <a:pathLst>
                <a:path w="8626" h="11243" extrusionOk="0">
                  <a:moveTo>
                    <a:pt x="3334" y="0"/>
                  </a:moveTo>
                  <a:cubicBezTo>
                    <a:pt x="1" y="0"/>
                    <a:pt x="453" y="11243"/>
                    <a:pt x="453" y="11243"/>
                  </a:cubicBezTo>
                  <a:cubicBezTo>
                    <a:pt x="453" y="11243"/>
                    <a:pt x="8625" y="2570"/>
                    <a:pt x="4289" y="268"/>
                  </a:cubicBezTo>
                  <a:cubicBezTo>
                    <a:pt x="3940" y="85"/>
                    <a:pt x="3623" y="0"/>
                    <a:pt x="3334"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 name="Google Shape;95;p4"/>
            <p:cNvSpPr>
              <a:spLocks/>
            </p:cNvSpPr>
            <p:nvPr/>
          </p:nvSpPr>
          <p:spPr bwMode="auto">
            <a:xfrm>
              <a:off x="2093450" y="4010475"/>
              <a:ext cx="173375" cy="224700"/>
            </a:xfrm>
            <a:custGeom>
              <a:avLst/>
              <a:gdLst>
                <a:gd name="T0" fmla="*/ 2668 w 6935"/>
                <a:gd name="T1" fmla="*/ 1 h 8988"/>
                <a:gd name="T2" fmla="*/ 396 w 6935"/>
                <a:gd name="T3" fmla="*/ 8987 h 8988"/>
                <a:gd name="T4" fmla="*/ 3432 w 6935"/>
                <a:gd name="T5" fmla="*/ 214 h 8988"/>
                <a:gd name="T6" fmla="*/ 2668 w 6935"/>
                <a:gd name="T7" fmla="*/ 1 h 8988"/>
              </a:gdLst>
              <a:ahLst/>
              <a:cxnLst>
                <a:cxn ang="0">
                  <a:pos x="T0" y="T1"/>
                </a:cxn>
                <a:cxn ang="0">
                  <a:pos x="T2" y="T3"/>
                </a:cxn>
                <a:cxn ang="0">
                  <a:pos x="T4" y="T5"/>
                </a:cxn>
                <a:cxn ang="0">
                  <a:pos x="T6" y="T7"/>
                </a:cxn>
              </a:cxnLst>
              <a:rect l="0" t="0" r="r" b="b"/>
              <a:pathLst>
                <a:path w="6935" h="8988" extrusionOk="0">
                  <a:moveTo>
                    <a:pt x="2668" y="1"/>
                  </a:moveTo>
                  <a:cubicBezTo>
                    <a:pt x="0" y="1"/>
                    <a:pt x="396" y="8987"/>
                    <a:pt x="396" y="8987"/>
                  </a:cubicBezTo>
                  <a:cubicBezTo>
                    <a:pt x="396" y="8987"/>
                    <a:pt x="6934" y="2049"/>
                    <a:pt x="3432" y="214"/>
                  </a:cubicBezTo>
                  <a:cubicBezTo>
                    <a:pt x="3153" y="68"/>
                    <a:pt x="2899" y="1"/>
                    <a:pt x="266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96;p4"/>
            <p:cNvSpPr>
              <a:spLocks/>
            </p:cNvSpPr>
            <p:nvPr/>
          </p:nvSpPr>
          <p:spPr bwMode="auto">
            <a:xfrm>
              <a:off x="2147125" y="4158450"/>
              <a:ext cx="136375" cy="177625"/>
            </a:xfrm>
            <a:custGeom>
              <a:avLst/>
              <a:gdLst>
                <a:gd name="T0" fmla="*/ 2120 w 5455"/>
                <a:gd name="T1" fmla="*/ 1 h 7105"/>
                <a:gd name="T2" fmla="*/ 284 w 5455"/>
                <a:gd name="T3" fmla="*/ 7104 h 7105"/>
                <a:gd name="T4" fmla="*/ 2719 w 5455"/>
                <a:gd name="T5" fmla="*/ 166 h 7105"/>
                <a:gd name="T6" fmla="*/ 2120 w 5455"/>
                <a:gd name="T7" fmla="*/ 1 h 7105"/>
              </a:gdLst>
              <a:ahLst/>
              <a:cxnLst>
                <a:cxn ang="0">
                  <a:pos x="T0" y="T1"/>
                </a:cxn>
                <a:cxn ang="0">
                  <a:pos x="T2" y="T3"/>
                </a:cxn>
                <a:cxn ang="0">
                  <a:pos x="T4" y="T5"/>
                </a:cxn>
                <a:cxn ang="0">
                  <a:pos x="T6" y="T7"/>
                </a:cxn>
              </a:cxnLst>
              <a:rect l="0" t="0" r="r" b="b"/>
              <a:pathLst>
                <a:path w="5455" h="7105" extrusionOk="0">
                  <a:moveTo>
                    <a:pt x="2120" y="1"/>
                  </a:moveTo>
                  <a:cubicBezTo>
                    <a:pt x="1" y="1"/>
                    <a:pt x="284" y="7104"/>
                    <a:pt x="284" y="7104"/>
                  </a:cubicBezTo>
                  <a:cubicBezTo>
                    <a:pt x="284" y="7104"/>
                    <a:pt x="5454" y="1634"/>
                    <a:pt x="2719" y="166"/>
                  </a:cubicBezTo>
                  <a:cubicBezTo>
                    <a:pt x="2501" y="53"/>
                    <a:pt x="2301" y="1"/>
                    <a:pt x="2120"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 name="Google Shape;97;p4"/>
            <p:cNvSpPr>
              <a:spLocks/>
            </p:cNvSpPr>
            <p:nvPr/>
          </p:nvSpPr>
          <p:spPr bwMode="auto">
            <a:xfrm>
              <a:off x="1511000" y="3639075"/>
              <a:ext cx="295475" cy="147500"/>
            </a:xfrm>
            <a:custGeom>
              <a:avLst/>
              <a:gdLst>
                <a:gd name="T0" fmla="*/ 2745 w 11819"/>
                <a:gd name="T1" fmla="*/ 0 h 5900"/>
                <a:gd name="T2" fmla="*/ 1111 w 11819"/>
                <a:gd name="T3" fmla="*/ 1360 h 5900"/>
                <a:gd name="T4" fmla="*/ 11486 w 11819"/>
                <a:gd name="T5" fmla="*/ 5900 h 5900"/>
                <a:gd name="T6" fmla="*/ 11819 w 11819"/>
                <a:gd name="T7" fmla="*/ 5897 h 5900"/>
                <a:gd name="T8" fmla="*/ 2745 w 11819"/>
                <a:gd name="T9" fmla="*/ 0 h 5900"/>
              </a:gdLst>
              <a:ahLst/>
              <a:cxnLst>
                <a:cxn ang="0">
                  <a:pos x="T0" y="T1"/>
                </a:cxn>
                <a:cxn ang="0">
                  <a:pos x="T2" y="T3"/>
                </a:cxn>
                <a:cxn ang="0">
                  <a:pos x="T4" y="T5"/>
                </a:cxn>
                <a:cxn ang="0">
                  <a:pos x="T6" y="T7"/>
                </a:cxn>
                <a:cxn ang="0">
                  <a:pos x="T8" y="T9"/>
                </a:cxn>
              </a:cxnLst>
              <a:rect l="0" t="0" r="r" b="b"/>
              <a:pathLst>
                <a:path w="11819" h="5900" extrusionOk="0">
                  <a:moveTo>
                    <a:pt x="2745" y="0"/>
                  </a:moveTo>
                  <a:cubicBezTo>
                    <a:pt x="1958" y="0"/>
                    <a:pt x="1363" y="387"/>
                    <a:pt x="1111" y="1360"/>
                  </a:cubicBezTo>
                  <a:cubicBezTo>
                    <a:pt x="0" y="5683"/>
                    <a:pt x="9562" y="5900"/>
                    <a:pt x="11486" y="5900"/>
                  </a:cubicBezTo>
                  <a:cubicBezTo>
                    <a:pt x="11700" y="5900"/>
                    <a:pt x="11819" y="5897"/>
                    <a:pt x="11819" y="5897"/>
                  </a:cubicBezTo>
                  <a:cubicBezTo>
                    <a:pt x="11819" y="5897"/>
                    <a:pt x="5816" y="0"/>
                    <a:pt x="274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98;p4"/>
            <p:cNvSpPr>
              <a:spLocks/>
            </p:cNvSpPr>
            <p:nvPr/>
          </p:nvSpPr>
          <p:spPr bwMode="auto">
            <a:xfrm>
              <a:off x="1624675" y="3791100"/>
              <a:ext cx="298550" cy="158025"/>
            </a:xfrm>
            <a:custGeom>
              <a:avLst/>
              <a:gdLst>
                <a:gd name="T0" fmla="*/ 3045 w 11942"/>
                <a:gd name="T1" fmla="*/ 1 h 6321"/>
                <a:gd name="T2" fmla="*/ 1468 w 11942"/>
                <a:gd name="T3" fmla="*/ 1284 h 6321"/>
                <a:gd name="T4" fmla="*/ 11942 w 11942"/>
                <a:gd name="T5" fmla="*/ 6321 h 6321"/>
                <a:gd name="T6" fmla="*/ 3045 w 11942"/>
                <a:gd name="T7" fmla="*/ 1 h 6321"/>
              </a:gdLst>
              <a:ahLst/>
              <a:cxnLst>
                <a:cxn ang="0">
                  <a:pos x="T0" y="T1"/>
                </a:cxn>
                <a:cxn ang="0">
                  <a:pos x="T2" y="T3"/>
                </a:cxn>
                <a:cxn ang="0">
                  <a:pos x="T4" y="T5"/>
                </a:cxn>
                <a:cxn ang="0">
                  <a:pos x="T6" y="T7"/>
                </a:cxn>
              </a:cxnLst>
              <a:rect l="0" t="0" r="r" b="b"/>
              <a:pathLst>
                <a:path w="11942" h="6321" extrusionOk="0">
                  <a:moveTo>
                    <a:pt x="3045" y="1"/>
                  </a:moveTo>
                  <a:cubicBezTo>
                    <a:pt x="2313" y="1"/>
                    <a:pt x="1747" y="369"/>
                    <a:pt x="1468" y="1284"/>
                  </a:cubicBezTo>
                  <a:cubicBezTo>
                    <a:pt x="0" y="5987"/>
                    <a:pt x="11942" y="6321"/>
                    <a:pt x="11942" y="6321"/>
                  </a:cubicBezTo>
                  <a:cubicBezTo>
                    <a:pt x="11942" y="6321"/>
                    <a:pt x="6076" y="1"/>
                    <a:pt x="3045"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 name="Google Shape;99;p4"/>
            <p:cNvSpPr>
              <a:spLocks/>
            </p:cNvSpPr>
            <p:nvPr/>
          </p:nvSpPr>
          <p:spPr bwMode="auto">
            <a:xfrm>
              <a:off x="1703850" y="3945525"/>
              <a:ext cx="287775" cy="119525"/>
            </a:xfrm>
            <a:custGeom>
              <a:avLst/>
              <a:gdLst>
                <a:gd name="T0" fmla="*/ 2065 w 11511"/>
                <a:gd name="T1" fmla="*/ 0 h 4781"/>
                <a:gd name="T2" fmla="*/ 169 w 11511"/>
                <a:gd name="T3" fmla="*/ 1678 h 4781"/>
                <a:gd name="T4" fmla="*/ 5773 w 11511"/>
                <a:gd name="T5" fmla="*/ 4780 h 4781"/>
                <a:gd name="T6" fmla="*/ 11510 w 11511"/>
                <a:gd name="T7" fmla="*/ 4180 h 4781"/>
                <a:gd name="T8" fmla="*/ 2065 w 11511"/>
                <a:gd name="T9" fmla="*/ 0 h 4781"/>
              </a:gdLst>
              <a:ahLst/>
              <a:cxnLst>
                <a:cxn ang="0">
                  <a:pos x="T0" y="T1"/>
                </a:cxn>
                <a:cxn ang="0">
                  <a:pos x="T2" y="T3"/>
                </a:cxn>
                <a:cxn ang="0">
                  <a:pos x="T4" y="T5"/>
                </a:cxn>
                <a:cxn ang="0">
                  <a:pos x="T6" y="T7"/>
                </a:cxn>
                <a:cxn ang="0">
                  <a:pos x="T8" y="T9"/>
                </a:cxn>
              </a:cxnLst>
              <a:rect l="0" t="0" r="r" b="b"/>
              <a:pathLst>
                <a:path w="11511" h="4781" extrusionOk="0">
                  <a:moveTo>
                    <a:pt x="2065" y="0"/>
                  </a:moveTo>
                  <a:cubicBezTo>
                    <a:pt x="995" y="0"/>
                    <a:pt x="252" y="458"/>
                    <a:pt x="169" y="1678"/>
                  </a:cubicBezTo>
                  <a:cubicBezTo>
                    <a:pt x="1" y="4163"/>
                    <a:pt x="2876" y="4780"/>
                    <a:pt x="5773" y="4780"/>
                  </a:cubicBezTo>
                  <a:cubicBezTo>
                    <a:pt x="8631" y="4780"/>
                    <a:pt x="11510" y="4180"/>
                    <a:pt x="11510" y="4180"/>
                  </a:cubicBezTo>
                  <a:cubicBezTo>
                    <a:pt x="11510" y="4180"/>
                    <a:pt x="5297" y="0"/>
                    <a:pt x="206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0;p4"/>
            <p:cNvSpPr>
              <a:spLocks/>
            </p:cNvSpPr>
            <p:nvPr/>
          </p:nvSpPr>
          <p:spPr bwMode="auto">
            <a:xfrm>
              <a:off x="1760025" y="4087225"/>
              <a:ext cx="295800" cy="109250"/>
            </a:xfrm>
            <a:custGeom>
              <a:avLst/>
              <a:gdLst>
                <a:gd name="T0" fmla="*/ 2678 w 11832"/>
                <a:gd name="T1" fmla="*/ 1 h 4370"/>
                <a:gd name="T2" fmla="*/ 190 w 11832"/>
                <a:gd name="T3" fmla="*/ 2081 h 4370"/>
                <a:gd name="T4" fmla="*/ 3762 w 11832"/>
                <a:gd name="T5" fmla="*/ 4369 h 4370"/>
                <a:gd name="T6" fmla="*/ 11832 w 11832"/>
                <a:gd name="T7" fmla="*/ 2481 h 4370"/>
                <a:gd name="T8" fmla="*/ 2678 w 11832"/>
                <a:gd name="T9" fmla="*/ 1 h 4370"/>
              </a:gdLst>
              <a:ahLst/>
              <a:cxnLst>
                <a:cxn ang="0">
                  <a:pos x="T0" y="T1"/>
                </a:cxn>
                <a:cxn ang="0">
                  <a:pos x="T2" y="T3"/>
                </a:cxn>
                <a:cxn ang="0">
                  <a:pos x="T4" y="T5"/>
                </a:cxn>
                <a:cxn ang="0">
                  <a:pos x="T6" y="T7"/>
                </a:cxn>
                <a:cxn ang="0">
                  <a:pos x="T8" y="T9"/>
                </a:cxn>
              </a:cxnLst>
              <a:rect l="0" t="0" r="r" b="b"/>
              <a:pathLst>
                <a:path w="11832" h="4370" extrusionOk="0">
                  <a:moveTo>
                    <a:pt x="2678" y="1"/>
                  </a:moveTo>
                  <a:cubicBezTo>
                    <a:pt x="1094" y="1"/>
                    <a:pt x="0" y="531"/>
                    <a:pt x="190" y="2081"/>
                  </a:cubicBezTo>
                  <a:cubicBezTo>
                    <a:pt x="390" y="3810"/>
                    <a:pt x="1896" y="4369"/>
                    <a:pt x="3762" y="4369"/>
                  </a:cubicBezTo>
                  <a:cubicBezTo>
                    <a:pt x="7189" y="4369"/>
                    <a:pt x="11832" y="2481"/>
                    <a:pt x="11832" y="2481"/>
                  </a:cubicBezTo>
                  <a:cubicBezTo>
                    <a:pt x="11832" y="2481"/>
                    <a:pt x="6106" y="1"/>
                    <a:pt x="267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 name="Google Shape;101;p4"/>
            <p:cNvSpPr>
              <a:spLocks/>
            </p:cNvSpPr>
            <p:nvPr/>
          </p:nvSpPr>
          <p:spPr bwMode="auto">
            <a:xfrm>
              <a:off x="1879225" y="4205975"/>
              <a:ext cx="235825" cy="87325"/>
            </a:xfrm>
            <a:custGeom>
              <a:avLst/>
              <a:gdLst>
                <a:gd name="T0" fmla="*/ 2124 w 9433"/>
                <a:gd name="T1" fmla="*/ 1 h 3493"/>
                <a:gd name="T2" fmla="*/ 159 w 9433"/>
                <a:gd name="T3" fmla="*/ 1667 h 3493"/>
                <a:gd name="T4" fmla="*/ 3008 w 9433"/>
                <a:gd name="T5" fmla="*/ 3493 h 3493"/>
                <a:gd name="T6" fmla="*/ 9432 w 9433"/>
                <a:gd name="T7" fmla="*/ 2001 h 3493"/>
                <a:gd name="T8" fmla="*/ 2124 w 9433"/>
                <a:gd name="T9" fmla="*/ 1 h 3493"/>
              </a:gdLst>
              <a:ahLst/>
              <a:cxnLst>
                <a:cxn ang="0">
                  <a:pos x="T0" y="T1"/>
                </a:cxn>
                <a:cxn ang="0">
                  <a:pos x="T2" y="T3"/>
                </a:cxn>
                <a:cxn ang="0">
                  <a:pos x="T4" y="T5"/>
                </a:cxn>
                <a:cxn ang="0">
                  <a:pos x="T6" y="T7"/>
                </a:cxn>
                <a:cxn ang="0">
                  <a:pos x="T8" y="T9"/>
                </a:cxn>
              </a:cxnLst>
              <a:rect l="0" t="0" r="r" b="b"/>
              <a:pathLst>
                <a:path w="9433" h="3493" extrusionOk="0">
                  <a:moveTo>
                    <a:pt x="2124" y="1"/>
                  </a:moveTo>
                  <a:cubicBezTo>
                    <a:pt x="866" y="1"/>
                    <a:pt x="1" y="426"/>
                    <a:pt x="159" y="1667"/>
                  </a:cubicBezTo>
                  <a:cubicBezTo>
                    <a:pt x="312" y="3047"/>
                    <a:pt x="1516" y="3493"/>
                    <a:pt x="3008" y="3493"/>
                  </a:cubicBezTo>
                  <a:cubicBezTo>
                    <a:pt x="5737" y="3493"/>
                    <a:pt x="9432" y="2001"/>
                    <a:pt x="9432" y="2001"/>
                  </a:cubicBezTo>
                  <a:cubicBezTo>
                    <a:pt x="9432" y="2001"/>
                    <a:pt x="4853" y="1"/>
                    <a:pt x="2124"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02;p4"/>
            <p:cNvSpPr>
              <a:spLocks/>
            </p:cNvSpPr>
            <p:nvPr/>
          </p:nvSpPr>
          <p:spPr bwMode="auto">
            <a:xfrm>
              <a:off x="1986600" y="4299800"/>
              <a:ext cx="181800" cy="72850"/>
            </a:xfrm>
            <a:custGeom>
              <a:avLst/>
              <a:gdLst>
                <a:gd name="T0" fmla="*/ 1292 w 7272"/>
                <a:gd name="T1" fmla="*/ 0 h 2914"/>
                <a:gd name="T2" fmla="*/ 0 w 7272"/>
                <a:gd name="T3" fmla="*/ 1150 h 2914"/>
                <a:gd name="T4" fmla="*/ 2977 w 7272"/>
                <a:gd name="T5" fmla="*/ 2914 h 2914"/>
                <a:gd name="T6" fmla="*/ 7272 w 7272"/>
                <a:gd name="T7" fmla="*/ 2284 h 2914"/>
                <a:gd name="T8" fmla="*/ 1292 w 7272"/>
                <a:gd name="T9" fmla="*/ 0 h 2914"/>
              </a:gdLst>
              <a:ahLst/>
              <a:cxnLst>
                <a:cxn ang="0">
                  <a:pos x="T0" y="T1"/>
                </a:cxn>
                <a:cxn ang="0">
                  <a:pos x="T2" y="T3"/>
                </a:cxn>
                <a:cxn ang="0">
                  <a:pos x="T4" y="T5"/>
                </a:cxn>
                <a:cxn ang="0">
                  <a:pos x="T6" y="T7"/>
                </a:cxn>
                <a:cxn ang="0">
                  <a:pos x="T8" y="T9"/>
                </a:cxn>
              </a:cxnLst>
              <a:rect l="0" t="0" r="r" b="b"/>
              <a:pathLst>
                <a:path w="7272" h="2914" extrusionOk="0">
                  <a:moveTo>
                    <a:pt x="1292" y="0"/>
                  </a:moveTo>
                  <a:cubicBezTo>
                    <a:pt x="525" y="0"/>
                    <a:pt x="0" y="308"/>
                    <a:pt x="0" y="1150"/>
                  </a:cubicBezTo>
                  <a:cubicBezTo>
                    <a:pt x="0" y="2527"/>
                    <a:pt x="1403" y="2914"/>
                    <a:pt x="2977" y="2914"/>
                  </a:cubicBezTo>
                  <a:cubicBezTo>
                    <a:pt x="4985" y="2914"/>
                    <a:pt x="7272" y="2284"/>
                    <a:pt x="7272" y="2284"/>
                  </a:cubicBezTo>
                  <a:cubicBezTo>
                    <a:pt x="7272" y="2284"/>
                    <a:pt x="3382" y="0"/>
                    <a:pt x="1292"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 name="Google Shape;103;p4"/>
            <p:cNvSpPr>
              <a:spLocks/>
            </p:cNvSpPr>
            <p:nvPr/>
          </p:nvSpPr>
          <p:spPr bwMode="auto">
            <a:xfrm>
              <a:off x="1577975" y="3516925"/>
              <a:ext cx="720525" cy="1109200"/>
            </a:xfrm>
            <a:custGeom>
              <a:avLst/>
              <a:gdLst>
                <a:gd name="T0" fmla="*/ 234 w 28821"/>
                <a:gd name="T1" fmla="*/ 0 h 44368"/>
                <a:gd name="T2" fmla="*/ 100 w 28821"/>
                <a:gd name="T3" fmla="*/ 75 h 44368"/>
                <a:gd name="T4" fmla="*/ 100 w 28821"/>
                <a:gd name="T5" fmla="*/ 342 h 44368"/>
                <a:gd name="T6" fmla="*/ 28354 w 28821"/>
                <a:gd name="T7" fmla="*/ 44240 h 44368"/>
                <a:gd name="T8" fmla="*/ 28544 w 28821"/>
                <a:gd name="T9" fmla="*/ 44367 h 44368"/>
                <a:gd name="T10" fmla="*/ 28654 w 28821"/>
                <a:gd name="T11" fmla="*/ 44340 h 44368"/>
                <a:gd name="T12" fmla="*/ 28721 w 28821"/>
                <a:gd name="T13" fmla="*/ 44073 h 44368"/>
                <a:gd name="T14" fmla="*/ 367 w 28821"/>
                <a:gd name="T15" fmla="*/ 75 h 44368"/>
                <a:gd name="T16" fmla="*/ 234 w 28821"/>
                <a:gd name="T17" fmla="*/ 0 h 44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21" h="44368" extrusionOk="0">
                  <a:moveTo>
                    <a:pt x="234" y="0"/>
                  </a:moveTo>
                  <a:cubicBezTo>
                    <a:pt x="184" y="0"/>
                    <a:pt x="134" y="25"/>
                    <a:pt x="100" y="75"/>
                  </a:cubicBezTo>
                  <a:cubicBezTo>
                    <a:pt x="0" y="142"/>
                    <a:pt x="0" y="275"/>
                    <a:pt x="100" y="342"/>
                  </a:cubicBezTo>
                  <a:cubicBezTo>
                    <a:pt x="11975" y="13285"/>
                    <a:pt x="21482" y="28029"/>
                    <a:pt x="28354" y="44240"/>
                  </a:cubicBezTo>
                  <a:cubicBezTo>
                    <a:pt x="28378" y="44312"/>
                    <a:pt x="28454" y="44367"/>
                    <a:pt x="28544" y="44367"/>
                  </a:cubicBezTo>
                  <a:cubicBezTo>
                    <a:pt x="28579" y="44367"/>
                    <a:pt x="28617" y="44359"/>
                    <a:pt x="28654" y="44340"/>
                  </a:cubicBezTo>
                  <a:cubicBezTo>
                    <a:pt x="28721" y="44307"/>
                    <a:pt x="28821" y="44174"/>
                    <a:pt x="28721" y="44073"/>
                  </a:cubicBezTo>
                  <a:cubicBezTo>
                    <a:pt x="21816" y="27828"/>
                    <a:pt x="12276" y="13085"/>
                    <a:pt x="367" y="75"/>
                  </a:cubicBezTo>
                  <a:cubicBezTo>
                    <a:pt x="334" y="25"/>
                    <a:pt x="284" y="0"/>
                    <a:pt x="23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04;p4"/>
            <p:cNvSpPr>
              <a:spLocks/>
            </p:cNvSpPr>
            <p:nvPr/>
          </p:nvSpPr>
          <p:spPr bwMode="auto">
            <a:xfrm>
              <a:off x="1324450" y="3346550"/>
              <a:ext cx="356125" cy="280675"/>
            </a:xfrm>
            <a:custGeom>
              <a:avLst/>
              <a:gdLst>
                <a:gd name="T0" fmla="*/ 6600 w 14245"/>
                <a:gd name="T1" fmla="*/ 0 h 11227"/>
                <a:gd name="T2" fmla="*/ 5104 w 14245"/>
                <a:gd name="T3" fmla="*/ 452 h 11227"/>
                <a:gd name="T4" fmla="*/ 14244 w 14245"/>
                <a:gd name="T5" fmla="*/ 11227 h 11227"/>
                <a:gd name="T6" fmla="*/ 6600 w 14245"/>
                <a:gd name="T7" fmla="*/ 0 h 11227"/>
              </a:gdLst>
              <a:ahLst/>
              <a:cxnLst>
                <a:cxn ang="0">
                  <a:pos x="T0" y="T1"/>
                </a:cxn>
                <a:cxn ang="0">
                  <a:pos x="T2" y="T3"/>
                </a:cxn>
                <a:cxn ang="0">
                  <a:pos x="T4" y="T5"/>
                </a:cxn>
                <a:cxn ang="0">
                  <a:pos x="T6" y="T7"/>
                </a:cxn>
              </a:cxnLst>
              <a:rect l="0" t="0" r="r" b="b"/>
              <a:pathLst>
                <a:path w="14245" h="11227" extrusionOk="0">
                  <a:moveTo>
                    <a:pt x="6600" y="0"/>
                  </a:moveTo>
                  <a:cubicBezTo>
                    <a:pt x="6114" y="0"/>
                    <a:pt x="5614" y="140"/>
                    <a:pt x="5104" y="452"/>
                  </a:cubicBezTo>
                  <a:cubicBezTo>
                    <a:pt x="1" y="3621"/>
                    <a:pt x="14244" y="11227"/>
                    <a:pt x="14244" y="11227"/>
                  </a:cubicBezTo>
                  <a:cubicBezTo>
                    <a:pt x="14244" y="11227"/>
                    <a:pt x="10952" y="0"/>
                    <a:pt x="6600"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3" name="Google Shape;105;p4"/>
          <p:cNvSpPr>
            <a:spLocks/>
          </p:cNvSpPr>
          <p:nvPr/>
        </p:nvSpPr>
        <p:spPr bwMode="auto">
          <a:xfrm rot="18622841" flipH="1">
            <a:off x="8688388" y="900113"/>
            <a:ext cx="187325" cy="180975"/>
          </a:xfrm>
          <a:custGeom>
            <a:avLst/>
            <a:gdLst>
              <a:gd name="T0" fmla="*/ 5662 w 7507"/>
              <a:gd name="T1" fmla="*/ 1 h 7269"/>
              <a:gd name="T2" fmla="*/ 5305 w 7507"/>
              <a:gd name="T3" fmla="*/ 50 h 7269"/>
              <a:gd name="T4" fmla="*/ 4304 w 7507"/>
              <a:gd name="T5" fmla="*/ 1017 h 7269"/>
              <a:gd name="T6" fmla="*/ 4237 w 7507"/>
              <a:gd name="T7" fmla="*/ 2485 h 7269"/>
              <a:gd name="T8" fmla="*/ 2736 w 7507"/>
              <a:gd name="T9" fmla="*/ 1117 h 7269"/>
              <a:gd name="T10" fmla="*/ 1858 w 7507"/>
              <a:gd name="T11" fmla="*/ 920 h 7269"/>
              <a:gd name="T12" fmla="*/ 768 w 7507"/>
              <a:gd name="T13" fmla="*/ 1284 h 7269"/>
              <a:gd name="T14" fmla="*/ 134 w 7507"/>
              <a:gd name="T15" fmla="*/ 3152 h 7269"/>
              <a:gd name="T16" fmla="*/ 1102 w 7507"/>
              <a:gd name="T17" fmla="*/ 4953 h 7269"/>
              <a:gd name="T18" fmla="*/ 6354 w 7507"/>
              <a:gd name="T19" fmla="*/ 7268 h 7269"/>
              <a:gd name="T20" fmla="*/ 6772 w 7507"/>
              <a:gd name="T21" fmla="*/ 7255 h 7269"/>
              <a:gd name="T22" fmla="*/ 6806 w 7507"/>
              <a:gd name="T23" fmla="*/ 5154 h 7269"/>
              <a:gd name="T24" fmla="*/ 7406 w 7507"/>
              <a:gd name="T25" fmla="*/ 3019 h 7269"/>
              <a:gd name="T26" fmla="*/ 7139 w 7507"/>
              <a:gd name="T27" fmla="*/ 884 h 7269"/>
              <a:gd name="T28" fmla="*/ 5662 w 7507"/>
              <a:gd name="T29" fmla="*/ 1 h 7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07" h="7269" extrusionOk="0">
                <a:moveTo>
                  <a:pt x="5662" y="1"/>
                </a:moveTo>
                <a:cubicBezTo>
                  <a:pt x="5542" y="1"/>
                  <a:pt x="5423" y="16"/>
                  <a:pt x="5305" y="50"/>
                </a:cubicBezTo>
                <a:cubicBezTo>
                  <a:pt x="4838" y="183"/>
                  <a:pt x="4471" y="584"/>
                  <a:pt x="4304" y="1017"/>
                </a:cubicBezTo>
                <a:cubicBezTo>
                  <a:pt x="4137" y="1451"/>
                  <a:pt x="4137" y="2018"/>
                  <a:pt x="4237" y="2485"/>
                </a:cubicBezTo>
                <a:cubicBezTo>
                  <a:pt x="3837" y="1885"/>
                  <a:pt x="3337" y="1384"/>
                  <a:pt x="2736" y="1117"/>
                </a:cubicBezTo>
                <a:cubicBezTo>
                  <a:pt x="2463" y="988"/>
                  <a:pt x="2158" y="920"/>
                  <a:pt x="1858" y="920"/>
                </a:cubicBezTo>
                <a:cubicBezTo>
                  <a:pt x="1461" y="920"/>
                  <a:pt x="1071" y="1038"/>
                  <a:pt x="768" y="1284"/>
                </a:cubicBezTo>
                <a:cubicBezTo>
                  <a:pt x="234" y="1684"/>
                  <a:pt x="1" y="2485"/>
                  <a:pt x="134" y="3152"/>
                </a:cubicBezTo>
                <a:cubicBezTo>
                  <a:pt x="268" y="3819"/>
                  <a:pt x="635" y="4453"/>
                  <a:pt x="1102" y="4953"/>
                </a:cubicBezTo>
                <a:cubicBezTo>
                  <a:pt x="2411" y="6388"/>
                  <a:pt x="4362" y="7268"/>
                  <a:pt x="6354" y="7268"/>
                </a:cubicBezTo>
                <a:cubicBezTo>
                  <a:pt x="6493" y="7268"/>
                  <a:pt x="6633" y="7264"/>
                  <a:pt x="6772" y="7255"/>
                </a:cubicBezTo>
                <a:cubicBezTo>
                  <a:pt x="6505" y="6521"/>
                  <a:pt x="6606" y="5787"/>
                  <a:pt x="6806" y="5154"/>
                </a:cubicBezTo>
                <a:cubicBezTo>
                  <a:pt x="6972" y="4453"/>
                  <a:pt x="7273" y="3719"/>
                  <a:pt x="7406" y="3019"/>
                </a:cubicBezTo>
                <a:cubicBezTo>
                  <a:pt x="7506" y="2318"/>
                  <a:pt x="7506" y="1518"/>
                  <a:pt x="7139" y="884"/>
                </a:cubicBezTo>
                <a:cubicBezTo>
                  <a:pt x="6834" y="384"/>
                  <a:pt x="6252" y="1"/>
                  <a:pt x="5662" y="1"/>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106;p4"/>
          <p:cNvSpPr>
            <a:spLocks/>
          </p:cNvSpPr>
          <p:nvPr/>
        </p:nvSpPr>
        <p:spPr bwMode="auto">
          <a:xfrm rot="10203754" flipH="1">
            <a:off x="7358063" y="-806450"/>
            <a:ext cx="2736850" cy="1566863"/>
          </a:xfrm>
          <a:custGeom>
            <a:avLst/>
            <a:gdLst>
              <a:gd name="T0" fmla="*/ 26233 w 29939"/>
              <a:gd name="T1" fmla="*/ 0 h 19643"/>
              <a:gd name="T2" fmla="*/ 26167 w 29939"/>
              <a:gd name="T3" fmla="*/ 1 h 19643"/>
              <a:gd name="T4" fmla="*/ 23808 w 29939"/>
              <a:gd name="T5" fmla="*/ 998 h 19643"/>
              <a:gd name="T6" fmla="*/ 21859 w 29939"/>
              <a:gd name="T7" fmla="*/ 1390 h 19643"/>
              <a:gd name="T8" fmla="*/ 16232 w 29939"/>
              <a:gd name="T9" fmla="*/ 533 h 19643"/>
              <a:gd name="T10" fmla="*/ 15999 w 29939"/>
              <a:gd name="T11" fmla="*/ 530 h 19643"/>
              <a:gd name="T12" fmla="*/ 9520 w 29939"/>
              <a:gd name="T13" fmla="*/ 4155 h 19643"/>
              <a:gd name="T14" fmla="*/ 6563 w 29939"/>
              <a:gd name="T15" fmla="*/ 9039 h 19643"/>
              <a:gd name="T16" fmla="*/ 3572 w 29939"/>
              <a:gd name="T17" fmla="*/ 10385 h 19643"/>
              <a:gd name="T18" fmla="*/ 682 w 29939"/>
              <a:gd name="T19" fmla="*/ 14671 h 19643"/>
              <a:gd name="T20" fmla="*/ 6297 w 29939"/>
              <a:gd name="T21" fmla="*/ 17363 h 19643"/>
              <a:gd name="T22" fmla="*/ 19156 w 29939"/>
              <a:gd name="T23" fmla="*/ 19643 h 19643"/>
              <a:gd name="T24" fmla="*/ 19704 w 29939"/>
              <a:gd name="T25" fmla="*/ 19639 h 19643"/>
              <a:gd name="T26" fmla="*/ 25253 w 29939"/>
              <a:gd name="T27" fmla="*/ 18260 h 19643"/>
              <a:gd name="T28" fmla="*/ 27795 w 29939"/>
              <a:gd name="T29" fmla="*/ 14921 h 19643"/>
              <a:gd name="T30" fmla="*/ 28942 w 29939"/>
              <a:gd name="T31" fmla="*/ 3042 h 19643"/>
              <a:gd name="T32" fmla="*/ 26233 w 29939"/>
              <a:gd name="T33" fmla="*/ 0 h 19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39" h="19643" extrusionOk="0">
                <a:moveTo>
                  <a:pt x="26233" y="0"/>
                </a:moveTo>
                <a:cubicBezTo>
                  <a:pt x="26211" y="0"/>
                  <a:pt x="26189" y="1"/>
                  <a:pt x="26167" y="1"/>
                </a:cubicBezTo>
                <a:cubicBezTo>
                  <a:pt x="25303" y="35"/>
                  <a:pt x="24605" y="649"/>
                  <a:pt x="23808" y="998"/>
                </a:cubicBezTo>
                <a:cubicBezTo>
                  <a:pt x="23179" y="1284"/>
                  <a:pt x="22526" y="1390"/>
                  <a:pt x="21859" y="1390"/>
                </a:cubicBezTo>
                <a:cubicBezTo>
                  <a:pt x="20043" y="1390"/>
                  <a:pt x="18115" y="606"/>
                  <a:pt x="16232" y="533"/>
                </a:cubicBezTo>
                <a:cubicBezTo>
                  <a:pt x="16154" y="531"/>
                  <a:pt x="16077" y="530"/>
                  <a:pt x="15999" y="530"/>
                </a:cubicBezTo>
                <a:cubicBezTo>
                  <a:pt x="13362" y="530"/>
                  <a:pt x="10908" y="1895"/>
                  <a:pt x="9520" y="4155"/>
                </a:cubicBezTo>
                <a:cubicBezTo>
                  <a:pt x="8523" y="5800"/>
                  <a:pt x="8125" y="7926"/>
                  <a:pt x="6563" y="9039"/>
                </a:cubicBezTo>
                <a:cubicBezTo>
                  <a:pt x="5682" y="9687"/>
                  <a:pt x="4553" y="9887"/>
                  <a:pt x="3572" y="10385"/>
                </a:cubicBezTo>
                <a:cubicBezTo>
                  <a:pt x="2360" y="10967"/>
                  <a:pt x="0" y="13110"/>
                  <a:pt x="682" y="14671"/>
                </a:cubicBezTo>
                <a:cubicBezTo>
                  <a:pt x="1230" y="15917"/>
                  <a:pt x="5084" y="16931"/>
                  <a:pt x="6297" y="17363"/>
                </a:cubicBezTo>
                <a:cubicBezTo>
                  <a:pt x="10412" y="18878"/>
                  <a:pt x="14772" y="19643"/>
                  <a:pt x="19156" y="19643"/>
                </a:cubicBezTo>
                <a:cubicBezTo>
                  <a:pt x="19339" y="19643"/>
                  <a:pt x="19521" y="19642"/>
                  <a:pt x="19704" y="19639"/>
                </a:cubicBezTo>
                <a:cubicBezTo>
                  <a:pt x="21648" y="19606"/>
                  <a:pt x="23675" y="19390"/>
                  <a:pt x="25253" y="18260"/>
                </a:cubicBezTo>
                <a:cubicBezTo>
                  <a:pt x="26400" y="17429"/>
                  <a:pt x="27197" y="16200"/>
                  <a:pt x="27795" y="14921"/>
                </a:cubicBezTo>
                <a:cubicBezTo>
                  <a:pt x="29540" y="11216"/>
                  <a:pt x="29938" y="7012"/>
                  <a:pt x="28942" y="3042"/>
                </a:cubicBezTo>
                <a:cubicBezTo>
                  <a:pt x="28581" y="1634"/>
                  <a:pt x="27689" y="0"/>
                  <a:pt x="26233" y="0"/>
                </a:cubicBezTo>
                <a:close/>
              </a:path>
            </a:pathLst>
          </a:custGeom>
          <a:solidFill>
            <a:srgbClr val="BBE1F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4" name="Google Shape;84;p4"/>
          <p:cNvSpPr txBox="1">
            <a:spLocks noGrp="1"/>
          </p:cNvSpPr>
          <p:nvPr>
            <p:ph type="subTitle" idx="1"/>
          </p:nvPr>
        </p:nvSpPr>
        <p:spPr>
          <a:xfrm>
            <a:off x="717750" y="1150475"/>
            <a:ext cx="7717500" cy="3458100"/>
          </a:xfrm>
          <a:prstGeom prst="rect">
            <a:avLst/>
          </a:prstGeom>
        </p:spPr>
        <p:txBody>
          <a:bodyPr spcFirstLastPara="1">
            <a:noAutofit/>
          </a:bodyPr>
          <a:lstStyle>
            <a:lvl1pPr lvl="0">
              <a:lnSpc>
                <a:spcPct val="100000"/>
              </a:lnSpc>
              <a:spcBef>
                <a:spcPts val="0"/>
              </a:spcBef>
              <a:spcAft>
                <a:spcPts val="0"/>
              </a:spcAft>
              <a:buClr>
                <a:srgbClr val="434343"/>
              </a:buClr>
              <a:buSzPts val="480"/>
              <a:buAutoNum type="arabicPeriod"/>
              <a:defRPr sz="1200"/>
            </a:lvl1pPr>
            <a:lvl2pPr lvl="1">
              <a:spcBef>
                <a:spcPts val="0"/>
              </a:spcBef>
              <a:spcAft>
                <a:spcPts val="0"/>
              </a:spcAft>
              <a:buClr>
                <a:srgbClr val="434343"/>
              </a:buClr>
              <a:buSzPts val="480"/>
              <a:buFont typeface="Roboto Condensed Light"/>
              <a:buAutoNum type="alphaLcPeriod"/>
              <a:defRPr/>
            </a:lvl2pPr>
            <a:lvl3pPr lvl="2">
              <a:spcBef>
                <a:spcPts val="0"/>
              </a:spcBef>
              <a:spcAft>
                <a:spcPts val="0"/>
              </a:spcAft>
              <a:buClr>
                <a:srgbClr val="434343"/>
              </a:buClr>
              <a:buSzPts val="480"/>
              <a:buFont typeface="Roboto Condensed Light"/>
              <a:buAutoNum type="romanLcPeriod"/>
              <a:defRPr/>
            </a:lvl3pPr>
            <a:lvl4pPr lvl="3">
              <a:spcBef>
                <a:spcPts val="0"/>
              </a:spcBef>
              <a:spcAft>
                <a:spcPts val="0"/>
              </a:spcAft>
              <a:buClr>
                <a:srgbClr val="434343"/>
              </a:buClr>
              <a:buSzPts val="480"/>
              <a:buFont typeface="Roboto Condensed Light"/>
              <a:buAutoNum type="arabicPeriod"/>
              <a:defRPr/>
            </a:lvl4pPr>
            <a:lvl5pPr lvl="4">
              <a:spcBef>
                <a:spcPts val="0"/>
              </a:spcBef>
              <a:spcAft>
                <a:spcPts val="0"/>
              </a:spcAft>
              <a:buClr>
                <a:srgbClr val="434343"/>
              </a:buClr>
              <a:buSzPts val="480"/>
              <a:buFont typeface="Roboto Condensed Light"/>
              <a:buAutoNum type="alphaLcPeriod"/>
              <a:defRPr/>
            </a:lvl5pPr>
            <a:lvl6pPr lvl="5">
              <a:spcBef>
                <a:spcPts val="0"/>
              </a:spcBef>
              <a:spcAft>
                <a:spcPts val="0"/>
              </a:spcAft>
              <a:buClr>
                <a:srgbClr val="434343"/>
              </a:buClr>
              <a:buSzPts val="480"/>
              <a:buFont typeface="Roboto Condensed Light"/>
              <a:buAutoNum type="romanLcPeriod"/>
              <a:defRPr/>
            </a:lvl6pPr>
            <a:lvl7pPr lvl="6">
              <a:spcBef>
                <a:spcPts val="0"/>
              </a:spcBef>
              <a:spcAft>
                <a:spcPts val="0"/>
              </a:spcAft>
              <a:buClr>
                <a:srgbClr val="434343"/>
              </a:buClr>
              <a:buSzPts val="480"/>
              <a:buFont typeface="Roboto Condensed Light"/>
              <a:buAutoNum type="arabicPeriod"/>
              <a:defRPr/>
            </a:lvl7pPr>
            <a:lvl8pPr lvl="7">
              <a:spcBef>
                <a:spcPts val="0"/>
              </a:spcBef>
              <a:spcAft>
                <a:spcPts val="0"/>
              </a:spcAft>
              <a:buClr>
                <a:srgbClr val="434343"/>
              </a:buClr>
              <a:buSzPts val="480"/>
              <a:buFont typeface="Roboto Condensed Light"/>
              <a:buAutoNum type="alphaLcPeriod"/>
              <a:defRPr/>
            </a:lvl8pPr>
            <a:lvl9pPr lvl="8">
              <a:spcBef>
                <a:spcPts val="0"/>
              </a:spcBef>
              <a:spcAft>
                <a:spcPts val="0"/>
              </a:spcAft>
              <a:buClr>
                <a:srgbClr val="434343"/>
              </a:buClr>
              <a:buSzPts val="480"/>
              <a:buFont typeface="Roboto Condensed Light"/>
              <a:buAutoNum type="romanLcPeriod"/>
              <a:defRPr/>
            </a:lvl9pPr>
          </a:lstStyle>
          <a:p>
            <a:endParaRPr/>
          </a:p>
        </p:txBody>
      </p:sp>
      <p:sp>
        <p:nvSpPr>
          <p:cNvPr id="85" name="Google Shape;85;p4"/>
          <p:cNvSpPr txBox="1">
            <a:spLocks noGrp="1"/>
          </p:cNvSpPr>
          <p:nvPr>
            <p:ph type="title"/>
          </p:nvPr>
        </p:nvSpPr>
        <p:spPr>
          <a:xfrm>
            <a:off x="713225" y="445025"/>
            <a:ext cx="7717500" cy="707400"/>
          </a:xfrm>
          <a:prstGeom prst="rect">
            <a:avLst/>
          </a:prstGeom>
          <a:solidFill>
            <a:schemeClr val="dk1"/>
          </a:solidFill>
        </p:spPr>
        <p:txBody>
          <a:bodyPr spcFirstLastPara="1">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223093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83"/>
        <p:cNvGrpSpPr/>
        <p:nvPr/>
      </p:nvGrpSpPr>
      <p:grpSpPr>
        <a:xfrm>
          <a:off x="0" y="0"/>
          <a:ext cx="0" cy="0"/>
          <a:chOff x="0" y="0"/>
          <a:chExt cx="0" cy="0"/>
        </a:xfrm>
      </p:grpSpPr>
      <p:sp>
        <p:nvSpPr>
          <p:cNvPr id="4" name="Google Shape;86;p4"/>
          <p:cNvSpPr>
            <a:spLocks/>
          </p:cNvSpPr>
          <p:nvPr/>
        </p:nvSpPr>
        <p:spPr bwMode="auto">
          <a:xfrm rot="1909584">
            <a:off x="-387350" y="3997325"/>
            <a:ext cx="3044825" cy="2270125"/>
          </a:xfrm>
          <a:custGeom>
            <a:avLst/>
            <a:gdLst>
              <a:gd name="T0" fmla="*/ 38958 w 44758"/>
              <a:gd name="T1" fmla="*/ 1 h 33357"/>
              <a:gd name="T2" fmla="*/ 32879 w 44758"/>
              <a:gd name="T3" fmla="*/ 3116 h 33357"/>
              <a:gd name="T4" fmla="*/ 27280 w 44758"/>
              <a:gd name="T5" fmla="*/ 9064 h 33357"/>
              <a:gd name="T6" fmla="*/ 7991 w 44758"/>
              <a:gd name="T7" fmla="*/ 13865 h 33357"/>
              <a:gd name="T8" fmla="*/ 515 w 44758"/>
              <a:gd name="T9" fmla="*/ 23036 h 33357"/>
              <a:gd name="T10" fmla="*/ 1944 w 44758"/>
              <a:gd name="T11" fmla="*/ 30047 h 33357"/>
              <a:gd name="T12" fmla="*/ 4968 w 44758"/>
              <a:gd name="T13" fmla="*/ 32921 h 33357"/>
              <a:gd name="T14" fmla="*/ 7009 w 44758"/>
              <a:gd name="T15" fmla="*/ 33357 h 33357"/>
              <a:gd name="T16" fmla="*/ 11480 w 44758"/>
              <a:gd name="T17" fmla="*/ 31642 h 33357"/>
              <a:gd name="T18" fmla="*/ 22894 w 44758"/>
              <a:gd name="T19" fmla="*/ 19314 h 33357"/>
              <a:gd name="T20" fmla="*/ 31300 w 44758"/>
              <a:gd name="T21" fmla="*/ 16789 h 33357"/>
              <a:gd name="T22" fmla="*/ 39541 w 44758"/>
              <a:gd name="T23" fmla="*/ 13848 h 33357"/>
              <a:gd name="T24" fmla="*/ 44425 w 44758"/>
              <a:gd name="T25" fmla="*/ 6887 h 33357"/>
              <a:gd name="T26" fmla="*/ 40089 w 44758"/>
              <a:gd name="T27" fmla="*/ 125 h 33357"/>
              <a:gd name="T28" fmla="*/ 38958 w 44758"/>
              <a:gd name="T29" fmla="*/ 1 h 33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758" h="33357" extrusionOk="0">
                <a:moveTo>
                  <a:pt x="38958" y="1"/>
                </a:moveTo>
                <a:cubicBezTo>
                  <a:pt x="36691" y="1"/>
                  <a:pt x="34504" y="1448"/>
                  <a:pt x="32879" y="3116"/>
                </a:cubicBezTo>
                <a:cubicBezTo>
                  <a:pt x="30985" y="5076"/>
                  <a:pt x="29490" y="7452"/>
                  <a:pt x="27280" y="9064"/>
                </a:cubicBezTo>
                <a:cubicBezTo>
                  <a:pt x="21864" y="13001"/>
                  <a:pt x="14089" y="11091"/>
                  <a:pt x="7991" y="13865"/>
                </a:cubicBezTo>
                <a:cubicBezTo>
                  <a:pt x="4270" y="15560"/>
                  <a:pt x="1479" y="19082"/>
                  <a:pt x="515" y="23036"/>
                </a:cubicBezTo>
                <a:cubicBezTo>
                  <a:pt x="0" y="25146"/>
                  <a:pt x="615" y="27904"/>
                  <a:pt x="1944" y="30047"/>
                </a:cubicBezTo>
                <a:cubicBezTo>
                  <a:pt x="2725" y="31310"/>
                  <a:pt x="3755" y="32356"/>
                  <a:pt x="4968" y="32921"/>
                </a:cubicBezTo>
                <a:cubicBezTo>
                  <a:pt x="5615" y="33222"/>
                  <a:pt x="6307" y="33357"/>
                  <a:pt x="7009" y="33357"/>
                </a:cubicBezTo>
                <a:cubicBezTo>
                  <a:pt x="8594" y="33357"/>
                  <a:pt x="10225" y="32667"/>
                  <a:pt x="11480" y="31642"/>
                </a:cubicBezTo>
                <a:cubicBezTo>
                  <a:pt x="15916" y="27987"/>
                  <a:pt x="17395" y="21989"/>
                  <a:pt x="22894" y="19314"/>
                </a:cubicBezTo>
                <a:cubicBezTo>
                  <a:pt x="25536" y="18035"/>
                  <a:pt x="28443" y="17437"/>
                  <a:pt x="31300" y="16789"/>
                </a:cubicBezTo>
                <a:cubicBezTo>
                  <a:pt x="34158" y="16141"/>
                  <a:pt x="37065" y="15410"/>
                  <a:pt x="39541" y="13848"/>
                </a:cubicBezTo>
                <a:cubicBezTo>
                  <a:pt x="42033" y="12303"/>
                  <a:pt x="44093" y="9811"/>
                  <a:pt x="44425" y="6887"/>
                </a:cubicBezTo>
                <a:cubicBezTo>
                  <a:pt x="44758" y="3980"/>
                  <a:pt x="42963" y="773"/>
                  <a:pt x="40089" y="125"/>
                </a:cubicBezTo>
                <a:cubicBezTo>
                  <a:pt x="39712" y="40"/>
                  <a:pt x="39334" y="1"/>
                  <a:pt x="38958" y="1"/>
                </a:cubicBezTo>
                <a:close/>
              </a:path>
            </a:pathLst>
          </a:custGeom>
          <a:solidFill>
            <a:srgbClr val="BBE1F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 name="Google Shape;87;p4"/>
          <p:cNvSpPr>
            <a:spLocks/>
          </p:cNvSpPr>
          <p:nvPr/>
        </p:nvSpPr>
        <p:spPr bwMode="auto">
          <a:xfrm flipH="1">
            <a:off x="925513" y="4784725"/>
            <a:ext cx="187325" cy="184150"/>
          </a:xfrm>
          <a:custGeom>
            <a:avLst/>
            <a:gdLst>
              <a:gd name="T0" fmla="*/ 9836 w 13077"/>
              <a:gd name="T1" fmla="*/ 0 h 12835"/>
              <a:gd name="T2" fmla="*/ 9174 w 13077"/>
              <a:gd name="T3" fmla="*/ 96 h 12835"/>
              <a:gd name="T4" fmla="*/ 7473 w 13077"/>
              <a:gd name="T5" fmla="*/ 1797 h 12835"/>
              <a:gd name="T6" fmla="*/ 7340 w 13077"/>
              <a:gd name="T7" fmla="*/ 4399 h 12835"/>
              <a:gd name="T8" fmla="*/ 4738 w 13077"/>
              <a:gd name="T9" fmla="*/ 1964 h 12835"/>
              <a:gd name="T10" fmla="*/ 3258 w 13077"/>
              <a:gd name="T11" fmla="*/ 1682 h 12835"/>
              <a:gd name="T12" fmla="*/ 1302 w 13077"/>
              <a:gd name="T13" fmla="*/ 2297 h 12835"/>
              <a:gd name="T14" fmla="*/ 234 w 13077"/>
              <a:gd name="T15" fmla="*/ 5600 h 12835"/>
              <a:gd name="T16" fmla="*/ 1936 w 13077"/>
              <a:gd name="T17" fmla="*/ 8769 h 12835"/>
              <a:gd name="T18" fmla="*/ 11017 w 13077"/>
              <a:gd name="T19" fmla="*/ 12835 h 12835"/>
              <a:gd name="T20" fmla="*/ 11843 w 13077"/>
              <a:gd name="T21" fmla="*/ 12805 h 12835"/>
              <a:gd name="T22" fmla="*/ 11809 w 13077"/>
              <a:gd name="T23" fmla="*/ 8969 h 12835"/>
              <a:gd name="T24" fmla="*/ 12810 w 13077"/>
              <a:gd name="T25" fmla="*/ 5299 h 12835"/>
              <a:gd name="T26" fmla="*/ 12410 w 13077"/>
              <a:gd name="T27" fmla="*/ 1597 h 12835"/>
              <a:gd name="T28" fmla="*/ 9836 w 13077"/>
              <a:gd name="T29" fmla="*/ 0 h 12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77" h="12835" extrusionOk="0">
                <a:moveTo>
                  <a:pt x="9836" y="0"/>
                </a:moveTo>
                <a:cubicBezTo>
                  <a:pt x="9614" y="0"/>
                  <a:pt x="9392" y="31"/>
                  <a:pt x="9174" y="96"/>
                </a:cubicBezTo>
                <a:cubicBezTo>
                  <a:pt x="8407" y="363"/>
                  <a:pt x="7773" y="1030"/>
                  <a:pt x="7473" y="1797"/>
                </a:cubicBezTo>
                <a:cubicBezTo>
                  <a:pt x="7173" y="2598"/>
                  <a:pt x="7173" y="3565"/>
                  <a:pt x="7340" y="4399"/>
                </a:cubicBezTo>
                <a:cubicBezTo>
                  <a:pt x="6672" y="3365"/>
                  <a:pt x="5838" y="2431"/>
                  <a:pt x="4738" y="1964"/>
                </a:cubicBezTo>
                <a:cubicBezTo>
                  <a:pt x="4275" y="1782"/>
                  <a:pt x="3766" y="1682"/>
                  <a:pt x="3258" y="1682"/>
                </a:cubicBezTo>
                <a:cubicBezTo>
                  <a:pt x="2558" y="1682"/>
                  <a:pt x="1863" y="1872"/>
                  <a:pt x="1302" y="2297"/>
                </a:cubicBezTo>
                <a:cubicBezTo>
                  <a:pt x="335" y="3065"/>
                  <a:pt x="1" y="4399"/>
                  <a:pt x="234" y="5600"/>
                </a:cubicBezTo>
                <a:cubicBezTo>
                  <a:pt x="435" y="6801"/>
                  <a:pt x="1135" y="7868"/>
                  <a:pt x="1936" y="8769"/>
                </a:cubicBezTo>
                <a:cubicBezTo>
                  <a:pt x="4219" y="11330"/>
                  <a:pt x="7616" y="12835"/>
                  <a:pt x="11017" y="12835"/>
                </a:cubicBezTo>
                <a:cubicBezTo>
                  <a:pt x="11292" y="12835"/>
                  <a:pt x="11568" y="12825"/>
                  <a:pt x="11843" y="12805"/>
                </a:cubicBezTo>
                <a:cubicBezTo>
                  <a:pt x="11409" y="11604"/>
                  <a:pt x="11576" y="10270"/>
                  <a:pt x="11809" y="8969"/>
                </a:cubicBezTo>
                <a:cubicBezTo>
                  <a:pt x="12110" y="7768"/>
                  <a:pt x="12577" y="6567"/>
                  <a:pt x="12810" y="5299"/>
                </a:cubicBezTo>
                <a:cubicBezTo>
                  <a:pt x="13077" y="4065"/>
                  <a:pt x="13010" y="2698"/>
                  <a:pt x="12410" y="1597"/>
                </a:cubicBezTo>
                <a:cubicBezTo>
                  <a:pt x="11888" y="663"/>
                  <a:pt x="10869" y="0"/>
                  <a:pt x="9836"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 name="Google Shape;88;p4"/>
          <p:cNvSpPr>
            <a:spLocks/>
          </p:cNvSpPr>
          <p:nvPr/>
        </p:nvSpPr>
        <p:spPr bwMode="auto">
          <a:xfrm flipH="1">
            <a:off x="192088" y="2105025"/>
            <a:ext cx="187325" cy="180975"/>
          </a:xfrm>
          <a:custGeom>
            <a:avLst/>
            <a:gdLst>
              <a:gd name="T0" fmla="*/ 5662 w 7507"/>
              <a:gd name="T1" fmla="*/ 1 h 7269"/>
              <a:gd name="T2" fmla="*/ 5305 w 7507"/>
              <a:gd name="T3" fmla="*/ 50 h 7269"/>
              <a:gd name="T4" fmla="*/ 4304 w 7507"/>
              <a:gd name="T5" fmla="*/ 1017 h 7269"/>
              <a:gd name="T6" fmla="*/ 4237 w 7507"/>
              <a:gd name="T7" fmla="*/ 2485 h 7269"/>
              <a:gd name="T8" fmla="*/ 2736 w 7507"/>
              <a:gd name="T9" fmla="*/ 1117 h 7269"/>
              <a:gd name="T10" fmla="*/ 1858 w 7507"/>
              <a:gd name="T11" fmla="*/ 920 h 7269"/>
              <a:gd name="T12" fmla="*/ 768 w 7507"/>
              <a:gd name="T13" fmla="*/ 1284 h 7269"/>
              <a:gd name="T14" fmla="*/ 134 w 7507"/>
              <a:gd name="T15" fmla="*/ 3152 h 7269"/>
              <a:gd name="T16" fmla="*/ 1102 w 7507"/>
              <a:gd name="T17" fmla="*/ 4953 h 7269"/>
              <a:gd name="T18" fmla="*/ 6354 w 7507"/>
              <a:gd name="T19" fmla="*/ 7268 h 7269"/>
              <a:gd name="T20" fmla="*/ 6772 w 7507"/>
              <a:gd name="T21" fmla="*/ 7255 h 7269"/>
              <a:gd name="T22" fmla="*/ 6806 w 7507"/>
              <a:gd name="T23" fmla="*/ 5154 h 7269"/>
              <a:gd name="T24" fmla="*/ 7406 w 7507"/>
              <a:gd name="T25" fmla="*/ 3019 h 7269"/>
              <a:gd name="T26" fmla="*/ 7139 w 7507"/>
              <a:gd name="T27" fmla="*/ 884 h 7269"/>
              <a:gd name="T28" fmla="*/ 5662 w 7507"/>
              <a:gd name="T29" fmla="*/ 1 h 7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07" h="7269" extrusionOk="0">
                <a:moveTo>
                  <a:pt x="5662" y="1"/>
                </a:moveTo>
                <a:cubicBezTo>
                  <a:pt x="5542" y="1"/>
                  <a:pt x="5423" y="16"/>
                  <a:pt x="5305" y="50"/>
                </a:cubicBezTo>
                <a:cubicBezTo>
                  <a:pt x="4838" y="183"/>
                  <a:pt x="4471" y="584"/>
                  <a:pt x="4304" y="1017"/>
                </a:cubicBezTo>
                <a:cubicBezTo>
                  <a:pt x="4137" y="1451"/>
                  <a:pt x="4137" y="2018"/>
                  <a:pt x="4237" y="2485"/>
                </a:cubicBezTo>
                <a:cubicBezTo>
                  <a:pt x="3837" y="1885"/>
                  <a:pt x="3337" y="1384"/>
                  <a:pt x="2736" y="1117"/>
                </a:cubicBezTo>
                <a:cubicBezTo>
                  <a:pt x="2463" y="988"/>
                  <a:pt x="2158" y="920"/>
                  <a:pt x="1858" y="920"/>
                </a:cubicBezTo>
                <a:cubicBezTo>
                  <a:pt x="1461" y="920"/>
                  <a:pt x="1071" y="1038"/>
                  <a:pt x="768" y="1284"/>
                </a:cubicBezTo>
                <a:cubicBezTo>
                  <a:pt x="234" y="1684"/>
                  <a:pt x="1" y="2485"/>
                  <a:pt x="134" y="3152"/>
                </a:cubicBezTo>
                <a:cubicBezTo>
                  <a:pt x="268" y="3819"/>
                  <a:pt x="635" y="4453"/>
                  <a:pt x="1102" y="4953"/>
                </a:cubicBezTo>
                <a:cubicBezTo>
                  <a:pt x="2411" y="6388"/>
                  <a:pt x="4362" y="7268"/>
                  <a:pt x="6354" y="7268"/>
                </a:cubicBezTo>
                <a:cubicBezTo>
                  <a:pt x="6493" y="7268"/>
                  <a:pt x="6633" y="7264"/>
                  <a:pt x="6772" y="7255"/>
                </a:cubicBezTo>
                <a:cubicBezTo>
                  <a:pt x="6505" y="6521"/>
                  <a:pt x="6606" y="5787"/>
                  <a:pt x="6806" y="5154"/>
                </a:cubicBezTo>
                <a:cubicBezTo>
                  <a:pt x="6972" y="4453"/>
                  <a:pt x="7273" y="3719"/>
                  <a:pt x="7406" y="3019"/>
                </a:cubicBezTo>
                <a:cubicBezTo>
                  <a:pt x="7506" y="2318"/>
                  <a:pt x="7506" y="1518"/>
                  <a:pt x="7139" y="884"/>
                </a:cubicBezTo>
                <a:cubicBezTo>
                  <a:pt x="6834" y="384"/>
                  <a:pt x="6252" y="1"/>
                  <a:pt x="5662" y="1"/>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 name="Google Shape;89;p4"/>
          <p:cNvSpPr>
            <a:spLocks/>
          </p:cNvSpPr>
          <p:nvPr/>
        </p:nvSpPr>
        <p:spPr bwMode="auto">
          <a:xfrm>
            <a:off x="7778750" y="4716463"/>
            <a:ext cx="327025" cy="320675"/>
          </a:xfrm>
          <a:custGeom>
            <a:avLst/>
            <a:gdLst>
              <a:gd name="T0" fmla="*/ 3220 w 13043"/>
              <a:gd name="T1" fmla="*/ 0 h 12862"/>
              <a:gd name="T2" fmla="*/ 667 w 13043"/>
              <a:gd name="T3" fmla="*/ 1597 h 12862"/>
              <a:gd name="T4" fmla="*/ 234 w 13043"/>
              <a:gd name="T5" fmla="*/ 5333 h 12862"/>
              <a:gd name="T6" fmla="*/ 1234 w 13043"/>
              <a:gd name="T7" fmla="*/ 9002 h 12862"/>
              <a:gd name="T8" fmla="*/ 1201 w 13043"/>
              <a:gd name="T9" fmla="*/ 12838 h 12862"/>
              <a:gd name="T10" fmla="*/ 1937 w 13043"/>
              <a:gd name="T11" fmla="*/ 12861 h 12862"/>
              <a:gd name="T12" fmla="*/ 11108 w 13043"/>
              <a:gd name="T13" fmla="*/ 8768 h 12862"/>
              <a:gd name="T14" fmla="*/ 12843 w 13043"/>
              <a:gd name="T15" fmla="*/ 5599 h 12862"/>
              <a:gd name="T16" fmla="*/ 11742 w 13043"/>
              <a:gd name="T17" fmla="*/ 2330 h 12862"/>
              <a:gd name="T18" fmla="*/ 9808 w 13043"/>
              <a:gd name="T19" fmla="*/ 1690 h 12862"/>
              <a:gd name="T20" fmla="*/ 8340 w 13043"/>
              <a:gd name="T21" fmla="*/ 1997 h 12862"/>
              <a:gd name="T22" fmla="*/ 5704 w 13043"/>
              <a:gd name="T23" fmla="*/ 4399 h 12862"/>
              <a:gd name="T24" fmla="*/ 5571 w 13043"/>
              <a:gd name="T25" fmla="*/ 1830 h 12862"/>
              <a:gd name="T26" fmla="*/ 3870 w 13043"/>
              <a:gd name="T27" fmla="*/ 96 h 12862"/>
              <a:gd name="T28" fmla="*/ 3220 w 13043"/>
              <a:gd name="T29" fmla="*/ 0 h 12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43" h="12862" extrusionOk="0">
                <a:moveTo>
                  <a:pt x="3220" y="0"/>
                </a:moveTo>
                <a:cubicBezTo>
                  <a:pt x="2199" y="0"/>
                  <a:pt x="1162" y="663"/>
                  <a:pt x="667" y="1597"/>
                </a:cubicBezTo>
                <a:cubicBezTo>
                  <a:pt x="34" y="2697"/>
                  <a:pt x="0" y="4065"/>
                  <a:pt x="234" y="5333"/>
                </a:cubicBezTo>
                <a:cubicBezTo>
                  <a:pt x="501" y="6567"/>
                  <a:pt x="934" y="7768"/>
                  <a:pt x="1234" y="9002"/>
                </a:cubicBezTo>
                <a:cubicBezTo>
                  <a:pt x="1501" y="10269"/>
                  <a:pt x="1601" y="11604"/>
                  <a:pt x="1201" y="12838"/>
                </a:cubicBezTo>
                <a:cubicBezTo>
                  <a:pt x="1446" y="12854"/>
                  <a:pt x="1691" y="12861"/>
                  <a:pt x="1937" y="12861"/>
                </a:cubicBezTo>
                <a:cubicBezTo>
                  <a:pt x="5372" y="12861"/>
                  <a:pt x="8836" y="11352"/>
                  <a:pt x="11108" y="8768"/>
                </a:cubicBezTo>
                <a:cubicBezTo>
                  <a:pt x="11909" y="7868"/>
                  <a:pt x="12609" y="6834"/>
                  <a:pt x="12843" y="5599"/>
                </a:cubicBezTo>
                <a:cubicBezTo>
                  <a:pt x="13043" y="4399"/>
                  <a:pt x="12709" y="3064"/>
                  <a:pt x="11742" y="2330"/>
                </a:cubicBezTo>
                <a:cubicBezTo>
                  <a:pt x="11185" y="1889"/>
                  <a:pt x="10496" y="1690"/>
                  <a:pt x="9808" y="1690"/>
                </a:cubicBezTo>
                <a:cubicBezTo>
                  <a:pt x="9300" y="1690"/>
                  <a:pt x="8793" y="1799"/>
                  <a:pt x="8340" y="1997"/>
                </a:cubicBezTo>
                <a:cubicBezTo>
                  <a:pt x="7205" y="2431"/>
                  <a:pt x="6371" y="3365"/>
                  <a:pt x="5704" y="4399"/>
                </a:cubicBezTo>
                <a:cubicBezTo>
                  <a:pt x="5871" y="3565"/>
                  <a:pt x="5871" y="2597"/>
                  <a:pt x="5571" y="1830"/>
                </a:cubicBezTo>
                <a:cubicBezTo>
                  <a:pt x="5271" y="1030"/>
                  <a:pt x="4670" y="362"/>
                  <a:pt x="3870" y="96"/>
                </a:cubicBezTo>
                <a:cubicBezTo>
                  <a:pt x="3658" y="31"/>
                  <a:pt x="3439" y="0"/>
                  <a:pt x="3220"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8" name="Google Shape;90;p4"/>
          <p:cNvGrpSpPr>
            <a:grpSpLocks/>
          </p:cNvGrpSpPr>
          <p:nvPr/>
        </p:nvGrpSpPr>
        <p:grpSpPr bwMode="auto">
          <a:xfrm rot="18340472" flipH="1">
            <a:off x="8374856" y="3583782"/>
            <a:ext cx="1236663" cy="1625600"/>
            <a:chOff x="1324450" y="3346550"/>
            <a:chExt cx="974050" cy="1279575"/>
          </a:xfrm>
        </p:grpSpPr>
        <p:sp>
          <p:nvSpPr>
            <p:cNvPr id="9" name="Google Shape;91;p4"/>
            <p:cNvSpPr>
              <a:spLocks/>
            </p:cNvSpPr>
            <p:nvPr/>
          </p:nvSpPr>
          <p:spPr bwMode="auto">
            <a:xfrm>
              <a:off x="1590475" y="3463500"/>
              <a:ext cx="243275" cy="283825"/>
            </a:xfrm>
            <a:custGeom>
              <a:avLst/>
              <a:gdLst>
                <a:gd name="T0" fmla="*/ 5113 w 9731"/>
                <a:gd name="T1" fmla="*/ 1 h 11353"/>
                <a:gd name="T2" fmla="*/ 4871 w 9731"/>
                <a:gd name="T3" fmla="*/ 11 h 11353"/>
                <a:gd name="T4" fmla="*/ 7506 w 9731"/>
                <a:gd name="T5" fmla="*/ 11352 h 11353"/>
                <a:gd name="T6" fmla="*/ 5113 w 9731"/>
                <a:gd name="T7" fmla="*/ 1 h 11353"/>
              </a:gdLst>
              <a:ahLst/>
              <a:cxnLst>
                <a:cxn ang="0">
                  <a:pos x="T0" y="T1"/>
                </a:cxn>
                <a:cxn ang="0">
                  <a:pos x="T2" y="T3"/>
                </a:cxn>
                <a:cxn ang="0">
                  <a:pos x="T4" y="T5"/>
                </a:cxn>
                <a:cxn ang="0">
                  <a:pos x="T6" y="T7"/>
                </a:cxn>
              </a:cxnLst>
              <a:rect l="0" t="0" r="r" b="b"/>
              <a:pathLst>
                <a:path w="9731" h="11353" extrusionOk="0">
                  <a:moveTo>
                    <a:pt x="5113" y="1"/>
                  </a:moveTo>
                  <a:cubicBezTo>
                    <a:pt x="5034" y="1"/>
                    <a:pt x="4953" y="4"/>
                    <a:pt x="4871" y="11"/>
                  </a:cubicBezTo>
                  <a:cubicBezTo>
                    <a:pt x="0" y="378"/>
                    <a:pt x="7506" y="11352"/>
                    <a:pt x="7506" y="11352"/>
                  </a:cubicBezTo>
                  <a:cubicBezTo>
                    <a:pt x="7506" y="11352"/>
                    <a:pt x="9731" y="1"/>
                    <a:pt x="5113"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 name="Google Shape;92;p4"/>
            <p:cNvSpPr>
              <a:spLocks/>
            </p:cNvSpPr>
            <p:nvPr/>
          </p:nvSpPr>
          <p:spPr bwMode="auto">
            <a:xfrm>
              <a:off x="1749200" y="3608725"/>
              <a:ext cx="242425" cy="290375"/>
            </a:xfrm>
            <a:custGeom>
              <a:avLst/>
              <a:gdLst>
                <a:gd name="T0" fmla="*/ 4613 w 9697"/>
                <a:gd name="T1" fmla="*/ 0 h 11615"/>
                <a:gd name="T2" fmla="*/ 5693 w 9697"/>
                <a:gd name="T3" fmla="*/ 11614 h 11615"/>
                <a:gd name="T4" fmla="*/ 4793 w 9697"/>
                <a:gd name="T5" fmla="*/ 6 h 11615"/>
                <a:gd name="T6" fmla="*/ 4613 w 9697"/>
                <a:gd name="T7" fmla="*/ 0 h 11615"/>
              </a:gdLst>
              <a:ahLst/>
              <a:cxnLst>
                <a:cxn ang="0">
                  <a:pos x="T0" y="T1"/>
                </a:cxn>
                <a:cxn ang="0">
                  <a:pos x="T2" y="T3"/>
                </a:cxn>
                <a:cxn ang="0">
                  <a:pos x="T4" y="T5"/>
                </a:cxn>
                <a:cxn ang="0">
                  <a:pos x="T6" y="T7"/>
                </a:cxn>
              </a:cxnLst>
              <a:rect l="0" t="0" r="r" b="b"/>
              <a:pathLst>
                <a:path w="9697" h="11615" extrusionOk="0">
                  <a:moveTo>
                    <a:pt x="4613" y="0"/>
                  </a:moveTo>
                  <a:cubicBezTo>
                    <a:pt x="0" y="0"/>
                    <a:pt x="5693" y="11614"/>
                    <a:pt x="5693" y="11614"/>
                  </a:cubicBezTo>
                  <a:cubicBezTo>
                    <a:pt x="5693" y="11614"/>
                    <a:pt x="9696" y="373"/>
                    <a:pt x="4793" y="6"/>
                  </a:cubicBezTo>
                  <a:cubicBezTo>
                    <a:pt x="4731" y="2"/>
                    <a:pt x="4671" y="0"/>
                    <a:pt x="4613"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 name="Google Shape;93;p4"/>
            <p:cNvSpPr>
              <a:spLocks/>
            </p:cNvSpPr>
            <p:nvPr/>
          </p:nvSpPr>
          <p:spPr bwMode="auto">
            <a:xfrm>
              <a:off x="1903575" y="3725100"/>
              <a:ext cx="228150" cy="290750"/>
            </a:xfrm>
            <a:custGeom>
              <a:avLst/>
              <a:gdLst>
                <a:gd name="T0" fmla="*/ 3714 w 9126"/>
                <a:gd name="T1" fmla="*/ 0 h 11630"/>
                <a:gd name="T2" fmla="*/ 2654 w 9126"/>
                <a:gd name="T3" fmla="*/ 11629 h 11630"/>
                <a:gd name="T4" fmla="*/ 4422 w 9126"/>
                <a:gd name="T5" fmla="*/ 121 h 11630"/>
                <a:gd name="T6" fmla="*/ 3714 w 9126"/>
                <a:gd name="T7" fmla="*/ 0 h 11630"/>
              </a:gdLst>
              <a:ahLst/>
              <a:cxnLst>
                <a:cxn ang="0">
                  <a:pos x="T0" y="T1"/>
                </a:cxn>
                <a:cxn ang="0">
                  <a:pos x="T2" y="T3"/>
                </a:cxn>
                <a:cxn ang="0">
                  <a:pos x="T4" y="T5"/>
                </a:cxn>
                <a:cxn ang="0">
                  <a:pos x="T6" y="T7"/>
                </a:cxn>
              </a:cxnLst>
              <a:rect l="0" t="0" r="r" b="b"/>
              <a:pathLst>
                <a:path w="9126" h="11630" extrusionOk="0">
                  <a:moveTo>
                    <a:pt x="3714" y="0"/>
                  </a:moveTo>
                  <a:cubicBezTo>
                    <a:pt x="0" y="0"/>
                    <a:pt x="2654" y="11629"/>
                    <a:pt x="2654" y="11629"/>
                  </a:cubicBezTo>
                  <a:cubicBezTo>
                    <a:pt x="2654" y="11629"/>
                    <a:pt x="9125" y="1622"/>
                    <a:pt x="4422" y="121"/>
                  </a:cubicBezTo>
                  <a:cubicBezTo>
                    <a:pt x="4164" y="39"/>
                    <a:pt x="3928" y="0"/>
                    <a:pt x="371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 name="Google Shape;94;p4"/>
            <p:cNvSpPr>
              <a:spLocks/>
            </p:cNvSpPr>
            <p:nvPr/>
          </p:nvSpPr>
          <p:spPr bwMode="auto">
            <a:xfrm>
              <a:off x="2026150" y="3841500"/>
              <a:ext cx="215650" cy="281075"/>
            </a:xfrm>
            <a:custGeom>
              <a:avLst/>
              <a:gdLst>
                <a:gd name="T0" fmla="*/ 3334 w 8626"/>
                <a:gd name="T1" fmla="*/ 0 h 11243"/>
                <a:gd name="T2" fmla="*/ 453 w 8626"/>
                <a:gd name="T3" fmla="*/ 11243 h 11243"/>
                <a:gd name="T4" fmla="*/ 4289 w 8626"/>
                <a:gd name="T5" fmla="*/ 268 h 11243"/>
                <a:gd name="T6" fmla="*/ 3334 w 8626"/>
                <a:gd name="T7" fmla="*/ 0 h 11243"/>
              </a:gdLst>
              <a:ahLst/>
              <a:cxnLst>
                <a:cxn ang="0">
                  <a:pos x="T0" y="T1"/>
                </a:cxn>
                <a:cxn ang="0">
                  <a:pos x="T2" y="T3"/>
                </a:cxn>
                <a:cxn ang="0">
                  <a:pos x="T4" y="T5"/>
                </a:cxn>
                <a:cxn ang="0">
                  <a:pos x="T6" y="T7"/>
                </a:cxn>
              </a:cxnLst>
              <a:rect l="0" t="0" r="r" b="b"/>
              <a:pathLst>
                <a:path w="8626" h="11243" extrusionOk="0">
                  <a:moveTo>
                    <a:pt x="3334" y="0"/>
                  </a:moveTo>
                  <a:cubicBezTo>
                    <a:pt x="1" y="0"/>
                    <a:pt x="453" y="11243"/>
                    <a:pt x="453" y="11243"/>
                  </a:cubicBezTo>
                  <a:cubicBezTo>
                    <a:pt x="453" y="11243"/>
                    <a:pt x="8625" y="2570"/>
                    <a:pt x="4289" y="268"/>
                  </a:cubicBezTo>
                  <a:cubicBezTo>
                    <a:pt x="3940" y="85"/>
                    <a:pt x="3623" y="0"/>
                    <a:pt x="3334"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 name="Google Shape;95;p4"/>
            <p:cNvSpPr>
              <a:spLocks/>
            </p:cNvSpPr>
            <p:nvPr/>
          </p:nvSpPr>
          <p:spPr bwMode="auto">
            <a:xfrm>
              <a:off x="2093450" y="4010475"/>
              <a:ext cx="173375" cy="224700"/>
            </a:xfrm>
            <a:custGeom>
              <a:avLst/>
              <a:gdLst>
                <a:gd name="T0" fmla="*/ 2668 w 6935"/>
                <a:gd name="T1" fmla="*/ 1 h 8988"/>
                <a:gd name="T2" fmla="*/ 396 w 6935"/>
                <a:gd name="T3" fmla="*/ 8987 h 8988"/>
                <a:gd name="T4" fmla="*/ 3432 w 6935"/>
                <a:gd name="T5" fmla="*/ 214 h 8988"/>
                <a:gd name="T6" fmla="*/ 2668 w 6935"/>
                <a:gd name="T7" fmla="*/ 1 h 8988"/>
              </a:gdLst>
              <a:ahLst/>
              <a:cxnLst>
                <a:cxn ang="0">
                  <a:pos x="T0" y="T1"/>
                </a:cxn>
                <a:cxn ang="0">
                  <a:pos x="T2" y="T3"/>
                </a:cxn>
                <a:cxn ang="0">
                  <a:pos x="T4" y="T5"/>
                </a:cxn>
                <a:cxn ang="0">
                  <a:pos x="T6" y="T7"/>
                </a:cxn>
              </a:cxnLst>
              <a:rect l="0" t="0" r="r" b="b"/>
              <a:pathLst>
                <a:path w="6935" h="8988" extrusionOk="0">
                  <a:moveTo>
                    <a:pt x="2668" y="1"/>
                  </a:moveTo>
                  <a:cubicBezTo>
                    <a:pt x="0" y="1"/>
                    <a:pt x="396" y="8987"/>
                    <a:pt x="396" y="8987"/>
                  </a:cubicBezTo>
                  <a:cubicBezTo>
                    <a:pt x="396" y="8987"/>
                    <a:pt x="6934" y="2049"/>
                    <a:pt x="3432" y="214"/>
                  </a:cubicBezTo>
                  <a:cubicBezTo>
                    <a:pt x="3153" y="68"/>
                    <a:pt x="2899" y="1"/>
                    <a:pt x="266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96;p4"/>
            <p:cNvSpPr>
              <a:spLocks/>
            </p:cNvSpPr>
            <p:nvPr/>
          </p:nvSpPr>
          <p:spPr bwMode="auto">
            <a:xfrm>
              <a:off x="2147125" y="4158450"/>
              <a:ext cx="136375" cy="177625"/>
            </a:xfrm>
            <a:custGeom>
              <a:avLst/>
              <a:gdLst>
                <a:gd name="T0" fmla="*/ 2120 w 5455"/>
                <a:gd name="T1" fmla="*/ 1 h 7105"/>
                <a:gd name="T2" fmla="*/ 284 w 5455"/>
                <a:gd name="T3" fmla="*/ 7104 h 7105"/>
                <a:gd name="T4" fmla="*/ 2719 w 5455"/>
                <a:gd name="T5" fmla="*/ 166 h 7105"/>
                <a:gd name="T6" fmla="*/ 2120 w 5455"/>
                <a:gd name="T7" fmla="*/ 1 h 7105"/>
              </a:gdLst>
              <a:ahLst/>
              <a:cxnLst>
                <a:cxn ang="0">
                  <a:pos x="T0" y="T1"/>
                </a:cxn>
                <a:cxn ang="0">
                  <a:pos x="T2" y="T3"/>
                </a:cxn>
                <a:cxn ang="0">
                  <a:pos x="T4" y="T5"/>
                </a:cxn>
                <a:cxn ang="0">
                  <a:pos x="T6" y="T7"/>
                </a:cxn>
              </a:cxnLst>
              <a:rect l="0" t="0" r="r" b="b"/>
              <a:pathLst>
                <a:path w="5455" h="7105" extrusionOk="0">
                  <a:moveTo>
                    <a:pt x="2120" y="1"/>
                  </a:moveTo>
                  <a:cubicBezTo>
                    <a:pt x="1" y="1"/>
                    <a:pt x="284" y="7104"/>
                    <a:pt x="284" y="7104"/>
                  </a:cubicBezTo>
                  <a:cubicBezTo>
                    <a:pt x="284" y="7104"/>
                    <a:pt x="5454" y="1634"/>
                    <a:pt x="2719" y="166"/>
                  </a:cubicBezTo>
                  <a:cubicBezTo>
                    <a:pt x="2501" y="53"/>
                    <a:pt x="2301" y="1"/>
                    <a:pt x="2120"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 name="Google Shape;97;p4"/>
            <p:cNvSpPr>
              <a:spLocks/>
            </p:cNvSpPr>
            <p:nvPr/>
          </p:nvSpPr>
          <p:spPr bwMode="auto">
            <a:xfrm>
              <a:off x="1511000" y="3639075"/>
              <a:ext cx="295475" cy="147500"/>
            </a:xfrm>
            <a:custGeom>
              <a:avLst/>
              <a:gdLst>
                <a:gd name="T0" fmla="*/ 2745 w 11819"/>
                <a:gd name="T1" fmla="*/ 0 h 5900"/>
                <a:gd name="T2" fmla="*/ 1111 w 11819"/>
                <a:gd name="T3" fmla="*/ 1360 h 5900"/>
                <a:gd name="T4" fmla="*/ 11486 w 11819"/>
                <a:gd name="T5" fmla="*/ 5900 h 5900"/>
                <a:gd name="T6" fmla="*/ 11819 w 11819"/>
                <a:gd name="T7" fmla="*/ 5897 h 5900"/>
                <a:gd name="T8" fmla="*/ 2745 w 11819"/>
                <a:gd name="T9" fmla="*/ 0 h 5900"/>
              </a:gdLst>
              <a:ahLst/>
              <a:cxnLst>
                <a:cxn ang="0">
                  <a:pos x="T0" y="T1"/>
                </a:cxn>
                <a:cxn ang="0">
                  <a:pos x="T2" y="T3"/>
                </a:cxn>
                <a:cxn ang="0">
                  <a:pos x="T4" y="T5"/>
                </a:cxn>
                <a:cxn ang="0">
                  <a:pos x="T6" y="T7"/>
                </a:cxn>
                <a:cxn ang="0">
                  <a:pos x="T8" y="T9"/>
                </a:cxn>
              </a:cxnLst>
              <a:rect l="0" t="0" r="r" b="b"/>
              <a:pathLst>
                <a:path w="11819" h="5900" extrusionOk="0">
                  <a:moveTo>
                    <a:pt x="2745" y="0"/>
                  </a:moveTo>
                  <a:cubicBezTo>
                    <a:pt x="1958" y="0"/>
                    <a:pt x="1363" y="387"/>
                    <a:pt x="1111" y="1360"/>
                  </a:cubicBezTo>
                  <a:cubicBezTo>
                    <a:pt x="0" y="5683"/>
                    <a:pt x="9562" y="5900"/>
                    <a:pt x="11486" y="5900"/>
                  </a:cubicBezTo>
                  <a:cubicBezTo>
                    <a:pt x="11700" y="5900"/>
                    <a:pt x="11819" y="5897"/>
                    <a:pt x="11819" y="5897"/>
                  </a:cubicBezTo>
                  <a:cubicBezTo>
                    <a:pt x="11819" y="5897"/>
                    <a:pt x="5816" y="0"/>
                    <a:pt x="274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98;p4"/>
            <p:cNvSpPr>
              <a:spLocks/>
            </p:cNvSpPr>
            <p:nvPr/>
          </p:nvSpPr>
          <p:spPr bwMode="auto">
            <a:xfrm>
              <a:off x="1624675" y="3791100"/>
              <a:ext cx="298550" cy="158025"/>
            </a:xfrm>
            <a:custGeom>
              <a:avLst/>
              <a:gdLst>
                <a:gd name="T0" fmla="*/ 3045 w 11942"/>
                <a:gd name="T1" fmla="*/ 1 h 6321"/>
                <a:gd name="T2" fmla="*/ 1468 w 11942"/>
                <a:gd name="T3" fmla="*/ 1284 h 6321"/>
                <a:gd name="T4" fmla="*/ 11942 w 11942"/>
                <a:gd name="T5" fmla="*/ 6321 h 6321"/>
                <a:gd name="T6" fmla="*/ 3045 w 11942"/>
                <a:gd name="T7" fmla="*/ 1 h 6321"/>
              </a:gdLst>
              <a:ahLst/>
              <a:cxnLst>
                <a:cxn ang="0">
                  <a:pos x="T0" y="T1"/>
                </a:cxn>
                <a:cxn ang="0">
                  <a:pos x="T2" y="T3"/>
                </a:cxn>
                <a:cxn ang="0">
                  <a:pos x="T4" y="T5"/>
                </a:cxn>
                <a:cxn ang="0">
                  <a:pos x="T6" y="T7"/>
                </a:cxn>
              </a:cxnLst>
              <a:rect l="0" t="0" r="r" b="b"/>
              <a:pathLst>
                <a:path w="11942" h="6321" extrusionOk="0">
                  <a:moveTo>
                    <a:pt x="3045" y="1"/>
                  </a:moveTo>
                  <a:cubicBezTo>
                    <a:pt x="2313" y="1"/>
                    <a:pt x="1747" y="369"/>
                    <a:pt x="1468" y="1284"/>
                  </a:cubicBezTo>
                  <a:cubicBezTo>
                    <a:pt x="0" y="5987"/>
                    <a:pt x="11942" y="6321"/>
                    <a:pt x="11942" y="6321"/>
                  </a:cubicBezTo>
                  <a:cubicBezTo>
                    <a:pt x="11942" y="6321"/>
                    <a:pt x="6076" y="1"/>
                    <a:pt x="3045"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 name="Google Shape;99;p4"/>
            <p:cNvSpPr>
              <a:spLocks/>
            </p:cNvSpPr>
            <p:nvPr/>
          </p:nvSpPr>
          <p:spPr bwMode="auto">
            <a:xfrm>
              <a:off x="1703850" y="3945525"/>
              <a:ext cx="287775" cy="119525"/>
            </a:xfrm>
            <a:custGeom>
              <a:avLst/>
              <a:gdLst>
                <a:gd name="T0" fmla="*/ 2065 w 11511"/>
                <a:gd name="T1" fmla="*/ 0 h 4781"/>
                <a:gd name="T2" fmla="*/ 169 w 11511"/>
                <a:gd name="T3" fmla="*/ 1678 h 4781"/>
                <a:gd name="T4" fmla="*/ 5773 w 11511"/>
                <a:gd name="T5" fmla="*/ 4780 h 4781"/>
                <a:gd name="T6" fmla="*/ 11510 w 11511"/>
                <a:gd name="T7" fmla="*/ 4180 h 4781"/>
                <a:gd name="T8" fmla="*/ 2065 w 11511"/>
                <a:gd name="T9" fmla="*/ 0 h 4781"/>
              </a:gdLst>
              <a:ahLst/>
              <a:cxnLst>
                <a:cxn ang="0">
                  <a:pos x="T0" y="T1"/>
                </a:cxn>
                <a:cxn ang="0">
                  <a:pos x="T2" y="T3"/>
                </a:cxn>
                <a:cxn ang="0">
                  <a:pos x="T4" y="T5"/>
                </a:cxn>
                <a:cxn ang="0">
                  <a:pos x="T6" y="T7"/>
                </a:cxn>
                <a:cxn ang="0">
                  <a:pos x="T8" y="T9"/>
                </a:cxn>
              </a:cxnLst>
              <a:rect l="0" t="0" r="r" b="b"/>
              <a:pathLst>
                <a:path w="11511" h="4781" extrusionOk="0">
                  <a:moveTo>
                    <a:pt x="2065" y="0"/>
                  </a:moveTo>
                  <a:cubicBezTo>
                    <a:pt x="995" y="0"/>
                    <a:pt x="252" y="458"/>
                    <a:pt x="169" y="1678"/>
                  </a:cubicBezTo>
                  <a:cubicBezTo>
                    <a:pt x="1" y="4163"/>
                    <a:pt x="2876" y="4780"/>
                    <a:pt x="5773" y="4780"/>
                  </a:cubicBezTo>
                  <a:cubicBezTo>
                    <a:pt x="8631" y="4780"/>
                    <a:pt x="11510" y="4180"/>
                    <a:pt x="11510" y="4180"/>
                  </a:cubicBezTo>
                  <a:cubicBezTo>
                    <a:pt x="11510" y="4180"/>
                    <a:pt x="5297" y="0"/>
                    <a:pt x="206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0;p4"/>
            <p:cNvSpPr>
              <a:spLocks/>
            </p:cNvSpPr>
            <p:nvPr/>
          </p:nvSpPr>
          <p:spPr bwMode="auto">
            <a:xfrm>
              <a:off x="1760025" y="4087225"/>
              <a:ext cx="295800" cy="109250"/>
            </a:xfrm>
            <a:custGeom>
              <a:avLst/>
              <a:gdLst>
                <a:gd name="T0" fmla="*/ 2678 w 11832"/>
                <a:gd name="T1" fmla="*/ 1 h 4370"/>
                <a:gd name="T2" fmla="*/ 190 w 11832"/>
                <a:gd name="T3" fmla="*/ 2081 h 4370"/>
                <a:gd name="T4" fmla="*/ 3762 w 11832"/>
                <a:gd name="T5" fmla="*/ 4369 h 4370"/>
                <a:gd name="T6" fmla="*/ 11832 w 11832"/>
                <a:gd name="T7" fmla="*/ 2481 h 4370"/>
                <a:gd name="T8" fmla="*/ 2678 w 11832"/>
                <a:gd name="T9" fmla="*/ 1 h 4370"/>
              </a:gdLst>
              <a:ahLst/>
              <a:cxnLst>
                <a:cxn ang="0">
                  <a:pos x="T0" y="T1"/>
                </a:cxn>
                <a:cxn ang="0">
                  <a:pos x="T2" y="T3"/>
                </a:cxn>
                <a:cxn ang="0">
                  <a:pos x="T4" y="T5"/>
                </a:cxn>
                <a:cxn ang="0">
                  <a:pos x="T6" y="T7"/>
                </a:cxn>
                <a:cxn ang="0">
                  <a:pos x="T8" y="T9"/>
                </a:cxn>
              </a:cxnLst>
              <a:rect l="0" t="0" r="r" b="b"/>
              <a:pathLst>
                <a:path w="11832" h="4370" extrusionOk="0">
                  <a:moveTo>
                    <a:pt x="2678" y="1"/>
                  </a:moveTo>
                  <a:cubicBezTo>
                    <a:pt x="1094" y="1"/>
                    <a:pt x="0" y="531"/>
                    <a:pt x="190" y="2081"/>
                  </a:cubicBezTo>
                  <a:cubicBezTo>
                    <a:pt x="390" y="3810"/>
                    <a:pt x="1896" y="4369"/>
                    <a:pt x="3762" y="4369"/>
                  </a:cubicBezTo>
                  <a:cubicBezTo>
                    <a:pt x="7189" y="4369"/>
                    <a:pt x="11832" y="2481"/>
                    <a:pt x="11832" y="2481"/>
                  </a:cubicBezTo>
                  <a:cubicBezTo>
                    <a:pt x="11832" y="2481"/>
                    <a:pt x="6106" y="1"/>
                    <a:pt x="267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 name="Google Shape;101;p4"/>
            <p:cNvSpPr>
              <a:spLocks/>
            </p:cNvSpPr>
            <p:nvPr/>
          </p:nvSpPr>
          <p:spPr bwMode="auto">
            <a:xfrm>
              <a:off x="1879225" y="4205975"/>
              <a:ext cx="235825" cy="87325"/>
            </a:xfrm>
            <a:custGeom>
              <a:avLst/>
              <a:gdLst>
                <a:gd name="T0" fmla="*/ 2124 w 9433"/>
                <a:gd name="T1" fmla="*/ 1 h 3493"/>
                <a:gd name="T2" fmla="*/ 159 w 9433"/>
                <a:gd name="T3" fmla="*/ 1667 h 3493"/>
                <a:gd name="T4" fmla="*/ 3008 w 9433"/>
                <a:gd name="T5" fmla="*/ 3493 h 3493"/>
                <a:gd name="T6" fmla="*/ 9432 w 9433"/>
                <a:gd name="T7" fmla="*/ 2001 h 3493"/>
                <a:gd name="T8" fmla="*/ 2124 w 9433"/>
                <a:gd name="T9" fmla="*/ 1 h 3493"/>
              </a:gdLst>
              <a:ahLst/>
              <a:cxnLst>
                <a:cxn ang="0">
                  <a:pos x="T0" y="T1"/>
                </a:cxn>
                <a:cxn ang="0">
                  <a:pos x="T2" y="T3"/>
                </a:cxn>
                <a:cxn ang="0">
                  <a:pos x="T4" y="T5"/>
                </a:cxn>
                <a:cxn ang="0">
                  <a:pos x="T6" y="T7"/>
                </a:cxn>
                <a:cxn ang="0">
                  <a:pos x="T8" y="T9"/>
                </a:cxn>
              </a:cxnLst>
              <a:rect l="0" t="0" r="r" b="b"/>
              <a:pathLst>
                <a:path w="9433" h="3493" extrusionOk="0">
                  <a:moveTo>
                    <a:pt x="2124" y="1"/>
                  </a:moveTo>
                  <a:cubicBezTo>
                    <a:pt x="866" y="1"/>
                    <a:pt x="1" y="426"/>
                    <a:pt x="159" y="1667"/>
                  </a:cubicBezTo>
                  <a:cubicBezTo>
                    <a:pt x="312" y="3047"/>
                    <a:pt x="1516" y="3493"/>
                    <a:pt x="3008" y="3493"/>
                  </a:cubicBezTo>
                  <a:cubicBezTo>
                    <a:pt x="5737" y="3493"/>
                    <a:pt x="9432" y="2001"/>
                    <a:pt x="9432" y="2001"/>
                  </a:cubicBezTo>
                  <a:cubicBezTo>
                    <a:pt x="9432" y="2001"/>
                    <a:pt x="4853" y="1"/>
                    <a:pt x="2124"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02;p4"/>
            <p:cNvSpPr>
              <a:spLocks/>
            </p:cNvSpPr>
            <p:nvPr/>
          </p:nvSpPr>
          <p:spPr bwMode="auto">
            <a:xfrm>
              <a:off x="1986600" y="4299800"/>
              <a:ext cx="181800" cy="72850"/>
            </a:xfrm>
            <a:custGeom>
              <a:avLst/>
              <a:gdLst>
                <a:gd name="T0" fmla="*/ 1292 w 7272"/>
                <a:gd name="T1" fmla="*/ 0 h 2914"/>
                <a:gd name="T2" fmla="*/ 0 w 7272"/>
                <a:gd name="T3" fmla="*/ 1150 h 2914"/>
                <a:gd name="T4" fmla="*/ 2977 w 7272"/>
                <a:gd name="T5" fmla="*/ 2914 h 2914"/>
                <a:gd name="T6" fmla="*/ 7272 w 7272"/>
                <a:gd name="T7" fmla="*/ 2284 h 2914"/>
                <a:gd name="T8" fmla="*/ 1292 w 7272"/>
                <a:gd name="T9" fmla="*/ 0 h 2914"/>
              </a:gdLst>
              <a:ahLst/>
              <a:cxnLst>
                <a:cxn ang="0">
                  <a:pos x="T0" y="T1"/>
                </a:cxn>
                <a:cxn ang="0">
                  <a:pos x="T2" y="T3"/>
                </a:cxn>
                <a:cxn ang="0">
                  <a:pos x="T4" y="T5"/>
                </a:cxn>
                <a:cxn ang="0">
                  <a:pos x="T6" y="T7"/>
                </a:cxn>
                <a:cxn ang="0">
                  <a:pos x="T8" y="T9"/>
                </a:cxn>
              </a:cxnLst>
              <a:rect l="0" t="0" r="r" b="b"/>
              <a:pathLst>
                <a:path w="7272" h="2914" extrusionOk="0">
                  <a:moveTo>
                    <a:pt x="1292" y="0"/>
                  </a:moveTo>
                  <a:cubicBezTo>
                    <a:pt x="525" y="0"/>
                    <a:pt x="0" y="308"/>
                    <a:pt x="0" y="1150"/>
                  </a:cubicBezTo>
                  <a:cubicBezTo>
                    <a:pt x="0" y="2527"/>
                    <a:pt x="1403" y="2914"/>
                    <a:pt x="2977" y="2914"/>
                  </a:cubicBezTo>
                  <a:cubicBezTo>
                    <a:pt x="4985" y="2914"/>
                    <a:pt x="7272" y="2284"/>
                    <a:pt x="7272" y="2284"/>
                  </a:cubicBezTo>
                  <a:cubicBezTo>
                    <a:pt x="7272" y="2284"/>
                    <a:pt x="3382" y="0"/>
                    <a:pt x="1292"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 name="Google Shape;103;p4"/>
            <p:cNvSpPr>
              <a:spLocks/>
            </p:cNvSpPr>
            <p:nvPr/>
          </p:nvSpPr>
          <p:spPr bwMode="auto">
            <a:xfrm>
              <a:off x="1577975" y="3516925"/>
              <a:ext cx="720525" cy="1109200"/>
            </a:xfrm>
            <a:custGeom>
              <a:avLst/>
              <a:gdLst>
                <a:gd name="T0" fmla="*/ 234 w 28821"/>
                <a:gd name="T1" fmla="*/ 0 h 44368"/>
                <a:gd name="T2" fmla="*/ 100 w 28821"/>
                <a:gd name="T3" fmla="*/ 75 h 44368"/>
                <a:gd name="T4" fmla="*/ 100 w 28821"/>
                <a:gd name="T5" fmla="*/ 342 h 44368"/>
                <a:gd name="T6" fmla="*/ 28354 w 28821"/>
                <a:gd name="T7" fmla="*/ 44240 h 44368"/>
                <a:gd name="T8" fmla="*/ 28544 w 28821"/>
                <a:gd name="T9" fmla="*/ 44367 h 44368"/>
                <a:gd name="T10" fmla="*/ 28654 w 28821"/>
                <a:gd name="T11" fmla="*/ 44340 h 44368"/>
                <a:gd name="T12" fmla="*/ 28721 w 28821"/>
                <a:gd name="T13" fmla="*/ 44073 h 44368"/>
                <a:gd name="T14" fmla="*/ 367 w 28821"/>
                <a:gd name="T15" fmla="*/ 75 h 44368"/>
                <a:gd name="T16" fmla="*/ 234 w 28821"/>
                <a:gd name="T17" fmla="*/ 0 h 44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21" h="44368" extrusionOk="0">
                  <a:moveTo>
                    <a:pt x="234" y="0"/>
                  </a:moveTo>
                  <a:cubicBezTo>
                    <a:pt x="184" y="0"/>
                    <a:pt x="134" y="25"/>
                    <a:pt x="100" y="75"/>
                  </a:cubicBezTo>
                  <a:cubicBezTo>
                    <a:pt x="0" y="142"/>
                    <a:pt x="0" y="275"/>
                    <a:pt x="100" y="342"/>
                  </a:cubicBezTo>
                  <a:cubicBezTo>
                    <a:pt x="11975" y="13285"/>
                    <a:pt x="21482" y="28029"/>
                    <a:pt x="28354" y="44240"/>
                  </a:cubicBezTo>
                  <a:cubicBezTo>
                    <a:pt x="28378" y="44312"/>
                    <a:pt x="28454" y="44367"/>
                    <a:pt x="28544" y="44367"/>
                  </a:cubicBezTo>
                  <a:cubicBezTo>
                    <a:pt x="28579" y="44367"/>
                    <a:pt x="28617" y="44359"/>
                    <a:pt x="28654" y="44340"/>
                  </a:cubicBezTo>
                  <a:cubicBezTo>
                    <a:pt x="28721" y="44307"/>
                    <a:pt x="28821" y="44174"/>
                    <a:pt x="28721" y="44073"/>
                  </a:cubicBezTo>
                  <a:cubicBezTo>
                    <a:pt x="21816" y="27828"/>
                    <a:pt x="12276" y="13085"/>
                    <a:pt x="367" y="75"/>
                  </a:cubicBezTo>
                  <a:cubicBezTo>
                    <a:pt x="334" y="25"/>
                    <a:pt x="284" y="0"/>
                    <a:pt x="23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04;p4"/>
            <p:cNvSpPr>
              <a:spLocks/>
            </p:cNvSpPr>
            <p:nvPr/>
          </p:nvSpPr>
          <p:spPr bwMode="auto">
            <a:xfrm>
              <a:off x="1324450" y="3346550"/>
              <a:ext cx="356125" cy="280675"/>
            </a:xfrm>
            <a:custGeom>
              <a:avLst/>
              <a:gdLst>
                <a:gd name="T0" fmla="*/ 6600 w 14245"/>
                <a:gd name="T1" fmla="*/ 0 h 11227"/>
                <a:gd name="T2" fmla="*/ 5104 w 14245"/>
                <a:gd name="T3" fmla="*/ 452 h 11227"/>
                <a:gd name="T4" fmla="*/ 14244 w 14245"/>
                <a:gd name="T5" fmla="*/ 11227 h 11227"/>
                <a:gd name="T6" fmla="*/ 6600 w 14245"/>
                <a:gd name="T7" fmla="*/ 0 h 11227"/>
              </a:gdLst>
              <a:ahLst/>
              <a:cxnLst>
                <a:cxn ang="0">
                  <a:pos x="T0" y="T1"/>
                </a:cxn>
                <a:cxn ang="0">
                  <a:pos x="T2" y="T3"/>
                </a:cxn>
                <a:cxn ang="0">
                  <a:pos x="T4" y="T5"/>
                </a:cxn>
                <a:cxn ang="0">
                  <a:pos x="T6" y="T7"/>
                </a:cxn>
              </a:cxnLst>
              <a:rect l="0" t="0" r="r" b="b"/>
              <a:pathLst>
                <a:path w="14245" h="11227" extrusionOk="0">
                  <a:moveTo>
                    <a:pt x="6600" y="0"/>
                  </a:moveTo>
                  <a:cubicBezTo>
                    <a:pt x="6114" y="0"/>
                    <a:pt x="5614" y="140"/>
                    <a:pt x="5104" y="452"/>
                  </a:cubicBezTo>
                  <a:cubicBezTo>
                    <a:pt x="1" y="3621"/>
                    <a:pt x="14244" y="11227"/>
                    <a:pt x="14244" y="11227"/>
                  </a:cubicBezTo>
                  <a:cubicBezTo>
                    <a:pt x="14244" y="11227"/>
                    <a:pt x="10952" y="0"/>
                    <a:pt x="6600"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3" name="Google Shape;105;p4"/>
          <p:cNvSpPr>
            <a:spLocks/>
          </p:cNvSpPr>
          <p:nvPr/>
        </p:nvSpPr>
        <p:spPr bwMode="auto">
          <a:xfrm rot="18622841" flipH="1">
            <a:off x="8688388" y="900113"/>
            <a:ext cx="187325" cy="180975"/>
          </a:xfrm>
          <a:custGeom>
            <a:avLst/>
            <a:gdLst>
              <a:gd name="T0" fmla="*/ 5662 w 7507"/>
              <a:gd name="T1" fmla="*/ 1 h 7269"/>
              <a:gd name="T2" fmla="*/ 5305 w 7507"/>
              <a:gd name="T3" fmla="*/ 50 h 7269"/>
              <a:gd name="T4" fmla="*/ 4304 w 7507"/>
              <a:gd name="T5" fmla="*/ 1017 h 7269"/>
              <a:gd name="T6" fmla="*/ 4237 w 7507"/>
              <a:gd name="T7" fmla="*/ 2485 h 7269"/>
              <a:gd name="T8" fmla="*/ 2736 w 7507"/>
              <a:gd name="T9" fmla="*/ 1117 h 7269"/>
              <a:gd name="T10" fmla="*/ 1858 w 7507"/>
              <a:gd name="T11" fmla="*/ 920 h 7269"/>
              <a:gd name="T12" fmla="*/ 768 w 7507"/>
              <a:gd name="T13" fmla="*/ 1284 h 7269"/>
              <a:gd name="T14" fmla="*/ 134 w 7507"/>
              <a:gd name="T15" fmla="*/ 3152 h 7269"/>
              <a:gd name="T16" fmla="*/ 1102 w 7507"/>
              <a:gd name="T17" fmla="*/ 4953 h 7269"/>
              <a:gd name="T18" fmla="*/ 6354 w 7507"/>
              <a:gd name="T19" fmla="*/ 7268 h 7269"/>
              <a:gd name="T20" fmla="*/ 6772 w 7507"/>
              <a:gd name="T21" fmla="*/ 7255 h 7269"/>
              <a:gd name="T22" fmla="*/ 6806 w 7507"/>
              <a:gd name="T23" fmla="*/ 5154 h 7269"/>
              <a:gd name="T24" fmla="*/ 7406 w 7507"/>
              <a:gd name="T25" fmla="*/ 3019 h 7269"/>
              <a:gd name="T26" fmla="*/ 7139 w 7507"/>
              <a:gd name="T27" fmla="*/ 884 h 7269"/>
              <a:gd name="T28" fmla="*/ 5662 w 7507"/>
              <a:gd name="T29" fmla="*/ 1 h 7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07" h="7269" extrusionOk="0">
                <a:moveTo>
                  <a:pt x="5662" y="1"/>
                </a:moveTo>
                <a:cubicBezTo>
                  <a:pt x="5542" y="1"/>
                  <a:pt x="5423" y="16"/>
                  <a:pt x="5305" y="50"/>
                </a:cubicBezTo>
                <a:cubicBezTo>
                  <a:pt x="4838" y="183"/>
                  <a:pt x="4471" y="584"/>
                  <a:pt x="4304" y="1017"/>
                </a:cubicBezTo>
                <a:cubicBezTo>
                  <a:pt x="4137" y="1451"/>
                  <a:pt x="4137" y="2018"/>
                  <a:pt x="4237" y="2485"/>
                </a:cubicBezTo>
                <a:cubicBezTo>
                  <a:pt x="3837" y="1885"/>
                  <a:pt x="3337" y="1384"/>
                  <a:pt x="2736" y="1117"/>
                </a:cubicBezTo>
                <a:cubicBezTo>
                  <a:pt x="2463" y="988"/>
                  <a:pt x="2158" y="920"/>
                  <a:pt x="1858" y="920"/>
                </a:cubicBezTo>
                <a:cubicBezTo>
                  <a:pt x="1461" y="920"/>
                  <a:pt x="1071" y="1038"/>
                  <a:pt x="768" y="1284"/>
                </a:cubicBezTo>
                <a:cubicBezTo>
                  <a:pt x="234" y="1684"/>
                  <a:pt x="1" y="2485"/>
                  <a:pt x="134" y="3152"/>
                </a:cubicBezTo>
                <a:cubicBezTo>
                  <a:pt x="268" y="3819"/>
                  <a:pt x="635" y="4453"/>
                  <a:pt x="1102" y="4953"/>
                </a:cubicBezTo>
                <a:cubicBezTo>
                  <a:pt x="2411" y="6388"/>
                  <a:pt x="4362" y="7268"/>
                  <a:pt x="6354" y="7268"/>
                </a:cubicBezTo>
                <a:cubicBezTo>
                  <a:pt x="6493" y="7268"/>
                  <a:pt x="6633" y="7264"/>
                  <a:pt x="6772" y="7255"/>
                </a:cubicBezTo>
                <a:cubicBezTo>
                  <a:pt x="6505" y="6521"/>
                  <a:pt x="6606" y="5787"/>
                  <a:pt x="6806" y="5154"/>
                </a:cubicBezTo>
                <a:cubicBezTo>
                  <a:pt x="6972" y="4453"/>
                  <a:pt x="7273" y="3719"/>
                  <a:pt x="7406" y="3019"/>
                </a:cubicBezTo>
                <a:cubicBezTo>
                  <a:pt x="7506" y="2318"/>
                  <a:pt x="7506" y="1518"/>
                  <a:pt x="7139" y="884"/>
                </a:cubicBezTo>
                <a:cubicBezTo>
                  <a:pt x="6834" y="384"/>
                  <a:pt x="6252" y="1"/>
                  <a:pt x="5662" y="1"/>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106;p4"/>
          <p:cNvSpPr>
            <a:spLocks/>
          </p:cNvSpPr>
          <p:nvPr/>
        </p:nvSpPr>
        <p:spPr bwMode="auto">
          <a:xfrm rot="10203754" flipH="1">
            <a:off x="7358063" y="-806450"/>
            <a:ext cx="2736850" cy="1566863"/>
          </a:xfrm>
          <a:custGeom>
            <a:avLst/>
            <a:gdLst>
              <a:gd name="T0" fmla="*/ 26233 w 29939"/>
              <a:gd name="T1" fmla="*/ 0 h 19643"/>
              <a:gd name="T2" fmla="*/ 26167 w 29939"/>
              <a:gd name="T3" fmla="*/ 1 h 19643"/>
              <a:gd name="T4" fmla="*/ 23808 w 29939"/>
              <a:gd name="T5" fmla="*/ 998 h 19643"/>
              <a:gd name="T6" fmla="*/ 21859 w 29939"/>
              <a:gd name="T7" fmla="*/ 1390 h 19643"/>
              <a:gd name="T8" fmla="*/ 16232 w 29939"/>
              <a:gd name="T9" fmla="*/ 533 h 19643"/>
              <a:gd name="T10" fmla="*/ 15999 w 29939"/>
              <a:gd name="T11" fmla="*/ 530 h 19643"/>
              <a:gd name="T12" fmla="*/ 9520 w 29939"/>
              <a:gd name="T13" fmla="*/ 4155 h 19643"/>
              <a:gd name="T14" fmla="*/ 6563 w 29939"/>
              <a:gd name="T15" fmla="*/ 9039 h 19643"/>
              <a:gd name="T16" fmla="*/ 3572 w 29939"/>
              <a:gd name="T17" fmla="*/ 10385 h 19643"/>
              <a:gd name="T18" fmla="*/ 682 w 29939"/>
              <a:gd name="T19" fmla="*/ 14671 h 19643"/>
              <a:gd name="T20" fmla="*/ 6297 w 29939"/>
              <a:gd name="T21" fmla="*/ 17363 h 19643"/>
              <a:gd name="T22" fmla="*/ 19156 w 29939"/>
              <a:gd name="T23" fmla="*/ 19643 h 19643"/>
              <a:gd name="T24" fmla="*/ 19704 w 29939"/>
              <a:gd name="T25" fmla="*/ 19639 h 19643"/>
              <a:gd name="T26" fmla="*/ 25253 w 29939"/>
              <a:gd name="T27" fmla="*/ 18260 h 19643"/>
              <a:gd name="T28" fmla="*/ 27795 w 29939"/>
              <a:gd name="T29" fmla="*/ 14921 h 19643"/>
              <a:gd name="T30" fmla="*/ 28942 w 29939"/>
              <a:gd name="T31" fmla="*/ 3042 h 19643"/>
              <a:gd name="T32" fmla="*/ 26233 w 29939"/>
              <a:gd name="T33" fmla="*/ 0 h 19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39" h="19643" extrusionOk="0">
                <a:moveTo>
                  <a:pt x="26233" y="0"/>
                </a:moveTo>
                <a:cubicBezTo>
                  <a:pt x="26211" y="0"/>
                  <a:pt x="26189" y="1"/>
                  <a:pt x="26167" y="1"/>
                </a:cubicBezTo>
                <a:cubicBezTo>
                  <a:pt x="25303" y="35"/>
                  <a:pt x="24605" y="649"/>
                  <a:pt x="23808" y="998"/>
                </a:cubicBezTo>
                <a:cubicBezTo>
                  <a:pt x="23179" y="1284"/>
                  <a:pt x="22526" y="1390"/>
                  <a:pt x="21859" y="1390"/>
                </a:cubicBezTo>
                <a:cubicBezTo>
                  <a:pt x="20043" y="1390"/>
                  <a:pt x="18115" y="606"/>
                  <a:pt x="16232" y="533"/>
                </a:cubicBezTo>
                <a:cubicBezTo>
                  <a:pt x="16154" y="531"/>
                  <a:pt x="16077" y="530"/>
                  <a:pt x="15999" y="530"/>
                </a:cubicBezTo>
                <a:cubicBezTo>
                  <a:pt x="13362" y="530"/>
                  <a:pt x="10908" y="1895"/>
                  <a:pt x="9520" y="4155"/>
                </a:cubicBezTo>
                <a:cubicBezTo>
                  <a:pt x="8523" y="5800"/>
                  <a:pt x="8125" y="7926"/>
                  <a:pt x="6563" y="9039"/>
                </a:cubicBezTo>
                <a:cubicBezTo>
                  <a:pt x="5682" y="9687"/>
                  <a:pt x="4553" y="9887"/>
                  <a:pt x="3572" y="10385"/>
                </a:cubicBezTo>
                <a:cubicBezTo>
                  <a:pt x="2360" y="10967"/>
                  <a:pt x="0" y="13110"/>
                  <a:pt x="682" y="14671"/>
                </a:cubicBezTo>
                <a:cubicBezTo>
                  <a:pt x="1230" y="15917"/>
                  <a:pt x="5084" y="16931"/>
                  <a:pt x="6297" y="17363"/>
                </a:cubicBezTo>
                <a:cubicBezTo>
                  <a:pt x="10412" y="18878"/>
                  <a:pt x="14772" y="19643"/>
                  <a:pt x="19156" y="19643"/>
                </a:cubicBezTo>
                <a:cubicBezTo>
                  <a:pt x="19339" y="19643"/>
                  <a:pt x="19521" y="19642"/>
                  <a:pt x="19704" y="19639"/>
                </a:cubicBezTo>
                <a:cubicBezTo>
                  <a:pt x="21648" y="19606"/>
                  <a:pt x="23675" y="19390"/>
                  <a:pt x="25253" y="18260"/>
                </a:cubicBezTo>
                <a:cubicBezTo>
                  <a:pt x="26400" y="17429"/>
                  <a:pt x="27197" y="16200"/>
                  <a:pt x="27795" y="14921"/>
                </a:cubicBezTo>
                <a:cubicBezTo>
                  <a:pt x="29540" y="11216"/>
                  <a:pt x="29938" y="7012"/>
                  <a:pt x="28942" y="3042"/>
                </a:cubicBezTo>
                <a:cubicBezTo>
                  <a:pt x="28581" y="1634"/>
                  <a:pt x="27689" y="0"/>
                  <a:pt x="26233" y="0"/>
                </a:cubicBezTo>
                <a:close/>
              </a:path>
            </a:pathLst>
          </a:custGeom>
          <a:solidFill>
            <a:srgbClr val="BBE1F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4" name="Google Shape;84;p4"/>
          <p:cNvSpPr txBox="1">
            <a:spLocks noGrp="1"/>
          </p:cNvSpPr>
          <p:nvPr>
            <p:ph type="subTitle" idx="1"/>
          </p:nvPr>
        </p:nvSpPr>
        <p:spPr>
          <a:xfrm>
            <a:off x="717750" y="1150475"/>
            <a:ext cx="7717500" cy="3458100"/>
          </a:xfrm>
          <a:prstGeom prst="rect">
            <a:avLst/>
          </a:prstGeom>
        </p:spPr>
        <p:txBody>
          <a:bodyPr spcFirstLastPara="1">
            <a:noAutofit/>
          </a:bodyPr>
          <a:lstStyle>
            <a:lvl1pPr lvl="0">
              <a:lnSpc>
                <a:spcPct val="100000"/>
              </a:lnSpc>
              <a:spcBef>
                <a:spcPts val="0"/>
              </a:spcBef>
              <a:spcAft>
                <a:spcPts val="0"/>
              </a:spcAft>
              <a:buClr>
                <a:srgbClr val="434343"/>
              </a:buClr>
              <a:buSzPts val="480"/>
              <a:buAutoNum type="arabicPeriod"/>
              <a:defRPr sz="1200"/>
            </a:lvl1pPr>
            <a:lvl2pPr lvl="1">
              <a:spcBef>
                <a:spcPts val="0"/>
              </a:spcBef>
              <a:spcAft>
                <a:spcPts val="0"/>
              </a:spcAft>
              <a:buClr>
                <a:srgbClr val="434343"/>
              </a:buClr>
              <a:buSzPts val="480"/>
              <a:buFont typeface="Roboto Condensed Light"/>
              <a:buAutoNum type="alphaLcPeriod"/>
              <a:defRPr/>
            </a:lvl2pPr>
            <a:lvl3pPr lvl="2">
              <a:spcBef>
                <a:spcPts val="0"/>
              </a:spcBef>
              <a:spcAft>
                <a:spcPts val="0"/>
              </a:spcAft>
              <a:buClr>
                <a:srgbClr val="434343"/>
              </a:buClr>
              <a:buSzPts val="480"/>
              <a:buFont typeface="Roboto Condensed Light"/>
              <a:buAutoNum type="romanLcPeriod"/>
              <a:defRPr/>
            </a:lvl3pPr>
            <a:lvl4pPr lvl="3">
              <a:spcBef>
                <a:spcPts val="0"/>
              </a:spcBef>
              <a:spcAft>
                <a:spcPts val="0"/>
              </a:spcAft>
              <a:buClr>
                <a:srgbClr val="434343"/>
              </a:buClr>
              <a:buSzPts val="480"/>
              <a:buFont typeface="Roboto Condensed Light"/>
              <a:buAutoNum type="arabicPeriod"/>
              <a:defRPr/>
            </a:lvl4pPr>
            <a:lvl5pPr lvl="4">
              <a:spcBef>
                <a:spcPts val="0"/>
              </a:spcBef>
              <a:spcAft>
                <a:spcPts val="0"/>
              </a:spcAft>
              <a:buClr>
                <a:srgbClr val="434343"/>
              </a:buClr>
              <a:buSzPts val="480"/>
              <a:buFont typeface="Roboto Condensed Light"/>
              <a:buAutoNum type="alphaLcPeriod"/>
              <a:defRPr/>
            </a:lvl5pPr>
            <a:lvl6pPr lvl="5">
              <a:spcBef>
                <a:spcPts val="0"/>
              </a:spcBef>
              <a:spcAft>
                <a:spcPts val="0"/>
              </a:spcAft>
              <a:buClr>
                <a:srgbClr val="434343"/>
              </a:buClr>
              <a:buSzPts val="480"/>
              <a:buFont typeface="Roboto Condensed Light"/>
              <a:buAutoNum type="romanLcPeriod"/>
              <a:defRPr/>
            </a:lvl6pPr>
            <a:lvl7pPr lvl="6">
              <a:spcBef>
                <a:spcPts val="0"/>
              </a:spcBef>
              <a:spcAft>
                <a:spcPts val="0"/>
              </a:spcAft>
              <a:buClr>
                <a:srgbClr val="434343"/>
              </a:buClr>
              <a:buSzPts val="480"/>
              <a:buFont typeface="Roboto Condensed Light"/>
              <a:buAutoNum type="arabicPeriod"/>
              <a:defRPr/>
            </a:lvl7pPr>
            <a:lvl8pPr lvl="7">
              <a:spcBef>
                <a:spcPts val="0"/>
              </a:spcBef>
              <a:spcAft>
                <a:spcPts val="0"/>
              </a:spcAft>
              <a:buClr>
                <a:srgbClr val="434343"/>
              </a:buClr>
              <a:buSzPts val="480"/>
              <a:buFont typeface="Roboto Condensed Light"/>
              <a:buAutoNum type="alphaLcPeriod"/>
              <a:defRPr/>
            </a:lvl8pPr>
            <a:lvl9pPr lvl="8">
              <a:spcBef>
                <a:spcPts val="0"/>
              </a:spcBef>
              <a:spcAft>
                <a:spcPts val="0"/>
              </a:spcAft>
              <a:buClr>
                <a:srgbClr val="434343"/>
              </a:buClr>
              <a:buSzPts val="480"/>
              <a:buFont typeface="Roboto Condensed Light"/>
              <a:buAutoNum type="romanLcPeriod"/>
              <a:defRPr/>
            </a:lvl9pPr>
          </a:lstStyle>
          <a:p>
            <a:endParaRPr/>
          </a:p>
        </p:txBody>
      </p:sp>
      <p:sp>
        <p:nvSpPr>
          <p:cNvPr id="85" name="Google Shape;85;p4"/>
          <p:cNvSpPr txBox="1">
            <a:spLocks noGrp="1"/>
          </p:cNvSpPr>
          <p:nvPr>
            <p:ph type="title"/>
          </p:nvPr>
        </p:nvSpPr>
        <p:spPr>
          <a:xfrm>
            <a:off x="713225" y="445025"/>
            <a:ext cx="7717500" cy="707400"/>
          </a:xfrm>
          <a:prstGeom prst="rect">
            <a:avLst/>
          </a:prstGeom>
          <a:solidFill>
            <a:schemeClr val="dk1"/>
          </a:solidFill>
        </p:spPr>
        <p:txBody>
          <a:bodyPr spcFirstLastPara="1">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2708145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83"/>
        <p:cNvGrpSpPr/>
        <p:nvPr/>
      </p:nvGrpSpPr>
      <p:grpSpPr>
        <a:xfrm>
          <a:off x="0" y="0"/>
          <a:ext cx="0" cy="0"/>
          <a:chOff x="0" y="0"/>
          <a:chExt cx="0" cy="0"/>
        </a:xfrm>
      </p:grpSpPr>
      <p:sp>
        <p:nvSpPr>
          <p:cNvPr id="4" name="Google Shape;86;p4"/>
          <p:cNvSpPr>
            <a:spLocks/>
          </p:cNvSpPr>
          <p:nvPr/>
        </p:nvSpPr>
        <p:spPr bwMode="auto">
          <a:xfrm rot="1909584">
            <a:off x="-387350" y="3997325"/>
            <a:ext cx="3044825" cy="2270125"/>
          </a:xfrm>
          <a:custGeom>
            <a:avLst/>
            <a:gdLst>
              <a:gd name="T0" fmla="*/ 38958 w 44758"/>
              <a:gd name="T1" fmla="*/ 1 h 33357"/>
              <a:gd name="T2" fmla="*/ 32879 w 44758"/>
              <a:gd name="T3" fmla="*/ 3116 h 33357"/>
              <a:gd name="T4" fmla="*/ 27280 w 44758"/>
              <a:gd name="T5" fmla="*/ 9064 h 33357"/>
              <a:gd name="T6" fmla="*/ 7991 w 44758"/>
              <a:gd name="T7" fmla="*/ 13865 h 33357"/>
              <a:gd name="T8" fmla="*/ 515 w 44758"/>
              <a:gd name="T9" fmla="*/ 23036 h 33357"/>
              <a:gd name="T10" fmla="*/ 1944 w 44758"/>
              <a:gd name="T11" fmla="*/ 30047 h 33357"/>
              <a:gd name="T12" fmla="*/ 4968 w 44758"/>
              <a:gd name="T13" fmla="*/ 32921 h 33357"/>
              <a:gd name="T14" fmla="*/ 7009 w 44758"/>
              <a:gd name="T15" fmla="*/ 33357 h 33357"/>
              <a:gd name="T16" fmla="*/ 11480 w 44758"/>
              <a:gd name="T17" fmla="*/ 31642 h 33357"/>
              <a:gd name="T18" fmla="*/ 22894 w 44758"/>
              <a:gd name="T19" fmla="*/ 19314 h 33357"/>
              <a:gd name="T20" fmla="*/ 31300 w 44758"/>
              <a:gd name="T21" fmla="*/ 16789 h 33357"/>
              <a:gd name="T22" fmla="*/ 39541 w 44758"/>
              <a:gd name="T23" fmla="*/ 13848 h 33357"/>
              <a:gd name="T24" fmla="*/ 44425 w 44758"/>
              <a:gd name="T25" fmla="*/ 6887 h 33357"/>
              <a:gd name="T26" fmla="*/ 40089 w 44758"/>
              <a:gd name="T27" fmla="*/ 125 h 33357"/>
              <a:gd name="T28" fmla="*/ 38958 w 44758"/>
              <a:gd name="T29" fmla="*/ 1 h 33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758" h="33357" extrusionOk="0">
                <a:moveTo>
                  <a:pt x="38958" y="1"/>
                </a:moveTo>
                <a:cubicBezTo>
                  <a:pt x="36691" y="1"/>
                  <a:pt x="34504" y="1448"/>
                  <a:pt x="32879" y="3116"/>
                </a:cubicBezTo>
                <a:cubicBezTo>
                  <a:pt x="30985" y="5076"/>
                  <a:pt x="29490" y="7452"/>
                  <a:pt x="27280" y="9064"/>
                </a:cubicBezTo>
                <a:cubicBezTo>
                  <a:pt x="21864" y="13001"/>
                  <a:pt x="14089" y="11091"/>
                  <a:pt x="7991" y="13865"/>
                </a:cubicBezTo>
                <a:cubicBezTo>
                  <a:pt x="4270" y="15560"/>
                  <a:pt x="1479" y="19082"/>
                  <a:pt x="515" y="23036"/>
                </a:cubicBezTo>
                <a:cubicBezTo>
                  <a:pt x="0" y="25146"/>
                  <a:pt x="615" y="27904"/>
                  <a:pt x="1944" y="30047"/>
                </a:cubicBezTo>
                <a:cubicBezTo>
                  <a:pt x="2725" y="31310"/>
                  <a:pt x="3755" y="32356"/>
                  <a:pt x="4968" y="32921"/>
                </a:cubicBezTo>
                <a:cubicBezTo>
                  <a:pt x="5615" y="33222"/>
                  <a:pt x="6307" y="33357"/>
                  <a:pt x="7009" y="33357"/>
                </a:cubicBezTo>
                <a:cubicBezTo>
                  <a:pt x="8594" y="33357"/>
                  <a:pt x="10225" y="32667"/>
                  <a:pt x="11480" y="31642"/>
                </a:cubicBezTo>
                <a:cubicBezTo>
                  <a:pt x="15916" y="27987"/>
                  <a:pt x="17395" y="21989"/>
                  <a:pt x="22894" y="19314"/>
                </a:cubicBezTo>
                <a:cubicBezTo>
                  <a:pt x="25536" y="18035"/>
                  <a:pt x="28443" y="17437"/>
                  <a:pt x="31300" y="16789"/>
                </a:cubicBezTo>
                <a:cubicBezTo>
                  <a:pt x="34158" y="16141"/>
                  <a:pt x="37065" y="15410"/>
                  <a:pt x="39541" y="13848"/>
                </a:cubicBezTo>
                <a:cubicBezTo>
                  <a:pt x="42033" y="12303"/>
                  <a:pt x="44093" y="9811"/>
                  <a:pt x="44425" y="6887"/>
                </a:cubicBezTo>
                <a:cubicBezTo>
                  <a:pt x="44758" y="3980"/>
                  <a:pt x="42963" y="773"/>
                  <a:pt x="40089" y="125"/>
                </a:cubicBezTo>
                <a:cubicBezTo>
                  <a:pt x="39712" y="40"/>
                  <a:pt x="39334" y="1"/>
                  <a:pt x="38958" y="1"/>
                </a:cubicBezTo>
                <a:close/>
              </a:path>
            </a:pathLst>
          </a:custGeom>
          <a:solidFill>
            <a:srgbClr val="BBE1F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 name="Google Shape;87;p4"/>
          <p:cNvSpPr>
            <a:spLocks/>
          </p:cNvSpPr>
          <p:nvPr/>
        </p:nvSpPr>
        <p:spPr bwMode="auto">
          <a:xfrm flipH="1">
            <a:off x="925513" y="4784725"/>
            <a:ext cx="187325" cy="184150"/>
          </a:xfrm>
          <a:custGeom>
            <a:avLst/>
            <a:gdLst>
              <a:gd name="T0" fmla="*/ 9836 w 13077"/>
              <a:gd name="T1" fmla="*/ 0 h 12835"/>
              <a:gd name="T2" fmla="*/ 9174 w 13077"/>
              <a:gd name="T3" fmla="*/ 96 h 12835"/>
              <a:gd name="T4" fmla="*/ 7473 w 13077"/>
              <a:gd name="T5" fmla="*/ 1797 h 12835"/>
              <a:gd name="T6" fmla="*/ 7340 w 13077"/>
              <a:gd name="T7" fmla="*/ 4399 h 12835"/>
              <a:gd name="T8" fmla="*/ 4738 w 13077"/>
              <a:gd name="T9" fmla="*/ 1964 h 12835"/>
              <a:gd name="T10" fmla="*/ 3258 w 13077"/>
              <a:gd name="T11" fmla="*/ 1682 h 12835"/>
              <a:gd name="T12" fmla="*/ 1302 w 13077"/>
              <a:gd name="T13" fmla="*/ 2297 h 12835"/>
              <a:gd name="T14" fmla="*/ 234 w 13077"/>
              <a:gd name="T15" fmla="*/ 5600 h 12835"/>
              <a:gd name="T16" fmla="*/ 1936 w 13077"/>
              <a:gd name="T17" fmla="*/ 8769 h 12835"/>
              <a:gd name="T18" fmla="*/ 11017 w 13077"/>
              <a:gd name="T19" fmla="*/ 12835 h 12835"/>
              <a:gd name="T20" fmla="*/ 11843 w 13077"/>
              <a:gd name="T21" fmla="*/ 12805 h 12835"/>
              <a:gd name="T22" fmla="*/ 11809 w 13077"/>
              <a:gd name="T23" fmla="*/ 8969 h 12835"/>
              <a:gd name="T24" fmla="*/ 12810 w 13077"/>
              <a:gd name="T25" fmla="*/ 5299 h 12835"/>
              <a:gd name="T26" fmla="*/ 12410 w 13077"/>
              <a:gd name="T27" fmla="*/ 1597 h 12835"/>
              <a:gd name="T28" fmla="*/ 9836 w 13077"/>
              <a:gd name="T29" fmla="*/ 0 h 12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77" h="12835" extrusionOk="0">
                <a:moveTo>
                  <a:pt x="9836" y="0"/>
                </a:moveTo>
                <a:cubicBezTo>
                  <a:pt x="9614" y="0"/>
                  <a:pt x="9392" y="31"/>
                  <a:pt x="9174" y="96"/>
                </a:cubicBezTo>
                <a:cubicBezTo>
                  <a:pt x="8407" y="363"/>
                  <a:pt x="7773" y="1030"/>
                  <a:pt x="7473" y="1797"/>
                </a:cubicBezTo>
                <a:cubicBezTo>
                  <a:pt x="7173" y="2598"/>
                  <a:pt x="7173" y="3565"/>
                  <a:pt x="7340" y="4399"/>
                </a:cubicBezTo>
                <a:cubicBezTo>
                  <a:pt x="6672" y="3365"/>
                  <a:pt x="5838" y="2431"/>
                  <a:pt x="4738" y="1964"/>
                </a:cubicBezTo>
                <a:cubicBezTo>
                  <a:pt x="4275" y="1782"/>
                  <a:pt x="3766" y="1682"/>
                  <a:pt x="3258" y="1682"/>
                </a:cubicBezTo>
                <a:cubicBezTo>
                  <a:pt x="2558" y="1682"/>
                  <a:pt x="1863" y="1872"/>
                  <a:pt x="1302" y="2297"/>
                </a:cubicBezTo>
                <a:cubicBezTo>
                  <a:pt x="335" y="3065"/>
                  <a:pt x="1" y="4399"/>
                  <a:pt x="234" y="5600"/>
                </a:cubicBezTo>
                <a:cubicBezTo>
                  <a:pt x="435" y="6801"/>
                  <a:pt x="1135" y="7868"/>
                  <a:pt x="1936" y="8769"/>
                </a:cubicBezTo>
                <a:cubicBezTo>
                  <a:pt x="4219" y="11330"/>
                  <a:pt x="7616" y="12835"/>
                  <a:pt x="11017" y="12835"/>
                </a:cubicBezTo>
                <a:cubicBezTo>
                  <a:pt x="11292" y="12835"/>
                  <a:pt x="11568" y="12825"/>
                  <a:pt x="11843" y="12805"/>
                </a:cubicBezTo>
                <a:cubicBezTo>
                  <a:pt x="11409" y="11604"/>
                  <a:pt x="11576" y="10270"/>
                  <a:pt x="11809" y="8969"/>
                </a:cubicBezTo>
                <a:cubicBezTo>
                  <a:pt x="12110" y="7768"/>
                  <a:pt x="12577" y="6567"/>
                  <a:pt x="12810" y="5299"/>
                </a:cubicBezTo>
                <a:cubicBezTo>
                  <a:pt x="13077" y="4065"/>
                  <a:pt x="13010" y="2698"/>
                  <a:pt x="12410" y="1597"/>
                </a:cubicBezTo>
                <a:cubicBezTo>
                  <a:pt x="11888" y="663"/>
                  <a:pt x="10869" y="0"/>
                  <a:pt x="9836"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 name="Google Shape;88;p4"/>
          <p:cNvSpPr>
            <a:spLocks/>
          </p:cNvSpPr>
          <p:nvPr/>
        </p:nvSpPr>
        <p:spPr bwMode="auto">
          <a:xfrm flipH="1">
            <a:off x="192088" y="2105025"/>
            <a:ext cx="187325" cy="180975"/>
          </a:xfrm>
          <a:custGeom>
            <a:avLst/>
            <a:gdLst>
              <a:gd name="T0" fmla="*/ 5662 w 7507"/>
              <a:gd name="T1" fmla="*/ 1 h 7269"/>
              <a:gd name="T2" fmla="*/ 5305 w 7507"/>
              <a:gd name="T3" fmla="*/ 50 h 7269"/>
              <a:gd name="T4" fmla="*/ 4304 w 7507"/>
              <a:gd name="T5" fmla="*/ 1017 h 7269"/>
              <a:gd name="T6" fmla="*/ 4237 w 7507"/>
              <a:gd name="T7" fmla="*/ 2485 h 7269"/>
              <a:gd name="T8" fmla="*/ 2736 w 7507"/>
              <a:gd name="T9" fmla="*/ 1117 h 7269"/>
              <a:gd name="T10" fmla="*/ 1858 w 7507"/>
              <a:gd name="T11" fmla="*/ 920 h 7269"/>
              <a:gd name="T12" fmla="*/ 768 w 7507"/>
              <a:gd name="T13" fmla="*/ 1284 h 7269"/>
              <a:gd name="T14" fmla="*/ 134 w 7507"/>
              <a:gd name="T15" fmla="*/ 3152 h 7269"/>
              <a:gd name="T16" fmla="*/ 1102 w 7507"/>
              <a:gd name="T17" fmla="*/ 4953 h 7269"/>
              <a:gd name="T18" fmla="*/ 6354 w 7507"/>
              <a:gd name="T19" fmla="*/ 7268 h 7269"/>
              <a:gd name="T20" fmla="*/ 6772 w 7507"/>
              <a:gd name="T21" fmla="*/ 7255 h 7269"/>
              <a:gd name="T22" fmla="*/ 6806 w 7507"/>
              <a:gd name="T23" fmla="*/ 5154 h 7269"/>
              <a:gd name="T24" fmla="*/ 7406 w 7507"/>
              <a:gd name="T25" fmla="*/ 3019 h 7269"/>
              <a:gd name="T26" fmla="*/ 7139 w 7507"/>
              <a:gd name="T27" fmla="*/ 884 h 7269"/>
              <a:gd name="T28" fmla="*/ 5662 w 7507"/>
              <a:gd name="T29" fmla="*/ 1 h 7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07" h="7269" extrusionOk="0">
                <a:moveTo>
                  <a:pt x="5662" y="1"/>
                </a:moveTo>
                <a:cubicBezTo>
                  <a:pt x="5542" y="1"/>
                  <a:pt x="5423" y="16"/>
                  <a:pt x="5305" y="50"/>
                </a:cubicBezTo>
                <a:cubicBezTo>
                  <a:pt x="4838" y="183"/>
                  <a:pt x="4471" y="584"/>
                  <a:pt x="4304" y="1017"/>
                </a:cubicBezTo>
                <a:cubicBezTo>
                  <a:pt x="4137" y="1451"/>
                  <a:pt x="4137" y="2018"/>
                  <a:pt x="4237" y="2485"/>
                </a:cubicBezTo>
                <a:cubicBezTo>
                  <a:pt x="3837" y="1885"/>
                  <a:pt x="3337" y="1384"/>
                  <a:pt x="2736" y="1117"/>
                </a:cubicBezTo>
                <a:cubicBezTo>
                  <a:pt x="2463" y="988"/>
                  <a:pt x="2158" y="920"/>
                  <a:pt x="1858" y="920"/>
                </a:cubicBezTo>
                <a:cubicBezTo>
                  <a:pt x="1461" y="920"/>
                  <a:pt x="1071" y="1038"/>
                  <a:pt x="768" y="1284"/>
                </a:cubicBezTo>
                <a:cubicBezTo>
                  <a:pt x="234" y="1684"/>
                  <a:pt x="1" y="2485"/>
                  <a:pt x="134" y="3152"/>
                </a:cubicBezTo>
                <a:cubicBezTo>
                  <a:pt x="268" y="3819"/>
                  <a:pt x="635" y="4453"/>
                  <a:pt x="1102" y="4953"/>
                </a:cubicBezTo>
                <a:cubicBezTo>
                  <a:pt x="2411" y="6388"/>
                  <a:pt x="4362" y="7268"/>
                  <a:pt x="6354" y="7268"/>
                </a:cubicBezTo>
                <a:cubicBezTo>
                  <a:pt x="6493" y="7268"/>
                  <a:pt x="6633" y="7264"/>
                  <a:pt x="6772" y="7255"/>
                </a:cubicBezTo>
                <a:cubicBezTo>
                  <a:pt x="6505" y="6521"/>
                  <a:pt x="6606" y="5787"/>
                  <a:pt x="6806" y="5154"/>
                </a:cubicBezTo>
                <a:cubicBezTo>
                  <a:pt x="6972" y="4453"/>
                  <a:pt x="7273" y="3719"/>
                  <a:pt x="7406" y="3019"/>
                </a:cubicBezTo>
                <a:cubicBezTo>
                  <a:pt x="7506" y="2318"/>
                  <a:pt x="7506" y="1518"/>
                  <a:pt x="7139" y="884"/>
                </a:cubicBezTo>
                <a:cubicBezTo>
                  <a:pt x="6834" y="384"/>
                  <a:pt x="6252" y="1"/>
                  <a:pt x="5662" y="1"/>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 name="Google Shape;89;p4"/>
          <p:cNvSpPr>
            <a:spLocks/>
          </p:cNvSpPr>
          <p:nvPr/>
        </p:nvSpPr>
        <p:spPr bwMode="auto">
          <a:xfrm>
            <a:off x="7778750" y="4716463"/>
            <a:ext cx="327025" cy="320675"/>
          </a:xfrm>
          <a:custGeom>
            <a:avLst/>
            <a:gdLst>
              <a:gd name="T0" fmla="*/ 3220 w 13043"/>
              <a:gd name="T1" fmla="*/ 0 h 12862"/>
              <a:gd name="T2" fmla="*/ 667 w 13043"/>
              <a:gd name="T3" fmla="*/ 1597 h 12862"/>
              <a:gd name="T4" fmla="*/ 234 w 13043"/>
              <a:gd name="T5" fmla="*/ 5333 h 12862"/>
              <a:gd name="T6" fmla="*/ 1234 w 13043"/>
              <a:gd name="T7" fmla="*/ 9002 h 12862"/>
              <a:gd name="T8" fmla="*/ 1201 w 13043"/>
              <a:gd name="T9" fmla="*/ 12838 h 12862"/>
              <a:gd name="T10" fmla="*/ 1937 w 13043"/>
              <a:gd name="T11" fmla="*/ 12861 h 12862"/>
              <a:gd name="T12" fmla="*/ 11108 w 13043"/>
              <a:gd name="T13" fmla="*/ 8768 h 12862"/>
              <a:gd name="T14" fmla="*/ 12843 w 13043"/>
              <a:gd name="T15" fmla="*/ 5599 h 12862"/>
              <a:gd name="T16" fmla="*/ 11742 w 13043"/>
              <a:gd name="T17" fmla="*/ 2330 h 12862"/>
              <a:gd name="T18" fmla="*/ 9808 w 13043"/>
              <a:gd name="T19" fmla="*/ 1690 h 12862"/>
              <a:gd name="T20" fmla="*/ 8340 w 13043"/>
              <a:gd name="T21" fmla="*/ 1997 h 12862"/>
              <a:gd name="T22" fmla="*/ 5704 w 13043"/>
              <a:gd name="T23" fmla="*/ 4399 h 12862"/>
              <a:gd name="T24" fmla="*/ 5571 w 13043"/>
              <a:gd name="T25" fmla="*/ 1830 h 12862"/>
              <a:gd name="T26" fmla="*/ 3870 w 13043"/>
              <a:gd name="T27" fmla="*/ 96 h 12862"/>
              <a:gd name="T28" fmla="*/ 3220 w 13043"/>
              <a:gd name="T29" fmla="*/ 0 h 12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43" h="12862" extrusionOk="0">
                <a:moveTo>
                  <a:pt x="3220" y="0"/>
                </a:moveTo>
                <a:cubicBezTo>
                  <a:pt x="2199" y="0"/>
                  <a:pt x="1162" y="663"/>
                  <a:pt x="667" y="1597"/>
                </a:cubicBezTo>
                <a:cubicBezTo>
                  <a:pt x="34" y="2697"/>
                  <a:pt x="0" y="4065"/>
                  <a:pt x="234" y="5333"/>
                </a:cubicBezTo>
                <a:cubicBezTo>
                  <a:pt x="501" y="6567"/>
                  <a:pt x="934" y="7768"/>
                  <a:pt x="1234" y="9002"/>
                </a:cubicBezTo>
                <a:cubicBezTo>
                  <a:pt x="1501" y="10269"/>
                  <a:pt x="1601" y="11604"/>
                  <a:pt x="1201" y="12838"/>
                </a:cubicBezTo>
                <a:cubicBezTo>
                  <a:pt x="1446" y="12854"/>
                  <a:pt x="1691" y="12861"/>
                  <a:pt x="1937" y="12861"/>
                </a:cubicBezTo>
                <a:cubicBezTo>
                  <a:pt x="5372" y="12861"/>
                  <a:pt x="8836" y="11352"/>
                  <a:pt x="11108" y="8768"/>
                </a:cubicBezTo>
                <a:cubicBezTo>
                  <a:pt x="11909" y="7868"/>
                  <a:pt x="12609" y="6834"/>
                  <a:pt x="12843" y="5599"/>
                </a:cubicBezTo>
                <a:cubicBezTo>
                  <a:pt x="13043" y="4399"/>
                  <a:pt x="12709" y="3064"/>
                  <a:pt x="11742" y="2330"/>
                </a:cubicBezTo>
                <a:cubicBezTo>
                  <a:pt x="11185" y="1889"/>
                  <a:pt x="10496" y="1690"/>
                  <a:pt x="9808" y="1690"/>
                </a:cubicBezTo>
                <a:cubicBezTo>
                  <a:pt x="9300" y="1690"/>
                  <a:pt x="8793" y="1799"/>
                  <a:pt x="8340" y="1997"/>
                </a:cubicBezTo>
                <a:cubicBezTo>
                  <a:pt x="7205" y="2431"/>
                  <a:pt x="6371" y="3365"/>
                  <a:pt x="5704" y="4399"/>
                </a:cubicBezTo>
                <a:cubicBezTo>
                  <a:pt x="5871" y="3565"/>
                  <a:pt x="5871" y="2597"/>
                  <a:pt x="5571" y="1830"/>
                </a:cubicBezTo>
                <a:cubicBezTo>
                  <a:pt x="5271" y="1030"/>
                  <a:pt x="4670" y="362"/>
                  <a:pt x="3870" y="96"/>
                </a:cubicBezTo>
                <a:cubicBezTo>
                  <a:pt x="3658" y="31"/>
                  <a:pt x="3439" y="0"/>
                  <a:pt x="3220" y="0"/>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8" name="Google Shape;90;p4"/>
          <p:cNvGrpSpPr>
            <a:grpSpLocks/>
          </p:cNvGrpSpPr>
          <p:nvPr/>
        </p:nvGrpSpPr>
        <p:grpSpPr bwMode="auto">
          <a:xfrm rot="18340472" flipH="1">
            <a:off x="8374856" y="3583782"/>
            <a:ext cx="1236663" cy="1625600"/>
            <a:chOff x="1324450" y="3346550"/>
            <a:chExt cx="974050" cy="1279575"/>
          </a:xfrm>
        </p:grpSpPr>
        <p:sp>
          <p:nvSpPr>
            <p:cNvPr id="9" name="Google Shape;91;p4"/>
            <p:cNvSpPr>
              <a:spLocks/>
            </p:cNvSpPr>
            <p:nvPr/>
          </p:nvSpPr>
          <p:spPr bwMode="auto">
            <a:xfrm>
              <a:off x="1590475" y="3463500"/>
              <a:ext cx="243275" cy="283825"/>
            </a:xfrm>
            <a:custGeom>
              <a:avLst/>
              <a:gdLst>
                <a:gd name="T0" fmla="*/ 5113 w 9731"/>
                <a:gd name="T1" fmla="*/ 1 h 11353"/>
                <a:gd name="T2" fmla="*/ 4871 w 9731"/>
                <a:gd name="T3" fmla="*/ 11 h 11353"/>
                <a:gd name="T4" fmla="*/ 7506 w 9731"/>
                <a:gd name="T5" fmla="*/ 11352 h 11353"/>
                <a:gd name="T6" fmla="*/ 5113 w 9731"/>
                <a:gd name="T7" fmla="*/ 1 h 11353"/>
              </a:gdLst>
              <a:ahLst/>
              <a:cxnLst>
                <a:cxn ang="0">
                  <a:pos x="T0" y="T1"/>
                </a:cxn>
                <a:cxn ang="0">
                  <a:pos x="T2" y="T3"/>
                </a:cxn>
                <a:cxn ang="0">
                  <a:pos x="T4" y="T5"/>
                </a:cxn>
                <a:cxn ang="0">
                  <a:pos x="T6" y="T7"/>
                </a:cxn>
              </a:cxnLst>
              <a:rect l="0" t="0" r="r" b="b"/>
              <a:pathLst>
                <a:path w="9731" h="11353" extrusionOk="0">
                  <a:moveTo>
                    <a:pt x="5113" y="1"/>
                  </a:moveTo>
                  <a:cubicBezTo>
                    <a:pt x="5034" y="1"/>
                    <a:pt x="4953" y="4"/>
                    <a:pt x="4871" y="11"/>
                  </a:cubicBezTo>
                  <a:cubicBezTo>
                    <a:pt x="0" y="378"/>
                    <a:pt x="7506" y="11352"/>
                    <a:pt x="7506" y="11352"/>
                  </a:cubicBezTo>
                  <a:cubicBezTo>
                    <a:pt x="7506" y="11352"/>
                    <a:pt x="9731" y="1"/>
                    <a:pt x="5113"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 name="Google Shape;92;p4"/>
            <p:cNvSpPr>
              <a:spLocks/>
            </p:cNvSpPr>
            <p:nvPr/>
          </p:nvSpPr>
          <p:spPr bwMode="auto">
            <a:xfrm>
              <a:off x="1749200" y="3608725"/>
              <a:ext cx="242425" cy="290375"/>
            </a:xfrm>
            <a:custGeom>
              <a:avLst/>
              <a:gdLst>
                <a:gd name="T0" fmla="*/ 4613 w 9697"/>
                <a:gd name="T1" fmla="*/ 0 h 11615"/>
                <a:gd name="T2" fmla="*/ 5693 w 9697"/>
                <a:gd name="T3" fmla="*/ 11614 h 11615"/>
                <a:gd name="T4" fmla="*/ 4793 w 9697"/>
                <a:gd name="T5" fmla="*/ 6 h 11615"/>
                <a:gd name="T6" fmla="*/ 4613 w 9697"/>
                <a:gd name="T7" fmla="*/ 0 h 11615"/>
              </a:gdLst>
              <a:ahLst/>
              <a:cxnLst>
                <a:cxn ang="0">
                  <a:pos x="T0" y="T1"/>
                </a:cxn>
                <a:cxn ang="0">
                  <a:pos x="T2" y="T3"/>
                </a:cxn>
                <a:cxn ang="0">
                  <a:pos x="T4" y="T5"/>
                </a:cxn>
                <a:cxn ang="0">
                  <a:pos x="T6" y="T7"/>
                </a:cxn>
              </a:cxnLst>
              <a:rect l="0" t="0" r="r" b="b"/>
              <a:pathLst>
                <a:path w="9697" h="11615" extrusionOk="0">
                  <a:moveTo>
                    <a:pt x="4613" y="0"/>
                  </a:moveTo>
                  <a:cubicBezTo>
                    <a:pt x="0" y="0"/>
                    <a:pt x="5693" y="11614"/>
                    <a:pt x="5693" y="11614"/>
                  </a:cubicBezTo>
                  <a:cubicBezTo>
                    <a:pt x="5693" y="11614"/>
                    <a:pt x="9696" y="373"/>
                    <a:pt x="4793" y="6"/>
                  </a:cubicBezTo>
                  <a:cubicBezTo>
                    <a:pt x="4731" y="2"/>
                    <a:pt x="4671" y="0"/>
                    <a:pt x="4613"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 name="Google Shape;93;p4"/>
            <p:cNvSpPr>
              <a:spLocks/>
            </p:cNvSpPr>
            <p:nvPr/>
          </p:nvSpPr>
          <p:spPr bwMode="auto">
            <a:xfrm>
              <a:off x="1903575" y="3725100"/>
              <a:ext cx="228150" cy="290750"/>
            </a:xfrm>
            <a:custGeom>
              <a:avLst/>
              <a:gdLst>
                <a:gd name="T0" fmla="*/ 3714 w 9126"/>
                <a:gd name="T1" fmla="*/ 0 h 11630"/>
                <a:gd name="T2" fmla="*/ 2654 w 9126"/>
                <a:gd name="T3" fmla="*/ 11629 h 11630"/>
                <a:gd name="T4" fmla="*/ 4422 w 9126"/>
                <a:gd name="T5" fmla="*/ 121 h 11630"/>
                <a:gd name="T6" fmla="*/ 3714 w 9126"/>
                <a:gd name="T7" fmla="*/ 0 h 11630"/>
              </a:gdLst>
              <a:ahLst/>
              <a:cxnLst>
                <a:cxn ang="0">
                  <a:pos x="T0" y="T1"/>
                </a:cxn>
                <a:cxn ang="0">
                  <a:pos x="T2" y="T3"/>
                </a:cxn>
                <a:cxn ang="0">
                  <a:pos x="T4" y="T5"/>
                </a:cxn>
                <a:cxn ang="0">
                  <a:pos x="T6" y="T7"/>
                </a:cxn>
              </a:cxnLst>
              <a:rect l="0" t="0" r="r" b="b"/>
              <a:pathLst>
                <a:path w="9126" h="11630" extrusionOk="0">
                  <a:moveTo>
                    <a:pt x="3714" y="0"/>
                  </a:moveTo>
                  <a:cubicBezTo>
                    <a:pt x="0" y="0"/>
                    <a:pt x="2654" y="11629"/>
                    <a:pt x="2654" y="11629"/>
                  </a:cubicBezTo>
                  <a:cubicBezTo>
                    <a:pt x="2654" y="11629"/>
                    <a:pt x="9125" y="1622"/>
                    <a:pt x="4422" y="121"/>
                  </a:cubicBezTo>
                  <a:cubicBezTo>
                    <a:pt x="4164" y="39"/>
                    <a:pt x="3928" y="0"/>
                    <a:pt x="371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 name="Google Shape;94;p4"/>
            <p:cNvSpPr>
              <a:spLocks/>
            </p:cNvSpPr>
            <p:nvPr/>
          </p:nvSpPr>
          <p:spPr bwMode="auto">
            <a:xfrm>
              <a:off x="2026150" y="3841500"/>
              <a:ext cx="215650" cy="281075"/>
            </a:xfrm>
            <a:custGeom>
              <a:avLst/>
              <a:gdLst>
                <a:gd name="T0" fmla="*/ 3334 w 8626"/>
                <a:gd name="T1" fmla="*/ 0 h 11243"/>
                <a:gd name="T2" fmla="*/ 453 w 8626"/>
                <a:gd name="T3" fmla="*/ 11243 h 11243"/>
                <a:gd name="T4" fmla="*/ 4289 w 8626"/>
                <a:gd name="T5" fmla="*/ 268 h 11243"/>
                <a:gd name="T6" fmla="*/ 3334 w 8626"/>
                <a:gd name="T7" fmla="*/ 0 h 11243"/>
              </a:gdLst>
              <a:ahLst/>
              <a:cxnLst>
                <a:cxn ang="0">
                  <a:pos x="T0" y="T1"/>
                </a:cxn>
                <a:cxn ang="0">
                  <a:pos x="T2" y="T3"/>
                </a:cxn>
                <a:cxn ang="0">
                  <a:pos x="T4" y="T5"/>
                </a:cxn>
                <a:cxn ang="0">
                  <a:pos x="T6" y="T7"/>
                </a:cxn>
              </a:cxnLst>
              <a:rect l="0" t="0" r="r" b="b"/>
              <a:pathLst>
                <a:path w="8626" h="11243" extrusionOk="0">
                  <a:moveTo>
                    <a:pt x="3334" y="0"/>
                  </a:moveTo>
                  <a:cubicBezTo>
                    <a:pt x="1" y="0"/>
                    <a:pt x="453" y="11243"/>
                    <a:pt x="453" y="11243"/>
                  </a:cubicBezTo>
                  <a:cubicBezTo>
                    <a:pt x="453" y="11243"/>
                    <a:pt x="8625" y="2570"/>
                    <a:pt x="4289" y="268"/>
                  </a:cubicBezTo>
                  <a:cubicBezTo>
                    <a:pt x="3940" y="85"/>
                    <a:pt x="3623" y="0"/>
                    <a:pt x="3334"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 name="Google Shape;95;p4"/>
            <p:cNvSpPr>
              <a:spLocks/>
            </p:cNvSpPr>
            <p:nvPr/>
          </p:nvSpPr>
          <p:spPr bwMode="auto">
            <a:xfrm>
              <a:off x="2093450" y="4010475"/>
              <a:ext cx="173375" cy="224700"/>
            </a:xfrm>
            <a:custGeom>
              <a:avLst/>
              <a:gdLst>
                <a:gd name="T0" fmla="*/ 2668 w 6935"/>
                <a:gd name="T1" fmla="*/ 1 h 8988"/>
                <a:gd name="T2" fmla="*/ 396 w 6935"/>
                <a:gd name="T3" fmla="*/ 8987 h 8988"/>
                <a:gd name="T4" fmla="*/ 3432 w 6935"/>
                <a:gd name="T5" fmla="*/ 214 h 8988"/>
                <a:gd name="T6" fmla="*/ 2668 w 6935"/>
                <a:gd name="T7" fmla="*/ 1 h 8988"/>
              </a:gdLst>
              <a:ahLst/>
              <a:cxnLst>
                <a:cxn ang="0">
                  <a:pos x="T0" y="T1"/>
                </a:cxn>
                <a:cxn ang="0">
                  <a:pos x="T2" y="T3"/>
                </a:cxn>
                <a:cxn ang="0">
                  <a:pos x="T4" y="T5"/>
                </a:cxn>
                <a:cxn ang="0">
                  <a:pos x="T6" y="T7"/>
                </a:cxn>
              </a:cxnLst>
              <a:rect l="0" t="0" r="r" b="b"/>
              <a:pathLst>
                <a:path w="6935" h="8988" extrusionOk="0">
                  <a:moveTo>
                    <a:pt x="2668" y="1"/>
                  </a:moveTo>
                  <a:cubicBezTo>
                    <a:pt x="0" y="1"/>
                    <a:pt x="396" y="8987"/>
                    <a:pt x="396" y="8987"/>
                  </a:cubicBezTo>
                  <a:cubicBezTo>
                    <a:pt x="396" y="8987"/>
                    <a:pt x="6934" y="2049"/>
                    <a:pt x="3432" y="214"/>
                  </a:cubicBezTo>
                  <a:cubicBezTo>
                    <a:pt x="3153" y="68"/>
                    <a:pt x="2899" y="1"/>
                    <a:pt x="266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96;p4"/>
            <p:cNvSpPr>
              <a:spLocks/>
            </p:cNvSpPr>
            <p:nvPr/>
          </p:nvSpPr>
          <p:spPr bwMode="auto">
            <a:xfrm>
              <a:off x="2147125" y="4158450"/>
              <a:ext cx="136375" cy="177625"/>
            </a:xfrm>
            <a:custGeom>
              <a:avLst/>
              <a:gdLst>
                <a:gd name="T0" fmla="*/ 2120 w 5455"/>
                <a:gd name="T1" fmla="*/ 1 h 7105"/>
                <a:gd name="T2" fmla="*/ 284 w 5455"/>
                <a:gd name="T3" fmla="*/ 7104 h 7105"/>
                <a:gd name="T4" fmla="*/ 2719 w 5455"/>
                <a:gd name="T5" fmla="*/ 166 h 7105"/>
                <a:gd name="T6" fmla="*/ 2120 w 5455"/>
                <a:gd name="T7" fmla="*/ 1 h 7105"/>
              </a:gdLst>
              <a:ahLst/>
              <a:cxnLst>
                <a:cxn ang="0">
                  <a:pos x="T0" y="T1"/>
                </a:cxn>
                <a:cxn ang="0">
                  <a:pos x="T2" y="T3"/>
                </a:cxn>
                <a:cxn ang="0">
                  <a:pos x="T4" y="T5"/>
                </a:cxn>
                <a:cxn ang="0">
                  <a:pos x="T6" y="T7"/>
                </a:cxn>
              </a:cxnLst>
              <a:rect l="0" t="0" r="r" b="b"/>
              <a:pathLst>
                <a:path w="5455" h="7105" extrusionOk="0">
                  <a:moveTo>
                    <a:pt x="2120" y="1"/>
                  </a:moveTo>
                  <a:cubicBezTo>
                    <a:pt x="1" y="1"/>
                    <a:pt x="284" y="7104"/>
                    <a:pt x="284" y="7104"/>
                  </a:cubicBezTo>
                  <a:cubicBezTo>
                    <a:pt x="284" y="7104"/>
                    <a:pt x="5454" y="1634"/>
                    <a:pt x="2719" y="166"/>
                  </a:cubicBezTo>
                  <a:cubicBezTo>
                    <a:pt x="2501" y="53"/>
                    <a:pt x="2301" y="1"/>
                    <a:pt x="2120"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 name="Google Shape;97;p4"/>
            <p:cNvSpPr>
              <a:spLocks/>
            </p:cNvSpPr>
            <p:nvPr/>
          </p:nvSpPr>
          <p:spPr bwMode="auto">
            <a:xfrm>
              <a:off x="1511000" y="3639075"/>
              <a:ext cx="295475" cy="147500"/>
            </a:xfrm>
            <a:custGeom>
              <a:avLst/>
              <a:gdLst>
                <a:gd name="T0" fmla="*/ 2745 w 11819"/>
                <a:gd name="T1" fmla="*/ 0 h 5900"/>
                <a:gd name="T2" fmla="*/ 1111 w 11819"/>
                <a:gd name="T3" fmla="*/ 1360 h 5900"/>
                <a:gd name="T4" fmla="*/ 11486 w 11819"/>
                <a:gd name="T5" fmla="*/ 5900 h 5900"/>
                <a:gd name="T6" fmla="*/ 11819 w 11819"/>
                <a:gd name="T7" fmla="*/ 5897 h 5900"/>
                <a:gd name="T8" fmla="*/ 2745 w 11819"/>
                <a:gd name="T9" fmla="*/ 0 h 5900"/>
              </a:gdLst>
              <a:ahLst/>
              <a:cxnLst>
                <a:cxn ang="0">
                  <a:pos x="T0" y="T1"/>
                </a:cxn>
                <a:cxn ang="0">
                  <a:pos x="T2" y="T3"/>
                </a:cxn>
                <a:cxn ang="0">
                  <a:pos x="T4" y="T5"/>
                </a:cxn>
                <a:cxn ang="0">
                  <a:pos x="T6" y="T7"/>
                </a:cxn>
                <a:cxn ang="0">
                  <a:pos x="T8" y="T9"/>
                </a:cxn>
              </a:cxnLst>
              <a:rect l="0" t="0" r="r" b="b"/>
              <a:pathLst>
                <a:path w="11819" h="5900" extrusionOk="0">
                  <a:moveTo>
                    <a:pt x="2745" y="0"/>
                  </a:moveTo>
                  <a:cubicBezTo>
                    <a:pt x="1958" y="0"/>
                    <a:pt x="1363" y="387"/>
                    <a:pt x="1111" y="1360"/>
                  </a:cubicBezTo>
                  <a:cubicBezTo>
                    <a:pt x="0" y="5683"/>
                    <a:pt x="9562" y="5900"/>
                    <a:pt x="11486" y="5900"/>
                  </a:cubicBezTo>
                  <a:cubicBezTo>
                    <a:pt x="11700" y="5900"/>
                    <a:pt x="11819" y="5897"/>
                    <a:pt x="11819" y="5897"/>
                  </a:cubicBezTo>
                  <a:cubicBezTo>
                    <a:pt x="11819" y="5897"/>
                    <a:pt x="5816" y="0"/>
                    <a:pt x="274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98;p4"/>
            <p:cNvSpPr>
              <a:spLocks/>
            </p:cNvSpPr>
            <p:nvPr/>
          </p:nvSpPr>
          <p:spPr bwMode="auto">
            <a:xfrm>
              <a:off x="1624675" y="3791100"/>
              <a:ext cx="298550" cy="158025"/>
            </a:xfrm>
            <a:custGeom>
              <a:avLst/>
              <a:gdLst>
                <a:gd name="T0" fmla="*/ 3045 w 11942"/>
                <a:gd name="T1" fmla="*/ 1 h 6321"/>
                <a:gd name="T2" fmla="*/ 1468 w 11942"/>
                <a:gd name="T3" fmla="*/ 1284 h 6321"/>
                <a:gd name="T4" fmla="*/ 11942 w 11942"/>
                <a:gd name="T5" fmla="*/ 6321 h 6321"/>
                <a:gd name="T6" fmla="*/ 3045 w 11942"/>
                <a:gd name="T7" fmla="*/ 1 h 6321"/>
              </a:gdLst>
              <a:ahLst/>
              <a:cxnLst>
                <a:cxn ang="0">
                  <a:pos x="T0" y="T1"/>
                </a:cxn>
                <a:cxn ang="0">
                  <a:pos x="T2" y="T3"/>
                </a:cxn>
                <a:cxn ang="0">
                  <a:pos x="T4" y="T5"/>
                </a:cxn>
                <a:cxn ang="0">
                  <a:pos x="T6" y="T7"/>
                </a:cxn>
              </a:cxnLst>
              <a:rect l="0" t="0" r="r" b="b"/>
              <a:pathLst>
                <a:path w="11942" h="6321" extrusionOk="0">
                  <a:moveTo>
                    <a:pt x="3045" y="1"/>
                  </a:moveTo>
                  <a:cubicBezTo>
                    <a:pt x="2313" y="1"/>
                    <a:pt x="1747" y="369"/>
                    <a:pt x="1468" y="1284"/>
                  </a:cubicBezTo>
                  <a:cubicBezTo>
                    <a:pt x="0" y="5987"/>
                    <a:pt x="11942" y="6321"/>
                    <a:pt x="11942" y="6321"/>
                  </a:cubicBezTo>
                  <a:cubicBezTo>
                    <a:pt x="11942" y="6321"/>
                    <a:pt x="6076" y="1"/>
                    <a:pt x="3045"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 name="Google Shape;99;p4"/>
            <p:cNvSpPr>
              <a:spLocks/>
            </p:cNvSpPr>
            <p:nvPr/>
          </p:nvSpPr>
          <p:spPr bwMode="auto">
            <a:xfrm>
              <a:off x="1703850" y="3945525"/>
              <a:ext cx="287775" cy="119525"/>
            </a:xfrm>
            <a:custGeom>
              <a:avLst/>
              <a:gdLst>
                <a:gd name="T0" fmla="*/ 2065 w 11511"/>
                <a:gd name="T1" fmla="*/ 0 h 4781"/>
                <a:gd name="T2" fmla="*/ 169 w 11511"/>
                <a:gd name="T3" fmla="*/ 1678 h 4781"/>
                <a:gd name="T4" fmla="*/ 5773 w 11511"/>
                <a:gd name="T5" fmla="*/ 4780 h 4781"/>
                <a:gd name="T6" fmla="*/ 11510 w 11511"/>
                <a:gd name="T7" fmla="*/ 4180 h 4781"/>
                <a:gd name="T8" fmla="*/ 2065 w 11511"/>
                <a:gd name="T9" fmla="*/ 0 h 4781"/>
              </a:gdLst>
              <a:ahLst/>
              <a:cxnLst>
                <a:cxn ang="0">
                  <a:pos x="T0" y="T1"/>
                </a:cxn>
                <a:cxn ang="0">
                  <a:pos x="T2" y="T3"/>
                </a:cxn>
                <a:cxn ang="0">
                  <a:pos x="T4" y="T5"/>
                </a:cxn>
                <a:cxn ang="0">
                  <a:pos x="T6" y="T7"/>
                </a:cxn>
                <a:cxn ang="0">
                  <a:pos x="T8" y="T9"/>
                </a:cxn>
              </a:cxnLst>
              <a:rect l="0" t="0" r="r" b="b"/>
              <a:pathLst>
                <a:path w="11511" h="4781" extrusionOk="0">
                  <a:moveTo>
                    <a:pt x="2065" y="0"/>
                  </a:moveTo>
                  <a:cubicBezTo>
                    <a:pt x="995" y="0"/>
                    <a:pt x="252" y="458"/>
                    <a:pt x="169" y="1678"/>
                  </a:cubicBezTo>
                  <a:cubicBezTo>
                    <a:pt x="1" y="4163"/>
                    <a:pt x="2876" y="4780"/>
                    <a:pt x="5773" y="4780"/>
                  </a:cubicBezTo>
                  <a:cubicBezTo>
                    <a:pt x="8631" y="4780"/>
                    <a:pt x="11510" y="4180"/>
                    <a:pt x="11510" y="4180"/>
                  </a:cubicBezTo>
                  <a:cubicBezTo>
                    <a:pt x="11510" y="4180"/>
                    <a:pt x="5297" y="0"/>
                    <a:pt x="2065"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0;p4"/>
            <p:cNvSpPr>
              <a:spLocks/>
            </p:cNvSpPr>
            <p:nvPr/>
          </p:nvSpPr>
          <p:spPr bwMode="auto">
            <a:xfrm>
              <a:off x="1760025" y="4087225"/>
              <a:ext cx="295800" cy="109250"/>
            </a:xfrm>
            <a:custGeom>
              <a:avLst/>
              <a:gdLst>
                <a:gd name="T0" fmla="*/ 2678 w 11832"/>
                <a:gd name="T1" fmla="*/ 1 h 4370"/>
                <a:gd name="T2" fmla="*/ 190 w 11832"/>
                <a:gd name="T3" fmla="*/ 2081 h 4370"/>
                <a:gd name="T4" fmla="*/ 3762 w 11832"/>
                <a:gd name="T5" fmla="*/ 4369 h 4370"/>
                <a:gd name="T6" fmla="*/ 11832 w 11832"/>
                <a:gd name="T7" fmla="*/ 2481 h 4370"/>
                <a:gd name="T8" fmla="*/ 2678 w 11832"/>
                <a:gd name="T9" fmla="*/ 1 h 4370"/>
              </a:gdLst>
              <a:ahLst/>
              <a:cxnLst>
                <a:cxn ang="0">
                  <a:pos x="T0" y="T1"/>
                </a:cxn>
                <a:cxn ang="0">
                  <a:pos x="T2" y="T3"/>
                </a:cxn>
                <a:cxn ang="0">
                  <a:pos x="T4" y="T5"/>
                </a:cxn>
                <a:cxn ang="0">
                  <a:pos x="T6" y="T7"/>
                </a:cxn>
                <a:cxn ang="0">
                  <a:pos x="T8" y="T9"/>
                </a:cxn>
              </a:cxnLst>
              <a:rect l="0" t="0" r="r" b="b"/>
              <a:pathLst>
                <a:path w="11832" h="4370" extrusionOk="0">
                  <a:moveTo>
                    <a:pt x="2678" y="1"/>
                  </a:moveTo>
                  <a:cubicBezTo>
                    <a:pt x="1094" y="1"/>
                    <a:pt x="0" y="531"/>
                    <a:pt x="190" y="2081"/>
                  </a:cubicBezTo>
                  <a:cubicBezTo>
                    <a:pt x="390" y="3810"/>
                    <a:pt x="1896" y="4369"/>
                    <a:pt x="3762" y="4369"/>
                  </a:cubicBezTo>
                  <a:cubicBezTo>
                    <a:pt x="7189" y="4369"/>
                    <a:pt x="11832" y="2481"/>
                    <a:pt x="11832" y="2481"/>
                  </a:cubicBezTo>
                  <a:cubicBezTo>
                    <a:pt x="11832" y="2481"/>
                    <a:pt x="6106" y="1"/>
                    <a:pt x="2678" y="1"/>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 name="Google Shape;101;p4"/>
            <p:cNvSpPr>
              <a:spLocks/>
            </p:cNvSpPr>
            <p:nvPr/>
          </p:nvSpPr>
          <p:spPr bwMode="auto">
            <a:xfrm>
              <a:off x="1879225" y="4205975"/>
              <a:ext cx="235825" cy="87325"/>
            </a:xfrm>
            <a:custGeom>
              <a:avLst/>
              <a:gdLst>
                <a:gd name="T0" fmla="*/ 2124 w 9433"/>
                <a:gd name="T1" fmla="*/ 1 h 3493"/>
                <a:gd name="T2" fmla="*/ 159 w 9433"/>
                <a:gd name="T3" fmla="*/ 1667 h 3493"/>
                <a:gd name="T4" fmla="*/ 3008 w 9433"/>
                <a:gd name="T5" fmla="*/ 3493 h 3493"/>
                <a:gd name="T6" fmla="*/ 9432 w 9433"/>
                <a:gd name="T7" fmla="*/ 2001 h 3493"/>
                <a:gd name="T8" fmla="*/ 2124 w 9433"/>
                <a:gd name="T9" fmla="*/ 1 h 3493"/>
              </a:gdLst>
              <a:ahLst/>
              <a:cxnLst>
                <a:cxn ang="0">
                  <a:pos x="T0" y="T1"/>
                </a:cxn>
                <a:cxn ang="0">
                  <a:pos x="T2" y="T3"/>
                </a:cxn>
                <a:cxn ang="0">
                  <a:pos x="T4" y="T5"/>
                </a:cxn>
                <a:cxn ang="0">
                  <a:pos x="T6" y="T7"/>
                </a:cxn>
                <a:cxn ang="0">
                  <a:pos x="T8" y="T9"/>
                </a:cxn>
              </a:cxnLst>
              <a:rect l="0" t="0" r="r" b="b"/>
              <a:pathLst>
                <a:path w="9433" h="3493" extrusionOk="0">
                  <a:moveTo>
                    <a:pt x="2124" y="1"/>
                  </a:moveTo>
                  <a:cubicBezTo>
                    <a:pt x="866" y="1"/>
                    <a:pt x="1" y="426"/>
                    <a:pt x="159" y="1667"/>
                  </a:cubicBezTo>
                  <a:cubicBezTo>
                    <a:pt x="312" y="3047"/>
                    <a:pt x="1516" y="3493"/>
                    <a:pt x="3008" y="3493"/>
                  </a:cubicBezTo>
                  <a:cubicBezTo>
                    <a:pt x="5737" y="3493"/>
                    <a:pt x="9432" y="2001"/>
                    <a:pt x="9432" y="2001"/>
                  </a:cubicBezTo>
                  <a:cubicBezTo>
                    <a:pt x="9432" y="2001"/>
                    <a:pt x="4853" y="1"/>
                    <a:pt x="2124" y="1"/>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02;p4"/>
            <p:cNvSpPr>
              <a:spLocks/>
            </p:cNvSpPr>
            <p:nvPr/>
          </p:nvSpPr>
          <p:spPr bwMode="auto">
            <a:xfrm>
              <a:off x="1986600" y="4299800"/>
              <a:ext cx="181800" cy="72850"/>
            </a:xfrm>
            <a:custGeom>
              <a:avLst/>
              <a:gdLst>
                <a:gd name="T0" fmla="*/ 1292 w 7272"/>
                <a:gd name="T1" fmla="*/ 0 h 2914"/>
                <a:gd name="T2" fmla="*/ 0 w 7272"/>
                <a:gd name="T3" fmla="*/ 1150 h 2914"/>
                <a:gd name="T4" fmla="*/ 2977 w 7272"/>
                <a:gd name="T5" fmla="*/ 2914 h 2914"/>
                <a:gd name="T6" fmla="*/ 7272 w 7272"/>
                <a:gd name="T7" fmla="*/ 2284 h 2914"/>
                <a:gd name="T8" fmla="*/ 1292 w 7272"/>
                <a:gd name="T9" fmla="*/ 0 h 2914"/>
              </a:gdLst>
              <a:ahLst/>
              <a:cxnLst>
                <a:cxn ang="0">
                  <a:pos x="T0" y="T1"/>
                </a:cxn>
                <a:cxn ang="0">
                  <a:pos x="T2" y="T3"/>
                </a:cxn>
                <a:cxn ang="0">
                  <a:pos x="T4" y="T5"/>
                </a:cxn>
                <a:cxn ang="0">
                  <a:pos x="T6" y="T7"/>
                </a:cxn>
                <a:cxn ang="0">
                  <a:pos x="T8" y="T9"/>
                </a:cxn>
              </a:cxnLst>
              <a:rect l="0" t="0" r="r" b="b"/>
              <a:pathLst>
                <a:path w="7272" h="2914" extrusionOk="0">
                  <a:moveTo>
                    <a:pt x="1292" y="0"/>
                  </a:moveTo>
                  <a:cubicBezTo>
                    <a:pt x="525" y="0"/>
                    <a:pt x="0" y="308"/>
                    <a:pt x="0" y="1150"/>
                  </a:cubicBezTo>
                  <a:cubicBezTo>
                    <a:pt x="0" y="2527"/>
                    <a:pt x="1403" y="2914"/>
                    <a:pt x="2977" y="2914"/>
                  </a:cubicBezTo>
                  <a:cubicBezTo>
                    <a:pt x="4985" y="2914"/>
                    <a:pt x="7272" y="2284"/>
                    <a:pt x="7272" y="2284"/>
                  </a:cubicBezTo>
                  <a:cubicBezTo>
                    <a:pt x="7272" y="2284"/>
                    <a:pt x="3382" y="0"/>
                    <a:pt x="1292"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 name="Google Shape;103;p4"/>
            <p:cNvSpPr>
              <a:spLocks/>
            </p:cNvSpPr>
            <p:nvPr/>
          </p:nvSpPr>
          <p:spPr bwMode="auto">
            <a:xfrm>
              <a:off x="1577975" y="3516925"/>
              <a:ext cx="720525" cy="1109200"/>
            </a:xfrm>
            <a:custGeom>
              <a:avLst/>
              <a:gdLst>
                <a:gd name="T0" fmla="*/ 234 w 28821"/>
                <a:gd name="T1" fmla="*/ 0 h 44368"/>
                <a:gd name="T2" fmla="*/ 100 w 28821"/>
                <a:gd name="T3" fmla="*/ 75 h 44368"/>
                <a:gd name="T4" fmla="*/ 100 w 28821"/>
                <a:gd name="T5" fmla="*/ 342 h 44368"/>
                <a:gd name="T6" fmla="*/ 28354 w 28821"/>
                <a:gd name="T7" fmla="*/ 44240 h 44368"/>
                <a:gd name="T8" fmla="*/ 28544 w 28821"/>
                <a:gd name="T9" fmla="*/ 44367 h 44368"/>
                <a:gd name="T10" fmla="*/ 28654 w 28821"/>
                <a:gd name="T11" fmla="*/ 44340 h 44368"/>
                <a:gd name="T12" fmla="*/ 28721 w 28821"/>
                <a:gd name="T13" fmla="*/ 44073 h 44368"/>
                <a:gd name="T14" fmla="*/ 367 w 28821"/>
                <a:gd name="T15" fmla="*/ 75 h 44368"/>
                <a:gd name="T16" fmla="*/ 234 w 28821"/>
                <a:gd name="T17" fmla="*/ 0 h 44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21" h="44368" extrusionOk="0">
                  <a:moveTo>
                    <a:pt x="234" y="0"/>
                  </a:moveTo>
                  <a:cubicBezTo>
                    <a:pt x="184" y="0"/>
                    <a:pt x="134" y="25"/>
                    <a:pt x="100" y="75"/>
                  </a:cubicBezTo>
                  <a:cubicBezTo>
                    <a:pt x="0" y="142"/>
                    <a:pt x="0" y="275"/>
                    <a:pt x="100" y="342"/>
                  </a:cubicBezTo>
                  <a:cubicBezTo>
                    <a:pt x="11975" y="13285"/>
                    <a:pt x="21482" y="28029"/>
                    <a:pt x="28354" y="44240"/>
                  </a:cubicBezTo>
                  <a:cubicBezTo>
                    <a:pt x="28378" y="44312"/>
                    <a:pt x="28454" y="44367"/>
                    <a:pt x="28544" y="44367"/>
                  </a:cubicBezTo>
                  <a:cubicBezTo>
                    <a:pt x="28579" y="44367"/>
                    <a:pt x="28617" y="44359"/>
                    <a:pt x="28654" y="44340"/>
                  </a:cubicBezTo>
                  <a:cubicBezTo>
                    <a:pt x="28721" y="44307"/>
                    <a:pt x="28821" y="44174"/>
                    <a:pt x="28721" y="44073"/>
                  </a:cubicBezTo>
                  <a:cubicBezTo>
                    <a:pt x="21816" y="27828"/>
                    <a:pt x="12276" y="13085"/>
                    <a:pt x="367" y="75"/>
                  </a:cubicBezTo>
                  <a:cubicBezTo>
                    <a:pt x="334" y="25"/>
                    <a:pt x="284" y="0"/>
                    <a:pt x="234" y="0"/>
                  </a:cubicBezTo>
                  <a:close/>
                </a:path>
              </a:pathLst>
            </a:custGeom>
            <a:solidFill>
              <a:srgbClr val="055F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04;p4"/>
            <p:cNvSpPr>
              <a:spLocks/>
            </p:cNvSpPr>
            <p:nvPr/>
          </p:nvSpPr>
          <p:spPr bwMode="auto">
            <a:xfrm>
              <a:off x="1324450" y="3346550"/>
              <a:ext cx="356125" cy="280675"/>
            </a:xfrm>
            <a:custGeom>
              <a:avLst/>
              <a:gdLst>
                <a:gd name="T0" fmla="*/ 6600 w 14245"/>
                <a:gd name="T1" fmla="*/ 0 h 11227"/>
                <a:gd name="T2" fmla="*/ 5104 w 14245"/>
                <a:gd name="T3" fmla="*/ 452 h 11227"/>
                <a:gd name="T4" fmla="*/ 14244 w 14245"/>
                <a:gd name="T5" fmla="*/ 11227 h 11227"/>
                <a:gd name="T6" fmla="*/ 6600 w 14245"/>
                <a:gd name="T7" fmla="*/ 0 h 11227"/>
              </a:gdLst>
              <a:ahLst/>
              <a:cxnLst>
                <a:cxn ang="0">
                  <a:pos x="T0" y="T1"/>
                </a:cxn>
                <a:cxn ang="0">
                  <a:pos x="T2" y="T3"/>
                </a:cxn>
                <a:cxn ang="0">
                  <a:pos x="T4" y="T5"/>
                </a:cxn>
                <a:cxn ang="0">
                  <a:pos x="T6" y="T7"/>
                </a:cxn>
              </a:cxnLst>
              <a:rect l="0" t="0" r="r" b="b"/>
              <a:pathLst>
                <a:path w="14245" h="11227" extrusionOk="0">
                  <a:moveTo>
                    <a:pt x="6600" y="0"/>
                  </a:moveTo>
                  <a:cubicBezTo>
                    <a:pt x="6114" y="0"/>
                    <a:pt x="5614" y="140"/>
                    <a:pt x="5104" y="452"/>
                  </a:cubicBezTo>
                  <a:cubicBezTo>
                    <a:pt x="1" y="3621"/>
                    <a:pt x="14244" y="11227"/>
                    <a:pt x="14244" y="11227"/>
                  </a:cubicBezTo>
                  <a:cubicBezTo>
                    <a:pt x="14244" y="11227"/>
                    <a:pt x="10952" y="0"/>
                    <a:pt x="6600" y="0"/>
                  </a:cubicBezTo>
                  <a:close/>
                </a:path>
              </a:pathLst>
            </a:custGeom>
            <a:solidFill>
              <a:srgbClr val="038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3" name="Google Shape;105;p4"/>
          <p:cNvSpPr>
            <a:spLocks/>
          </p:cNvSpPr>
          <p:nvPr/>
        </p:nvSpPr>
        <p:spPr bwMode="auto">
          <a:xfrm rot="18622841" flipH="1">
            <a:off x="8688388" y="900113"/>
            <a:ext cx="187325" cy="180975"/>
          </a:xfrm>
          <a:custGeom>
            <a:avLst/>
            <a:gdLst>
              <a:gd name="T0" fmla="*/ 5662 w 7507"/>
              <a:gd name="T1" fmla="*/ 1 h 7269"/>
              <a:gd name="T2" fmla="*/ 5305 w 7507"/>
              <a:gd name="T3" fmla="*/ 50 h 7269"/>
              <a:gd name="T4" fmla="*/ 4304 w 7507"/>
              <a:gd name="T5" fmla="*/ 1017 h 7269"/>
              <a:gd name="T6" fmla="*/ 4237 w 7507"/>
              <a:gd name="T7" fmla="*/ 2485 h 7269"/>
              <a:gd name="T8" fmla="*/ 2736 w 7507"/>
              <a:gd name="T9" fmla="*/ 1117 h 7269"/>
              <a:gd name="T10" fmla="*/ 1858 w 7507"/>
              <a:gd name="T11" fmla="*/ 920 h 7269"/>
              <a:gd name="T12" fmla="*/ 768 w 7507"/>
              <a:gd name="T13" fmla="*/ 1284 h 7269"/>
              <a:gd name="T14" fmla="*/ 134 w 7507"/>
              <a:gd name="T15" fmla="*/ 3152 h 7269"/>
              <a:gd name="T16" fmla="*/ 1102 w 7507"/>
              <a:gd name="T17" fmla="*/ 4953 h 7269"/>
              <a:gd name="T18" fmla="*/ 6354 w 7507"/>
              <a:gd name="T19" fmla="*/ 7268 h 7269"/>
              <a:gd name="T20" fmla="*/ 6772 w 7507"/>
              <a:gd name="T21" fmla="*/ 7255 h 7269"/>
              <a:gd name="T22" fmla="*/ 6806 w 7507"/>
              <a:gd name="T23" fmla="*/ 5154 h 7269"/>
              <a:gd name="T24" fmla="*/ 7406 w 7507"/>
              <a:gd name="T25" fmla="*/ 3019 h 7269"/>
              <a:gd name="T26" fmla="*/ 7139 w 7507"/>
              <a:gd name="T27" fmla="*/ 884 h 7269"/>
              <a:gd name="T28" fmla="*/ 5662 w 7507"/>
              <a:gd name="T29" fmla="*/ 1 h 7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07" h="7269" extrusionOk="0">
                <a:moveTo>
                  <a:pt x="5662" y="1"/>
                </a:moveTo>
                <a:cubicBezTo>
                  <a:pt x="5542" y="1"/>
                  <a:pt x="5423" y="16"/>
                  <a:pt x="5305" y="50"/>
                </a:cubicBezTo>
                <a:cubicBezTo>
                  <a:pt x="4838" y="183"/>
                  <a:pt x="4471" y="584"/>
                  <a:pt x="4304" y="1017"/>
                </a:cubicBezTo>
                <a:cubicBezTo>
                  <a:pt x="4137" y="1451"/>
                  <a:pt x="4137" y="2018"/>
                  <a:pt x="4237" y="2485"/>
                </a:cubicBezTo>
                <a:cubicBezTo>
                  <a:pt x="3837" y="1885"/>
                  <a:pt x="3337" y="1384"/>
                  <a:pt x="2736" y="1117"/>
                </a:cubicBezTo>
                <a:cubicBezTo>
                  <a:pt x="2463" y="988"/>
                  <a:pt x="2158" y="920"/>
                  <a:pt x="1858" y="920"/>
                </a:cubicBezTo>
                <a:cubicBezTo>
                  <a:pt x="1461" y="920"/>
                  <a:pt x="1071" y="1038"/>
                  <a:pt x="768" y="1284"/>
                </a:cubicBezTo>
                <a:cubicBezTo>
                  <a:pt x="234" y="1684"/>
                  <a:pt x="1" y="2485"/>
                  <a:pt x="134" y="3152"/>
                </a:cubicBezTo>
                <a:cubicBezTo>
                  <a:pt x="268" y="3819"/>
                  <a:pt x="635" y="4453"/>
                  <a:pt x="1102" y="4953"/>
                </a:cubicBezTo>
                <a:cubicBezTo>
                  <a:pt x="2411" y="6388"/>
                  <a:pt x="4362" y="7268"/>
                  <a:pt x="6354" y="7268"/>
                </a:cubicBezTo>
                <a:cubicBezTo>
                  <a:pt x="6493" y="7268"/>
                  <a:pt x="6633" y="7264"/>
                  <a:pt x="6772" y="7255"/>
                </a:cubicBezTo>
                <a:cubicBezTo>
                  <a:pt x="6505" y="6521"/>
                  <a:pt x="6606" y="5787"/>
                  <a:pt x="6806" y="5154"/>
                </a:cubicBezTo>
                <a:cubicBezTo>
                  <a:pt x="6972" y="4453"/>
                  <a:pt x="7273" y="3719"/>
                  <a:pt x="7406" y="3019"/>
                </a:cubicBezTo>
                <a:cubicBezTo>
                  <a:pt x="7506" y="2318"/>
                  <a:pt x="7506" y="1518"/>
                  <a:pt x="7139" y="884"/>
                </a:cubicBezTo>
                <a:cubicBezTo>
                  <a:pt x="6834" y="384"/>
                  <a:pt x="6252" y="1"/>
                  <a:pt x="5662" y="1"/>
                </a:cubicBezTo>
                <a:close/>
              </a:path>
            </a:pathLst>
          </a:custGeom>
          <a:solidFill>
            <a:srgbClr val="F070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106;p4"/>
          <p:cNvSpPr>
            <a:spLocks/>
          </p:cNvSpPr>
          <p:nvPr/>
        </p:nvSpPr>
        <p:spPr bwMode="auto">
          <a:xfrm rot="10203754" flipH="1">
            <a:off x="7358063" y="-806450"/>
            <a:ext cx="2736850" cy="1566863"/>
          </a:xfrm>
          <a:custGeom>
            <a:avLst/>
            <a:gdLst>
              <a:gd name="T0" fmla="*/ 26233 w 29939"/>
              <a:gd name="T1" fmla="*/ 0 h 19643"/>
              <a:gd name="T2" fmla="*/ 26167 w 29939"/>
              <a:gd name="T3" fmla="*/ 1 h 19643"/>
              <a:gd name="T4" fmla="*/ 23808 w 29939"/>
              <a:gd name="T5" fmla="*/ 998 h 19643"/>
              <a:gd name="T6" fmla="*/ 21859 w 29939"/>
              <a:gd name="T7" fmla="*/ 1390 h 19643"/>
              <a:gd name="T8" fmla="*/ 16232 w 29939"/>
              <a:gd name="T9" fmla="*/ 533 h 19643"/>
              <a:gd name="T10" fmla="*/ 15999 w 29939"/>
              <a:gd name="T11" fmla="*/ 530 h 19643"/>
              <a:gd name="T12" fmla="*/ 9520 w 29939"/>
              <a:gd name="T13" fmla="*/ 4155 h 19643"/>
              <a:gd name="T14" fmla="*/ 6563 w 29939"/>
              <a:gd name="T15" fmla="*/ 9039 h 19643"/>
              <a:gd name="T16" fmla="*/ 3572 w 29939"/>
              <a:gd name="T17" fmla="*/ 10385 h 19643"/>
              <a:gd name="T18" fmla="*/ 682 w 29939"/>
              <a:gd name="T19" fmla="*/ 14671 h 19643"/>
              <a:gd name="T20" fmla="*/ 6297 w 29939"/>
              <a:gd name="T21" fmla="*/ 17363 h 19643"/>
              <a:gd name="T22" fmla="*/ 19156 w 29939"/>
              <a:gd name="T23" fmla="*/ 19643 h 19643"/>
              <a:gd name="T24" fmla="*/ 19704 w 29939"/>
              <a:gd name="T25" fmla="*/ 19639 h 19643"/>
              <a:gd name="T26" fmla="*/ 25253 w 29939"/>
              <a:gd name="T27" fmla="*/ 18260 h 19643"/>
              <a:gd name="T28" fmla="*/ 27795 w 29939"/>
              <a:gd name="T29" fmla="*/ 14921 h 19643"/>
              <a:gd name="T30" fmla="*/ 28942 w 29939"/>
              <a:gd name="T31" fmla="*/ 3042 h 19643"/>
              <a:gd name="T32" fmla="*/ 26233 w 29939"/>
              <a:gd name="T33" fmla="*/ 0 h 19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39" h="19643" extrusionOk="0">
                <a:moveTo>
                  <a:pt x="26233" y="0"/>
                </a:moveTo>
                <a:cubicBezTo>
                  <a:pt x="26211" y="0"/>
                  <a:pt x="26189" y="1"/>
                  <a:pt x="26167" y="1"/>
                </a:cubicBezTo>
                <a:cubicBezTo>
                  <a:pt x="25303" y="35"/>
                  <a:pt x="24605" y="649"/>
                  <a:pt x="23808" y="998"/>
                </a:cubicBezTo>
                <a:cubicBezTo>
                  <a:pt x="23179" y="1284"/>
                  <a:pt x="22526" y="1390"/>
                  <a:pt x="21859" y="1390"/>
                </a:cubicBezTo>
                <a:cubicBezTo>
                  <a:pt x="20043" y="1390"/>
                  <a:pt x="18115" y="606"/>
                  <a:pt x="16232" y="533"/>
                </a:cubicBezTo>
                <a:cubicBezTo>
                  <a:pt x="16154" y="531"/>
                  <a:pt x="16077" y="530"/>
                  <a:pt x="15999" y="530"/>
                </a:cubicBezTo>
                <a:cubicBezTo>
                  <a:pt x="13362" y="530"/>
                  <a:pt x="10908" y="1895"/>
                  <a:pt x="9520" y="4155"/>
                </a:cubicBezTo>
                <a:cubicBezTo>
                  <a:pt x="8523" y="5800"/>
                  <a:pt x="8125" y="7926"/>
                  <a:pt x="6563" y="9039"/>
                </a:cubicBezTo>
                <a:cubicBezTo>
                  <a:pt x="5682" y="9687"/>
                  <a:pt x="4553" y="9887"/>
                  <a:pt x="3572" y="10385"/>
                </a:cubicBezTo>
                <a:cubicBezTo>
                  <a:pt x="2360" y="10967"/>
                  <a:pt x="0" y="13110"/>
                  <a:pt x="682" y="14671"/>
                </a:cubicBezTo>
                <a:cubicBezTo>
                  <a:pt x="1230" y="15917"/>
                  <a:pt x="5084" y="16931"/>
                  <a:pt x="6297" y="17363"/>
                </a:cubicBezTo>
                <a:cubicBezTo>
                  <a:pt x="10412" y="18878"/>
                  <a:pt x="14772" y="19643"/>
                  <a:pt x="19156" y="19643"/>
                </a:cubicBezTo>
                <a:cubicBezTo>
                  <a:pt x="19339" y="19643"/>
                  <a:pt x="19521" y="19642"/>
                  <a:pt x="19704" y="19639"/>
                </a:cubicBezTo>
                <a:cubicBezTo>
                  <a:pt x="21648" y="19606"/>
                  <a:pt x="23675" y="19390"/>
                  <a:pt x="25253" y="18260"/>
                </a:cubicBezTo>
                <a:cubicBezTo>
                  <a:pt x="26400" y="17429"/>
                  <a:pt x="27197" y="16200"/>
                  <a:pt x="27795" y="14921"/>
                </a:cubicBezTo>
                <a:cubicBezTo>
                  <a:pt x="29540" y="11216"/>
                  <a:pt x="29938" y="7012"/>
                  <a:pt x="28942" y="3042"/>
                </a:cubicBezTo>
                <a:cubicBezTo>
                  <a:pt x="28581" y="1634"/>
                  <a:pt x="27689" y="0"/>
                  <a:pt x="26233" y="0"/>
                </a:cubicBezTo>
                <a:close/>
              </a:path>
            </a:pathLst>
          </a:custGeom>
          <a:solidFill>
            <a:srgbClr val="BBE1F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4" name="Google Shape;84;p4"/>
          <p:cNvSpPr txBox="1">
            <a:spLocks noGrp="1"/>
          </p:cNvSpPr>
          <p:nvPr>
            <p:ph type="subTitle" idx="1"/>
          </p:nvPr>
        </p:nvSpPr>
        <p:spPr>
          <a:xfrm>
            <a:off x="717750" y="1150475"/>
            <a:ext cx="7717500" cy="3458100"/>
          </a:xfrm>
          <a:prstGeom prst="rect">
            <a:avLst/>
          </a:prstGeom>
        </p:spPr>
        <p:txBody>
          <a:bodyPr spcFirstLastPara="1">
            <a:noAutofit/>
          </a:bodyPr>
          <a:lstStyle>
            <a:lvl1pPr lvl="0">
              <a:lnSpc>
                <a:spcPct val="100000"/>
              </a:lnSpc>
              <a:spcBef>
                <a:spcPts val="0"/>
              </a:spcBef>
              <a:spcAft>
                <a:spcPts val="0"/>
              </a:spcAft>
              <a:buClr>
                <a:srgbClr val="434343"/>
              </a:buClr>
              <a:buSzPts val="480"/>
              <a:buAutoNum type="arabicPeriod"/>
              <a:defRPr sz="1200"/>
            </a:lvl1pPr>
            <a:lvl2pPr lvl="1">
              <a:spcBef>
                <a:spcPts val="0"/>
              </a:spcBef>
              <a:spcAft>
                <a:spcPts val="0"/>
              </a:spcAft>
              <a:buClr>
                <a:srgbClr val="434343"/>
              </a:buClr>
              <a:buSzPts val="480"/>
              <a:buFont typeface="Roboto Condensed Light"/>
              <a:buAutoNum type="alphaLcPeriod"/>
              <a:defRPr/>
            </a:lvl2pPr>
            <a:lvl3pPr lvl="2">
              <a:spcBef>
                <a:spcPts val="0"/>
              </a:spcBef>
              <a:spcAft>
                <a:spcPts val="0"/>
              </a:spcAft>
              <a:buClr>
                <a:srgbClr val="434343"/>
              </a:buClr>
              <a:buSzPts val="480"/>
              <a:buFont typeface="Roboto Condensed Light"/>
              <a:buAutoNum type="romanLcPeriod"/>
              <a:defRPr/>
            </a:lvl3pPr>
            <a:lvl4pPr lvl="3">
              <a:spcBef>
                <a:spcPts val="0"/>
              </a:spcBef>
              <a:spcAft>
                <a:spcPts val="0"/>
              </a:spcAft>
              <a:buClr>
                <a:srgbClr val="434343"/>
              </a:buClr>
              <a:buSzPts val="480"/>
              <a:buFont typeface="Roboto Condensed Light"/>
              <a:buAutoNum type="arabicPeriod"/>
              <a:defRPr/>
            </a:lvl4pPr>
            <a:lvl5pPr lvl="4">
              <a:spcBef>
                <a:spcPts val="0"/>
              </a:spcBef>
              <a:spcAft>
                <a:spcPts val="0"/>
              </a:spcAft>
              <a:buClr>
                <a:srgbClr val="434343"/>
              </a:buClr>
              <a:buSzPts val="480"/>
              <a:buFont typeface="Roboto Condensed Light"/>
              <a:buAutoNum type="alphaLcPeriod"/>
              <a:defRPr/>
            </a:lvl5pPr>
            <a:lvl6pPr lvl="5">
              <a:spcBef>
                <a:spcPts val="0"/>
              </a:spcBef>
              <a:spcAft>
                <a:spcPts val="0"/>
              </a:spcAft>
              <a:buClr>
                <a:srgbClr val="434343"/>
              </a:buClr>
              <a:buSzPts val="480"/>
              <a:buFont typeface="Roboto Condensed Light"/>
              <a:buAutoNum type="romanLcPeriod"/>
              <a:defRPr/>
            </a:lvl6pPr>
            <a:lvl7pPr lvl="6">
              <a:spcBef>
                <a:spcPts val="0"/>
              </a:spcBef>
              <a:spcAft>
                <a:spcPts val="0"/>
              </a:spcAft>
              <a:buClr>
                <a:srgbClr val="434343"/>
              </a:buClr>
              <a:buSzPts val="480"/>
              <a:buFont typeface="Roboto Condensed Light"/>
              <a:buAutoNum type="arabicPeriod"/>
              <a:defRPr/>
            </a:lvl7pPr>
            <a:lvl8pPr lvl="7">
              <a:spcBef>
                <a:spcPts val="0"/>
              </a:spcBef>
              <a:spcAft>
                <a:spcPts val="0"/>
              </a:spcAft>
              <a:buClr>
                <a:srgbClr val="434343"/>
              </a:buClr>
              <a:buSzPts val="480"/>
              <a:buFont typeface="Roboto Condensed Light"/>
              <a:buAutoNum type="alphaLcPeriod"/>
              <a:defRPr/>
            </a:lvl8pPr>
            <a:lvl9pPr lvl="8">
              <a:spcBef>
                <a:spcPts val="0"/>
              </a:spcBef>
              <a:spcAft>
                <a:spcPts val="0"/>
              </a:spcAft>
              <a:buClr>
                <a:srgbClr val="434343"/>
              </a:buClr>
              <a:buSzPts val="480"/>
              <a:buFont typeface="Roboto Condensed Light"/>
              <a:buAutoNum type="romanLcPeriod"/>
              <a:defRPr/>
            </a:lvl9pPr>
          </a:lstStyle>
          <a:p>
            <a:endParaRPr/>
          </a:p>
        </p:txBody>
      </p:sp>
      <p:sp>
        <p:nvSpPr>
          <p:cNvPr id="85" name="Google Shape;85;p4"/>
          <p:cNvSpPr txBox="1">
            <a:spLocks noGrp="1"/>
          </p:cNvSpPr>
          <p:nvPr>
            <p:ph type="title"/>
          </p:nvPr>
        </p:nvSpPr>
        <p:spPr>
          <a:xfrm>
            <a:off x="713225" y="445025"/>
            <a:ext cx="7717500" cy="707400"/>
          </a:xfrm>
          <a:prstGeom prst="rect">
            <a:avLst/>
          </a:prstGeom>
          <a:solidFill>
            <a:schemeClr val="dk1"/>
          </a:solidFill>
        </p:spPr>
        <p:txBody>
          <a:bodyPr spcFirstLastPara="1">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75869599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4.xml"/><Relationship Id="rId7" Type="http://schemas.openxmlformats.org/officeDocument/2006/relationships/theme" Target="../theme/theme2.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5F7FF"/>
        </a:solidFill>
        <a:effectLst/>
      </p:bgPr>
    </p:bg>
    <p:spTree>
      <p:nvGrpSpPr>
        <p:cNvPr id="1" name=""/>
        <p:cNvGrpSpPr/>
        <p:nvPr/>
      </p:nvGrpSpPr>
      <p:grpSpPr>
        <a:xfrm>
          <a:off x="0" y="0"/>
          <a:ext cx="0" cy="0"/>
          <a:chOff x="0" y="0"/>
          <a:chExt cx="0" cy="0"/>
        </a:xfrm>
      </p:grpSpPr>
      <p:sp>
        <p:nvSpPr>
          <p:cNvPr id="1026" name="Google Shape;6;p1"/>
          <p:cNvSpPr txBox="1">
            <a:spLocks noGrp="1"/>
          </p:cNvSpPr>
          <p:nvPr>
            <p:ph type="title"/>
          </p:nvPr>
        </p:nvSpPr>
        <p:spPr bwMode="auto">
          <a:xfrm>
            <a:off x="712788" y="444500"/>
            <a:ext cx="7718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en-US" altLang="en-US">
              <a:sym typeface="Arial" panose="020B0604020202020204" pitchFamily="34" charset="0"/>
            </a:endParaRPr>
          </a:p>
        </p:txBody>
      </p:sp>
      <p:sp>
        <p:nvSpPr>
          <p:cNvPr id="1027" name="Google Shape;7;p1"/>
          <p:cNvSpPr txBox="1">
            <a:spLocks noGrp="1"/>
          </p:cNvSpPr>
          <p:nvPr>
            <p:ph type="body" idx="1"/>
          </p:nvPr>
        </p:nvSpPr>
        <p:spPr bwMode="auto">
          <a:xfrm>
            <a:off x="712788" y="1293813"/>
            <a:ext cx="7718425"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sldLayoutIdLst>
    <p:sldLayoutId id="2147483743" r:id="rId1"/>
    <p:sldLayoutId id="2147483785" r:id="rId2"/>
    <p:sldLayoutId id="2147483745" r:id="rId3"/>
    <p:sldLayoutId id="2147483800" r:id="rId4"/>
    <p:sldLayoutId id="2147483799" r:id="rId5"/>
    <p:sldLayoutId id="2147483786" r:id="rId6"/>
    <p:sldLayoutId id="2147483779" r:id="rId7"/>
    <p:sldLayoutId id="2147483775" r:id="rId8"/>
    <p:sldLayoutId id="2147483774" r:id="rId9"/>
    <p:sldLayoutId id="2147483746" r:id="rId10"/>
    <p:sldLayoutId id="2147483778" r:id="rId11"/>
    <p:sldLayoutId id="2147483771" r:id="rId12"/>
    <p:sldLayoutId id="2147483748" r:id="rId13"/>
    <p:sldLayoutId id="2147483807" r:id="rId14"/>
    <p:sldLayoutId id="2147483801" r:id="rId15"/>
    <p:sldLayoutId id="2147483798" r:id="rId16"/>
    <p:sldLayoutId id="2147483788" r:id="rId17"/>
    <p:sldLayoutId id="2147483782" r:id="rId18"/>
    <p:sldLayoutId id="2147483781" r:id="rId19"/>
    <p:sldLayoutId id="2147483780" r:id="rId20"/>
    <p:sldLayoutId id="2147483777" r:id="rId21"/>
    <p:sldLayoutId id="2147483776" r:id="rId22"/>
    <p:sldLayoutId id="2147483773" r:id="rId23"/>
    <p:sldLayoutId id="2147483749" r:id="rId24"/>
    <p:sldLayoutId id="2147483750" r:id="rId25"/>
    <p:sldLayoutId id="2147483787" r:id="rId26"/>
    <p:sldLayoutId id="2147483752" r:id="rId27"/>
    <p:sldLayoutId id="2147483753" r:id="rId28"/>
    <p:sldLayoutId id="2147483754" r:id="rId29"/>
    <p:sldLayoutId id="2147483755" r:id="rId30"/>
    <p:sldLayoutId id="2147483770" r:id="rId31"/>
    <p:sldLayoutId id="2147483766" r:id="rId32"/>
    <p:sldLayoutId id="2147483772" r:id="rId33"/>
    <p:sldLayoutId id="2147483767" r:id="rId34"/>
    <p:sldLayoutId id="2147483806" r:id="rId35"/>
    <p:sldLayoutId id="2147483805" r:id="rId36"/>
    <p:sldLayoutId id="2147483804" r:id="rId37"/>
    <p:sldLayoutId id="2147483803" r:id="rId38"/>
    <p:sldLayoutId id="2147483802" r:id="rId39"/>
    <p:sldLayoutId id="2147483797" r:id="rId40"/>
    <p:sldLayoutId id="2147483796" r:id="rId41"/>
    <p:sldLayoutId id="2147483795" r:id="rId42"/>
    <p:sldLayoutId id="2147483794" r:id="rId43"/>
    <p:sldLayoutId id="2147483793" r:id="rId44"/>
    <p:sldLayoutId id="2147483792" r:id="rId45"/>
    <p:sldLayoutId id="2147483791" r:id="rId46"/>
    <p:sldLayoutId id="2147483790" r:id="rId47"/>
    <p:sldLayoutId id="2147483789" r:id="rId48"/>
    <p:sldLayoutId id="2147483768" r:id="rId49"/>
    <p:sldLayoutId id="2147483784" r:id="rId50"/>
    <p:sldLayoutId id="2147483769" r:id="rId5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Date Placeholder 3"/>
          <p:cNvSpPr>
            <a:spLocks noGrp="1"/>
          </p:cNvSpPr>
          <p:nvPr>
            <p:ph type="dt" sz="half" idx="2"/>
          </p:nvPr>
        </p:nvSpPr>
        <p:spPr bwMode="auto">
          <a:xfrm>
            <a:off x="6286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Clr>
                <a:srgbClr val="000000"/>
              </a:buClr>
              <a:buFont typeface="Arial" panose="020B0604020202020204" pitchFamily="34" charset="0"/>
              <a:buNone/>
              <a:defRPr sz="900">
                <a:solidFill>
                  <a:srgbClr val="929292"/>
                </a:solidFill>
              </a:defRPr>
            </a:lvl1pPr>
          </a:lstStyle>
          <a:p>
            <a:fld id="{DDC0E467-22BA-4A17-987C-485210C27324}" type="datetime1">
              <a:rPr lang="en-US" altLang="en-US"/>
              <a:pPr/>
              <a:t>06/03/2023</a:t>
            </a:fld>
            <a:endParaRPr lang="en-US" altLang="en-US"/>
          </a:p>
        </p:txBody>
      </p:sp>
      <p:sp>
        <p:nvSpPr>
          <p:cNvPr id="2053" name="Footer Placeholder 4"/>
          <p:cNvSpPr>
            <a:spLocks noGrp="1"/>
          </p:cNvSpPr>
          <p:nvPr>
            <p:ph type="ftr" sz="quarter" idx="3"/>
          </p:nvPr>
        </p:nvSpPr>
        <p:spPr bwMode="auto">
          <a:xfrm>
            <a:off x="3028950" y="4767263"/>
            <a:ext cx="3086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Clr>
                <a:srgbClr val="000000"/>
              </a:buClr>
              <a:buFont typeface="Arial" panose="020B0604020202020204" pitchFamily="34" charset="0"/>
              <a:buNone/>
              <a:defRPr sz="900">
                <a:solidFill>
                  <a:srgbClr val="929292"/>
                </a:solidFill>
              </a:defRPr>
            </a:lvl1pPr>
          </a:lstStyle>
          <a:p>
            <a:endParaRPr lang="en-US" altLang="en-US"/>
          </a:p>
        </p:txBody>
      </p:sp>
      <p:sp>
        <p:nvSpPr>
          <p:cNvPr id="2054" name="Slide Number Placeholder 5"/>
          <p:cNvSpPr>
            <a:spLocks noGrp="1"/>
          </p:cNvSpPr>
          <p:nvPr>
            <p:ph type="sldNum" sz="quarter" idx="4"/>
          </p:nvPr>
        </p:nvSpPr>
        <p:spPr bwMode="auto">
          <a:xfrm>
            <a:off x="64579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Clr>
                <a:srgbClr val="000000"/>
              </a:buClr>
              <a:buFont typeface="Arial" panose="020B0604020202020204" pitchFamily="34" charset="0"/>
              <a:buNone/>
              <a:defRPr sz="900">
                <a:solidFill>
                  <a:srgbClr val="929292"/>
                </a:solidFill>
              </a:defRPr>
            </a:lvl1pPr>
          </a:lstStyle>
          <a:p>
            <a:fld id="{D197F64C-C988-4771-8A39-7DB0A6F72F4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83" r:id="rId4"/>
    <p:sldLayoutId id="2147483739" r:id="rId5"/>
    <p:sldLayoutId id="2147483740" r:id="rId6"/>
  </p:sldLayoutIdLst>
  <p:hf sldNum="0" hdr="0" ftr="0" dt="0"/>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A3.Jovis-BebasNeueBold-San" charset="0"/>
        </a:defRPr>
      </a:lvl2pPr>
      <a:lvl3pPr algn="l" defTabSz="685800" rtl="0" fontAlgn="base">
        <a:lnSpc>
          <a:spcPct val="90000"/>
        </a:lnSpc>
        <a:spcBef>
          <a:spcPct val="0"/>
        </a:spcBef>
        <a:spcAft>
          <a:spcPct val="0"/>
        </a:spcAft>
        <a:defRPr sz="3300">
          <a:solidFill>
            <a:schemeClr val="tx1"/>
          </a:solidFill>
          <a:latin typeface="A3.Jovis-BebasNeueBold-San" charset="0"/>
        </a:defRPr>
      </a:lvl3pPr>
      <a:lvl4pPr algn="l" defTabSz="685800" rtl="0" fontAlgn="base">
        <a:lnSpc>
          <a:spcPct val="90000"/>
        </a:lnSpc>
        <a:spcBef>
          <a:spcPct val="0"/>
        </a:spcBef>
        <a:spcAft>
          <a:spcPct val="0"/>
        </a:spcAft>
        <a:defRPr sz="3300">
          <a:solidFill>
            <a:schemeClr val="tx1"/>
          </a:solidFill>
          <a:latin typeface="A3.Jovis-BebasNeueBold-San" charset="0"/>
        </a:defRPr>
      </a:lvl4pPr>
      <a:lvl5pPr algn="l" defTabSz="685800" rtl="0" fontAlgn="base">
        <a:lnSpc>
          <a:spcPct val="90000"/>
        </a:lnSpc>
        <a:spcBef>
          <a:spcPct val="0"/>
        </a:spcBef>
        <a:spcAft>
          <a:spcPct val="0"/>
        </a:spcAft>
        <a:defRPr sz="3300">
          <a:solidFill>
            <a:schemeClr val="tx1"/>
          </a:solidFill>
          <a:latin typeface="A3.Jovis-BebasNeueBold-San" charset="0"/>
        </a:defRPr>
      </a:lvl5pPr>
      <a:lvl6pPr marL="457200" algn="l" defTabSz="685800" rtl="0" fontAlgn="base">
        <a:lnSpc>
          <a:spcPct val="90000"/>
        </a:lnSpc>
        <a:spcBef>
          <a:spcPct val="0"/>
        </a:spcBef>
        <a:spcAft>
          <a:spcPct val="0"/>
        </a:spcAft>
        <a:defRPr sz="3300">
          <a:solidFill>
            <a:schemeClr val="tx1"/>
          </a:solidFill>
          <a:latin typeface="A3.Jovis-BebasNeueBold-San" charset="0"/>
        </a:defRPr>
      </a:lvl6pPr>
      <a:lvl7pPr marL="914400" algn="l" defTabSz="685800" rtl="0" fontAlgn="base">
        <a:lnSpc>
          <a:spcPct val="90000"/>
        </a:lnSpc>
        <a:spcBef>
          <a:spcPct val="0"/>
        </a:spcBef>
        <a:spcAft>
          <a:spcPct val="0"/>
        </a:spcAft>
        <a:defRPr sz="3300">
          <a:solidFill>
            <a:schemeClr val="tx1"/>
          </a:solidFill>
          <a:latin typeface="A3.Jovis-BebasNeueBold-San" charset="0"/>
        </a:defRPr>
      </a:lvl7pPr>
      <a:lvl8pPr marL="1371600" algn="l" defTabSz="685800" rtl="0" fontAlgn="base">
        <a:lnSpc>
          <a:spcPct val="90000"/>
        </a:lnSpc>
        <a:spcBef>
          <a:spcPct val="0"/>
        </a:spcBef>
        <a:spcAft>
          <a:spcPct val="0"/>
        </a:spcAft>
        <a:defRPr sz="3300">
          <a:solidFill>
            <a:schemeClr val="tx1"/>
          </a:solidFill>
          <a:latin typeface="A3.Jovis-BebasNeueBold-San" charset="0"/>
        </a:defRPr>
      </a:lvl8pPr>
      <a:lvl9pPr marL="1828800" algn="l" defTabSz="685800" rtl="0" fontAlgn="base">
        <a:lnSpc>
          <a:spcPct val="90000"/>
        </a:lnSpc>
        <a:spcBef>
          <a:spcPct val="0"/>
        </a:spcBef>
        <a:spcAft>
          <a:spcPct val="0"/>
        </a:spcAft>
        <a:defRPr sz="3300">
          <a:solidFill>
            <a:schemeClr val="tx1"/>
          </a:solidFill>
          <a:latin typeface="A3.Jovis-BebasNeueBold-San" charset="0"/>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video" Target="../media/media1.asf"/><Relationship Id="rId1" Type="http://schemas.microsoft.com/office/2007/relationships/media" Target="../media/media1.asf"/><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jpeg"/><Relationship Id="rId7"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4.xml"/><Relationship Id="rId6" Type="http://schemas.openxmlformats.org/officeDocument/2006/relationships/slide" Target="slide26.xml"/><Relationship Id="rId5" Type="http://schemas.microsoft.com/office/2007/relationships/hdphoto" Target="../media/hdphoto1.wdp"/><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17.png"/><Relationship Id="rId18" Type="http://schemas.openxmlformats.org/officeDocument/2006/relationships/slide" Target="slide29.xml"/><Relationship Id="rId26" Type="http://schemas.openxmlformats.org/officeDocument/2006/relationships/slide" Target="slide33.xml"/><Relationship Id="rId3" Type="http://schemas.microsoft.com/office/2007/relationships/hdphoto" Target="../media/hdphoto3.wdp"/><Relationship Id="rId21" Type="http://schemas.openxmlformats.org/officeDocument/2006/relationships/image" Target="../media/image21.png"/><Relationship Id="rId7" Type="http://schemas.openxmlformats.org/officeDocument/2006/relationships/image" Target="../media/image14.png"/><Relationship Id="rId12" Type="http://schemas.microsoft.com/office/2007/relationships/hdphoto" Target="../media/hdphoto7.wdp"/><Relationship Id="rId17" Type="http://schemas.openxmlformats.org/officeDocument/2006/relationships/image" Target="../media/image19.png"/><Relationship Id="rId25" Type="http://schemas.openxmlformats.org/officeDocument/2006/relationships/image" Target="../media/image23.png"/><Relationship Id="rId2" Type="http://schemas.openxmlformats.org/officeDocument/2006/relationships/image" Target="../media/image11.png"/><Relationship Id="rId16" Type="http://schemas.openxmlformats.org/officeDocument/2006/relationships/slide" Target="slide28.xml"/><Relationship Id="rId20" Type="http://schemas.openxmlformats.org/officeDocument/2006/relationships/slide" Target="slide30.xml"/><Relationship Id="rId1" Type="http://schemas.openxmlformats.org/officeDocument/2006/relationships/slideLayout" Target="../slideLayouts/slideLayout34.xml"/><Relationship Id="rId6" Type="http://schemas.openxmlformats.org/officeDocument/2006/relationships/image" Target="../media/image13.gif"/><Relationship Id="rId11" Type="http://schemas.openxmlformats.org/officeDocument/2006/relationships/image" Target="../media/image16.png"/><Relationship Id="rId24" Type="http://schemas.openxmlformats.org/officeDocument/2006/relationships/slide" Target="slide32.xml"/><Relationship Id="rId5" Type="http://schemas.microsoft.com/office/2007/relationships/hdphoto" Target="../media/hdphoto4.wdp"/><Relationship Id="rId15" Type="http://schemas.openxmlformats.org/officeDocument/2006/relationships/image" Target="../media/image18.png"/><Relationship Id="rId23" Type="http://schemas.openxmlformats.org/officeDocument/2006/relationships/image" Target="../media/image22.png"/><Relationship Id="rId10" Type="http://schemas.microsoft.com/office/2007/relationships/hdphoto" Target="../media/hdphoto6.wdp"/><Relationship Id="rId19" Type="http://schemas.openxmlformats.org/officeDocument/2006/relationships/image" Target="../media/image20.png"/><Relationship Id="rId4" Type="http://schemas.openxmlformats.org/officeDocument/2006/relationships/image" Target="../media/image12.png"/><Relationship Id="rId9" Type="http://schemas.openxmlformats.org/officeDocument/2006/relationships/image" Target="../media/image15.png"/><Relationship Id="rId14" Type="http://schemas.openxmlformats.org/officeDocument/2006/relationships/slide" Target="slide27.xml"/><Relationship Id="rId22" Type="http://schemas.openxmlformats.org/officeDocument/2006/relationships/slide" Target="slide31.xml"/></Relationships>
</file>

<file path=ppt/slides/_rels/slide27.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34.xml"/><Relationship Id="rId6" Type="http://schemas.openxmlformats.org/officeDocument/2006/relationships/slide" Target="slide26.xml"/><Relationship Id="rId5" Type="http://schemas.openxmlformats.org/officeDocument/2006/relationships/image" Target="../media/image25.jpeg"/><Relationship Id="rId4" Type="http://schemas.microsoft.com/office/2007/relationships/hdphoto" Target="../media/hdphoto8.wdp"/></Relationships>
</file>

<file path=ppt/slides/_rels/slide28.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27.png"/><Relationship Id="rId7"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34.xml"/><Relationship Id="rId6" Type="http://schemas.openxmlformats.org/officeDocument/2006/relationships/slide" Target="slide26.xml"/><Relationship Id="rId5" Type="http://schemas.openxmlformats.org/officeDocument/2006/relationships/image" Target="../media/image25.jpeg"/><Relationship Id="rId4" Type="http://schemas.microsoft.com/office/2007/relationships/hdphoto" Target="../media/hdphoto8.wdp"/></Relationships>
</file>

<file path=ppt/slides/_rels/slide29.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28.png"/><Relationship Id="rId7"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34.xml"/><Relationship Id="rId6" Type="http://schemas.openxmlformats.org/officeDocument/2006/relationships/slide" Target="slide26.xml"/><Relationship Id="rId5" Type="http://schemas.openxmlformats.org/officeDocument/2006/relationships/image" Target="../media/image25.jpeg"/><Relationship Id="rId4" Type="http://schemas.microsoft.com/office/2007/relationships/hdphoto" Target="../media/hdphoto8.wdp"/></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29.png"/><Relationship Id="rId7"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34.xml"/><Relationship Id="rId6" Type="http://schemas.openxmlformats.org/officeDocument/2006/relationships/slide" Target="slide26.xml"/><Relationship Id="rId5" Type="http://schemas.openxmlformats.org/officeDocument/2006/relationships/image" Target="../media/image25.jpeg"/><Relationship Id="rId4" Type="http://schemas.microsoft.com/office/2007/relationships/hdphoto" Target="../media/hdphoto8.wdp"/></Relationships>
</file>

<file path=ppt/slides/_rels/slide31.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27.png"/><Relationship Id="rId7"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34.xml"/><Relationship Id="rId6" Type="http://schemas.openxmlformats.org/officeDocument/2006/relationships/slide" Target="slide26.xml"/><Relationship Id="rId5" Type="http://schemas.openxmlformats.org/officeDocument/2006/relationships/image" Target="../media/image25.jpeg"/><Relationship Id="rId4" Type="http://schemas.microsoft.com/office/2007/relationships/hdphoto" Target="../media/hdphoto8.wdp"/></Relationships>
</file>

<file path=ppt/slides/_rels/slide32.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27.png"/><Relationship Id="rId7"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34.xml"/><Relationship Id="rId6" Type="http://schemas.openxmlformats.org/officeDocument/2006/relationships/slide" Target="slide26.xml"/><Relationship Id="rId5" Type="http://schemas.openxmlformats.org/officeDocument/2006/relationships/image" Target="../media/image25.jpeg"/><Relationship Id="rId4" Type="http://schemas.microsoft.com/office/2007/relationships/hdphoto" Target="../media/hdphoto8.wdp"/></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34.xml"/><Relationship Id="rId6" Type="http://schemas.openxmlformats.org/officeDocument/2006/relationships/image" Target="../media/image33.gif"/><Relationship Id="rId5" Type="http://schemas.openxmlformats.org/officeDocument/2006/relationships/image" Target="../media/image32.gif"/><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1.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A2B49BF-B109-49F7-8D6A-75C907955225}"/>
              </a:ext>
            </a:extLst>
          </p:cNvPr>
          <p:cNvSpPr/>
          <p:nvPr/>
        </p:nvSpPr>
        <p:spPr>
          <a:xfrm>
            <a:off x="-1" y="1243218"/>
            <a:ext cx="9144001" cy="553998"/>
          </a:xfrm>
          <a:prstGeom prst="rect">
            <a:avLst/>
          </a:prstGeom>
          <a:noFill/>
        </p:spPr>
        <p:txBody>
          <a:bodyPr wrap="square">
            <a:spAutoFit/>
          </a:bodyPr>
          <a:lstStyle/>
          <a:p>
            <a:pPr algn="ctr" eaLnBrk="1" fontAlgn="auto" hangingPunct="1">
              <a:spcBef>
                <a:spcPts val="0"/>
              </a:spcBef>
              <a:spcAft>
                <a:spcPts val="0"/>
              </a:spcAft>
              <a:buClr>
                <a:srgbClr val="000000"/>
              </a:buClr>
              <a:buFont typeface="Arial"/>
              <a:buNone/>
              <a:defRPr/>
            </a:pPr>
            <a:r>
              <a:rPr lang="en-US" sz="3000" b="1" kern="0" dirty="0">
                <a:ln w="0"/>
                <a:solidFill>
                  <a:schemeClr val="accent1"/>
                </a:solidFill>
                <a:effectLst>
                  <a:innerShdw blurRad="63500" dist="50800" dir="13500000">
                    <a:prstClr val="black">
                      <a:alpha val="50000"/>
                    </a:prstClr>
                  </a:innerShdw>
                </a:effectLst>
                <a:latin typeface="Times New Roman" panose="02020603050405020304" pitchFamily="18" charset="0"/>
                <a:ea typeface="Arial"/>
                <a:cs typeface="Times New Roman" panose="02020603050405020304" pitchFamily="18" charset="0"/>
                <a:sym typeface="Arial"/>
              </a:rPr>
              <a:t>CHÀO MỪNG CÁC THẦY CÔ ĐẾN VỚI LỚP HỌC</a:t>
            </a:r>
          </a:p>
        </p:txBody>
      </p:sp>
      <p:pic>
        <p:nvPicPr>
          <p:cNvPr id="28680" name="Picture 2" descr="A picture containing text&#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94638" y="42863"/>
            <a:ext cx="636587"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5750" y="208858"/>
            <a:ext cx="811212"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Diagonal Corners Rounded 8">
            <a:extLst>
              <a:ext uri="{FF2B5EF4-FFF2-40B4-BE49-F238E27FC236}">
                <a16:creationId xmlns:a16="http://schemas.microsoft.com/office/drawing/2014/main" id="{D86C8B5E-7B57-4EF8-A28D-46D28CC5B74F}"/>
              </a:ext>
            </a:extLst>
          </p:cNvPr>
          <p:cNvSpPr/>
          <p:nvPr/>
        </p:nvSpPr>
        <p:spPr>
          <a:xfrm>
            <a:off x="896918" y="1019403"/>
            <a:ext cx="7995871" cy="975288"/>
          </a:xfrm>
          <a:prstGeom prst="round2Diag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514350" indent="-514350" eaLnBrk="1" hangingPunct="1">
              <a:buAutoNum type="alphaLcParenR"/>
            </a:pPr>
            <a:r>
              <a:rPr lang="en-US" sz="3200" b="1" i="1" dirty="0" err="1">
                <a:solidFill>
                  <a:schemeClr val="accent6"/>
                </a:solidFill>
                <a:latin typeface="Times New Roman" panose="02020603050405020304" pitchFamily="18" charset="0"/>
                <a:cs typeface="Times New Roman" panose="02020603050405020304" pitchFamily="18" charset="0"/>
              </a:rPr>
              <a:t>Các</a:t>
            </a:r>
            <a:r>
              <a:rPr lang="en-US" sz="3200" b="1" i="1" dirty="0">
                <a:solidFill>
                  <a:schemeClr val="accent6"/>
                </a:solidFill>
                <a:latin typeface="Times New Roman" panose="02020603050405020304" pitchFamily="18" charset="0"/>
                <a:cs typeface="Times New Roman" panose="02020603050405020304" pitchFamily="18" charset="0"/>
              </a:rPr>
              <a:t> </a:t>
            </a:r>
            <a:r>
              <a:rPr lang="en-US" sz="3200" b="1" i="1" dirty="0" err="1">
                <a:solidFill>
                  <a:schemeClr val="accent6"/>
                </a:solidFill>
                <a:latin typeface="Times New Roman" panose="02020603050405020304" pitchFamily="18" charset="0"/>
                <a:cs typeface="Times New Roman" panose="02020603050405020304" pitchFamily="18" charset="0"/>
              </a:rPr>
              <a:t>kênh</a:t>
            </a:r>
            <a:r>
              <a:rPr lang="en-US" sz="3200" b="1" i="1" dirty="0">
                <a:solidFill>
                  <a:schemeClr val="accent6"/>
                </a:solidFill>
                <a:latin typeface="Times New Roman" panose="02020603050405020304" pitchFamily="18" charset="0"/>
                <a:cs typeface="Times New Roman" panose="02020603050405020304" pitchFamily="18" charset="0"/>
              </a:rPr>
              <a:t> </a:t>
            </a:r>
            <a:r>
              <a:rPr lang="en-US" sz="3200" b="1" i="1" dirty="0" err="1">
                <a:solidFill>
                  <a:schemeClr val="accent6"/>
                </a:solidFill>
                <a:latin typeface="Times New Roman" panose="02020603050405020304" pitchFamily="18" charset="0"/>
                <a:cs typeface="Times New Roman" panose="02020603050405020304" pitchFamily="18" charset="0"/>
              </a:rPr>
              <a:t>trao</a:t>
            </a:r>
            <a:r>
              <a:rPr lang="en-US" sz="3200" b="1" i="1" dirty="0">
                <a:solidFill>
                  <a:schemeClr val="accent6"/>
                </a:solidFill>
                <a:latin typeface="Times New Roman" panose="02020603050405020304" pitchFamily="18" charset="0"/>
                <a:cs typeface="Times New Roman" panose="02020603050405020304" pitchFamily="18" charset="0"/>
              </a:rPr>
              <a:t> </a:t>
            </a:r>
            <a:r>
              <a:rPr lang="en-US" sz="3200" b="1" i="1" dirty="0" err="1">
                <a:solidFill>
                  <a:schemeClr val="accent6"/>
                </a:solidFill>
                <a:latin typeface="Times New Roman" panose="02020603050405020304" pitchFamily="18" charset="0"/>
                <a:cs typeface="Times New Roman" panose="02020603050405020304" pitchFamily="18" charset="0"/>
              </a:rPr>
              <a:t>đổi</a:t>
            </a:r>
            <a:r>
              <a:rPr lang="en-US" sz="3200" b="1" i="1" dirty="0">
                <a:solidFill>
                  <a:schemeClr val="accent6"/>
                </a:solidFill>
                <a:latin typeface="Times New Roman" panose="02020603050405020304" pitchFamily="18" charset="0"/>
                <a:cs typeface="Times New Roman" panose="02020603050405020304" pitchFamily="18" charset="0"/>
              </a:rPr>
              <a:t> </a:t>
            </a:r>
            <a:r>
              <a:rPr lang="en-US" sz="3200" b="1" i="1" dirty="0" err="1">
                <a:solidFill>
                  <a:schemeClr val="accent6"/>
                </a:solidFill>
                <a:latin typeface="Times New Roman" panose="02020603050405020304" pitchFamily="18" charset="0"/>
                <a:cs typeface="Times New Roman" panose="02020603050405020304" pitchFamily="18" charset="0"/>
              </a:rPr>
              <a:t>thông</a:t>
            </a:r>
            <a:r>
              <a:rPr lang="en-US" sz="3200" b="1" i="1" dirty="0">
                <a:solidFill>
                  <a:schemeClr val="accent6"/>
                </a:solidFill>
                <a:latin typeface="Times New Roman" panose="02020603050405020304" pitchFamily="18" charset="0"/>
                <a:cs typeface="Times New Roman" panose="02020603050405020304" pitchFamily="18" charset="0"/>
              </a:rPr>
              <a:t> tin </a:t>
            </a:r>
            <a:r>
              <a:rPr lang="en-US" sz="3200" b="1" i="1" dirty="0" err="1">
                <a:solidFill>
                  <a:schemeClr val="accent6"/>
                </a:solidFill>
                <a:latin typeface="Times New Roman" panose="02020603050405020304" pitchFamily="18" charset="0"/>
                <a:cs typeface="Times New Roman" panose="02020603050405020304" pitchFamily="18" charset="0"/>
              </a:rPr>
              <a:t>trên</a:t>
            </a:r>
            <a:r>
              <a:rPr lang="en-US" sz="3200" b="1" i="1" dirty="0">
                <a:solidFill>
                  <a:schemeClr val="accent6"/>
                </a:solidFill>
                <a:latin typeface="Times New Roman" panose="02020603050405020304" pitchFamily="18" charset="0"/>
                <a:cs typeface="Times New Roman" panose="02020603050405020304" pitchFamily="18" charset="0"/>
              </a:rPr>
              <a:t> internet.</a:t>
            </a:r>
          </a:p>
          <a:p>
            <a:pPr marL="514350" indent="-514350" eaLnBrk="1" hangingPunct="1">
              <a:buAutoNum type="alphaLcParenR"/>
            </a:pPr>
            <a:r>
              <a:rPr lang="en-US" altLang="en-US" sz="3200" b="1" i="1" dirty="0" err="1">
                <a:solidFill>
                  <a:schemeClr val="accent6"/>
                </a:solidFill>
                <a:latin typeface="Times New Roman" panose="02020603050405020304" pitchFamily="18" charset="0"/>
                <a:cs typeface="Times New Roman" panose="02020603050405020304" pitchFamily="18" charset="0"/>
              </a:rPr>
              <a:t>Mạng</a:t>
            </a:r>
            <a:r>
              <a:rPr lang="en-US" altLang="en-US" sz="3200" b="1" i="1" dirty="0">
                <a:solidFill>
                  <a:schemeClr val="accent6"/>
                </a:solidFill>
                <a:latin typeface="Times New Roman" panose="02020603050405020304" pitchFamily="18" charset="0"/>
                <a:cs typeface="Times New Roman" panose="02020603050405020304" pitchFamily="18" charset="0"/>
              </a:rPr>
              <a:t> </a:t>
            </a:r>
            <a:r>
              <a:rPr lang="en-US" altLang="en-US" sz="3200" b="1" i="1" dirty="0" err="1">
                <a:solidFill>
                  <a:schemeClr val="accent6"/>
                </a:solidFill>
                <a:latin typeface="Times New Roman" panose="02020603050405020304" pitchFamily="18" charset="0"/>
                <a:cs typeface="Times New Roman" panose="02020603050405020304" pitchFamily="18" charset="0"/>
              </a:rPr>
              <a:t>xã</a:t>
            </a:r>
            <a:r>
              <a:rPr lang="en-US" altLang="en-US" sz="3200" b="1" i="1" dirty="0">
                <a:solidFill>
                  <a:schemeClr val="accent6"/>
                </a:solidFill>
                <a:latin typeface="Times New Roman" panose="02020603050405020304" pitchFamily="18" charset="0"/>
                <a:cs typeface="Times New Roman" panose="02020603050405020304" pitchFamily="18" charset="0"/>
              </a:rPr>
              <a:t> </a:t>
            </a:r>
            <a:r>
              <a:rPr lang="en-US" altLang="en-US" sz="3200" b="1" i="1" dirty="0" err="1">
                <a:solidFill>
                  <a:schemeClr val="accent6"/>
                </a:solidFill>
                <a:latin typeface="Times New Roman" panose="02020603050405020304" pitchFamily="18" charset="0"/>
                <a:cs typeface="Times New Roman" panose="02020603050405020304" pitchFamily="18" charset="0"/>
              </a:rPr>
              <a:t>hội</a:t>
            </a:r>
            <a:r>
              <a:rPr lang="en-US" altLang="en-US" sz="3200" b="1" i="1" dirty="0">
                <a:solidFill>
                  <a:schemeClr val="accent6"/>
                </a:solidFill>
                <a:latin typeface="Times New Roman" panose="02020603050405020304" pitchFamily="18" charset="0"/>
                <a:cs typeface="Times New Roman" panose="02020603050405020304" pitchFamily="18" charset="0"/>
              </a:rPr>
              <a:t>.</a:t>
            </a:r>
            <a:endParaRPr lang="vi-VN" altLang="en-US" sz="3200" b="1" i="1" dirty="0">
              <a:solidFill>
                <a:schemeClr val="accent6"/>
              </a:solidFill>
              <a:latin typeface="Times New Roman" panose="02020603050405020304" pitchFamily="18" charset="0"/>
              <a:cs typeface="Times New Roman" panose="02020603050405020304" pitchFamily="18" charset="0"/>
            </a:endParaRPr>
          </a:p>
        </p:txBody>
      </p:sp>
      <p:sp>
        <p:nvSpPr>
          <p:cNvPr id="6" name="Rectangle: Diagonal Corners Rounded 5">
            <a:extLst>
              <a:ext uri="{FF2B5EF4-FFF2-40B4-BE49-F238E27FC236}">
                <a16:creationId xmlns:a16="http://schemas.microsoft.com/office/drawing/2014/main" id="{9922CBF0-870B-4BA3-88F4-7A81ABF8BD81}"/>
              </a:ext>
            </a:extLst>
          </p:cNvPr>
          <p:cNvSpPr>
            <a:spLocks/>
          </p:cNvSpPr>
          <p:nvPr/>
        </p:nvSpPr>
        <p:spPr>
          <a:xfrm>
            <a:off x="-1588" y="9525"/>
            <a:ext cx="9145588" cy="975287"/>
          </a:xfrm>
          <a:prstGeom prst="round2Diag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200" b="1" dirty="0">
                <a:solidFill>
                  <a:srgbClr val="005479"/>
                </a:solidFill>
                <a:latin typeface="Times New Roman" panose="02020603050405020304" pitchFamily="18" charset="0"/>
                <a:cs typeface="Times New Roman" panose="02020603050405020304" pitchFamily="18" charset="0"/>
              </a:rPr>
              <a:t>1. </a:t>
            </a:r>
            <a:r>
              <a:rPr lang="en-US" sz="3200" b="1" dirty="0" err="1">
                <a:effectLst/>
                <a:latin typeface="Times New Roman" panose="02020603050405020304" pitchFamily="18" charset="0"/>
                <a:ea typeface="Calibri" panose="020F0502020204030204" pitchFamily="34" charset="0"/>
              </a:rPr>
              <a:t>Mạng</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xã</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hội</a:t>
            </a:r>
            <a:r>
              <a:rPr lang="en-US" sz="3200" b="1" dirty="0">
                <a:effectLst/>
                <a:latin typeface="Times New Roman" panose="02020603050405020304" pitchFamily="18" charset="0"/>
                <a:ea typeface="Calibri" panose="020F0502020204030204" pitchFamily="34" charset="0"/>
              </a:rPr>
              <a:t> – </a:t>
            </a:r>
            <a:r>
              <a:rPr lang="en-US" sz="3200" b="1" dirty="0" err="1">
                <a:effectLst/>
                <a:latin typeface="Times New Roman" panose="02020603050405020304" pitchFamily="18" charset="0"/>
                <a:ea typeface="Calibri" panose="020F0502020204030204" pitchFamily="34" charset="0"/>
              </a:rPr>
              <a:t>Kênh</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trao</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đổi</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thông</a:t>
            </a:r>
            <a:r>
              <a:rPr lang="en-US" sz="3200" b="1" dirty="0">
                <a:effectLst/>
                <a:latin typeface="Times New Roman" panose="02020603050405020304" pitchFamily="18" charset="0"/>
                <a:ea typeface="Calibri" panose="020F0502020204030204" pitchFamily="34" charset="0"/>
              </a:rPr>
              <a:t> tin </a:t>
            </a:r>
            <a:r>
              <a:rPr lang="en-US" sz="3200" b="1" dirty="0" err="1">
                <a:effectLst/>
                <a:latin typeface="Times New Roman" panose="02020603050405020304" pitchFamily="18" charset="0"/>
                <a:ea typeface="Calibri" panose="020F0502020204030204" pitchFamily="34" charset="0"/>
              </a:rPr>
              <a:t>phổ</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biến</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trên</a:t>
            </a:r>
            <a:r>
              <a:rPr lang="en-US" sz="3200" b="1" dirty="0">
                <a:effectLst/>
                <a:latin typeface="Times New Roman" panose="02020603050405020304" pitchFamily="18" charset="0"/>
                <a:ea typeface="Calibri" panose="020F0502020204030204" pitchFamily="34" charset="0"/>
              </a:rPr>
              <a:t> internet.</a:t>
            </a:r>
            <a:endParaRPr lang="vi-VN" altLang="en-US" sz="3200" b="1" dirty="0">
              <a:solidFill>
                <a:srgbClr val="005479"/>
              </a:solidFill>
              <a:latin typeface="Times New Roman" panose="02020603050405020304" pitchFamily="18" charset="0"/>
              <a:cs typeface="Times New Roman" panose="02020603050405020304" pitchFamily="18" charset="0"/>
            </a:endParaRPr>
          </a:p>
        </p:txBody>
      </p:sp>
      <p:pic>
        <p:nvPicPr>
          <p:cNvPr id="10" name="Picture 9" descr="A picture containing toy, doll&#10;&#10;Description automatically generated">
            <a:extLst>
              <a:ext uri="{FF2B5EF4-FFF2-40B4-BE49-F238E27FC236}">
                <a16:creationId xmlns:a16="http://schemas.microsoft.com/office/drawing/2014/main" id="{54A728DE-E08C-6ACE-7ED9-B10087E15E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211" y="2185774"/>
            <a:ext cx="1926071" cy="1926071"/>
          </a:xfrm>
          <a:prstGeom prst="rect">
            <a:avLst/>
          </a:prstGeom>
        </p:spPr>
      </p:pic>
      <p:sp>
        <p:nvSpPr>
          <p:cNvPr id="25" name="Rectangle: Diagonal Corners Rounded 24">
            <a:extLst>
              <a:ext uri="{FF2B5EF4-FFF2-40B4-BE49-F238E27FC236}">
                <a16:creationId xmlns:a16="http://schemas.microsoft.com/office/drawing/2014/main" id="{8DD9BFB1-A2BF-BF09-12A8-3CEC9E4C0C35}"/>
              </a:ext>
            </a:extLst>
          </p:cNvPr>
          <p:cNvSpPr/>
          <p:nvPr/>
        </p:nvSpPr>
        <p:spPr>
          <a:xfrm>
            <a:off x="3036534" y="3310397"/>
            <a:ext cx="4126010" cy="479784"/>
          </a:xfrm>
          <a:prstGeom prst="round2Diag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200" b="1" i="1" dirty="0">
                <a:solidFill>
                  <a:schemeClr val="accent6"/>
                </a:solidFill>
                <a:latin typeface="Times New Roman" panose="02020603050405020304" pitchFamily="18" charset="0"/>
                <a:cs typeface="Times New Roman" panose="02020603050405020304" pitchFamily="18" charset="0"/>
              </a:rPr>
              <a:t>   (</a:t>
            </a:r>
            <a:r>
              <a:rPr lang="en-US" altLang="en-US" sz="3200" b="1" i="1" dirty="0" err="1">
                <a:solidFill>
                  <a:schemeClr val="accent6"/>
                </a:solidFill>
                <a:latin typeface="Times New Roman" panose="02020603050405020304" pitchFamily="18" charset="0"/>
                <a:cs typeface="Times New Roman" panose="02020603050405020304" pitchFamily="18" charset="0"/>
              </a:rPr>
              <a:t>Thời</a:t>
            </a:r>
            <a:r>
              <a:rPr lang="en-US" altLang="en-US" sz="3200" b="1" i="1" dirty="0">
                <a:solidFill>
                  <a:schemeClr val="accent6"/>
                </a:solidFill>
                <a:latin typeface="Times New Roman" panose="02020603050405020304" pitchFamily="18" charset="0"/>
                <a:cs typeface="Times New Roman" panose="02020603050405020304" pitchFamily="18" charset="0"/>
              </a:rPr>
              <a:t> </a:t>
            </a:r>
            <a:r>
              <a:rPr lang="en-US" altLang="en-US" sz="3200" b="1" i="1" dirty="0" err="1">
                <a:solidFill>
                  <a:schemeClr val="accent6"/>
                </a:solidFill>
                <a:latin typeface="Times New Roman" panose="02020603050405020304" pitchFamily="18" charset="0"/>
                <a:cs typeface="Times New Roman" panose="02020603050405020304" pitchFamily="18" charset="0"/>
              </a:rPr>
              <a:t>gian</a:t>
            </a:r>
            <a:r>
              <a:rPr lang="en-US" altLang="en-US" sz="3200" b="1" i="1" dirty="0">
                <a:solidFill>
                  <a:schemeClr val="accent6"/>
                </a:solidFill>
                <a:latin typeface="Times New Roman" panose="02020603050405020304" pitchFamily="18" charset="0"/>
                <a:cs typeface="Times New Roman" panose="02020603050405020304" pitchFamily="18" charset="0"/>
              </a:rPr>
              <a:t>: 3 </a:t>
            </a:r>
            <a:r>
              <a:rPr lang="en-US" altLang="en-US" sz="3200" b="1" i="1" dirty="0" err="1">
                <a:solidFill>
                  <a:schemeClr val="accent6"/>
                </a:solidFill>
                <a:latin typeface="Times New Roman" panose="02020603050405020304" pitchFamily="18" charset="0"/>
                <a:cs typeface="Times New Roman" panose="02020603050405020304" pitchFamily="18" charset="0"/>
              </a:rPr>
              <a:t>phút</a:t>
            </a:r>
            <a:r>
              <a:rPr lang="en-US" altLang="en-US" sz="3200" b="1" i="1" dirty="0">
                <a:solidFill>
                  <a:schemeClr val="accent6"/>
                </a:solidFill>
                <a:latin typeface="Times New Roman" panose="02020603050405020304" pitchFamily="18" charset="0"/>
                <a:cs typeface="Times New Roman" panose="02020603050405020304" pitchFamily="18" charset="0"/>
              </a:rPr>
              <a:t>) </a:t>
            </a:r>
            <a:endParaRPr lang="vi-VN" altLang="en-US" sz="3200" b="1" i="1" dirty="0">
              <a:solidFill>
                <a:schemeClr val="accent6"/>
              </a:solidFill>
              <a:latin typeface="Times New Roman" panose="02020603050405020304" pitchFamily="18" charset="0"/>
              <a:cs typeface="Times New Roman" panose="02020603050405020304" pitchFamily="18" charset="0"/>
            </a:endParaRPr>
          </a:p>
        </p:txBody>
      </p:sp>
      <p:sp>
        <p:nvSpPr>
          <p:cNvPr id="7" name="TextBox 121">
            <a:extLst>
              <a:ext uri="{FF2B5EF4-FFF2-40B4-BE49-F238E27FC236}">
                <a16:creationId xmlns:a16="http://schemas.microsoft.com/office/drawing/2014/main" id="{2D87591E-5296-C9B6-F844-E61C37A37498}"/>
              </a:ext>
            </a:extLst>
          </p:cNvPr>
          <p:cNvSpPr txBox="1">
            <a:spLocks noChangeArrowheads="1"/>
          </p:cNvSpPr>
          <p:nvPr/>
        </p:nvSpPr>
        <p:spPr bwMode="auto">
          <a:xfrm>
            <a:off x="1953242" y="2113935"/>
            <a:ext cx="693954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ts val="600"/>
              </a:spcBef>
              <a:spcAft>
                <a:spcPts val="600"/>
              </a:spcAft>
            </a:pPr>
            <a:r>
              <a:rPr lang="en-US" altLang="en-US" sz="3200" b="1" i="1" dirty="0" err="1">
                <a:latin typeface="Times New Roman" panose="02020603050405020304" pitchFamily="18" charset="0"/>
                <a:cs typeface="Calibri" panose="020F0502020204030204" pitchFamily="34" charset="0"/>
              </a:rPr>
              <a:t>Các</a:t>
            </a:r>
            <a:r>
              <a:rPr lang="en-US" altLang="en-US" sz="3200" b="1" i="1" dirty="0">
                <a:latin typeface="Times New Roman" panose="02020603050405020304" pitchFamily="18" charset="0"/>
                <a:cs typeface="Calibri" panose="020F0502020204030204" pitchFamily="34" charset="0"/>
              </a:rPr>
              <a:t> </a:t>
            </a:r>
            <a:r>
              <a:rPr lang="en-US" altLang="en-US" sz="3200" b="1" i="1" dirty="0" err="1">
                <a:latin typeface="Times New Roman" panose="02020603050405020304" pitchFamily="18" charset="0"/>
                <a:cs typeface="Calibri" panose="020F0502020204030204" pitchFamily="34" charset="0"/>
              </a:rPr>
              <a:t>em</a:t>
            </a:r>
            <a:r>
              <a:rPr lang="en-US" altLang="en-US" sz="3200" b="1" i="1" dirty="0">
                <a:latin typeface="Times New Roman" panose="02020603050405020304" pitchFamily="18" charset="0"/>
                <a:cs typeface="Calibri" panose="020F0502020204030204" pitchFamily="34" charset="0"/>
              </a:rPr>
              <a:t> </a:t>
            </a:r>
            <a:r>
              <a:rPr lang="en-US" altLang="en-US" sz="3200" b="1" i="1" dirty="0" err="1">
                <a:latin typeface="Times New Roman" panose="02020603050405020304" pitchFamily="18" charset="0"/>
                <a:cs typeface="Calibri" panose="020F0502020204030204" pitchFamily="34" charset="0"/>
              </a:rPr>
              <a:t>đọc</a:t>
            </a:r>
            <a:r>
              <a:rPr lang="en-US" altLang="en-US" sz="3200" b="1" i="1" dirty="0">
                <a:latin typeface="Times New Roman" panose="02020603050405020304" pitchFamily="18" charset="0"/>
                <a:cs typeface="Calibri" panose="020F0502020204030204" pitchFamily="34" charset="0"/>
              </a:rPr>
              <a:t> </a:t>
            </a:r>
            <a:r>
              <a:rPr lang="en-US" altLang="en-US" sz="3200" b="1" i="1" dirty="0" err="1">
                <a:latin typeface="Times New Roman" panose="02020603050405020304" pitchFamily="18" charset="0"/>
                <a:cs typeface="Calibri" panose="020F0502020204030204" pitchFamily="34" charset="0"/>
              </a:rPr>
              <a:t>thông</a:t>
            </a:r>
            <a:r>
              <a:rPr lang="en-US" altLang="en-US" sz="3200" b="1" i="1" dirty="0">
                <a:latin typeface="Times New Roman" panose="02020603050405020304" pitchFamily="18" charset="0"/>
                <a:cs typeface="Calibri" panose="020F0502020204030204" pitchFamily="34" charset="0"/>
              </a:rPr>
              <a:t> tin </a:t>
            </a:r>
            <a:r>
              <a:rPr lang="en-US" altLang="en-US" sz="3200" b="1" i="1" dirty="0" err="1">
                <a:latin typeface="Times New Roman" panose="02020603050405020304" pitchFamily="18" charset="0"/>
                <a:cs typeface="Calibri" panose="020F0502020204030204" pitchFamily="34" charset="0"/>
              </a:rPr>
              <a:t>trong</a:t>
            </a:r>
            <a:r>
              <a:rPr lang="en-US" altLang="en-US" sz="3200" b="1" i="1" dirty="0">
                <a:latin typeface="Times New Roman" panose="02020603050405020304" pitchFamily="18" charset="0"/>
                <a:cs typeface="Calibri" panose="020F0502020204030204" pitchFamily="34" charset="0"/>
              </a:rPr>
              <a:t> SGK </a:t>
            </a:r>
            <a:r>
              <a:rPr lang="en-US" altLang="en-US" sz="3200" b="1" i="1" dirty="0" err="1">
                <a:latin typeface="Times New Roman" panose="02020603050405020304" pitchFamily="18" charset="0"/>
                <a:cs typeface="Calibri" panose="020F0502020204030204" pitchFamily="34" charset="0"/>
              </a:rPr>
              <a:t>và</a:t>
            </a:r>
            <a:r>
              <a:rPr lang="en-US" altLang="en-US" sz="3200" b="1" i="1" dirty="0">
                <a:latin typeface="Times New Roman" panose="02020603050405020304" pitchFamily="18" charset="0"/>
                <a:cs typeface="Calibri" panose="020F0502020204030204" pitchFamily="34" charset="0"/>
              </a:rPr>
              <a:t> qua </a:t>
            </a:r>
            <a:r>
              <a:rPr lang="en-US" altLang="en-US" sz="3200" b="1" i="1" dirty="0" err="1">
                <a:latin typeface="Times New Roman" panose="02020603050405020304" pitchFamily="18" charset="0"/>
                <a:cs typeface="Calibri" panose="020F0502020204030204" pitchFamily="34" charset="0"/>
              </a:rPr>
              <a:t>thực</a:t>
            </a:r>
            <a:r>
              <a:rPr lang="en-US" altLang="en-US" sz="3200" b="1" i="1" dirty="0">
                <a:latin typeface="Times New Roman" panose="02020603050405020304" pitchFamily="18" charset="0"/>
                <a:cs typeface="Calibri" panose="020F0502020204030204" pitchFamily="34" charset="0"/>
              </a:rPr>
              <a:t> </a:t>
            </a:r>
            <a:r>
              <a:rPr lang="en-US" altLang="en-US" sz="3200" b="1" i="1" dirty="0" err="1">
                <a:latin typeface="Times New Roman" panose="02020603050405020304" pitchFamily="18" charset="0"/>
                <a:cs typeface="Calibri" panose="020F0502020204030204" pitchFamily="34" charset="0"/>
              </a:rPr>
              <a:t>tế</a:t>
            </a:r>
            <a:r>
              <a:rPr lang="en-US" altLang="en-US" sz="3200" b="1" i="1" dirty="0">
                <a:latin typeface="Times New Roman" panose="02020603050405020304" pitchFamily="18" charset="0"/>
                <a:cs typeface="Calibri" panose="020F0502020204030204" pitchFamily="34" charset="0"/>
              </a:rPr>
              <a:t> </a:t>
            </a:r>
            <a:r>
              <a:rPr lang="en-US" altLang="en-US" sz="3200" b="1" i="1" dirty="0" err="1">
                <a:latin typeface="Times New Roman" panose="02020603050405020304" pitchFamily="18" charset="0"/>
                <a:cs typeface="Calibri" panose="020F0502020204030204" pitchFamily="34" charset="0"/>
              </a:rPr>
              <a:t>để</a:t>
            </a:r>
            <a:r>
              <a:rPr lang="en-US" altLang="en-US" sz="3200" b="1" i="1" dirty="0">
                <a:latin typeface="Times New Roman" panose="02020603050405020304" pitchFamily="18" charset="0"/>
                <a:cs typeface="Calibri" panose="020F0502020204030204" pitchFamily="34" charset="0"/>
              </a:rPr>
              <a:t> </a:t>
            </a:r>
            <a:r>
              <a:rPr lang="en-US" altLang="en-US" sz="3200" b="1" i="1" dirty="0" err="1">
                <a:latin typeface="Times New Roman" panose="02020603050405020304" pitchFamily="18" charset="0"/>
                <a:cs typeface="Calibri" panose="020F0502020204030204" pitchFamily="34" charset="0"/>
              </a:rPr>
              <a:t>trả</a:t>
            </a:r>
            <a:r>
              <a:rPr lang="en-US" altLang="en-US" sz="3200" b="1" i="1" dirty="0">
                <a:latin typeface="Times New Roman" panose="02020603050405020304" pitchFamily="18" charset="0"/>
                <a:cs typeface="Calibri" panose="020F0502020204030204" pitchFamily="34" charset="0"/>
              </a:rPr>
              <a:t> </a:t>
            </a:r>
            <a:r>
              <a:rPr lang="en-US" altLang="en-US" sz="3200" b="1" i="1" dirty="0" err="1">
                <a:latin typeface="Times New Roman" panose="02020603050405020304" pitchFamily="18" charset="0"/>
                <a:cs typeface="Calibri" panose="020F0502020204030204" pitchFamily="34" charset="0"/>
              </a:rPr>
              <a:t>lời</a:t>
            </a:r>
            <a:r>
              <a:rPr lang="en-US" altLang="en-US" sz="3200" b="1" i="1" dirty="0">
                <a:latin typeface="Times New Roman" panose="02020603050405020304" pitchFamily="18" charset="0"/>
                <a:cs typeface="Calibri" panose="020F0502020204030204" pitchFamily="34" charset="0"/>
              </a:rPr>
              <a:t> </a:t>
            </a:r>
            <a:r>
              <a:rPr lang="en-US" altLang="en-US" sz="3200" b="1" i="1" dirty="0" err="1">
                <a:latin typeface="Times New Roman" panose="02020603050405020304" pitchFamily="18" charset="0"/>
                <a:cs typeface="Calibri" panose="020F0502020204030204" pitchFamily="34" charset="0"/>
              </a:rPr>
              <a:t>câu</a:t>
            </a:r>
            <a:r>
              <a:rPr lang="en-US" altLang="en-US" sz="3200" b="1" i="1" dirty="0">
                <a:latin typeface="Times New Roman" panose="02020603050405020304" pitchFamily="18" charset="0"/>
                <a:cs typeface="Calibri" panose="020F0502020204030204" pitchFamily="34" charset="0"/>
              </a:rPr>
              <a:t> </a:t>
            </a:r>
            <a:r>
              <a:rPr lang="en-US" altLang="en-US" sz="3200" b="1" i="1" dirty="0" err="1">
                <a:latin typeface="Times New Roman" panose="02020603050405020304" pitchFamily="18" charset="0"/>
                <a:cs typeface="Calibri" panose="020F0502020204030204" pitchFamily="34" charset="0"/>
              </a:rPr>
              <a:t>hỏi</a:t>
            </a:r>
            <a:r>
              <a:rPr lang="en-US" altLang="en-US" sz="3200" b="1" i="1" dirty="0">
                <a:latin typeface="Times New Roman" panose="02020603050405020304" pitchFamily="18" charset="0"/>
                <a:cs typeface="Calibri" panose="020F0502020204030204" pitchFamily="34" charset="0"/>
              </a:rPr>
              <a:t>.</a:t>
            </a:r>
            <a:endParaRPr lang="vi-VN" altLang="en-US" sz="3200" b="1" i="1" dirty="0">
              <a:latin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4018244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anim calcmode="lin" valueType="num">
                                      <p:cBhvr>
                                        <p:cTn id="20" dur="2000" fill="hold"/>
                                        <p:tgtEl>
                                          <p:spTgt spid="10"/>
                                        </p:tgtEl>
                                        <p:attrNameLst>
                                          <p:attrName>ppt_w</p:attrName>
                                        </p:attrNameLst>
                                      </p:cBhvr>
                                      <p:tavLst>
                                        <p:tav tm="0" fmla="#ppt_w*sin(2.5*pi*$)">
                                          <p:val>
                                            <p:fltVal val="0"/>
                                          </p:val>
                                        </p:tav>
                                        <p:tav tm="100000">
                                          <p:val>
                                            <p:fltVal val="1"/>
                                          </p:val>
                                        </p:tav>
                                      </p:tavLst>
                                    </p:anim>
                                    <p:anim calcmode="lin" valueType="num">
                                      <p:cBhvr>
                                        <p:cTn id="21"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par>
                                <p:cTn id="28" presetID="22" presetClass="entr" presetSubtype="4"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down)">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animBg="1"/>
      <p:bldP spid="25"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Diagonal Corners Rounded 29">
            <a:extLst>
              <a:ext uri="{FF2B5EF4-FFF2-40B4-BE49-F238E27FC236}">
                <a16:creationId xmlns:a16="http://schemas.microsoft.com/office/drawing/2014/main" id="{65447ECB-4508-D486-B5E1-9C3890872DCF}"/>
              </a:ext>
            </a:extLst>
          </p:cNvPr>
          <p:cNvSpPr>
            <a:spLocks/>
          </p:cNvSpPr>
          <p:nvPr/>
        </p:nvSpPr>
        <p:spPr>
          <a:xfrm>
            <a:off x="157529" y="0"/>
            <a:ext cx="8986472" cy="723900"/>
          </a:xfrm>
          <a:prstGeom prst="round2DiagRect">
            <a:avLst/>
          </a:prstGeom>
          <a:solidFill>
            <a:srgbClr val="FFFF99"/>
          </a:solidFill>
          <a:ln>
            <a:solidFill>
              <a:schemeClr val="tx2">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2800" b="1" dirty="0" err="1">
                <a:solidFill>
                  <a:schemeClr val="accent6"/>
                </a:solidFill>
                <a:latin typeface="Times New Roman" panose="02020603050405020304" pitchFamily="18" charset="0"/>
                <a:cs typeface="Times New Roman" panose="02020603050405020304" pitchFamily="18" charset="0"/>
              </a:rPr>
              <a:t>Câu</a:t>
            </a:r>
            <a:r>
              <a:rPr lang="en-US" altLang="en-US" sz="2800" b="1" dirty="0">
                <a:solidFill>
                  <a:schemeClr val="accent6"/>
                </a:solidFill>
                <a:latin typeface="Times New Roman" panose="02020603050405020304" pitchFamily="18" charset="0"/>
                <a:cs typeface="Times New Roman" panose="02020603050405020304" pitchFamily="18" charset="0"/>
              </a:rPr>
              <a:t> </a:t>
            </a:r>
            <a:r>
              <a:rPr lang="en-US" altLang="en-US" sz="2800" b="1" dirty="0" err="1">
                <a:solidFill>
                  <a:schemeClr val="accent6"/>
                </a:solidFill>
                <a:latin typeface="Times New Roman" panose="02020603050405020304" pitchFamily="18" charset="0"/>
                <a:cs typeface="Times New Roman" panose="02020603050405020304" pitchFamily="18" charset="0"/>
              </a:rPr>
              <a:t>hỏi</a:t>
            </a:r>
            <a:endParaRPr lang="vi-VN" altLang="en-US" sz="2800" b="1" dirty="0">
              <a:solidFill>
                <a:schemeClr val="accent6"/>
              </a:solidFill>
              <a:latin typeface="Times New Roman" panose="02020603050405020304" pitchFamily="18" charset="0"/>
              <a:cs typeface="Times New Roman" panose="02020603050405020304" pitchFamily="18" charset="0"/>
            </a:endParaRPr>
          </a:p>
        </p:txBody>
      </p:sp>
      <p:sp>
        <p:nvSpPr>
          <p:cNvPr id="31" name="Rectangle: Diagonal Corners Rounded 30">
            <a:extLst>
              <a:ext uri="{FF2B5EF4-FFF2-40B4-BE49-F238E27FC236}">
                <a16:creationId xmlns:a16="http://schemas.microsoft.com/office/drawing/2014/main" id="{7A083EB6-0A4A-3B09-0C61-F3C9FECCEA0B}"/>
              </a:ext>
            </a:extLst>
          </p:cNvPr>
          <p:cNvSpPr/>
          <p:nvPr/>
        </p:nvSpPr>
        <p:spPr>
          <a:xfrm>
            <a:off x="309929" y="723900"/>
            <a:ext cx="8755049" cy="975288"/>
          </a:xfrm>
          <a:prstGeom prst="round2Diag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p>
        </p:txBody>
      </p:sp>
      <p:sp>
        <p:nvSpPr>
          <p:cNvPr id="32" name="Rectangle: Diagonal Corners Rounded 31">
            <a:extLst>
              <a:ext uri="{FF2B5EF4-FFF2-40B4-BE49-F238E27FC236}">
                <a16:creationId xmlns:a16="http://schemas.microsoft.com/office/drawing/2014/main" id="{399C235D-0477-4B25-A628-CBD373EEAE3D}"/>
              </a:ext>
            </a:extLst>
          </p:cNvPr>
          <p:cNvSpPr/>
          <p:nvPr/>
        </p:nvSpPr>
        <p:spPr>
          <a:xfrm>
            <a:off x="309929" y="1699188"/>
            <a:ext cx="8755049" cy="975288"/>
          </a:xfrm>
          <a:prstGeom prst="round2Diag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a:t>
            </a:r>
          </a:p>
        </p:txBody>
      </p:sp>
      <p:sp>
        <p:nvSpPr>
          <p:cNvPr id="35" name="Rectangle: Diagonal Corners Rounded 34">
            <a:extLst>
              <a:ext uri="{FF2B5EF4-FFF2-40B4-BE49-F238E27FC236}">
                <a16:creationId xmlns:a16="http://schemas.microsoft.com/office/drawing/2014/main" id="{4FEAFEC0-EF34-A150-3F41-6AA85C34A183}"/>
              </a:ext>
            </a:extLst>
          </p:cNvPr>
          <p:cNvSpPr/>
          <p:nvPr/>
        </p:nvSpPr>
        <p:spPr>
          <a:xfrm>
            <a:off x="309929" y="2827878"/>
            <a:ext cx="8834071" cy="975288"/>
          </a:xfrm>
          <a:prstGeom prst="round2Diag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xem</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video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xem</a:t>
            </a:r>
            <a:r>
              <a:rPr lang="en-US" sz="2800" dirty="0">
                <a:latin typeface="Times New Roman" panose="02020603050405020304" pitchFamily="18" charset="0"/>
                <a:cs typeface="Times New Roman" panose="02020603050405020304" pitchFamily="18" charset="0"/>
              </a:rPr>
              <a:t>?</a:t>
            </a:r>
          </a:p>
        </p:txBody>
      </p:sp>
      <p:sp>
        <p:nvSpPr>
          <p:cNvPr id="36" name="Rectangle: Diagonal Corners Rounded 35">
            <a:extLst>
              <a:ext uri="{FF2B5EF4-FFF2-40B4-BE49-F238E27FC236}">
                <a16:creationId xmlns:a16="http://schemas.microsoft.com/office/drawing/2014/main" id="{2AAF6697-9CB2-630E-8A24-E16428895D75}"/>
              </a:ext>
            </a:extLst>
          </p:cNvPr>
          <p:cNvSpPr/>
          <p:nvPr/>
        </p:nvSpPr>
        <p:spPr>
          <a:xfrm>
            <a:off x="309929" y="3956568"/>
            <a:ext cx="8834071" cy="1150836"/>
          </a:xfrm>
          <a:prstGeom prst="round2Diag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021405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down)">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down)">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down)">
                                      <p:cBhvr>
                                        <p:cTn id="2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5"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Diagonal Corners Rounded 30">
            <a:extLst>
              <a:ext uri="{FF2B5EF4-FFF2-40B4-BE49-F238E27FC236}">
                <a16:creationId xmlns:a16="http://schemas.microsoft.com/office/drawing/2014/main" id="{7A083EB6-0A4A-3B09-0C61-F3C9FECCEA0B}"/>
              </a:ext>
            </a:extLst>
          </p:cNvPr>
          <p:cNvSpPr/>
          <p:nvPr/>
        </p:nvSpPr>
        <p:spPr>
          <a:xfrm>
            <a:off x="209129" y="1476164"/>
            <a:ext cx="8858250" cy="621323"/>
          </a:xfrm>
          <a:prstGeom prst="round2Diag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r>
              <a:rPr lang="en-US" sz="2800" b="1">
                <a:solidFill>
                  <a:srgbClr val="FF0000"/>
                </a:solidFill>
                <a:latin typeface="Times New Roman" panose="02020603050405020304" pitchFamily="18" charset="0"/>
                <a:cs typeface="Times New Roman" panose="02020603050405020304" pitchFamily="18" charset="0"/>
              </a:rPr>
              <a:t>Trả lời: </a:t>
            </a:r>
            <a:r>
              <a:rPr lang="en-US" sz="2800">
                <a:solidFill>
                  <a:srgbClr val="0000FF"/>
                </a:solidFill>
                <a:latin typeface="Times New Roman" panose="02020603050405020304" pitchFamily="18" charset="0"/>
                <a:cs typeface="Times New Roman" panose="02020603050405020304" pitchFamily="18" charset="0"/>
              </a:rPr>
              <a:t>Tham </a:t>
            </a:r>
            <a:r>
              <a:rPr lang="en-US" sz="2800" dirty="0" err="1">
                <a:solidFill>
                  <a:srgbClr val="0000FF"/>
                </a:solidFill>
                <a:latin typeface="Times New Roman" panose="02020603050405020304" pitchFamily="18" charset="0"/>
                <a:cs typeface="Times New Roman" panose="02020603050405020304" pitchFamily="18" charset="0"/>
              </a:rPr>
              <a:t>gia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mạng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xã</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hội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tham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gia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một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cộng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đồng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trực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tuyến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nơi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mọi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người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tương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với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nhau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bằng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nhiều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cách</a:t>
            </a:r>
            <a:r>
              <a:rPr lang="en-US" sz="2800" dirty="0">
                <a:solidFill>
                  <a:srgbClr val="0000FF"/>
                </a:solidFill>
                <a:latin typeface="Times New Roman" panose="02020603050405020304" pitchFamily="18" charset="0"/>
                <a:cs typeface="Times New Roman" panose="02020603050405020304" pitchFamily="18" charset="0"/>
              </a:rPr>
              <a:t>.</a:t>
            </a:r>
          </a:p>
        </p:txBody>
      </p:sp>
      <p:sp>
        <p:nvSpPr>
          <p:cNvPr id="32" name="Rectangle: Diagonal Corners Rounded 31">
            <a:extLst>
              <a:ext uri="{FF2B5EF4-FFF2-40B4-BE49-F238E27FC236}">
                <a16:creationId xmlns:a16="http://schemas.microsoft.com/office/drawing/2014/main" id="{399C235D-0477-4B25-A628-CBD373EEAE3D}"/>
              </a:ext>
            </a:extLst>
          </p:cNvPr>
          <p:cNvSpPr/>
          <p:nvPr/>
        </p:nvSpPr>
        <p:spPr>
          <a:xfrm>
            <a:off x="81329" y="3770250"/>
            <a:ext cx="9010650" cy="1092200"/>
          </a:xfrm>
          <a:prstGeom prst="round2Diag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sz="2800" b="1">
                <a:solidFill>
                  <a:srgbClr val="FF0000"/>
                </a:solidFill>
                <a:latin typeface="Times New Roman" panose="02020603050405020304" pitchFamily="18" charset="0"/>
                <a:cs typeface="Times New Roman" panose="02020603050405020304" pitchFamily="18" charset="0"/>
              </a:rPr>
              <a:t>Trả lời: </a:t>
            </a:r>
            <a:r>
              <a:rPr lang="en-US" sz="2800">
                <a:solidFill>
                  <a:srgbClr val="0000FF"/>
                </a:solidFill>
                <a:latin typeface="Times New Roman" panose="02020603050405020304" pitchFamily="18" charset="0"/>
                <a:cs typeface="Times New Roman" panose="02020603050405020304" pitchFamily="18" charset="0"/>
              </a:rPr>
              <a:t>Mạng </a:t>
            </a:r>
            <a:r>
              <a:rPr lang="en-US" sz="2800" dirty="0" err="1">
                <a:solidFill>
                  <a:srgbClr val="0000FF"/>
                </a:solidFill>
                <a:latin typeface="Times New Roman" panose="02020603050405020304" pitchFamily="18" charset="0"/>
                <a:cs typeface="Times New Roman" panose="02020603050405020304" pitchFamily="18" charset="0"/>
              </a:rPr>
              <a:t>xã</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hội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thường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được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tổ</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chức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dưới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dạng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website. </a:t>
            </a:r>
            <a:r>
              <a:rPr lang="en-US" sz="2800" dirty="0" err="1">
                <a:solidFill>
                  <a:srgbClr val="0000FF"/>
                </a:solidFill>
                <a:latin typeface="Times New Roman" panose="02020603050405020304" pitchFamily="18" charset="0"/>
                <a:cs typeface="Times New Roman" panose="02020603050405020304" pitchFamily="18" charset="0"/>
              </a:rPr>
              <a:t>Mỗi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mạng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xã</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hội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thường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có</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mục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đích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nhất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định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như</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Thảo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luận</a:t>
            </a:r>
            <a:r>
              <a:rPr lang="en-US" sz="2800" dirty="0">
                <a:solidFill>
                  <a:srgbClr val="0000FF"/>
                </a:solidFill>
                <a:latin typeface="Times New Roman" panose="02020603050405020304" pitchFamily="18" charset="0"/>
                <a:cs typeface="Times New Roman" panose="02020603050405020304" pitchFamily="18" charset="0"/>
              </a:rPr>
              <a:t>, chia </a:t>
            </a:r>
            <a:r>
              <a:rPr lang="en-US" sz="2800" dirty="0" err="1">
                <a:solidFill>
                  <a:srgbClr val="0000FF"/>
                </a:solidFill>
                <a:latin typeface="Times New Roman" panose="02020603050405020304" pitchFamily="18" charset="0"/>
                <a:cs typeface="Times New Roman" panose="02020603050405020304" pitchFamily="18" charset="0"/>
              </a:rPr>
              <a:t>sẻ</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hình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ảnh</a:t>
            </a:r>
            <a:r>
              <a:rPr lang="en-US" sz="2800" dirty="0">
                <a:solidFill>
                  <a:srgbClr val="0000FF"/>
                </a:solidFill>
                <a:latin typeface="Times New Roman" panose="02020603050405020304" pitchFamily="18" charset="0"/>
                <a:cs typeface="Times New Roman" panose="02020603050405020304" pitchFamily="18" charset="0"/>
              </a:rPr>
              <a:t>, video…</a:t>
            </a:r>
          </a:p>
        </p:txBody>
      </p:sp>
      <p:sp>
        <p:nvSpPr>
          <p:cNvPr id="5" name="Rectangle: Diagonal Corners Rounded 30">
            <a:extLst>
              <a:ext uri="{FF2B5EF4-FFF2-40B4-BE49-F238E27FC236}">
                <a16:creationId xmlns:a16="http://schemas.microsoft.com/office/drawing/2014/main" id="{7A083EB6-0A4A-3B09-0C61-F3C9FECCEA0B}"/>
              </a:ext>
            </a:extLst>
          </p:cNvPr>
          <p:cNvSpPr/>
          <p:nvPr/>
        </p:nvSpPr>
        <p:spPr>
          <a:xfrm>
            <a:off x="209129" y="70759"/>
            <a:ext cx="8755049" cy="975288"/>
          </a:xfrm>
          <a:prstGeom prst="round2Diag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p>
        </p:txBody>
      </p:sp>
      <p:sp>
        <p:nvSpPr>
          <p:cNvPr id="6" name="Rectangle: Diagonal Corners Rounded 31">
            <a:extLst>
              <a:ext uri="{FF2B5EF4-FFF2-40B4-BE49-F238E27FC236}">
                <a16:creationId xmlns:a16="http://schemas.microsoft.com/office/drawing/2014/main" id="{399C235D-0477-4B25-A628-CBD373EEAE3D}"/>
              </a:ext>
            </a:extLst>
          </p:cNvPr>
          <p:cNvSpPr/>
          <p:nvPr/>
        </p:nvSpPr>
        <p:spPr>
          <a:xfrm>
            <a:off x="209128" y="2527604"/>
            <a:ext cx="8755049" cy="975288"/>
          </a:xfrm>
          <a:prstGeom prst="round2Diag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74489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down)">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Diagonal Corners Rounded 34">
            <a:extLst>
              <a:ext uri="{FF2B5EF4-FFF2-40B4-BE49-F238E27FC236}">
                <a16:creationId xmlns:a16="http://schemas.microsoft.com/office/drawing/2014/main" id="{4FEAFEC0-EF34-A150-3F41-6AA85C34A183}"/>
              </a:ext>
            </a:extLst>
          </p:cNvPr>
          <p:cNvSpPr/>
          <p:nvPr/>
        </p:nvSpPr>
        <p:spPr>
          <a:xfrm>
            <a:off x="78764" y="2251115"/>
            <a:ext cx="9010650" cy="892731"/>
          </a:xfrm>
          <a:prstGeom prst="round2Diag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sz="3000" b="1">
                <a:solidFill>
                  <a:srgbClr val="FF0000"/>
                </a:solidFill>
                <a:latin typeface="Times New Roman" panose="02020603050405020304" pitchFamily="18" charset="0"/>
                <a:cs typeface="Times New Roman" panose="02020603050405020304" pitchFamily="18" charset="0"/>
              </a:rPr>
              <a:t>Trả lời: </a:t>
            </a:r>
            <a:r>
              <a:rPr lang="en-US" sz="3000">
                <a:solidFill>
                  <a:srgbClr val="0000FF"/>
                </a:solidFill>
                <a:latin typeface="Times New Roman" panose="02020603050405020304" pitchFamily="18" charset="0"/>
                <a:cs typeface="Times New Roman" panose="02020603050405020304" pitchFamily="18" charset="0"/>
              </a:rPr>
              <a:t>Một </a:t>
            </a:r>
            <a:r>
              <a:rPr lang="en-US" sz="3000" dirty="0" err="1">
                <a:solidFill>
                  <a:srgbClr val="0000FF"/>
                </a:solidFill>
                <a:latin typeface="Times New Roman" panose="02020603050405020304" pitchFamily="18" charset="0"/>
                <a:cs typeface="Times New Roman" panose="02020603050405020304" pitchFamily="18" charset="0"/>
              </a:rPr>
              <a:t>số</a:t>
            </a:r>
            <a:r>
              <a:rPr lang="en-US" sz="3000" dirty="0">
                <a:solidFill>
                  <a:srgbClr val="0000FF"/>
                </a:solidFill>
                <a:latin typeface="Times New Roman" panose="02020603050405020304" pitchFamily="18" charset="0"/>
                <a:cs typeface="Times New Roman" panose="02020603050405020304" pitchFamily="18" charset="0"/>
              </a:rPr>
              <a:t> website </a:t>
            </a:r>
            <a:r>
              <a:rPr lang="en-US" sz="3000" dirty="0" err="1">
                <a:solidFill>
                  <a:srgbClr val="0000FF"/>
                </a:solidFill>
                <a:latin typeface="Times New Roman" panose="02020603050405020304" pitchFamily="18" charset="0"/>
                <a:cs typeface="Times New Roman" panose="02020603050405020304" pitchFamily="18" charset="0"/>
              </a:rPr>
              <a:t>mạng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xã</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hội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có</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nhiều</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người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tham</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gia</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Zalo</a:t>
            </a:r>
            <a:r>
              <a:rPr lang="en-US" sz="3000" dirty="0">
                <a:solidFill>
                  <a:srgbClr val="0000FF"/>
                </a:solidFill>
                <a:latin typeface="Times New Roman" panose="02020603050405020304" pitchFamily="18" charset="0"/>
                <a:cs typeface="Times New Roman" panose="02020603050405020304" pitchFamily="18" charset="0"/>
              </a:rPr>
              <a:t>, zoom, </a:t>
            </a:r>
            <a:r>
              <a:rPr lang="en-US" sz="3000" dirty="0" err="1">
                <a:solidFill>
                  <a:srgbClr val="0000FF"/>
                </a:solidFill>
                <a:latin typeface="Times New Roman" panose="02020603050405020304" pitchFamily="18" charset="0"/>
                <a:cs typeface="Times New Roman" panose="02020603050405020304" pitchFamily="18" charset="0"/>
              </a:rPr>
              <a:t>facebook</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instagram</a:t>
            </a:r>
            <a:r>
              <a:rPr lang="en-US" sz="3000">
                <a:solidFill>
                  <a:srgbClr val="0000FF"/>
                </a:solidFill>
                <a:latin typeface="Times New Roman" panose="02020603050405020304" pitchFamily="18" charset="0"/>
                <a:cs typeface="Times New Roman" panose="02020603050405020304" pitchFamily="18" charset="0"/>
              </a:rPr>
              <a:t>, youtube</a:t>
            </a:r>
            <a:r>
              <a:rPr lang="en-US" sz="3000" dirty="0">
                <a:solidFill>
                  <a:srgbClr val="0000FF"/>
                </a:solidFill>
                <a:latin typeface="Times New Roman" panose="02020603050405020304" pitchFamily="18" charset="0"/>
                <a:cs typeface="Times New Roman" panose="02020603050405020304" pitchFamily="18" charset="0"/>
              </a:rPr>
              <a:t>….</a:t>
            </a:r>
          </a:p>
        </p:txBody>
      </p:sp>
      <p:sp>
        <p:nvSpPr>
          <p:cNvPr id="5" name="Rectangle: Diagonal Corners Rounded 34">
            <a:extLst>
              <a:ext uri="{FF2B5EF4-FFF2-40B4-BE49-F238E27FC236}">
                <a16:creationId xmlns:a16="http://schemas.microsoft.com/office/drawing/2014/main" id="{4FEAFEC0-EF34-A150-3F41-6AA85C34A183}"/>
              </a:ext>
            </a:extLst>
          </p:cNvPr>
          <p:cNvSpPr/>
          <p:nvPr/>
        </p:nvSpPr>
        <p:spPr>
          <a:xfrm>
            <a:off x="78764" y="619704"/>
            <a:ext cx="8834071" cy="975288"/>
          </a:xfrm>
          <a:prstGeom prst="round2Diag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r>
              <a:rPr lang="en-US" sz="3000" b="1" dirty="0" err="1">
                <a:latin typeface="Times New Roman" panose="02020603050405020304" pitchFamily="18" charset="0"/>
                <a:cs typeface="Times New Roman" panose="02020603050405020304" pitchFamily="18" charset="0"/>
              </a:rPr>
              <a:t>Câu</a:t>
            </a:r>
            <a:r>
              <a:rPr lang="en-US" sz="3000" b="1" dirty="0">
                <a:latin typeface="Times New Roman" panose="02020603050405020304" pitchFamily="18" charset="0"/>
                <a:cs typeface="Times New Roman" panose="02020603050405020304" pitchFamily="18" charset="0"/>
              </a:rPr>
              <a:t> 3: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cuộc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hàng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ngày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em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dùng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hội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nào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để</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xem</a:t>
            </a:r>
            <a:r>
              <a:rPr lang="en-US" sz="3000" dirty="0">
                <a:latin typeface="Times New Roman" panose="02020603050405020304" pitchFamily="18" charset="0"/>
                <a:cs typeface="Times New Roman" panose="02020603050405020304" pitchFamily="18" charset="0"/>
              </a:rPr>
              <a:t>, chia </a:t>
            </a:r>
            <a:r>
              <a:rPr lang="en-US" sz="3000" dirty="0" err="1">
                <a:latin typeface="Times New Roman" panose="02020603050405020304" pitchFamily="18" charset="0"/>
                <a:cs typeface="Times New Roman" panose="02020603050405020304" pitchFamily="18" charset="0"/>
              </a:rPr>
              <a:t>sẻ</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thông</a:t>
            </a:r>
            <a:r>
              <a:rPr lang="en-US" sz="3000" dirty="0">
                <a:latin typeface="Times New Roman" panose="02020603050405020304" pitchFamily="18" charset="0"/>
                <a:cs typeface="Times New Roman" panose="02020603050405020304" pitchFamily="18" charset="0"/>
              </a:rPr>
              <a:t> tin </a:t>
            </a:r>
            <a:r>
              <a:rPr lang="en-US" sz="3000" dirty="0" err="1">
                <a:latin typeface="Times New Roman" panose="02020603050405020304" pitchFamily="18" charset="0"/>
                <a:cs typeface="Times New Roman" panose="02020603050405020304" pitchFamily="18" charset="0"/>
              </a:rPr>
              <a:t>như</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ảnh</a:t>
            </a:r>
            <a:r>
              <a:rPr lang="en-US" sz="3000" dirty="0">
                <a:latin typeface="Times New Roman" panose="02020603050405020304" pitchFamily="18" charset="0"/>
                <a:cs typeface="Times New Roman" panose="02020603050405020304" pitchFamily="18" charset="0"/>
              </a:rPr>
              <a:t>, video </a:t>
            </a:r>
            <a:r>
              <a:rPr lang="en-US" sz="3000" dirty="0" err="1">
                <a:latin typeface="Times New Roman" panose="02020603050405020304" pitchFamily="18" charset="0"/>
                <a:cs typeface="Times New Roman" panose="02020603050405020304" pitchFamily="18" charset="0"/>
              </a:rPr>
              <a:t>cho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mọi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người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cùng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xem</a:t>
            </a:r>
            <a:r>
              <a:rPr lang="en-US" sz="3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545637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down)">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Diagonal Corners Rounded 35">
            <a:extLst>
              <a:ext uri="{FF2B5EF4-FFF2-40B4-BE49-F238E27FC236}">
                <a16:creationId xmlns:a16="http://schemas.microsoft.com/office/drawing/2014/main" id="{2AAF6697-9CB2-630E-8A24-E16428895D75}"/>
              </a:ext>
            </a:extLst>
          </p:cNvPr>
          <p:cNvSpPr/>
          <p:nvPr/>
        </p:nvSpPr>
        <p:spPr>
          <a:xfrm>
            <a:off x="157529" y="2585357"/>
            <a:ext cx="8664182" cy="892731"/>
          </a:xfrm>
          <a:prstGeom prst="round2Diag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r>
              <a:rPr lang="en-US" sz="2900" b="1">
                <a:solidFill>
                  <a:srgbClr val="FF0000"/>
                </a:solidFill>
                <a:latin typeface="Times New Roman" panose="02020603050405020304" pitchFamily="18" charset="0"/>
                <a:cs typeface="Times New Roman" panose="02020603050405020304" pitchFamily="18" charset="0"/>
              </a:rPr>
              <a:t>Trả lời: </a:t>
            </a:r>
            <a:r>
              <a:rPr lang="en-US" sz="2900" dirty="0" err="1">
                <a:solidFill>
                  <a:srgbClr val="0000FF"/>
                </a:solidFill>
                <a:latin typeface="Times New Roman" panose="02020603050405020304" pitchFamily="18" charset="0"/>
                <a:cs typeface="Times New Roman" panose="02020603050405020304" pitchFamily="18" charset="0"/>
              </a:rPr>
              <a:t>Ví</a:t>
            </a:r>
            <a:r>
              <a:rPr lang="en-US" sz="2900" dirty="0">
                <a:solidFill>
                  <a:srgbClr val="0000FF"/>
                </a:solidFill>
                <a:latin typeface="Times New Roman" panose="02020603050405020304" pitchFamily="18" charset="0"/>
                <a:cs typeface="Times New Roman" panose="02020603050405020304" pitchFamily="18" charset="0"/>
              </a:rPr>
              <a:t> </a:t>
            </a:r>
            <a:r>
              <a:rPr lang="en-US" sz="2900" dirty="0" err="1">
                <a:solidFill>
                  <a:srgbClr val="0000FF"/>
                </a:solidFill>
                <a:latin typeface="Times New Roman" panose="02020603050405020304" pitchFamily="18" charset="0"/>
                <a:cs typeface="Times New Roman" panose="02020603050405020304" pitchFamily="18" charset="0"/>
              </a:rPr>
              <a:t>dụ</a:t>
            </a:r>
            <a:r>
              <a:rPr lang="en-US" sz="2900" dirty="0">
                <a:solidFill>
                  <a:srgbClr val="0000FF"/>
                </a:solidFill>
                <a:latin typeface="Times New Roman" panose="02020603050405020304" pitchFamily="18" charset="0"/>
                <a:cs typeface="Times New Roman" panose="02020603050405020304" pitchFamily="18" charset="0"/>
              </a:rPr>
              <a:t>: </a:t>
            </a:r>
          </a:p>
          <a:p>
            <a:pPr algn="just"/>
            <a:r>
              <a:rPr lang="en-US" sz="2900" dirty="0">
                <a:solidFill>
                  <a:srgbClr val="0000FF"/>
                </a:solidFill>
                <a:latin typeface="Times New Roman" panose="02020603050405020304" pitchFamily="18" charset="0"/>
                <a:cs typeface="Times New Roman" panose="02020603050405020304" pitchFamily="18" charset="0"/>
              </a:rPr>
              <a:t>- </a:t>
            </a:r>
            <a:r>
              <a:rPr lang="en-US" sz="2900" dirty="0" err="1">
                <a:solidFill>
                  <a:srgbClr val="0000FF"/>
                </a:solidFill>
                <a:latin typeface="Times New Roman" panose="02020603050405020304" pitchFamily="18" charset="0"/>
                <a:cs typeface="Times New Roman" panose="02020603050405020304" pitchFamily="18" charset="0"/>
              </a:rPr>
              <a:t>Trên</a:t>
            </a:r>
            <a:r>
              <a:rPr lang="en-US" sz="2900" dirty="0">
                <a:solidFill>
                  <a:srgbClr val="0000FF"/>
                </a:solidFill>
                <a:latin typeface="Times New Roman" panose="02020603050405020304" pitchFamily="18" charset="0"/>
                <a:cs typeface="Times New Roman" panose="02020603050405020304" pitchFamily="18" charset="0"/>
              </a:rPr>
              <a:t> </a:t>
            </a:r>
            <a:r>
              <a:rPr lang="en-US" sz="2900" dirty="0" err="1">
                <a:solidFill>
                  <a:srgbClr val="0000FF"/>
                </a:solidFill>
                <a:latin typeface="Times New Roman" panose="02020603050405020304" pitchFamily="18" charset="0"/>
                <a:cs typeface="Times New Roman" panose="02020603050405020304" pitchFamily="18" charset="0"/>
              </a:rPr>
              <a:t>mạng</a:t>
            </a:r>
            <a:r>
              <a:rPr lang="en-US" sz="2900" dirty="0">
                <a:solidFill>
                  <a:srgbClr val="0000FF"/>
                </a:solidFill>
                <a:latin typeface="Times New Roman" panose="02020603050405020304" pitchFamily="18" charset="0"/>
                <a:cs typeface="Times New Roman" panose="02020603050405020304" pitchFamily="18" charset="0"/>
              </a:rPr>
              <a:t> </a:t>
            </a:r>
            <a:r>
              <a:rPr lang="en-US" sz="2900" dirty="0" err="1">
                <a:solidFill>
                  <a:srgbClr val="0000FF"/>
                </a:solidFill>
                <a:latin typeface="Times New Roman" panose="02020603050405020304" pitchFamily="18" charset="0"/>
                <a:cs typeface="Times New Roman" panose="02020603050405020304" pitchFamily="18" charset="0"/>
              </a:rPr>
              <a:t>xã</a:t>
            </a:r>
            <a:r>
              <a:rPr lang="en-US" sz="2900" dirty="0">
                <a:solidFill>
                  <a:srgbClr val="0000FF"/>
                </a:solidFill>
                <a:latin typeface="Times New Roman" panose="02020603050405020304" pitchFamily="18" charset="0"/>
                <a:cs typeface="Times New Roman" panose="02020603050405020304" pitchFamily="18" charset="0"/>
              </a:rPr>
              <a:t> </a:t>
            </a:r>
            <a:r>
              <a:rPr lang="en-US" sz="2900" dirty="0" err="1">
                <a:solidFill>
                  <a:srgbClr val="0000FF"/>
                </a:solidFill>
                <a:latin typeface="Times New Roman" panose="02020603050405020304" pitchFamily="18" charset="0"/>
                <a:cs typeface="Times New Roman" panose="02020603050405020304" pitchFamily="18" charset="0"/>
              </a:rPr>
              <a:t>hội</a:t>
            </a:r>
            <a:r>
              <a:rPr lang="en-US" sz="2900" dirty="0">
                <a:solidFill>
                  <a:srgbClr val="0000FF"/>
                </a:solidFill>
                <a:latin typeface="Times New Roman" panose="02020603050405020304" pitchFamily="18" charset="0"/>
                <a:cs typeface="Times New Roman" panose="02020603050405020304" pitchFamily="18" charset="0"/>
              </a:rPr>
              <a:t> </a:t>
            </a:r>
            <a:r>
              <a:rPr lang="en-US" sz="2900" dirty="0" err="1">
                <a:solidFill>
                  <a:srgbClr val="0000FF"/>
                </a:solidFill>
                <a:latin typeface="Times New Roman" panose="02020603050405020304" pitchFamily="18" charset="0"/>
                <a:cs typeface="Times New Roman" panose="02020603050405020304" pitchFamily="18" charset="0"/>
              </a:rPr>
              <a:t>facebook</a:t>
            </a:r>
            <a:r>
              <a:rPr lang="en-US" sz="2900" dirty="0">
                <a:solidFill>
                  <a:srgbClr val="0000FF"/>
                </a:solidFill>
                <a:latin typeface="Times New Roman" panose="02020603050405020304" pitchFamily="18" charset="0"/>
                <a:cs typeface="Times New Roman" panose="02020603050405020304" pitchFamily="18" charset="0"/>
              </a:rPr>
              <a:t> </a:t>
            </a:r>
            <a:r>
              <a:rPr lang="en-US" sz="2900" dirty="0" err="1">
                <a:solidFill>
                  <a:srgbClr val="0000FF"/>
                </a:solidFill>
                <a:latin typeface="Times New Roman" panose="02020603050405020304" pitchFamily="18" charset="0"/>
                <a:cs typeface="Times New Roman" panose="02020603050405020304" pitchFamily="18" charset="0"/>
              </a:rPr>
              <a:t>đưa</a:t>
            </a:r>
            <a:r>
              <a:rPr lang="en-US" sz="2900" dirty="0">
                <a:solidFill>
                  <a:srgbClr val="0000FF"/>
                </a:solidFill>
                <a:latin typeface="Times New Roman" panose="02020603050405020304" pitchFamily="18" charset="0"/>
                <a:cs typeface="Times New Roman" panose="02020603050405020304" pitchFamily="18" charset="0"/>
              </a:rPr>
              <a:t> </a:t>
            </a:r>
            <a:r>
              <a:rPr lang="en-US" sz="2900" dirty="0" err="1">
                <a:solidFill>
                  <a:srgbClr val="0000FF"/>
                </a:solidFill>
                <a:latin typeface="Times New Roman" panose="02020603050405020304" pitchFamily="18" charset="0"/>
                <a:cs typeface="Times New Roman" panose="02020603050405020304" pitchFamily="18" charset="0"/>
              </a:rPr>
              <a:t>các</a:t>
            </a:r>
            <a:r>
              <a:rPr lang="en-US" sz="2900" dirty="0">
                <a:solidFill>
                  <a:srgbClr val="0000FF"/>
                </a:solidFill>
                <a:latin typeface="Times New Roman" panose="02020603050405020304" pitchFamily="18" charset="0"/>
                <a:cs typeface="Times New Roman" panose="02020603050405020304" pitchFamily="18" charset="0"/>
              </a:rPr>
              <a:t> </a:t>
            </a:r>
            <a:r>
              <a:rPr lang="en-US" sz="2900" dirty="0" err="1">
                <a:solidFill>
                  <a:srgbClr val="0000FF"/>
                </a:solidFill>
                <a:latin typeface="Times New Roman" panose="02020603050405020304" pitchFamily="18" charset="0"/>
                <a:cs typeface="Times New Roman" panose="02020603050405020304" pitchFamily="18" charset="0"/>
              </a:rPr>
              <a:t>thông</a:t>
            </a:r>
            <a:r>
              <a:rPr lang="en-US" sz="2900" dirty="0">
                <a:solidFill>
                  <a:srgbClr val="0000FF"/>
                </a:solidFill>
                <a:latin typeface="Times New Roman" panose="02020603050405020304" pitchFamily="18" charset="0"/>
                <a:cs typeface="Times New Roman" panose="02020603050405020304" pitchFamily="18" charset="0"/>
              </a:rPr>
              <a:t> tin </a:t>
            </a:r>
            <a:r>
              <a:rPr lang="en-US" sz="2900" dirty="0" err="1">
                <a:solidFill>
                  <a:srgbClr val="0000FF"/>
                </a:solidFill>
                <a:latin typeface="Times New Roman" panose="02020603050405020304" pitchFamily="18" charset="0"/>
                <a:cs typeface="Times New Roman" panose="02020603050405020304" pitchFamily="18" charset="0"/>
              </a:rPr>
              <a:t>sai</a:t>
            </a:r>
            <a:r>
              <a:rPr lang="en-US" sz="2900" dirty="0">
                <a:solidFill>
                  <a:srgbClr val="0000FF"/>
                </a:solidFill>
                <a:latin typeface="Times New Roman" panose="02020603050405020304" pitchFamily="18" charset="0"/>
                <a:cs typeface="Times New Roman" panose="02020603050405020304" pitchFamily="18" charset="0"/>
              </a:rPr>
              <a:t> </a:t>
            </a:r>
            <a:r>
              <a:rPr lang="en-US" sz="2900" dirty="0" err="1">
                <a:solidFill>
                  <a:srgbClr val="0000FF"/>
                </a:solidFill>
                <a:latin typeface="Times New Roman" panose="02020603050405020304" pitchFamily="18" charset="0"/>
                <a:cs typeface="Times New Roman" panose="02020603050405020304" pitchFamily="18" charset="0"/>
              </a:rPr>
              <a:t>sự</a:t>
            </a:r>
            <a:r>
              <a:rPr lang="en-US" sz="2900" dirty="0">
                <a:solidFill>
                  <a:srgbClr val="0000FF"/>
                </a:solidFill>
                <a:latin typeface="Times New Roman" panose="02020603050405020304" pitchFamily="18" charset="0"/>
                <a:cs typeface="Times New Roman" panose="02020603050405020304" pitchFamily="18" charset="0"/>
              </a:rPr>
              <a:t> </a:t>
            </a:r>
            <a:r>
              <a:rPr lang="en-US" sz="2900" dirty="0" err="1">
                <a:solidFill>
                  <a:srgbClr val="0000FF"/>
                </a:solidFill>
                <a:latin typeface="Times New Roman" panose="02020603050405020304" pitchFamily="18" charset="0"/>
                <a:cs typeface="Times New Roman" panose="02020603050405020304" pitchFamily="18" charset="0"/>
              </a:rPr>
              <a:t>thật</a:t>
            </a:r>
            <a:r>
              <a:rPr lang="en-US" sz="2900" dirty="0">
                <a:solidFill>
                  <a:srgbClr val="0000FF"/>
                </a:solidFill>
                <a:latin typeface="Times New Roman" panose="02020603050405020304" pitchFamily="18" charset="0"/>
                <a:cs typeface="Times New Roman" panose="02020603050405020304" pitchFamily="18" charset="0"/>
              </a:rPr>
              <a:t> </a:t>
            </a:r>
            <a:r>
              <a:rPr lang="en-US" sz="2900" dirty="0" err="1">
                <a:solidFill>
                  <a:srgbClr val="0000FF"/>
                </a:solidFill>
                <a:latin typeface="Times New Roman" panose="02020603050405020304" pitchFamily="18" charset="0"/>
                <a:cs typeface="Times New Roman" panose="02020603050405020304" pitchFamily="18" charset="0"/>
              </a:rPr>
              <a:t>như</a:t>
            </a:r>
            <a:r>
              <a:rPr lang="en-US" sz="2900" dirty="0">
                <a:solidFill>
                  <a:srgbClr val="0000FF"/>
                </a:solidFill>
                <a:latin typeface="Times New Roman" panose="02020603050405020304" pitchFamily="18" charset="0"/>
                <a:cs typeface="Times New Roman" panose="02020603050405020304" pitchFamily="18" charset="0"/>
              </a:rPr>
              <a:t>: </a:t>
            </a:r>
            <a:r>
              <a:rPr lang="en-US" sz="2900" dirty="0" err="1">
                <a:solidFill>
                  <a:srgbClr val="0000FF"/>
                </a:solidFill>
                <a:latin typeface="Times New Roman" panose="02020603050405020304" pitchFamily="18" charset="0"/>
                <a:cs typeface="Times New Roman" panose="02020603050405020304" pitchFamily="18" charset="0"/>
              </a:rPr>
              <a:t>Ngày</a:t>
            </a:r>
            <a:r>
              <a:rPr lang="en-US" sz="2900" dirty="0">
                <a:solidFill>
                  <a:srgbClr val="0000FF"/>
                </a:solidFill>
                <a:latin typeface="Times New Roman" panose="02020603050405020304" pitchFamily="18" charset="0"/>
                <a:cs typeface="Times New Roman" panose="02020603050405020304" pitchFamily="18" charset="0"/>
              </a:rPr>
              <a:t> </a:t>
            </a:r>
            <a:r>
              <a:rPr lang="en-US" sz="2900" dirty="0" err="1">
                <a:solidFill>
                  <a:srgbClr val="0000FF"/>
                </a:solidFill>
                <a:latin typeface="Times New Roman" panose="02020603050405020304" pitchFamily="18" charset="0"/>
                <a:cs typeface="Times New Roman" panose="02020603050405020304" pitchFamily="18" charset="0"/>
              </a:rPr>
              <a:t>tận</a:t>
            </a:r>
            <a:r>
              <a:rPr lang="en-US" sz="2900" dirty="0">
                <a:solidFill>
                  <a:srgbClr val="0000FF"/>
                </a:solidFill>
                <a:latin typeface="Times New Roman" panose="02020603050405020304" pitchFamily="18" charset="0"/>
                <a:cs typeface="Times New Roman" panose="02020603050405020304" pitchFamily="18" charset="0"/>
              </a:rPr>
              <a:t> </a:t>
            </a:r>
            <a:r>
              <a:rPr lang="en-US" sz="2900" dirty="0" err="1">
                <a:solidFill>
                  <a:srgbClr val="0000FF"/>
                </a:solidFill>
                <a:latin typeface="Times New Roman" panose="02020603050405020304" pitchFamily="18" charset="0"/>
                <a:cs typeface="Times New Roman" panose="02020603050405020304" pitchFamily="18" charset="0"/>
              </a:rPr>
              <a:t>thế</a:t>
            </a:r>
            <a:r>
              <a:rPr lang="en-US" sz="2900" dirty="0">
                <a:solidFill>
                  <a:srgbClr val="0000FF"/>
                </a:solidFill>
                <a:latin typeface="Times New Roman" panose="02020603050405020304" pitchFamily="18" charset="0"/>
                <a:cs typeface="Times New Roman" panose="02020603050405020304" pitchFamily="18" charset="0"/>
              </a:rPr>
              <a:t>…</a:t>
            </a:r>
          </a:p>
          <a:p>
            <a:pPr algn="just"/>
            <a:r>
              <a:rPr lang="en-US" sz="2900" dirty="0">
                <a:solidFill>
                  <a:srgbClr val="0000FF"/>
                </a:solidFill>
                <a:latin typeface="Times New Roman" panose="02020603050405020304" pitchFamily="18" charset="0"/>
                <a:cs typeface="Times New Roman" panose="02020603050405020304" pitchFamily="18" charset="0"/>
              </a:rPr>
              <a:t>- Chia </a:t>
            </a:r>
            <a:r>
              <a:rPr lang="en-US" sz="2900" dirty="0" err="1">
                <a:solidFill>
                  <a:srgbClr val="0000FF"/>
                </a:solidFill>
                <a:latin typeface="Times New Roman" panose="02020603050405020304" pitchFamily="18" charset="0"/>
                <a:cs typeface="Times New Roman" panose="02020603050405020304" pitchFamily="18" charset="0"/>
              </a:rPr>
              <a:t>sẻ</a:t>
            </a:r>
            <a:r>
              <a:rPr lang="en-US" sz="2900" dirty="0">
                <a:solidFill>
                  <a:srgbClr val="0000FF"/>
                </a:solidFill>
                <a:latin typeface="Times New Roman" panose="02020603050405020304" pitchFamily="18" charset="0"/>
                <a:cs typeface="Times New Roman" panose="02020603050405020304" pitchFamily="18" charset="0"/>
              </a:rPr>
              <a:t> </a:t>
            </a:r>
            <a:r>
              <a:rPr lang="en-US" sz="2900" dirty="0" err="1">
                <a:solidFill>
                  <a:srgbClr val="0000FF"/>
                </a:solidFill>
                <a:latin typeface="Times New Roman" panose="02020603050405020304" pitchFamily="18" charset="0"/>
                <a:cs typeface="Times New Roman" panose="02020603050405020304" pitchFamily="18" charset="0"/>
              </a:rPr>
              <a:t>các</a:t>
            </a:r>
            <a:r>
              <a:rPr lang="en-US" sz="2900" dirty="0">
                <a:solidFill>
                  <a:srgbClr val="0000FF"/>
                </a:solidFill>
                <a:latin typeface="Times New Roman" panose="02020603050405020304" pitchFamily="18" charset="0"/>
                <a:cs typeface="Times New Roman" panose="02020603050405020304" pitchFamily="18" charset="0"/>
              </a:rPr>
              <a:t> </a:t>
            </a:r>
            <a:r>
              <a:rPr lang="en-US" sz="2900" dirty="0" err="1">
                <a:solidFill>
                  <a:srgbClr val="0000FF"/>
                </a:solidFill>
                <a:latin typeface="Times New Roman" panose="02020603050405020304" pitchFamily="18" charset="0"/>
                <a:cs typeface="Times New Roman" panose="02020603050405020304" pitchFamily="18" charset="0"/>
              </a:rPr>
              <a:t>hình</a:t>
            </a:r>
            <a:r>
              <a:rPr lang="en-US" sz="2900" dirty="0">
                <a:solidFill>
                  <a:srgbClr val="0000FF"/>
                </a:solidFill>
                <a:latin typeface="Times New Roman" panose="02020603050405020304" pitchFamily="18" charset="0"/>
                <a:cs typeface="Times New Roman" panose="02020603050405020304" pitchFamily="18" charset="0"/>
              </a:rPr>
              <a:t> </a:t>
            </a:r>
            <a:r>
              <a:rPr lang="en-US" sz="2900" dirty="0" err="1">
                <a:solidFill>
                  <a:srgbClr val="0000FF"/>
                </a:solidFill>
                <a:latin typeface="Times New Roman" panose="02020603050405020304" pitchFamily="18" charset="0"/>
                <a:cs typeface="Times New Roman" panose="02020603050405020304" pitchFamily="18" charset="0"/>
              </a:rPr>
              <a:t>ảnh</a:t>
            </a:r>
            <a:r>
              <a:rPr lang="en-US" sz="2900" dirty="0">
                <a:solidFill>
                  <a:srgbClr val="0000FF"/>
                </a:solidFill>
                <a:latin typeface="Times New Roman" panose="02020603050405020304" pitchFamily="18" charset="0"/>
                <a:cs typeface="Times New Roman" panose="02020603050405020304" pitchFamily="18" charset="0"/>
              </a:rPr>
              <a:t>, video </a:t>
            </a:r>
            <a:r>
              <a:rPr lang="en-US" sz="2900" err="1">
                <a:solidFill>
                  <a:srgbClr val="0000FF"/>
                </a:solidFill>
                <a:latin typeface="Times New Roman" panose="02020603050405020304" pitchFamily="18" charset="0"/>
                <a:cs typeface="Times New Roman" panose="02020603050405020304" pitchFamily="18" charset="0"/>
              </a:rPr>
              <a:t>các</a:t>
            </a:r>
            <a:r>
              <a:rPr lang="en-US" sz="2900">
                <a:solidFill>
                  <a:srgbClr val="0000FF"/>
                </a:solidFill>
                <a:latin typeface="Times New Roman" panose="02020603050405020304" pitchFamily="18" charset="0"/>
                <a:cs typeface="Times New Roman" panose="02020603050405020304" pitchFamily="18" charset="0"/>
              </a:rPr>
              <a:t> hành </a:t>
            </a:r>
            <a:r>
              <a:rPr lang="en-US" sz="2900" dirty="0">
                <a:solidFill>
                  <a:srgbClr val="0000FF"/>
                </a:solidFill>
                <a:latin typeface="Times New Roman" panose="02020603050405020304" pitchFamily="18" charset="0"/>
                <a:cs typeface="Times New Roman" panose="02020603050405020304" pitchFamily="18" charset="0"/>
              </a:rPr>
              <a:t>vi </a:t>
            </a:r>
            <a:r>
              <a:rPr lang="en-US" sz="2900" dirty="0" err="1">
                <a:solidFill>
                  <a:srgbClr val="0000FF"/>
                </a:solidFill>
                <a:latin typeface="Times New Roman" panose="02020603050405020304" pitchFamily="18" charset="0"/>
                <a:cs typeface="Times New Roman" panose="02020603050405020304" pitchFamily="18" charset="0"/>
              </a:rPr>
              <a:t>bạo</a:t>
            </a:r>
            <a:r>
              <a:rPr lang="en-US" sz="2900" dirty="0">
                <a:solidFill>
                  <a:srgbClr val="0000FF"/>
                </a:solidFill>
                <a:latin typeface="Times New Roman" panose="02020603050405020304" pitchFamily="18" charset="0"/>
                <a:cs typeface="Times New Roman" panose="02020603050405020304" pitchFamily="18" charset="0"/>
              </a:rPr>
              <a:t> </a:t>
            </a:r>
            <a:r>
              <a:rPr lang="en-US" sz="2900" dirty="0" err="1">
                <a:solidFill>
                  <a:srgbClr val="0000FF"/>
                </a:solidFill>
                <a:latin typeface="Times New Roman" panose="02020603050405020304" pitchFamily="18" charset="0"/>
                <a:cs typeface="Times New Roman" panose="02020603050405020304" pitchFamily="18" charset="0"/>
              </a:rPr>
              <a:t>lực</a:t>
            </a:r>
            <a:r>
              <a:rPr lang="en-US" sz="2900" dirty="0">
                <a:solidFill>
                  <a:srgbClr val="0000FF"/>
                </a:solidFill>
                <a:latin typeface="Times New Roman" panose="02020603050405020304" pitchFamily="18" charset="0"/>
                <a:cs typeface="Times New Roman" panose="02020603050405020304" pitchFamily="18" charset="0"/>
              </a:rPr>
              <a:t> </a:t>
            </a:r>
            <a:r>
              <a:rPr lang="en-US" sz="2900" dirty="0" err="1">
                <a:solidFill>
                  <a:srgbClr val="0000FF"/>
                </a:solidFill>
                <a:latin typeface="Times New Roman" panose="02020603050405020304" pitchFamily="18" charset="0"/>
                <a:cs typeface="Times New Roman" panose="02020603050405020304" pitchFamily="18" charset="0"/>
              </a:rPr>
              <a:t>học</a:t>
            </a:r>
            <a:r>
              <a:rPr lang="en-US" sz="2900" dirty="0">
                <a:solidFill>
                  <a:srgbClr val="0000FF"/>
                </a:solidFill>
                <a:latin typeface="Times New Roman" panose="02020603050405020304" pitchFamily="18" charset="0"/>
                <a:cs typeface="Times New Roman" panose="02020603050405020304" pitchFamily="18" charset="0"/>
              </a:rPr>
              <a:t> </a:t>
            </a:r>
            <a:r>
              <a:rPr lang="en-US" sz="2900" dirty="0" err="1">
                <a:solidFill>
                  <a:srgbClr val="0000FF"/>
                </a:solidFill>
                <a:latin typeface="Times New Roman" panose="02020603050405020304" pitchFamily="18" charset="0"/>
                <a:cs typeface="Times New Roman" panose="02020603050405020304" pitchFamily="18" charset="0"/>
              </a:rPr>
              <a:t>đường</a:t>
            </a:r>
            <a:r>
              <a:rPr lang="en-US" sz="2900" dirty="0">
                <a:solidFill>
                  <a:srgbClr val="0000FF"/>
                </a:solidFill>
                <a:latin typeface="Times New Roman" panose="02020603050405020304" pitchFamily="18" charset="0"/>
                <a:cs typeface="Times New Roman" panose="02020603050405020304" pitchFamily="18" charset="0"/>
              </a:rPr>
              <a:t> </a:t>
            </a:r>
            <a:r>
              <a:rPr lang="en-US" sz="2900" dirty="0" err="1">
                <a:solidFill>
                  <a:srgbClr val="0000FF"/>
                </a:solidFill>
                <a:latin typeface="Times New Roman" panose="02020603050405020304" pitchFamily="18" charset="0"/>
                <a:cs typeface="Times New Roman" panose="02020603050405020304" pitchFamily="18" charset="0"/>
              </a:rPr>
              <a:t>như</a:t>
            </a:r>
            <a:r>
              <a:rPr lang="en-US" sz="2900">
                <a:solidFill>
                  <a:srgbClr val="0000FF"/>
                </a:solidFill>
                <a:latin typeface="Times New Roman" panose="02020603050405020304" pitchFamily="18" charset="0"/>
                <a:cs typeface="Times New Roman" panose="02020603050405020304" pitchFamily="18" charset="0"/>
              </a:rPr>
              <a:t>: đánh </a:t>
            </a:r>
            <a:r>
              <a:rPr lang="en-US" sz="2900" dirty="0" err="1">
                <a:solidFill>
                  <a:srgbClr val="0000FF"/>
                </a:solidFill>
                <a:latin typeface="Times New Roman" panose="02020603050405020304" pitchFamily="18" charset="0"/>
                <a:cs typeface="Times New Roman" panose="02020603050405020304" pitchFamily="18" charset="0"/>
              </a:rPr>
              <a:t>nhau</a:t>
            </a:r>
            <a:r>
              <a:rPr lang="en-US" sz="2900" dirty="0">
                <a:solidFill>
                  <a:srgbClr val="0000FF"/>
                </a:solidFill>
                <a:latin typeface="Times New Roman" panose="02020603050405020304" pitchFamily="18" charset="0"/>
                <a:cs typeface="Times New Roman" panose="02020603050405020304" pitchFamily="18" charset="0"/>
              </a:rPr>
              <a:t>…</a:t>
            </a:r>
          </a:p>
          <a:p>
            <a:pPr algn="just"/>
            <a:r>
              <a:rPr lang="en-US" sz="2900" dirty="0">
                <a:solidFill>
                  <a:srgbClr val="0000FF"/>
                </a:solidFill>
                <a:latin typeface="Times New Roman" panose="02020603050405020304" pitchFamily="18" charset="0"/>
                <a:cs typeface="Times New Roman" panose="02020603050405020304" pitchFamily="18" charset="0"/>
              </a:rPr>
              <a:t>- </a:t>
            </a:r>
            <a:r>
              <a:rPr lang="en-US" sz="2900" dirty="0" err="1">
                <a:solidFill>
                  <a:srgbClr val="0000FF"/>
                </a:solidFill>
                <a:latin typeface="Times New Roman" panose="02020603050405020304" pitchFamily="18" charset="0"/>
                <a:cs typeface="Times New Roman" panose="02020603050405020304" pitchFamily="18" charset="0"/>
              </a:rPr>
              <a:t>Các</a:t>
            </a:r>
            <a:r>
              <a:rPr lang="en-US" sz="2900" dirty="0">
                <a:solidFill>
                  <a:srgbClr val="0000FF"/>
                </a:solidFill>
                <a:latin typeface="Times New Roman" panose="02020603050405020304" pitchFamily="18" charset="0"/>
                <a:cs typeface="Times New Roman" panose="02020603050405020304" pitchFamily="18" charset="0"/>
              </a:rPr>
              <a:t> </a:t>
            </a:r>
            <a:r>
              <a:rPr lang="en-US" sz="2900" dirty="0" err="1">
                <a:solidFill>
                  <a:srgbClr val="0000FF"/>
                </a:solidFill>
                <a:latin typeface="Times New Roman" panose="02020603050405020304" pitchFamily="18" charset="0"/>
                <a:cs typeface="Times New Roman" panose="02020603050405020304" pitchFamily="18" charset="0"/>
              </a:rPr>
              <a:t>ứng</a:t>
            </a:r>
            <a:r>
              <a:rPr lang="en-US" sz="2900" dirty="0">
                <a:solidFill>
                  <a:srgbClr val="0000FF"/>
                </a:solidFill>
                <a:latin typeface="Times New Roman" panose="02020603050405020304" pitchFamily="18" charset="0"/>
                <a:cs typeface="Times New Roman" panose="02020603050405020304" pitchFamily="18" charset="0"/>
              </a:rPr>
              <a:t> </a:t>
            </a:r>
            <a:r>
              <a:rPr lang="en-US" sz="2900" dirty="0" err="1">
                <a:solidFill>
                  <a:srgbClr val="0000FF"/>
                </a:solidFill>
                <a:latin typeface="Times New Roman" panose="02020603050405020304" pitchFamily="18" charset="0"/>
                <a:cs typeface="Times New Roman" panose="02020603050405020304" pitchFamily="18" charset="0"/>
              </a:rPr>
              <a:t>dụng</a:t>
            </a:r>
            <a:r>
              <a:rPr lang="en-US" sz="2900" dirty="0">
                <a:solidFill>
                  <a:srgbClr val="0000FF"/>
                </a:solidFill>
                <a:latin typeface="Times New Roman" panose="02020603050405020304" pitchFamily="18" charset="0"/>
                <a:cs typeface="Times New Roman" panose="02020603050405020304" pitchFamily="18" charset="0"/>
              </a:rPr>
              <a:t>: Facebook, </a:t>
            </a:r>
            <a:r>
              <a:rPr lang="en-US" sz="2900" dirty="0" err="1">
                <a:solidFill>
                  <a:srgbClr val="0000FF"/>
                </a:solidFill>
                <a:latin typeface="Times New Roman" panose="02020603050405020304" pitchFamily="18" charset="0"/>
                <a:cs typeface="Times New Roman" panose="02020603050405020304" pitchFamily="18" charset="0"/>
              </a:rPr>
              <a:t>zalo</a:t>
            </a:r>
            <a:r>
              <a:rPr lang="en-US" sz="2900" dirty="0">
                <a:solidFill>
                  <a:srgbClr val="0000FF"/>
                </a:solidFill>
                <a:latin typeface="Times New Roman" panose="02020603050405020304" pitchFamily="18" charset="0"/>
                <a:cs typeface="Times New Roman" panose="02020603050405020304" pitchFamily="18" charset="0"/>
              </a:rPr>
              <a:t>, tik </a:t>
            </a:r>
            <a:r>
              <a:rPr lang="en-US" sz="2900" dirty="0" err="1">
                <a:solidFill>
                  <a:srgbClr val="0000FF"/>
                </a:solidFill>
                <a:latin typeface="Times New Roman" panose="02020603050405020304" pitchFamily="18" charset="0"/>
                <a:cs typeface="Times New Roman" panose="02020603050405020304" pitchFamily="18" charset="0"/>
              </a:rPr>
              <a:t>tok</a:t>
            </a:r>
            <a:r>
              <a:rPr lang="en-US" sz="2900">
                <a:solidFill>
                  <a:srgbClr val="0000FF"/>
                </a:solidFill>
                <a:latin typeface="Times New Roman" panose="02020603050405020304" pitchFamily="18" charset="0"/>
                <a:cs typeface="Times New Roman" panose="02020603050405020304" pitchFamily="18" charset="0"/>
              </a:rPr>
              <a:t>, youtube</a:t>
            </a:r>
            <a:r>
              <a:rPr lang="en-US" sz="2900" dirty="0">
                <a:solidFill>
                  <a:srgbClr val="0000FF"/>
                </a:solidFill>
                <a:latin typeface="Times New Roman" panose="02020603050405020304" pitchFamily="18" charset="0"/>
                <a:cs typeface="Times New Roman" panose="02020603050405020304" pitchFamily="18" charset="0"/>
              </a:rPr>
              <a:t>… </a:t>
            </a:r>
            <a:r>
              <a:rPr lang="en-US" sz="2900" dirty="0" err="1">
                <a:solidFill>
                  <a:srgbClr val="0000FF"/>
                </a:solidFill>
                <a:latin typeface="Times New Roman" panose="02020603050405020304" pitchFamily="18" charset="0"/>
                <a:cs typeface="Times New Roman" panose="02020603050405020304" pitchFamily="18" charset="0"/>
              </a:rPr>
              <a:t>là</a:t>
            </a:r>
            <a:r>
              <a:rPr lang="en-US" sz="2900" dirty="0">
                <a:solidFill>
                  <a:srgbClr val="0000FF"/>
                </a:solidFill>
                <a:latin typeface="Times New Roman" panose="02020603050405020304" pitchFamily="18" charset="0"/>
                <a:cs typeface="Times New Roman" panose="02020603050405020304" pitchFamily="18" charset="0"/>
              </a:rPr>
              <a:t> </a:t>
            </a:r>
            <a:r>
              <a:rPr lang="en-US" sz="2900" dirty="0" err="1">
                <a:solidFill>
                  <a:srgbClr val="0000FF"/>
                </a:solidFill>
                <a:latin typeface="Times New Roman" panose="02020603050405020304" pitchFamily="18" charset="0"/>
                <a:cs typeface="Times New Roman" panose="02020603050405020304" pitchFamily="18" charset="0"/>
              </a:rPr>
              <a:t>mạng</a:t>
            </a:r>
            <a:r>
              <a:rPr lang="en-US" sz="2900" dirty="0">
                <a:solidFill>
                  <a:srgbClr val="0000FF"/>
                </a:solidFill>
                <a:latin typeface="Times New Roman" panose="02020603050405020304" pitchFamily="18" charset="0"/>
                <a:cs typeface="Times New Roman" panose="02020603050405020304" pitchFamily="18" charset="0"/>
              </a:rPr>
              <a:t> </a:t>
            </a:r>
            <a:r>
              <a:rPr lang="en-US" sz="2900" dirty="0" err="1">
                <a:solidFill>
                  <a:srgbClr val="0000FF"/>
                </a:solidFill>
                <a:latin typeface="Times New Roman" panose="02020603050405020304" pitchFamily="18" charset="0"/>
                <a:cs typeface="Times New Roman" panose="02020603050405020304" pitchFamily="18" charset="0"/>
              </a:rPr>
              <a:t>xã</a:t>
            </a:r>
            <a:r>
              <a:rPr lang="en-US" sz="2900" dirty="0">
                <a:solidFill>
                  <a:srgbClr val="0000FF"/>
                </a:solidFill>
                <a:latin typeface="Times New Roman" panose="02020603050405020304" pitchFamily="18" charset="0"/>
                <a:cs typeface="Times New Roman" panose="02020603050405020304" pitchFamily="18" charset="0"/>
              </a:rPr>
              <a:t> </a:t>
            </a:r>
            <a:r>
              <a:rPr lang="en-US" sz="2900" dirty="0" err="1">
                <a:solidFill>
                  <a:srgbClr val="0000FF"/>
                </a:solidFill>
                <a:latin typeface="Times New Roman" panose="02020603050405020304" pitchFamily="18" charset="0"/>
                <a:cs typeface="Times New Roman" panose="02020603050405020304" pitchFamily="18" charset="0"/>
              </a:rPr>
              <a:t>hội</a:t>
            </a:r>
            <a:r>
              <a:rPr lang="en-US" sz="2900" dirty="0">
                <a:solidFill>
                  <a:srgbClr val="0000FF"/>
                </a:solidFill>
                <a:latin typeface="Times New Roman" panose="02020603050405020304" pitchFamily="18" charset="0"/>
                <a:cs typeface="Times New Roman" panose="02020603050405020304" pitchFamily="18" charset="0"/>
              </a:rPr>
              <a:t>.</a:t>
            </a:r>
          </a:p>
        </p:txBody>
      </p:sp>
      <p:sp>
        <p:nvSpPr>
          <p:cNvPr id="5" name="Rectangle: Diagonal Corners Rounded 35">
            <a:extLst>
              <a:ext uri="{FF2B5EF4-FFF2-40B4-BE49-F238E27FC236}">
                <a16:creationId xmlns:a16="http://schemas.microsoft.com/office/drawing/2014/main" id="{2AAF6697-9CB2-630E-8A24-E16428895D75}"/>
              </a:ext>
            </a:extLst>
          </p:cNvPr>
          <p:cNvSpPr/>
          <p:nvPr/>
        </p:nvSpPr>
        <p:spPr>
          <a:xfrm>
            <a:off x="157529" y="171552"/>
            <a:ext cx="8494393" cy="1150836"/>
          </a:xfrm>
          <a:prstGeom prst="round2Diag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r>
              <a:rPr lang="en-US" sz="2900" b="1" dirty="0" err="1">
                <a:latin typeface="Times New Roman" panose="02020603050405020304" pitchFamily="18" charset="0"/>
                <a:cs typeface="Times New Roman" panose="02020603050405020304" pitchFamily="18" charset="0"/>
              </a:rPr>
              <a:t>Câu</a:t>
            </a:r>
            <a:r>
              <a:rPr lang="en-US" sz="2900" b="1" dirty="0">
                <a:latin typeface="Times New Roman" panose="02020603050405020304" pitchFamily="18" charset="0"/>
                <a:cs typeface="Times New Roman" panose="02020603050405020304" pitchFamily="18" charset="0"/>
              </a:rPr>
              <a:t> 4: </a:t>
            </a:r>
            <a:r>
              <a:rPr lang="en-US" sz="2900" dirty="0" err="1">
                <a:latin typeface="Times New Roman" panose="02020603050405020304" pitchFamily="18" charset="0"/>
                <a:cs typeface="Times New Roman" panose="02020603050405020304" pitchFamily="18" charset="0"/>
              </a:rPr>
              <a:t>Hãy</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kể</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một</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vài</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ví</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dụ</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về</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sự</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tiêu</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cực</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mà</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em</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đã</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gặp</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phải</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khi</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sử</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các</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mạng</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xã</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hội</a:t>
            </a:r>
            <a:r>
              <a:rPr lang="en-US" sz="29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797395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Rounded 4">
            <a:extLst>
              <a:ext uri="{FF2B5EF4-FFF2-40B4-BE49-F238E27FC236}">
                <a16:creationId xmlns:a16="http://schemas.microsoft.com/office/drawing/2014/main" id="{C3CF9744-37B6-86E2-EA34-3B9C4EA53F33}"/>
              </a:ext>
            </a:extLst>
          </p:cNvPr>
          <p:cNvSpPr>
            <a:spLocks noGrp="1" noRot="1" noMove="1" noResize="1" noEditPoints="1" noAdjustHandles="1" noChangeArrowheads="1" noChangeShapeType="1"/>
          </p:cNvSpPr>
          <p:nvPr/>
        </p:nvSpPr>
        <p:spPr>
          <a:xfrm>
            <a:off x="1808967" y="66359"/>
            <a:ext cx="3551938" cy="586154"/>
          </a:xfrm>
          <a:prstGeom prst="round2Diag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i="1" dirty="0">
                <a:solidFill>
                  <a:schemeClr val="tx1"/>
                </a:solidFill>
                <a:latin typeface="Times New Roman" panose="02020603050405020304" pitchFamily="18" charset="0"/>
                <a:cs typeface="Times New Roman" panose="02020603050405020304" pitchFamily="18" charset="0"/>
              </a:rPr>
              <a:t>b) </a:t>
            </a:r>
            <a:r>
              <a:rPr lang="en-US" altLang="en-US" sz="3600" b="1" i="1" dirty="0" err="1">
                <a:solidFill>
                  <a:schemeClr val="tx1"/>
                </a:solidFill>
                <a:latin typeface="Times New Roman" panose="02020603050405020304" pitchFamily="18" charset="0"/>
                <a:cs typeface="Times New Roman" panose="02020603050405020304" pitchFamily="18" charset="0"/>
              </a:rPr>
              <a:t>Mạng</a:t>
            </a:r>
            <a:r>
              <a:rPr lang="en-US" altLang="en-US" sz="3600" b="1" i="1" dirty="0">
                <a:solidFill>
                  <a:schemeClr val="tx1"/>
                </a:solidFill>
                <a:latin typeface="Times New Roman" panose="02020603050405020304" pitchFamily="18" charset="0"/>
                <a:cs typeface="Times New Roman" panose="02020603050405020304" pitchFamily="18" charset="0"/>
              </a:rPr>
              <a:t> </a:t>
            </a:r>
            <a:r>
              <a:rPr lang="en-US" altLang="en-US" sz="3600" b="1" i="1" dirty="0" err="1">
                <a:solidFill>
                  <a:schemeClr val="tx1"/>
                </a:solidFill>
                <a:latin typeface="Times New Roman" panose="02020603050405020304" pitchFamily="18" charset="0"/>
                <a:cs typeface="Times New Roman" panose="02020603050405020304" pitchFamily="18" charset="0"/>
              </a:rPr>
              <a:t>xã</a:t>
            </a:r>
            <a:r>
              <a:rPr lang="en-US" altLang="en-US" sz="3600" b="1" i="1" dirty="0">
                <a:solidFill>
                  <a:schemeClr val="tx1"/>
                </a:solidFill>
                <a:latin typeface="Times New Roman" panose="02020603050405020304" pitchFamily="18" charset="0"/>
                <a:cs typeface="Times New Roman" panose="02020603050405020304" pitchFamily="18" charset="0"/>
              </a:rPr>
              <a:t> </a:t>
            </a:r>
            <a:r>
              <a:rPr lang="en-US" altLang="en-US" sz="3600" b="1" i="1" dirty="0" err="1">
                <a:solidFill>
                  <a:schemeClr val="tx1"/>
                </a:solidFill>
                <a:latin typeface="Times New Roman" panose="02020603050405020304" pitchFamily="18" charset="0"/>
                <a:cs typeface="Times New Roman" panose="02020603050405020304" pitchFamily="18" charset="0"/>
              </a:rPr>
              <a:t>hội</a:t>
            </a:r>
            <a:r>
              <a:rPr lang="en-US" altLang="en-US" sz="3600" b="1" i="1" dirty="0">
                <a:solidFill>
                  <a:schemeClr val="tx1"/>
                </a:solidFill>
                <a:latin typeface="Times New Roman" panose="02020603050405020304" pitchFamily="18" charset="0"/>
                <a:cs typeface="Times New Roman" panose="02020603050405020304" pitchFamily="18" charset="0"/>
              </a:rPr>
              <a:t>.</a:t>
            </a:r>
            <a:endParaRPr lang="vi-VN" altLang="en-US" sz="3600" b="1" i="1" dirty="0">
              <a:solidFill>
                <a:schemeClr val="tx1"/>
              </a:solidFill>
              <a:latin typeface="Times New Roman" panose="02020603050405020304" pitchFamily="18" charset="0"/>
              <a:cs typeface="Times New Roman" panose="02020603050405020304" pitchFamily="18" charset="0"/>
            </a:endParaRPr>
          </a:p>
        </p:txBody>
      </p:sp>
      <p:sp>
        <p:nvSpPr>
          <p:cNvPr id="6" name="Rectangle: Diagonal Corners Rounded 5">
            <a:extLst>
              <a:ext uri="{FF2B5EF4-FFF2-40B4-BE49-F238E27FC236}">
                <a16:creationId xmlns:a16="http://schemas.microsoft.com/office/drawing/2014/main" id="{FFC568A9-7487-BB88-B64A-EA833EF3DDB8}"/>
              </a:ext>
            </a:extLst>
          </p:cNvPr>
          <p:cNvSpPr/>
          <p:nvPr/>
        </p:nvSpPr>
        <p:spPr>
          <a:xfrm>
            <a:off x="2362200" y="824907"/>
            <a:ext cx="6609085" cy="971322"/>
          </a:xfrm>
          <a:prstGeom prst="round2DiagRect">
            <a:avLst/>
          </a:prstGeom>
          <a:pattFill prst="pct5">
            <a:fgClr>
              <a:srgbClr val="B1EAED"/>
            </a:fgClr>
            <a:bgClr>
              <a:schemeClr val="bg1"/>
            </a:bgClr>
          </a:patt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r>
              <a:rPr lang="en-US" sz="2900" b="1" dirty="0">
                <a:solidFill>
                  <a:srgbClr val="7030A0"/>
                </a:solidFill>
                <a:latin typeface="Times New Roman" panose="02020603050405020304" pitchFamily="18" charset="0"/>
                <a:cs typeface="Times New Roman" panose="02020603050405020304" pitchFamily="18" charset="0"/>
              </a:rPr>
              <a:t>- </a:t>
            </a:r>
            <a:r>
              <a:rPr lang="en-US" sz="2900" b="1" dirty="0" err="1">
                <a:solidFill>
                  <a:srgbClr val="7030A0"/>
                </a:solidFill>
                <a:latin typeface="Times New Roman" panose="02020603050405020304" pitchFamily="18" charset="0"/>
                <a:cs typeface="Times New Roman" panose="02020603050405020304" pitchFamily="18" charset="0"/>
              </a:rPr>
              <a:t>Tham</a:t>
            </a:r>
            <a:r>
              <a:rPr lang="en-US" sz="2900" b="1" dirty="0">
                <a:solidFill>
                  <a:srgbClr val="7030A0"/>
                </a:solidFill>
                <a:latin typeface="Times New Roman" panose="02020603050405020304" pitchFamily="18" charset="0"/>
                <a:cs typeface="Times New Roman" panose="02020603050405020304" pitchFamily="18" charset="0"/>
              </a:rPr>
              <a:t> </a:t>
            </a:r>
            <a:r>
              <a:rPr lang="en-US" sz="2900" b="1" dirty="0" err="1">
                <a:solidFill>
                  <a:srgbClr val="7030A0"/>
                </a:solidFill>
                <a:latin typeface="Times New Roman" panose="02020603050405020304" pitchFamily="18" charset="0"/>
                <a:cs typeface="Times New Roman" panose="02020603050405020304" pitchFamily="18" charset="0"/>
              </a:rPr>
              <a:t>gia</a:t>
            </a:r>
            <a:r>
              <a:rPr lang="en-US" sz="2900" b="1" dirty="0">
                <a:solidFill>
                  <a:srgbClr val="7030A0"/>
                </a:solidFill>
                <a:latin typeface="Times New Roman" panose="02020603050405020304" pitchFamily="18" charset="0"/>
                <a:cs typeface="Times New Roman" panose="02020603050405020304" pitchFamily="18" charset="0"/>
              </a:rPr>
              <a:t> </a:t>
            </a:r>
            <a:r>
              <a:rPr lang="en-US" sz="2900" b="1" dirty="0" err="1">
                <a:solidFill>
                  <a:srgbClr val="7030A0"/>
                </a:solidFill>
                <a:latin typeface="Times New Roman" panose="02020603050405020304" pitchFamily="18" charset="0"/>
                <a:cs typeface="Times New Roman" panose="02020603050405020304" pitchFamily="18" charset="0"/>
              </a:rPr>
              <a:t>mạng</a:t>
            </a:r>
            <a:r>
              <a:rPr lang="en-US" sz="2900" b="1" dirty="0">
                <a:solidFill>
                  <a:srgbClr val="7030A0"/>
                </a:solidFill>
                <a:latin typeface="Times New Roman" panose="02020603050405020304" pitchFamily="18" charset="0"/>
                <a:cs typeface="Times New Roman" panose="02020603050405020304" pitchFamily="18" charset="0"/>
              </a:rPr>
              <a:t> </a:t>
            </a:r>
            <a:r>
              <a:rPr lang="en-US" sz="2900" b="1" dirty="0" err="1">
                <a:solidFill>
                  <a:srgbClr val="7030A0"/>
                </a:solidFill>
                <a:latin typeface="Times New Roman" panose="02020603050405020304" pitchFamily="18" charset="0"/>
                <a:cs typeface="Times New Roman" panose="02020603050405020304" pitchFamily="18" charset="0"/>
              </a:rPr>
              <a:t>xã</a:t>
            </a:r>
            <a:r>
              <a:rPr lang="en-US" sz="2900" b="1" dirty="0">
                <a:solidFill>
                  <a:srgbClr val="7030A0"/>
                </a:solidFill>
                <a:latin typeface="Times New Roman" panose="02020603050405020304" pitchFamily="18" charset="0"/>
                <a:cs typeface="Times New Roman" panose="02020603050405020304" pitchFamily="18" charset="0"/>
              </a:rPr>
              <a:t> </a:t>
            </a:r>
            <a:r>
              <a:rPr lang="en-US" sz="2900" b="1" dirty="0" err="1">
                <a:solidFill>
                  <a:srgbClr val="7030A0"/>
                </a:solidFill>
                <a:latin typeface="Times New Roman" panose="02020603050405020304" pitchFamily="18" charset="0"/>
                <a:cs typeface="Times New Roman" panose="02020603050405020304" pitchFamily="18" charset="0"/>
              </a:rPr>
              <a:t>hội</a:t>
            </a:r>
            <a:r>
              <a:rPr lang="en-US" sz="2900" b="1" dirty="0">
                <a:solidFill>
                  <a:srgbClr val="7030A0"/>
                </a:solidFill>
                <a:latin typeface="Times New Roman" panose="02020603050405020304" pitchFamily="18" charset="0"/>
                <a:cs typeface="Times New Roman" panose="02020603050405020304" pitchFamily="18" charset="0"/>
              </a:rPr>
              <a:t> </a:t>
            </a:r>
            <a:r>
              <a:rPr lang="en-US" sz="2900" b="1" dirty="0" err="1">
                <a:solidFill>
                  <a:srgbClr val="7030A0"/>
                </a:solidFill>
                <a:latin typeface="Times New Roman" panose="02020603050405020304" pitchFamily="18" charset="0"/>
                <a:cs typeface="Times New Roman" panose="02020603050405020304" pitchFamily="18" charset="0"/>
              </a:rPr>
              <a:t>là</a:t>
            </a:r>
            <a:r>
              <a:rPr lang="en-US" sz="2900" b="1" dirty="0">
                <a:solidFill>
                  <a:srgbClr val="7030A0"/>
                </a:solidFill>
                <a:latin typeface="Times New Roman" panose="02020603050405020304" pitchFamily="18" charset="0"/>
                <a:cs typeface="Times New Roman" panose="02020603050405020304" pitchFamily="18" charset="0"/>
              </a:rPr>
              <a:t> </a:t>
            </a:r>
            <a:r>
              <a:rPr lang="en-US" sz="2900" b="1" dirty="0" err="1">
                <a:solidFill>
                  <a:srgbClr val="7030A0"/>
                </a:solidFill>
                <a:latin typeface="Times New Roman" panose="02020603050405020304" pitchFamily="18" charset="0"/>
                <a:cs typeface="Times New Roman" panose="02020603050405020304" pitchFamily="18" charset="0"/>
              </a:rPr>
              <a:t>tham</a:t>
            </a:r>
            <a:r>
              <a:rPr lang="en-US" sz="2900" b="1" dirty="0">
                <a:solidFill>
                  <a:srgbClr val="7030A0"/>
                </a:solidFill>
                <a:latin typeface="Times New Roman" panose="02020603050405020304" pitchFamily="18" charset="0"/>
                <a:cs typeface="Times New Roman" panose="02020603050405020304" pitchFamily="18" charset="0"/>
              </a:rPr>
              <a:t> </a:t>
            </a:r>
            <a:r>
              <a:rPr lang="en-US" sz="2900" b="1" dirty="0" err="1">
                <a:solidFill>
                  <a:srgbClr val="7030A0"/>
                </a:solidFill>
                <a:latin typeface="Times New Roman" panose="02020603050405020304" pitchFamily="18" charset="0"/>
                <a:cs typeface="Times New Roman" panose="02020603050405020304" pitchFamily="18" charset="0"/>
              </a:rPr>
              <a:t>gia</a:t>
            </a:r>
            <a:r>
              <a:rPr lang="en-US" sz="2900" b="1" dirty="0">
                <a:solidFill>
                  <a:srgbClr val="7030A0"/>
                </a:solidFill>
                <a:latin typeface="Times New Roman" panose="02020603050405020304" pitchFamily="18" charset="0"/>
                <a:cs typeface="Times New Roman" panose="02020603050405020304" pitchFamily="18" charset="0"/>
              </a:rPr>
              <a:t> </a:t>
            </a:r>
            <a:r>
              <a:rPr lang="en-US" sz="2900" b="1" dirty="0" err="1">
                <a:solidFill>
                  <a:srgbClr val="7030A0"/>
                </a:solidFill>
                <a:latin typeface="Times New Roman" panose="02020603050405020304" pitchFamily="18" charset="0"/>
                <a:cs typeface="Times New Roman" panose="02020603050405020304" pitchFamily="18" charset="0"/>
              </a:rPr>
              <a:t>một</a:t>
            </a:r>
            <a:r>
              <a:rPr lang="en-US" sz="2900" b="1" dirty="0">
                <a:solidFill>
                  <a:srgbClr val="7030A0"/>
                </a:solidFill>
                <a:latin typeface="Times New Roman" panose="02020603050405020304" pitchFamily="18" charset="0"/>
                <a:cs typeface="Times New Roman" panose="02020603050405020304" pitchFamily="18" charset="0"/>
              </a:rPr>
              <a:t> </a:t>
            </a:r>
            <a:r>
              <a:rPr lang="en-US" sz="2900" b="1" dirty="0" err="1">
                <a:solidFill>
                  <a:srgbClr val="7030A0"/>
                </a:solidFill>
                <a:latin typeface="Times New Roman" panose="02020603050405020304" pitchFamily="18" charset="0"/>
                <a:cs typeface="Times New Roman" panose="02020603050405020304" pitchFamily="18" charset="0"/>
              </a:rPr>
              <a:t>cộng</a:t>
            </a:r>
            <a:r>
              <a:rPr lang="en-US" sz="2900" b="1" dirty="0">
                <a:solidFill>
                  <a:srgbClr val="7030A0"/>
                </a:solidFill>
                <a:latin typeface="Times New Roman" panose="02020603050405020304" pitchFamily="18" charset="0"/>
                <a:cs typeface="Times New Roman" panose="02020603050405020304" pitchFamily="18" charset="0"/>
              </a:rPr>
              <a:t> </a:t>
            </a:r>
            <a:r>
              <a:rPr lang="en-US" sz="2900" b="1" dirty="0" err="1">
                <a:solidFill>
                  <a:srgbClr val="7030A0"/>
                </a:solidFill>
                <a:latin typeface="Times New Roman" panose="02020603050405020304" pitchFamily="18" charset="0"/>
                <a:cs typeface="Times New Roman" panose="02020603050405020304" pitchFamily="18" charset="0"/>
              </a:rPr>
              <a:t>đồng</a:t>
            </a:r>
            <a:r>
              <a:rPr lang="en-US" sz="2900" b="1" dirty="0">
                <a:solidFill>
                  <a:srgbClr val="7030A0"/>
                </a:solidFill>
                <a:latin typeface="Times New Roman" panose="02020603050405020304" pitchFamily="18" charset="0"/>
                <a:cs typeface="Times New Roman" panose="02020603050405020304" pitchFamily="18" charset="0"/>
              </a:rPr>
              <a:t> </a:t>
            </a:r>
            <a:r>
              <a:rPr lang="en-US" sz="2900" b="1" dirty="0" err="1">
                <a:solidFill>
                  <a:srgbClr val="7030A0"/>
                </a:solidFill>
                <a:latin typeface="Times New Roman" panose="02020603050405020304" pitchFamily="18" charset="0"/>
                <a:cs typeface="Times New Roman" panose="02020603050405020304" pitchFamily="18" charset="0"/>
              </a:rPr>
              <a:t>trực</a:t>
            </a:r>
            <a:r>
              <a:rPr lang="en-US" sz="2900" b="1" dirty="0">
                <a:solidFill>
                  <a:srgbClr val="7030A0"/>
                </a:solidFill>
                <a:latin typeface="Times New Roman" panose="02020603050405020304" pitchFamily="18" charset="0"/>
                <a:cs typeface="Times New Roman" panose="02020603050405020304" pitchFamily="18" charset="0"/>
              </a:rPr>
              <a:t> </a:t>
            </a:r>
            <a:r>
              <a:rPr lang="en-US" sz="2900" b="1" dirty="0" err="1">
                <a:solidFill>
                  <a:srgbClr val="7030A0"/>
                </a:solidFill>
                <a:latin typeface="Times New Roman" panose="02020603050405020304" pitchFamily="18" charset="0"/>
                <a:cs typeface="Times New Roman" panose="02020603050405020304" pitchFamily="18" charset="0"/>
              </a:rPr>
              <a:t>tuyến</a:t>
            </a:r>
            <a:r>
              <a:rPr lang="en-US" sz="2900" b="1" dirty="0">
                <a:solidFill>
                  <a:srgbClr val="7030A0"/>
                </a:solidFill>
                <a:latin typeface="Times New Roman" panose="02020603050405020304" pitchFamily="18" charset="0"/>
                <a:cs typeface="Times New Roman" panose="02020603050405020304" pitchFamily="18" charset="0"/>
              </a:rPr>
              <a:t>, </a:t>
            </a:r>
            <a:r>
              <a:rPr lang="en-US" sz="2900" b="1" dirty="0" err="1">
                <a:solidFill>
                  <a:srgbClr val="7030A0"/>
                </a:solidFill>
                <a:latin typeface="Times New Roman" panose="02020603050405020304" pitchFamily="18" charset="0"/>
                <a:cs typeface="Times New Roman" panose="02020603050405020304" pitchFamily="18" charset="0"/>
              </a:rPr>
              <a:t>nơi</a:t>
            </a:r>
            <a:r>
              <a:rPr lang="en-US" sz="2900" b="1" dirty="0">
                <a:solidFill>
                  <a:srgbClr val="7030A0"/>
                </a:solidFill>
                <a:latin typeface="Times New Roman" panose="02020603050405020304" pitchFamily="18" charset="0"/>
                <a:cs typeface="Times New Roman" panose="02020603050405020304" pitchFamily="18" charset="0"/>
              </a:rPr>
              <a:t> </a:t>
            </a:r>
            <a:r>
              <a:rPr lang="en-US" sz="2900" b="1" dirty="0" err="1">
                <a:solidFill>
                  <a:srgbClr val="7030A0"/>
                </a:solidFill>
                <a:latin typeface="Times New Roman" panose="02020603050405020304" pitchFamily="18" charset="0"/>
                <a:cs typeface="Times New Roman" panose="02020603050405020304" pitchFamily="18" charset="0"/>
              </a:rPr>
              <a:t>mọi</a:t>
            </a:r>
            <a:r>
              <a:rPr lang="en-US" sz="2900" b="1" dirty="0">
                <a:solidFill>
                  <a:srgbClr val="7030A0"/>
                </a:solidFill>
                <a:latin typeface="Times New Roman" panose="02020603050405020304" pitchFamily="18" charset="0"/>
                <a:cs typeface="Times New Roman" panose="02020603050405020304" pitchFamily="18" charset="0"/>
              </a:rPr>
              <a:t> </a:t>
            </a:r>
            <a:r>
              <a:rPr lang="en-US" sz="2900" b="1" dirty="0" err="1">
                <a:solidFill>
                  <a:srgbClr val="7030A0"/>
                </a:solidFill>
                <a:latin typeface="Times New Roman" panose="02020603050405020304" pitchFamily="18" charset="0"/>
                <a:cs typeface="Times New Roman" panose="02020603050405020304" pitchFamily="18" charset="0"/>
              </a:rPr>
              <a:t>người</a:t>
            </a:r>
            <a:r>
              <a:rPr lang="en-US" sz="2900" b="1" dirty="0">
                <a:solidFill>
                  <a:srgbClr val="7030A0"/>
                </a:solidFill>
                <a:latin typeface="Times New Roman" panose="02020603050405020304" pitchFamily="18" charset="0"/>
                <a:cs typeface="Times New Roman" panose="02020603050405020304" pitchFamily="18" charset="0"/>
              </a:rPr>
              <a:t> </a:t>
            </a:r>
            <a:r>
              <a:rPr lang="en-US" sz="2900" b="1" dirty="0" err="1">
                <a:solidFill>
                  <a:srgbClr val="7030A0"/>
                </a:solidFill>
                <a:latin typeface="Times New Roman" panose="02020603050405020304" pitchFamily="18" charset="0"/>
                <a:cs typeface="Times New Roman" panose="02020603050405020304" pitchFamily="18" charset="0"/>
              </a:rPr>
              <a:t>tương</a:t>
            </a:r>
            <a:r>
              <a:rPr lang="en-US" sz="2900" b="1" dirty="0">
                <a:solidFill>
                  <a:srgbClr val="7030A0"/>
                </a:solidFill>
                <a:latin typeface="Times New Roman" panose="02020603050405020304" pitchFamily="18" charset="0"/>
                <a:cs typeface="Times New Roman" panose="02020603050405020304" pitchFamily="18" charset="0"/>
              </a:rPr>
              <a:t> </a:t>
            </a:r>
            <a:r>
              <a:rPr lang="en-US" sz="2900" b="1" dirty="0" err="1">
                <a:solidFill>
                  <a:srgbClr val="7030A0"/>
                </a:solidFill>
                <a:latin typeface="Times New Roman" panose="02020603050405020304" pitchFamily="18" charset="0"/>
                <a:cs typeface="Times New Roman" panose="02020603050405020304" pitchFamily="18" charset="0"/>
              </a:rPr>
              <a:t>tác</a:t>
            </a:r>
            <a:r>
              <a:rPr lang="en-US" sz="2900" b="1" dirty="0">
                <a:solidFill>
                  <a:srgbClr val="7030A0"/>
                </a:solidFill>
                <a:latin typeface="Times New Roman" panose="02020603050405020304" pitchFamily="18" charset="0"/>
                <a:cs typeface="Times New Roman" panose="02020603050405020304" pitchFamily="18" charset="0"/>
              </a:rPr>
              <a:t> </a:t>
            </a:r>
            <a:r>
              <a:rPr lang="en-US" sz="2900" b="1" dirty="0" err="1">
                <a:solidFill>
                  <a:srgbClr val="7030A0"/>
                </a:solidFill>
                <a:latin typeface="Times New Roman" panose="02020603050405020304" pitchFamily="18" charset="0"/>
                <a:cs typeface="Times New Roman" panose="02020603050405020304" pitchFamily="18" charset="0"/>
              </a:rPr>
              <a:t>với</a:t>
            </a:r>
            <a:r>
              <a:rPr lang="en-US" sz="2900" b="1" dirty="0">
                <a:solidFill>
                  <a:srgbClr val="7030A0"/>
                </a:solidFill>
                <a:latin typeface="Times New Roman" panose="02020603050405020304" pitchFamily="18" charset="0"/>
                <a:cs typeface="Times New Roman" panose="02020603050405020304" pitchFamily="18" charset="0"/>
              </a:rPr>
              <a:t> </a:t>
            </a:r>
            <a:r>
              <a:rPr lang="en-US" sz="2900" b="1" dirty="0" err="1">
                <a:solidFill>
                  <a:srgbClr val="7030A0"/>
                </a:solidFill>
                <a:latin typeface="Times New Roman" panose="02020603050405020304" pitchFamily="18" charset="0"/>
                <a:cs typeface="Times New Roman" panose="02020603050405020304" pitchFamily="18" charset="0"/>
              </a:rPr>
              <a:t>nhau</a:t>
            </a:r>
            <a:r>
              <a:rPr lang="en-US" sz="2900" b="1" dirty="0">
                <a:solidFill>
                  <a:srgbClr val="7030A0"/>
                </a:solidFill>
                <a:latin typeface="Times New Roman" panose="02020603050405020304" pitchFamily="18" charset="0"/>
                <a:cs typeface="Times New Roman" panose="02020603050405020304" pitchFamily="18" charset="0"/>
              </a:rPr>
              <a:t> </a:t>
            </a:r>
            <a:r>
              <a:rPr lang="en-US" sz="2900" b="1" dirty="0" err="1">
                <a:solidFill>
                  <a:srgbClr val="7030A0"/>
                </a:solidFill>
                <a:latin typeface="Times New Roman" panose="02020603050405020304" pitchFamily="18" charset="0"/>
                <a:cs typeface="Times New Roman" panose="02020603050405020304" pitchFamily="18" charset="0"/>
              </a:rPr>
              <a:t>bằng</a:t>
            </a:r>
            <a:r>
              <a:rPr lang="en-US" sz="2900" b="1" dirty="0">
                <a:solidFill>
                  <a:srgbClr val="7030A0"/>
                </a:solidFill>
                <a:latin typeface="Times New Roman" panose="02020603050405020304" pitchFamily="18" charset="0"/>
                <a:cs typeface="Times New Roman" panose="02020603050405020304" pitchFamily="18" charset="0"/>
              </a:rPr>
              <a:t> </a:t>
            </a:r>
            <a:r>
              <a:rPr lang="en-US" sz="2900" b="1" dirty="0" err="1">
                <a:solidFill>
                  <a:srgbClr val="7030A0"/>
                </a:solidFill>
                <a:latin typeface="Times New Roman" panose="02020603050405020304" pitchFamily="18" charset="0"/>
                <a:cs typeface="Times New Roman" panose="02020603050405020304" pitchFamily="18" charset="0"/>
              </a:rPr>
              <a:t>nhiều</a:t>
            </a:r>
            <a:r>
              <a:rPr lang="en-US" sz="2900" b="1" dirty="0">
                <a:solidFill>
                  <a:srgbClr val="7030A0"/>
                </a:solidFill>
                <a:latin typeface="Times New Roman" panose="02020603050405020304" pitchFamily="18" charset="0"/>
                <a:cs typeface="Times New Roman" panose="02020603050405020304" pitchFamily="18" charset="0"/>
              </a:rPr>
              <a:t> </a:t>
            </a:r>
            <a:r>
              <a:rPr lang="en-US" sz="2900" b="1" dirty="0" err="1">
                <a:solidFill>
                  <a:srgbClr val="7030A0"/>
                </a:solidFill>
                <a:latin typeface="Times New Roman" panose="02020603050405020304" pitchFamily="18" charset="0"/>
                <a:cs typeface="Times New Roman" panose="02020603050405020304" pitchFamily="18" charset="0"/>
              </a:rPr>
              <a:t>cách</a:t>
            </a:r>
            <a:r>
              <a:rPr lang="en-US" sz="2900" b="1" dirty="0">
                <a:solidFill>
                  <a:srgbClr val="7030A0"/>
                </a:solidFill>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5313C861-3C30-42F4-EBE5-7814D5061CE0}"/>
              </a:ext>
            </a:extLst>
          </p:cNvPr>
          <p:cNvSpPr txBox="1"/>
          <p:nvPr/>
        </p:nvSpPr>
        <p:spPr>
          <a:xfrm>
            <a:off x="609600" y="2002411"/>
            <a:ext cx="8264617" cy="1705980"/>
          </a:xfrm>
          <a:prstGeom prst="rect">
            <a:avLst/>
          </a:prstGeom>
          <a:pattFill prst="pct5">
            <a:fgClr>
              <a:srgbClr val="B1EAED"/>
            </a:fgClr>
            <a:bgClr>
              <a:schemeClr val="bg1"/>
            </a:bgClr>
          </a:pattFill>
        </p:spPr>
        <p:txBody>
          <a:bodyPr wrap="square">
            <a:spAutoFit/>
          </a:bodyPr>
          <a:lstStyle/>
          <a:p>
            <a:pPr algn="just">
              <a:lnSpc>
                <a:spcPct val="120000"/>
              </a:lnSpc>
              <a:spcBef>
                <a:spcPts val="600"/>
              </a:spcBef>
              <a:spcAft>
                <a:spcPts val="600"/>
              </a:spcAft>
            </a:pPr>
            <a:r>
              <a:rPr lang="en-US" sz="29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Mạng</a:t>
            </a:r>
            <a:r>
              <a:rPr lang="en-US" sz="29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xã</a:t>
            </a:r>
            <a:r>
              <a:rPr lang="en-US" sz="29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29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29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9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sz="29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9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29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dạng</a:t>
            </a:r>
            <a:r>
              <a:rPr lang="en-US" sz="29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9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website. </a:t>
            </a:r>
            <a:r>
              <a:rPr lang="en-US" sz="29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29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mạng</a:t>
            </a:r>
            <a:r>
              <a:rPr lang="en-US" sz="29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xã</a:t>
            </a:r>
            <a:r>
              <a:rPr lang="en-US" sz="29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29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29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9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mục</a:t>
            </a:r>
            <a:r>
              <a:rPr lang="en-US" sz="29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đích</a:t>
            </a:r>
            <a:r>
              <a:rPr lang="en-US" sz="29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9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9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9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9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9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chia </a:t>
            </a:r>
            <a:r>
              <a:rPr lang="en-US" sz="29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sẻ</a:t>
            </a:r>
            <a:r>
              <a:rPr lang="en-US" sz="29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9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29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video…</a:t>
            </a:r>
          </a:p>
        </p:txBody>
      </p:sp>
      <p:sp>
        <p:nvSpPr>
          <p:cNvPr id="16" name="TextBox 15">
            <a:extLst>
              <a:ext uri="{FF2B5EF4-FFF2-40B4-BE49-F238E27FC236}">
                <a16:creationId xmlns:a16="http://schemas.microsoft.com/office/drawing/2014/main" id="{5E408047-1B14-A15C-EBA7-F8DA4A8BE21C}"/>
              </a:ext>
            </a:extLst>
          </p:cNvPr>
          <p:cNvSpPr txBox="1"/>
          <p:nvPr/>
        </p:nvSpPr>
        <p:spPr>
          <a:xfrm>
            <a:off x="609600" y="3681271"/>
            <a:ext cx="8361685" cy="1151982"/>
          </a:xfrm>
          <a:prstGeom prst="rect">
            <a:avLst/>
          </a:prstGeom>
          <a:pattFill prst="pct5">
            <a:fgClr>
              <a:srgbClr val="B1EAED"/>
            </a:fgClr>
            <a:bgClr>
              <a:schemeClr val="bg1"/>
            </a:bgClr>
          </a:pattFill>
        </p:spPr>
        <p:txBody>
          <a:bodyPr wrap="square">
            <a:spAutoFit/>
          </a:bodyPr>
          <a:lstStyle/>
          <a:p>
            <a:pPr algn="just">
              <a:lnSpc>
                <a:spcPct val="120000"/>
              </a:lnSpc>
              <a:spcBef>
                <a:spcPts val="600"/>
              </a:spcBef>
              <a:spcAft>
                <a:spcPts val="600"/>
              </a:spcAft>
            </a:pPr>
            <a:r>
              <a:rPr lang="en-US" sz="29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Thư</a:t>
            </a:r>
            <a:r>
              <a:rPr lang="en-US" sz="29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29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US" sz="29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diễn</a:t>
            </a:r>
            <a:r>
              <a:rPr lang="en-US" sz="29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đàn</a:t>
            </a:r>
            <a:r>
              <a:rPr lang="en-US" sz="29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mạng</a:t>
            </a:r>
            <a:r>
              <a:rPr lang="en-US" sz="29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xã</a:t>
            </a:r>
            <a:r>
              <a:rPr lang="en-US" sz="29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29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9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9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9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kênh</a:t>
            </a:r>
            <a:r>
              <a:rPr lang="en-US" sz="29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trao</a:t>
            </a:r>
            <a:r>
              <a:rPr lang="en-US" sz="29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9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9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tin </a:t>
            </a:r>
            <a:r>
              <a:rPr lang="en-US" sz="29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9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9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9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internet.</a:t>
            </a:r>
          </a:p>
        </p:txBody>
      </p:sp>
      <p:pic>
        <p:nvPicPr>
          <p:cNvPr id="3" name="Picture 2" descr="A picture containing application&#10;&#10;Description automatically generated">
            <a:extLst>
              <a:ext uri="{FF2B5EF4-FFF2-40B4-BE49-F238E27FC236}">
                <a16:creationId xmlns:a16="http://schemas.microsoft.com/office/drawing/2014/main" id="{A5524FFE-7E7F-DBE7-3F09-27DC7A331F61}"/>
              </a:ext>
            </a:extLst>
          </p:cNvPr>
          <p:cNvPicPr>
            <a:picLocks noChangeAspect="1"/>
          </p:cNvPicPr>
          <p:nvPr/>
        </p:nvPicPr>
        <p:blipFill>
          <a:blip r:embed="rId2"/>
          <a:stretch>
            <a:fillRect/>
          </a:stretch>
        </p:blipFill>
        <p:spPr>
          <a:xfrm>
            <a:off x="172715" y="415954"/>
            <a:ext cx="1636252" cy="1465263"/>
          </a:xfrm>
          <a:prstGeom prst="rect">
            <a:avLst/>
          </a:prstGeom>
        </p:spPr>
      </p:pic>
    </p:spTree>
    <p:extLst>
      <p:ext uri="{BB962C8B-B14F-4D97-AF65-F5344CB8AC3E}">
        <p14:creationId xmlns:p14="http://schemas.microsoft.com/office/powerpoint/2010/main" val="391522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3"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Rounded 4">
            <a:extLst>
              <a:ext uri="{FF2B5EF4-FFF2-40B4-BE49-F238E27FC236}">
                <a16:creationId xmlns:a16="http://schemas.microsoft.com/office/drawing/2014/main" id="{D205FD1D-AAB0-D6EB-DCD5-90CE8B4D0E6A}"/>
              </a:ext>
            </a:extLst>
          </p:cNvPr>
          <p:cNvSpPr>
            <a:spLocks noGrp="1" noRot="1" noMove="1" noResize="1" noEditPoints="1" noAdjustHandles="1" noChangeArrowheads="1" noChangeShapeType="1"/>
          </p:cNvSpPr>
          <p:nvPr/>
        </p:nvSpPr>
        <p:spPr>
          <a:xfrm>
            <a:off x="2796031" y="267484"/>
            <a:ext cx="3551938" cy="586154"/>
          </a:xfrm>
          <a:prstGeom prst="round2DiagRect">
            <a:avLst/>
          </a:prstGeom>
          <a:solidFill>
            <a:srgbClr val="FFFF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i="1" dirty="0">
                <a:solidFill>
                  <a:schemeClr val="accent6"/>
                </a:solidFill>
                <a:latin typeface="Times New Roman" panose="02020603050405020304" pitchFamily="18" charset="0"/>
                <a:cs typeface="Times New Roman" panose="02020603050405020304" pitchFamily="18" charset="0"/>
              </a:rPr>
              <a:t>b) </a:t>
            </a:r>
            <a:r>
              <a:rPr lang="en-US" altLang="en-US" sz="3600" b="1" i="1" dirty="0" err="1">
                <a:solidFill>
                  <a:schemeClr val="accent6"/>
                </a:solidFill>
                <a:latin typeface="Times New Roman" panose="02020603050405020304" pitchFamily="18" charset="0"/>
                <a:cs typeface="Times New Roman" panose="02020603050405020304" pitchFamily="18" charset="0"/>
              </a:rPr>
              <a:t>Mạng</a:t>
            </a:r>
            <a:r>
              <a:rPr lang="en-US" altLang="en-US" sz="3600" b="1" i="1" dirty="0">
                <a:solidFill>
                  <a:schemeClr val="accent6"/>
                </a:solidFill>
                <a:latin typeface="Times New Roman" panose="02020603050405020304" pitchFamily="18" charset="0"/>
                <a:cs typeface="Times New Roman" panose="02020603050405020304" pitchFamily="18" charset="0"/>
              </a:rPr>
              <a:t> </a:t>
            </a:r>
            <a:r>
              <a:rPr lang="en-US" altLang="en-US" sz="3600" b="1" i="1" dirty="0" err="1">
                <a:solidFill>
                  <a:schemeClr val="accent6"/>
                </a:solidFill>
                <a:latin typeface="Times New Roman" panose="02020603050405020304" pitchFamily="18" charset="0"/>
                <a:cs typeface="Times New Roman" panose="02020603050405020304" pitchFamily="18" charset="0"/>
              </a:rPr>
              <a:t>xã</a:t>
            </a:r>
            <a:r>
              <a:rPr lang="en-US" altLang="en-US" sz="3600" b="1" i="1" dirty="0">
                <a:solidFill>
                  <a:schemeClr val="accent6"/>
                </a:solidFill>
                <a:latin typeface="Times New Roman" panose="02020603050405020304" pitchFamily="18" charset="0"/>
                <a:cs typeface="Times New Roman" panose="02020603050405020304" pitchFamily="18" charset="0"/>
              </a:rPr>
              <a:t> </a:t>
            </a:r>
            <a:r>
              <a:rPr lang="en-US" altLang="en-US" sz="3600" b="1" i="1" dirty="0" err="1">
                <a:solidFill>
                  <a:schemeClr val="accent6"/>
                </a:solidFill>
                <a:latin typeface="Times New Roman" panose="02020603050405020304" pitchFamily="18" charset="0"/>
                <a:cs typeface="Times New Roman" panose="02020603050405020304" pitchFamily="18" charset="0"/>
              </a:rPr>
              <a:t>hội</a:t>
            </a:r>
            <a:r>
              <a:rPr lang="en-US" altLang="en-US" sz="3600" b="1" i="1" dirty="0">
                <a:solidFill>
                  <a:schemeClr val="accent6"/>
                </a:solidFill>
                <a:latin typeface="Times New Roman" panose="02020603050405020304" pitchFamily="18" charset="0"/>
                <a:cs typeface="Times New Roman" panose="02020603050405020304" pitchFamily="18" charset="0"/>
              </a:rPr>
              <a:t>.</a:t>
            </a:r>
            <a:endParaRPr lang="vi-VN" altLang="en-US" sz="3600" b="1" i="1" dirty="0">
              <a:solidFill>
                <a:schemeClr val="accent6"/>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7E65267-8743-A650-B07C-3640C2EC5D7B}"/>
              </a:ext>
            </a:extLst>
          </p:cNvPr>
          <p:cNvSpPr txBox="1"/>
          <p:nvPr/>
        </p:nvSpPr>
        <p:spPr>
          <a:xfrm>
            <a:off x="685800" y="1877503"/>
            <a:ext cx="7599445" cy="1222642"/>
          </a:xfrm>
          <a:prstGeom prst="rect">
            <a:avLst/>
          </a:prstGeom>
          <a:solidFill>
            <a:schemeClr val="bg1"/>
          </a:solidFill>
        </p:spPr>
        <p:txBody>
          <a:bodyPr wrap="square">
            <a:spAutoFit/>
          </a:bodyPr>
          <a:lstStyle/>
          <a:p>
            <a:pPr algn="just">
              <a:lnSpc>
                <a:spcPct val="120000"/>
              </a:lnSpc>
              <a:spcBef>
                <a:spcPts val="600"/>
              </a:spcBef>
              <a:spcAft>
                <a:spcPts val="600"/>
              </a:spcAft>
            </a:pP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Mạng</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xã</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hội</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giúp</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người</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sử</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dụng</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kết</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nối</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trao</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đổi</a:t>
            </a:r>
            <a:r>
              <a:rPr lang="en-US" sz="3200" b="1" dirty="0">
                <a:solidFill>
                  <a:srgbClr val="FF0000"/>
                </a:solidFill>
                <a:effectLst/>
                <a:latin typeface="Times New Roman" panose="02020603050405020304" pitchFamily="18" charset="0"/>
                <a:ea typeface="Calibri" panose="020F0502020204030204" pitchFamily="34" charset="0"/>
              </a:rPr>
              <a:t>, chia </a:t>
            </a:r>
            <a:r>
              <a:rPr lang="en-US" sz="3200" b="1" dirty="0" err="1">
                <a:solidFill>
                  <a:srgbClr val="FF0000"/>
                </a:solidFill>
                <a:effectLst/>
                <a:latin typeface="Times New Roman" panose="02020603050405020304" pitchFamily="18" charset="0"/>
                <a:ea typeface="Calibri" panose="020F0502020204030204" pitchFamily="34" charset="0"/>
              </a:rPr>
              <a:t>sẻ</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thông</a:t>
            </a:r>
            <a:r>
              <a:rPr lang="en-US" sz="3200" b="1" dirty="0">
                <a:solidFill>
                  <a:srgbClr val="FF0000"/>
                </a:solidFill>
                <a:effectLst/>
                <a:latin typeface="Times New Roman" panose="02020603050405020304" pitchFamily="18" charset="0"/>
                <a:ea typeface="Calibri" panose="020F0502020204030204" pitchFamily="34" charset="0"/>
              </a:rPr>
              <a:t> tin </a:t>
            </a:r>
            <a:r>
              <a:rPr lang="en-US" sz="3200" b="1" dirty="0" err="1">
                <a:solidFill>
                  <a:srgbClr val="FF0000"/>
                </a:solidFill>
                <a:effectLst/>
                <a:latin typeface="Times New Roman" panose="02020603050405020304" pitchFamily="18" charset="0"/>
                <a:ea typeface="Calibri" panose="020F0502020204030204" pitchFamily="34" charset="0"/>
              </a:rPr>
              <a:t>với</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nhau</a:t>
            </a:r>
            <a:r>
              <a:rPr lang="en-US" sz="3200" b="1" dirty="0">
                <a:solidFill>
                  <a:srgbClr val="FF0000"/>
                </a:solidFill>
                <a:effectLst/>
                <a:latin typeface="Times New Roman" panose="02020603050405020304" pitchFamily="18" charset="0"/>
                <a:ea typeface="Calibri" panose="020F0502020204030204" pitchFamily="34" charset="0"/>
              </a:rPr>
              <a:t>.</a:t>
            </a:r>
          </a:p>
        </p:txBody>
      </p:sp>
      <p:sp>
        <p:nvSpPr>
          <p:cNvPr id="11" name="TextBox 10">
            <a:extLst>
              <a:ext uri="{FF2B5EF4-FFF2-40B4-BE49-F238E27FC236}">
                <a16:creationId xmlns:a16="http://schemas.microsoft.com/office/drawing/2014/main" id="{AFC9EC9B-F543-3C77-46E6-A00187143255}"/>
              </a:ext>
            </a:extLst>
          </p:cNvPr>
          <p:cNvSpPr txBox="1"/>
          <p:nvPr/>
        </p:nvSpPr>
        <p:spPr>
          <a:xfrm>
            <a:off x="685800" y="3265997"/>
            <a:ext cx="7599445" cy="1569660"/>
          </a:xfrm>
          <a:prstGeom prst="rect">
            <a:avLst/>
          </a:prstGeom>
          <a:solidFill>
            <a:schemeClr val="bg1"/>
          </a:solidFill>
        </p:spPr>
        <p:txBody>
          <a:bodyPr wrap="square">
            <a:spAutoFit/>
          </a:bodyPr>
          <a:lstStyle/>
          <a:p>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Cần</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tuân</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thủ</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các</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quy</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định</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khi</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sử</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dụng</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mạng</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xã</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hôi</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và</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các</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kênh</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trao</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đổi</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thông</a:t>
            </a:r>
            <a:r>
              <a:rPr lang="en-US" sz="3200" b="1" dirty="0">
                <a:solidFill>
                  <a:srgbClr val="FF0000"/>
                </a:solidFill>
                <a:effectLst/>
                <a:latin typeface="Times New Roman" panose="02020603050405020304" pitchFamily="18" charset="0"/>
                <a:ea typeface="Calibri" panose="020F0502020204030204" pitchFamily="34" charset="0"/>
              </a:rPr>
              <a:t> tin </a:t>
            </a:r>
            <a:r>
              <a:rPr lang="en-US" sz="3200" b="1" dirty="0" err="1">
                <a:solidFill>
                  <a:srgbClr val="FF0000"/>
                </a:solidFill>
                <a:effectLst/>
                <a:latin typeface="Times New Roman" panose="02020603050405020304" pitchFamily="18" charset="0"/>
                <a:ea typeface="Calibri" panose="020F0502020204030204" pitchFamily="34" charset="0"/>
              </a:rPr>
              <a:t>trên</a:t>
            </a:r>
            <a:r>
              <a:rPr lang="en-US" sz="3200" b="1" dirty="0">
                <a:solidFill>
                  <a:srgbClr val="FF0000"/>
                </a:solidFill>
                <a:effectLst/>
                <a:latin typeface="Times New Roman" panose="02020603050405020304" pitchFamily="18" charset="0"/>
                <a:ea typeface="Calibri" panose="020F0502020204030204" pitchFamily="34" charset="0"/>
              </a:rPr>
              <a:t> internet. </a:t>
            </a:r>
            <a:endParaRPr lang="en-US" sz="3200" b="1" dirty="0">
              <a:solidFill>
                <a:srgbClr val="FF0000"/>
              </a:solidFill>
            </a:endParaRPr>
          </a:p>
        </p:txBody>
      </p:sp>
      <p:pic>
        <p:nvPicPr>
          <p:cNvPr id="6" name="Picture 5" descr="A picture containing application&#10;&#10;Description automatically generated">
            <a:extLst>
              <a:ext uri="{FF2B5EF4-FFF2-40B4-BE49-F238E27FC236}">
                <a16:creationId xmlns:a16="http://schemas.microsoft.com/office/drawing/2014/main" id="{8C7959FF-E1CB-D129-C4B9-A2F8920248BD}"/>
              </a:ext>
            </a:extLst>
          </p:cNvPr>
          <p:cNvPicPr>
            <a:picLocks noChangeAspect="1"/>
          </p:cNvPicPr>
          <p:nvPr/>
        </p:nvPicPr>
        <p:blipFill>
          <a:blip r:embed="rId2"/>
          <a:stretch>
            <a:fillRect/>
          </a:stretch>
        </p:blipFill>
        <p:spPr>
          <a:xfrm>
            <a:off x="0" y="87566"/>
            <a:ext cx="2209799" cy="1789937"/>
          </a:xfrm>
          <a:prstGeom prst="rect">
            <a:avLst/>
          </a:prstGeom>
        </p:spPr>
      </p:pic>
    </p:spTree>
    <p:extLst>
      <p:ext uri="{BB962C8B-B14F-4D97-AF65-F5344CB8AC3E}">
        <p14:creationId xmlns:p14="http://schemas.microsoft.com/office/powerpoint/2010/main" val="192911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E5F7FF"/>
        </a:solidFill>
        <a:effectLst/>
      </p:bgPr>
    </p:bg>
    <p:spTree>
      <p:nvGrpSpPr>
        <p:cNvPr id="1" name=""/>
        <p:cNvGrpSpPr/>
        <p:nvPr/>
      </p:nvGrpSpPr>
      <p:grpSpPr>
        <a:xfrm>
          <a:off x="0" y="0"/>
          <a:ext cx="0" cy="0"/>
          <a:chOff x="0" y="0"/>
          <a:chExt cx="0" cy="0"/>
        </a:xfrm>
      </p:grpSpPr>
      <p:sp>
        <p:nvSpPr>
          <p:cNvPr id="121" name="Rectangle 120">
            <a:extLst>
              <a:ext uri="{FF2B5EF4-FFF2-40B4-BE49-F238E27FC236}">
                <a16:creationId xmlns:a16="http://schemas.microsoft.com/office/drawing/2014/main" id="{0AA49A63-D6A2-409B-B824-B2D2019FD1D0}"/>
              </a:ext>
            </a:extLst>
          </p:cNvPr>
          <p:cNvSpPr/>
          <p:nvPr/>
        </p:nvSpPr>
        <p:spPr>
          <a:xfrm>
            <a:off x="2593840" y="116302"/>
            <a:ext cx="4120444" cy="584775"/>
          </a:xfrm>
          <a:prstGeom prst="rect">
            <a:avLst/>
          </a:prstGeom>
          <a:solidFill>
            <a:schemeClr val="bg1"/>
          </a:solidFill>
          <a:ln w="19050">
            <a:solidFill>
              <a:schemeClr val="bg2">
                <a:lumMod val="25000"/>
              </a:schemeClr>
            </a:solidFill>
            <a:prstDash val="lgDashDotDot"/>
          </a:ln>
        </p:spPr>
        <p:txBody>
          <a:bodyPr wrap="squar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sz="3200" b="1" dirty="0">
                <a:effectLst/>
                <a:latin typeface="Times New Roman" panose="02020603050405020304" pitchFamily="18" charset="0"/>
                <a:ea typeface="Calibri" panose="020F0502020204030204" pitchFamily="34" charset="0"/>
              </a:rPr>
              <a:t>2. LUYỆN TẬP </a:t>
            </a:r>
            <a:endParaRPr lang="en-US" altLang="en-US" sz="3200" dirty="0">
              <a:solidFill>
                <a:schemeClr val="accent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pic>
        <p:nvPicPr>
          <p:cNvPr id="5" name="Picture 10" descr="Trẻ Em, Mầm Non, Đọc Sách, Học Tập, Cô Bé, Tải hình PNG 342 -  Free.Vector6.com">
            <a:extLst>
              <a:ext uri="{FF2B5EF4-FFF2-40B4-BE49-F238E27FC236}">
                <a16:creationId xmlns:a16="http://schemas.microsoft.com/office/drawing/2014/main" id="{9410265A-3553-B578-124E-9951BA122C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723"/>
            <a:ext cx="1373641" cy="12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1043C47C-4176-8080-4059-B2737FE0F14D}"/>
              </a:ext>
            </a:extLst>
          </p:cNvPr>
          <p:cNvSpPr txBox="1"/>
          <p:nvPr/>
        </p:nvSpPr>
        <p:spPr>
          <a:xfrm>
            <a:off x="1989428" y="738736"/>
            <a:ext cx="7069015" cy="553998"/>
          </a:xfrm>
          <a:prstGeom prst="rect">
            <a:avLst/>
          </a:prstGeom>
          <a:noFill/>
        </p:spPr>
        <p:txBody>
          <a:bodyPr wrap="square">
            <a:spAutoFit/>
          </a:bodyPr>
          <a:lstStyle/>
          <a:p>
            <a:r>
              <a:rPr lang="en-US" altLang="en-US" sz="3000" i="1" dirty="0" err="1">
                <a:latin typeface="Times New Roman" panose="02020603050405020304" pitchFamily="18" charset="0"/>
                <a:cs typeface="Calibri" panose="020F0502020204030204" pitchFamily="34" charset="0"/>
              </a:rPr>
              <a:t>Các</a:t>
            </a:r>
            <a:r>
              <a:rPr lang="en-US" altLang="en-US" sz="3000" i="1" dirty="0">
                <a:latin typeface="Times New Roman" panose="02020603050405020304" pitchFamily="18" charset="0"/>
                <a:cs typeface="Calibri" panose="020F0502020204030204" pitchFamily="34" charset="0"/>
              </a:rPr>
              <a:t> </a:t>
            </a:r>
            <a:r>
              <a:rPr lang="en-US" altLang="en-US" sz="3000" i="1" dirty="0" err="1">
                <a:latin typeface="Times New Roman" panose="02020603050405020304" pitchFamily="18" charset="0"/>
                <a:cs typeface="Calibri" panose="020F0502020204030204" pitchFamily="34" charset="0"/>
              </a:rPr>
              <a:t>em</a:t>
            </a:r>
            <a:r>
              <a:rPr lang="en-US" sz="3000" i="1" dirty="0">
                <a:effectLst/>
                <a:latin typeface="Times New Roman" panose="02020603050405020304" pitchFamily="18" charset="0"/>
                <a:ea typeface="Calibri" panose="020F0502020204030204" pitchFamily="34" charset="0"/>
              </a:rPr>
              <a:t> </a:t>
            </a:r>
            <a:r>
              <a:rPr lang="en-US" sz="3000" i="1" dirty="0" err="1">
                <a:effectLst/>
                <a:latin typeface="Times New Roman" panose="02020603050405020304" pitchFamily="18" charset="0"/>
                <a:ea typeface="Calibri" panose="020F0502020204030204" pitchFamily="34" charset="0"/>
              </a:rPr>
              <a:t>trả</a:t>
            </a:r>
            <a:r>
              <a:rPr lang="en-US" sz="3000" i="1" dirty="0">
                <a:effectLst/>
                <a:latin typeface="Times New Roman" panose="02020603050405020304" pitchFamily="18" charset="0"/>
                <a:ea typeface="Calibri" panose="020F0502020204030204" pitchFamily="34" charset="0"/>
              </a:rPr>
              <a:t> </a:t>
            </a:r>
            <a:r>
              <a:rPr lang="en-US" sz="3000" i="1" dirty="0" err="1">
                <a:effectLst/>
                <a:latin typeface="Times New Roman" panose="02020603050405020304" pitchFamily="18" charset="0"/>
                <a:ea typeface="Calibri" panose="020F0502020204030204" pitchFamily="34" charset="0"/>
              </a:rPr>
              <a:t>lời</a:t>
            </a:r>
            <a:r>
              <a:rPr lang="en-US" sz="3000" i="1" dirty="0">
                <a:effectLst/>
                <a:latin typeface="Times New Roman" panose="02020603050405020304" pitchFamily="18" charset="0"/>
                <a:ea typeface="Calibri" panose="020F0502020204030204" pitchFamily="34" charset="0"/>
              </a:rPr>
              <a:t> </a:t>
            </a:r>
            <a:r>
              <a:rPr lang="en-US" sz="3000" i="1" dirty="0" err="1">
                <a:effectLst/>
                <a:latin typeface="Times New Roman" panose="02020603050405020304" pitchFamily="18" charset="0"/>
                <a:ea typeface="Calibri" panose="020F0502020204030204" pitchFamily="34" charset="0"/>
              </a:rPr>
              <a:t>câu</a:t>
            </a:r>
            <a:r>
              <a:rPr lang="en-US" sz="3000" i="1" dirty="0">
                <a:effectLst/>
                <a:latin typeface="Times New Roman" panose="02020603050405020304" pitchFamily="18" charset="0"/>
                <a:ea typeface="Calibri" panose="020F0502020204030204" pitchFamily="34" charset="0"/>
              </a:rPr>
              <a:t> </a:t>
            </a:r>
            <a:r>
              <a:rPr lang="en-US" sz="3000" i="1" dirty="0" err="1">
                <a:effectLst/>
                <a:latin typeface="Times New Roman" panose="02020603050405020304" pitchFamily="18" charset="0"/>
                <a:ea typeface="Calibri" panose="020F0502020204030204" pitchFamily="34" charset="0"/>
              </a:rPr>
              <a:t>hỏi</a:t>
            </a:r>
            <a:r>
              <a:rPr lang="en-US" sz="3000" i="1" dirty="0">
                <a:effectLst/>
                <a:latin typeface="Times New Roman" panose="02020603050405020304" pitchFamily="18" charset="0"/>
                <a:ea typeface="Calibri" panose="020F0502020204030204" pitchFamily="34" charset="0"/>
              </a:rPr>
              <a:t> 1,2 (SGK. Trang. 20)</a:t>
            </a:r>
            <a:endParaRPr lang="en-US" sz="3000" i="1" dirty="0"/>
          </a:p>
        </p:txBody>
      </p:sp>
      <p:sp>
        <p:nvSpPr>
          <p:cNvPr id="7" name="TextBox 6">
            <a:extLst>
              <a:ext uri="{FF2B5EF4-FFF2-40B4-BE49-F238E27FC236}">
                <a16:creationId xmlns:a16="http://schemas.microsoft.com/office/drawing/2014/main" id="{B03A7010-4E28-8A8C-0E89-8FE953709F1D}"/>
              </a:ext>
            </a:extLst>
          </p:cNvPr>
          <p:cNvSpPr txBox="1"/>
          <p:nvPr/>
        </p:nvSpPr>
        <p:spPr>
          <a:xfrm>
            <a:off x="0" y="1269189"/>
            <a:ext cx="8838310" cy="523220"/>
          </a:xfrm>
          <a:prstGeom prst="rect">
            <a:avLst/>
          </a:prstGeom>
          <a:noFill/>
        </p:spPr>
        <p:txBody>
          <a:bodyPr wrap="square">
            <a:spAutoFit/>
          </a:bodyPr>
          <a:lstStyle/>
          <a:p>
            <a:r>
              <a:rPr lang="en-US" altLang="en-US" sz="2800" b="1" dirty="0">
                <a:latin typeface="Times New Roman" panose="02020603050405020304" pitchFamily="18" charset="0"/>
                <a:cs typeface="Calibri" panose="020F0502020204030204" pitchFamily="34" charset="0"/>
              </a:rPr>
              <a:t>1. </a:t>
            </a:r>
            <a:r>
              <a:rPr lang="en-US" altLang="en-US" sz="2800" dirty="0" err="1">
                <a:latin typeface="Times New Roman" panose="02020603050405020304" pitchFamily="18" charset="0"/>
                <a:cs typeface="Calibri" panose="020F0502020204030204" pitchFamily="34" charset="0"/>
              </a:rPr>
              <a:t>Không</a:t>
            </a:r>
            <a:r>
              <a:rPr lang="en-US" altLang="en-US" sz="2800" dirty="0">
                <a:latin typeface="Times New Roman" panose="02020603050405020304" pitchFamily="18" charset="0"/>
                <a:cs typeface="Calibri" panose="020F0502020204030204" pitchFamily="34" charset="0"/>
              </a:rPr>
              <a:t> </a:t>
            </a:r>
            <a:r>
              <a:rPr lang="en-US" altLang="en-US" sz="2800" dirty="0" err="1">
                <a:latin typeface="Times New Roman" panose="02020603050405020304" pitchFamily="18" charset="0"/>
                <a:cs typeface="Calibri" panose="020F0502020204030204" pitchFamily="34" charset="0"/>
              </a:rPr>
              <a:t>nên</a:t>
            </a:r>
            <a:r>
              <a:rPr lang="en-US" altLang="en-US" sz="2800" dirty="0">
                <a:latin typeface="Times New Roman" panose="02020603050405020304" pitchFamily="18" charset="0"/>
                <a:cs typeface="Calibri" panose="020F0502020204030204" pitchFamily="34" charset="0"/>
              </a:rPr>
              <a:t> </a:t>
            </a:r>
            <a:r>
              <a:rPr lang="en-US" altLang="en-US" sz="2800" dirty="0" err="1">
                <a:latin typeface="Times New Roman" panose="02020603050405020304" pitchFamily="18" charset="0"/>
                <a:cs typeface="Calibri" panose="020F0502020204030204" pitchFamily="34" charset="0"/>
              </a:rPr>
              <a:t>dùng</a:t>
            </a:r>
            <a:r>
              <a:rPr lang="en-US" altLang="en-US" sz="2800" dirty="0">
                <a:latin typeface="Times New Roman" panose="02020603050405020304" pitchFamily="18" charset="0"/>
                <a:cs typeface="Calibri" panose="020F0502020204030204" pitchFamily="34" charset="0"/>
              </a:rPr>
              <a:t> </a:t>
            </a:r>
            <a:r>
              <a:rPr lang="en-US" altLang="en-US" sz="2800" dirty="0" err="1">
                <a:latin typeface="Times New Roman" panose="02020603050405020304" pitchFamily="18" charset="0"/>
                <a:cs typeface="Calibri" panose="020F0502020204030204" pitchFamily="34" charset="0"/>
              </a:rPr>
              <a:t>mạng</a:t>
            </a:r>
            <a:r>
              <a:rPr lang="en-US" altLang="en-US" sz="2800" dirty="0">
                <a:latin typeface="Times New Roman" panose="02020603050405020304" pitchFamily="18" charset="0"/>
                <a:cs typeface="Calibri" panose="020F0502020204030204" pitchFamily="34" charset="0"/>
              </a:rPr>
              <a:t> </a:t>
            </a:r>
            <a:r>
              <a:rPr lang="en-US" altLang="en-US" sz="2800" dirty="0" err="1">
                <a:latin typeface="Times New Roman" panose="02020603050405020304" pitchFamily="18" charset="0"/>
                <a:cs typeface="Calibri" panose="020F0502020204030204" pitchFamily="34" charset="0"/>
              </a:rPr>
              <a:t>xã</a:t>
            </a:r>
            <a:r>
              <a:rPr lang="en-US" altLang="en-US" sz="2800" dirty="0">
                <a:latin typeface="Times New Roman" panose="02020603050405020304" pitchFamily="18" charset="0"/>
                <a:cs typeface="Calibri" panose="020F0502020204030204" pitchFamily="34" charset="0"/>
              </a:rPr>
              <a:t> </a:t>
            </a:r>
            <a:r>
              <a:rPr lang="en-US" altLang="en-US" sz="2800" dirty="0" err="1">
                <a:latin typeface="Times New Roman" panose="02020603050405020304" pitchFamily="18" charset="0"/>
                <a:cs typeface="Calibri" panose="020F0502020204030204" pitchFamily="34" charset="0"/>
              </a:rPr>
              <a:t>hội</a:t>
            </a:r>
            <a:r>
              <a:rPr lang="en-US" altLang="en-US" sz="2800" dirty="0">
                <a:latin typeface="Times New Roman" panose="02020603050405020304" pitchFamily="18" charset="0"/>
                <a:cs typeface="Calibri" panose="020F0502020204030204" pitchFamily="34" charset="0"/>
              </a:rPr>
              <a:t> </a:t>
            </a:r>
            <a:r>
              <a:rPr lang="en-US" altLang="en-US" sz="2800" dirty="0" err="1">
                <a:latin typeface="Times New Roman" panose="02020603050405020304" pitchFamily="18" charset="0"/>
                <a:cs typeface="Calibri" panose="020F0502020204030204" pitchFamily="34" charset="0"/>
              </a:rPr>
              <a:t>cho</a:t>
            </a:r>
            <a:r>
              <a:rPr lang="en-US" altLang="en-US" sz="2800" dirty="0">
                <a:latin typeface="Times New Roman" panose="02020603050405020304" pitchFamily="18" charset="0"/>
                <a:cs typeface="Calibri" panose="020F0502020204030204" pitchFamily="34" charset="0"/>
              </a:rPr>
              <a:t> </a:t>
            </a:r>
            <a:r>
              <a:rPr lang="en-US" altLang="en-US" sz="2800" dirty="0" err="1">
                <a:latin typeface="Times New Roman" panose="02020603050405020304" pitchFamily="18" charset="0"/>
                <a:cs typeface="Calibri" panose="020F0502020204030204" pitchFamily="34" charset="0"/>
              </a:rPr>
              <a:t>mục</a:t>
            </a:r>
            <a:r>
              <a:rPr lang="en-US" altLang="en-US" sz="2800" dirty="0">
                <a:latin typeface="Times New Roman" panose="02020603050405020304" pitchFamily="18" charset="0"/>
                <a:cs typeface="Calibri" panose="020F0502020204030204" pitchFamily="34" charset="0"/>
              </a:rPr>
              <a:t> </a:t>
            </a:r>
            <a:r>
              <a:rPr lang="en-US" altLang="en-US" sz="2800" dirty="0" err="1">
                <a:latin typeface="Times New Roman" panose="02020603050405020304" pitchFamily="18" charset="0"/>
                <a:cs typeface="Calibri" panose="020F0502020204030204" pitchFamily="34" charset="0"/>
              </a:rPr>
              <a:t>đích</a:t>
            </a:r>
            <a:r>
              <a:rPr lang="en-US" altLang="en-US" sz="2800" dirty="0">
                <a:latin typeface="Times New Roman" panose="02020603050405020304" pitchFamily="18" charset="0"/>
                <a:cs typeface="Calibri" panose="020F0502020204030204" pitchFamily="34" charset="0"/>
              </a:rPr>
              <a:t> </a:t>
            </a:r>
            <a:r>
              <a:rPr lang="en-US" altLang="en-US" sz="2800" dirty="0" err="1">
                <a:latin typeface="Times New Roman" panose="02020603050405020304" pitchFamily="18" charset="0"/>
                <a:cs typeface="Calibri" panose="020F0502020204030204" pitchFamily="34" charset="0"/>
              </a:rPr>
              <a:t>nào</a:t>
            </a:r>
            <a:r>
              <a:rPr lang="en-US" altLang="en-US" sz="2800" dirty="0">
                <a:latin typeface="Times New Roman" panose="02020603050405020304" pitchFamily="18" charset="0"/>
                <a:cs typeface="Calibri" panose="020F0502020204030204" pitchFamily="34" charset="0"/>
              </a:rPr>
              <a:t> </a:t>
            </a:r>
            <a:r>
              <a:rPr lang="en-US" altLang="en-US" sz="2800" dirty="0" err="1">
                <a:latin typeface="Times New Roman" panose="02020603050405020304" pitchFamily="18" charset="0"/>
                <a:cs typeface="Calibri" panose="020F0502020204030204" pitchFamily="34" charset="0"/>
              </a:rPr>
              <a:t>sau</a:t>
            </a:r>
            <a:r>
              <a:rPr lang="en-US" altLang="en-US" sz="2800" dirty="0">
                <a:latin typeface="Times New Roman" panose="02020603050405020304" pitchFamily="18" charset="0"/>
                <a:cs typeface="Calibri" panose="020F0502020204030204" pitchFamily="34" charset="0"/>
              </a:rPr>
              <a:t> </a:t>
            </a:r>
            <a:r>
              <a:rPr lang="en-US" altLang="en-US" sz="2800" dirty="0" err="1">
                <a:latin typeface="Times New Roman" panose="02020603050405020304" pitchFamily="18" charset="0"/>
                <a:cs typeface="Calibri" panose="020F0502020204030204" pitchFamily="34" charset="0"/>
              </a:rPr>
              <a:t>đây</a:t>
            </a:r>
            <a:r>
              <a:rPr lang="en-US" altLang="en-US" sz="2800" dirty="0">
                <a:latin typeface="Times New Roman" panose="02020603050405020304" pitchFamily="18" charset="0"/>
                <a:cs typeface="Calibri" panose="020F0502020204030204" pitchFamily="34" charset="0"/>
              </a:rPr>
              <a:t>?</a:t>
            </a:r>
            <a:endParaRPr lang="en-US" sz="2800" dirty="0"/>
          </a:p>
        </p:txBody>
      </p:sp>
      <p:sp>
        <p:nvSpPr>
          <p:cNvPr id="9" name="TextBox 8">
            <a:extLst>
              <a:ext uri="{FF2B5EF4-FFF2-40B4-BE49-F238E27FC236}">
                <a16:creationId xmlns:a16="http://schemas.microsoft.com/office/drawing/2014/main" id="{533DDD4E-FEEB-0D8B-FD2B-59D859D33B48}"/>
              </a:ext>
            </a:extLst>
          </p:cNvPr>
          <p:cNvSpPr txBox="1"/>
          <p:nvPr/>
        </p:nvSpPr>
        <p:spPr>
          <a:xfrm>
            <a:off x="541000" y="1769170"/>
            <a:ext cx="8606040" cy="523220"/>
          </a:xfrm>
          <a:prstGeom prst="rect">
            <a:avLst/>
          </a:prstGeom>
          <a:noFill/>
        </p:spPr>
        <p:txBody>
          <a:bodyPr wrap="square">
            <a:spAutoFit/>
          </a:bodyPr>
          <a:lstStyle/>
          <a:p>
            <a:r>
              <a:rPr lang="en-US" altLang="en-US" sz="2800" b="1" dirty="0">
                <a:latin typeface="Times New Roman" panose="02020603050405020304" pitchFamily="18" charset="0"/>
                <a:cs typeface="Calibri" panose="020F0502020204030204" pitchFamily="34" charset="0"/>
              </a:rPr>
              <a:t>A. </a:t>
            </a:r>
            <a:r>
              <a:rPr lang="en-US" altLang="en-US" sz="2800" dirty="0">
                <a:latin typeface="Times New Roman" panose="02020603050405020304" pitchFamily="18" charset="0"/>
                <a:cs typeface="Calibri" panose="020F0502020204030204" pitchFamily="34" charset="0"/>
              </a:rPr>
              <a:t>Giao </a:t>
            </a:r>
            <a:r>
              <a:rPr lang="en-US" altLang="en-US" sz="2800" dirty="0" err="1">
                <a:latin typeface="Times New Roman" panose="02020603050405020304" pitchFamily="18" charset="0"/>
                <a:cs typeface="Calibri" panose="020F0502020204030204" pitchFamily="34" charset="0"/>
              </a:rPr>
              <a:t>lưu</a:t>
            </a:r>
            <a:r>
              <a:rPr lang="en-US" altLang="en-US" sz="2800" dirty="0">
                <a:latin typeface="Times New Roman" panose="02020603050405020304" pitchFamily="18" charset="0"/>
                <a:cs typeface="Calibri" panose="020F0502020204030204" pitchFamily="34" charset="0"/>
              </a:rPr>
              <a:t> </a:t>
            </a:r>
            <a:r>
              <a:rPr lang="en-US" altLang="en-US" sz="2800" dirty="0" err="1">
                <a:latin typeface="Times New Roman" panose="02020603050405020304" pitchFamily="18" charset="0"/>
                <a:cs typeface="Calibri" panose="020F0502020204030204" pitchFamily="34" charset="0"/>
              </a:rPr>
              <a:t>với</a:t>
            </a:r>
            <a:r>
              <a:rPr lang="en-US" altLang="en-US" sz="2800" dirty="0">
                <a:latin typeface="Times New Roman" panose="02020603050405020304" pitchFamily="18" charset="0"/>
                <a:cs typeface="Calibri" panose="020F0502020204030204" pitchFamily="34" charset="0"/>
              </a:rPr>
              <a:t> </a:t>
            </a:r>
            <a:r>
              <a:rPr lang="en-US" altLang="en-US" sz="2800" dirty="0" err="1">
                <a:latin typeface="Times New Roman" panose="02020603050405020304" pitchFamily="18" charset="0"/>
                <a:cs typeface="Calibri" panose="020F0502020204030204" pitchFamily="34" charset="0"/>
              </a:rPr>
              <a:t>bạn</a:t>
            </a:r>
            <a:r>
              <a:rPr lang="en-US" altLang="en-US" sz="2800" dirty="0">
                <a:latin typeface="Times New Roman" panose="02020603050405020304" pitchFamily="18" charset="0"/>
                <a:cs typeface="Calibri" panose="020F0502020204030204" pitchFamily="34" charset="0"/>
              </a:rPr>
              <a:t> </a:t>
            </a:r>
            <a:r>
              <a:rPr lang="en-US" altLang="en-US" sz="2800" dirty="0" err="1">
                <a:latin typeface="Times New Roman" panose="02020603050405020304" pitchFamily="18" charset="0"/>
                <a:cs typeface="Calibri" panose="020F0502020204030204" pitchFamily="34" charset="0"/>
              </a:rPr>
              <a:t>bè</a:t>
            </a:r>
            <a:r>
              <a:rPr lang="en-US" altLang="en-US" sz="2800" dirty="0">
                <a:latin typeface="Times New Roman" panose="02020603050405020304" pitchFamily="18" charset="0"/>
                <a:cs typeface="Calibri" panose="020F0502020204030204" pitchFamily="34" charset="0"/>
              </a:rPr>
              <a:t>.               </a:t>
            </a:r>
            <a:r>
              <a:rPr lang="en-US" altLang="en-US" sz="2800" b="1" dirty="0">
                <a:latin typeface="Times New Roman" panose="02020603050405020304" pitchFamily="18" charset="0"/>
                <a:cs typeface="Calibri" panose="020F0502020204030204" pitchFamily="34" charset="0"/>
              </a:rPr>
              <a:t>B. </a:t>
            </a:r>
            <a:r>
              <a:rPr lang="en-US" altLang="en-US" sz="2800" dirty="0" err="1">
                <a:latin typeface="Times New Roman" panose="02020603050405020304" pitchFamily="18" charset="0"/>
                <a:cs typeface="Calibri" panose="020F0502020204030204" pitchFamily="34" charset="0"/>
              </a:rPr>
              <a:t>Học</a:t>
            </a:r>
            <a:r>
              <a:rPr lang="en-US" altLang="en-US" sz="2800" dirty="0">
                <a:latin typeface="Times New Roman" panose="02020603050405020304" pitchFamily="18" charset="0"/>
                <a:cs typeface="Calibri" panose="020F0502020204030204" pitchFamily="34" charset="0"/>
              </a:rPr>
              <a:t> </a:t>
            </a:r>
            <a:r>
              <a:rPr lang="en-US" altLang="en-US" sz="2800" dirty="0" err="1">
                <a:latin typeface="Times New Roman" panose="02020603050405020304" pitchFamily="18" charset="0"/>
                <a:cs typeface="Calibri" panose="020F0502020204030204" pitchFamily="34" charset="0"/>
              </a:rPr>
              <a:t>hỏi</a:t>
            </a:r>
            <a:r>
              <a:rPr lang="en-US" altLang="en-US" sz="2800" dirty="0">
                <a:latin typeface="Times New Roman" panose="02020603050405020304" pitchFamily="18" charset="0"/>
                <a:cs typeface="Calibri" panose="020F0502020204030204" pitchFamily="34" charset="0"/>
              </a:rPr>
              <a:t> </a:t>
            </a:r>
            <a:r>
              <a:rPr lang="en-US" altLang="en-US" sz="2800" dirty="0" err="1">
                <a:latin typeface="Times New Roman" panose="02020603050405020304" pitchFamily="18" charset="0"/>
                <a:cs typeface="Calibri" panose="020F0502020204030204" pitchFamily="34" charset="0"/>
              </a:rPr>
              <a:t>kiến</a:t>
            </a:r>
            <a:r>
              <a:rPr lang="en-US" altLang="en-US" sz="2800" dirty="0">
                <a:latin typeface="Times New Roman" panose="02020603050405020304" pitchFamily="18" charset="0"/>
                <a:cs typeface="Calibri" panose="020F0502020204030204" pitchFamily="34" charset="0"/>
              </a:rPr>
              <a:t> </a:t>
            </a:r>
            <a:r>
              <a:rPr lang="en-US" altLang="en-US" sz="2800" dirty="0" err="1">
                <a:latin typeface="Times New Roman" panose="02020603050405020304" pitchFamily="18" charset="0"/>
                <a:cs typeface="Calibri" panose="020F0502020204030204" pitchFamily="34" charset="0"/>
              </a:rPr>
              <a:t>thức</a:t>
            </a:r>
            <a:r>
              <a:rPr lang="en-US" altLang="en-US" sz="2800" dirty="0">
                <a:latin typeface="Times New Roman" panose="02020603050405020304" pitchFamily="18" charset="0"/>
                <a:cs typeface="Calibri" panose="020F0502020204030204" pitchFamily="34" charset="0"/>
              </a:rPr>
              <a:t>.</a:t>
            </a:r>
            <a:endParaRPr lang="en-US" sz="2800" dirty="0"/>
          </a:p>
        </p:txBody>
      </p:sp>
      <p:sp>
        <p:nvSpPr>
          <p:cNvPr id="10" name="TextBox 9">
            <a:extLst>
              <a:ext uri="{FF2B5EF4-FFF2-40B4-BE49-F238E27FC236}">
                <a16:creationId xmlns:a16="http://schemas.microsoft.com/office/drawing/2014/main" id="{38041011-5ACD-CC0B-819E-88AA1A6AF6B1}"/>
              </a:ext>
            </a:extLst>
          </p:cNvPr>
          <p:cNvSpPr txBox="1"/>
          <p:nvPr/>
        </p:nvSpPr>
        <p:spPr>
          <a:xfrm>
            <a:off x="541000" y="2186345"/>
            <a:ext cx="8297310" cy="954107"/>
          </a:xfrm>
          <a:prstGeom prst="rect">
            <a:avLst/>
          </a:prstGeom>
          <a:noFill/>
        </p:spPr>
        <p:txBody>
          <a:bodyPr wrap="square">
            <a:spAutoFit/>
          </a:bodyPr>
          <a:lstStyle/>
          <a:p>
            <a:r>
              <a:rPr lang="en-US" altLang="en-US" sz="2800" b="1" dirty="0">
                <a:latin typeface="Times New Roman" panose="02020603050405020304" pitchFamily="18" charset="0"/>
                <a:cs typeface="Calibri" panose="020F0502020204030204" pitchFamily="34" charset="0"/>
              </a:rPr>
              <a:t>C. </a:t>
            </a:r>
            <a:r>
              <a:rPr lang="en-US" altLang="en-US" sz="2800" dirty="0" err="1">
                <a:latin typeface="Times New Roman" panose="02020603050405020304" pitchFamily="18" charset="0"/>
                <a:cs typeface="Calibri" panose="020F0502020204030204" pitchFamily="34" charset="0"/>
              </a:rPr>
              <a:t>Bình</a:t>
            </a:r>
            <a:r>
              <a:rPr lang="en-US" altLang="en-US" sz="2800" dirty="0">
                <a:latin typeface="Times New Roman" panose="02020603050405020304" pitchFamily="18" charset="0"/>
                <a:cs typeface="Calibri" panose="020F0502020204030204" pitchFamily="34" charset="0"/>
              </a:rPr>
              <a:t> </a:t>
            </a:r>
            <a:r>
              <a:rPr lang="en-US" altLang="en-US" sz="2800" dirty="0" err="1">
                <a:latin typeface="Times New Roman" panose="02020603050405020304" pitchFamily="18" charset="0"/>
                <a:cs typeface="Calibri" panose="020F0502020204030204" pitchFamily="34" charset="0"/>
              </a:rPr>
              <a:t>luận</a:t>
            </a:r>
            <a:r>
              <a:rPr lang="en-US" altLang="en-US" sz="2800" dirty="0">
                <a:latin typeface="Times New Roman" panose="02020603050405020304" pitchFamily="18" charset="0"/>
                <a:cs typeface="Calibri" panose="020F0502020204030204" pitchFamily="34" charset="0"/>
              </a:rPr>
              <a:t> </a:t>
            </a:r>
            <a:r>
              <a:rPr lang="en-US" altLang="en-US" sz="2800" dirty="0" err="1">
                <a:latin typeface="Times New Roman" panose="02020603050405020304" pitchFamily="18" charset="0"/>
                <a:cs typeface="Calibri" panose="020F0502020204030204" pitchFamily="34" charset="0"/>
              </a:rPr>
              <a:t>xấu</a:t>
            </a:r>
            <a:r>
              <a:rPr lang="en-US" altLang="en-US" sz="2800" dirty="0">
                <a:latin typeface="Times New Roman" panose="02020603050405020304" pitchFamily="18" charset="0"/>
                <a:cs typeface="Calibri" panose="020F0502020204030204" pitchFamily="34" charset="0"/>
              </a:rPr>
              <a:t> </a:t>
            </a:r>
            <a:r>
              <a:rPr lang="en-US" altLang="en-US" sz="2800" dirty="0" err="1">
                <a:latin typeface="Times New Roman" panose="02020603050405020304" pitchFamily="18" charset="0"/>
                <a:cs typeface="Calibri" panose="020F0502020204030204" pitchFamily="34" charset="0"/>
              </a:rPr>
              <a:t>về</a:t>
            </a:r>
            <a:r>
              <a:rPr lang="en-US" altLang="en-US" sz="2800" dirty="0">
                <a:latin typeface="Times New Roman" panose="02020603050405020304" pitchFamily="18" charset="0"/>
                <a:cs typeface="Calibri" panose="020F0502020204030204" pitchFamily="34" charset="0"/>
              </a:rPr>
              <a:t> </a:t>
            </a:r>
            <a:r>
              <a:rPr lang="en-US" altLang="en-US" sz="2800" dirty="0" err="1">
                <a:latin typeface="Times New Roman" panose="02020603050405020304" pitchFamily="18" charset="0"/>
                <a:cs typeface="Calibri" panose="020F0502020204030204" pitchFamily="34" charset="0"/>
              </a:rPr>
              <a:t>người</a:t>
            </a:r>
            <a:r>
              <a:rPr lang="en-US" altLang="en-US" sz="2800" dirty="0">
                <a:latin typeface="Times New Roman" panose="02020603050405020304" pitchFamily="18" charset="0"/>
                <a:cs typeface="Calibri" panose="020F0502020204030204" pitchFamily="34" charset="0"/>
              </a:rPr>
              <a:t> </a:t>
            </a:r>
            <a:r>
              <a:rPr lang="en-US" altLang="en-US" sz="2800" dirty="0" err="1">
                <a:latin typeface="Times New Roman" panose="02020603050405020304" pitchFamily="18" charset="0"/>
                <a:cs typeface="Calibri" panose="020F0502020204030204" pitchFamily="34" charset="0"/>
              </a:rPr>
              <a:t>khác</a:t>
            </a:r>
            <a:r>
              <a:rPr lang="en-US" altLang="en-US" sz="2800" dirty="0">
                <a:latin typeface="Times New Roman" panose="02020603050405020304" pitchFamily="18" charset="0"/>
                <a:cs typeface="Calibri" panose="020F0502020204030204" pitchFamily="34" charset="0"/>
              </a:rPr>
              <a:t>.    </a:t>
            </a:r>
          </a:p>
          <a:p>
            <a:r>
              <a:rPr lang="en-US" altLang="en-US" sz="2800" b="1" dirty="0">
                <a:latin typeface="Times New Roman" panose="02020603050405020304" pitchFamily="18" charset="0"/>
                <a:cs typeface="Calibri" panose="020F0502020204030204" pitchFamily="34" charset="0"/>
              </a:rPr>
              <a:t>D. </a:t>
            </a:r>
            <a:r>
              <a:rPr lang="en-US" altLang="en-US" sz="2800" dirty="0">
                <a:latin typeface="Times New Roman" panose="02020603050405020304" pitchFamily="18" charset="0"/>
                <a:cs typeface="Calibri" panose="020F0502020204030204" pitchFamily="34" charset="0"/>
              </a:rPr>
              <a:t>Chia </a:t>
            </a:r>
            <a:r>
              <a:rPr lang="en-US" altLang="en-US" sz="2800" dirty="0" err="1">
                <a:latin typeface="Times New Roman" panose="02020603050405020304" pitchFamily="18" charset="0"/>
                <a:cs typeface="Calibri" panose="020F0502020204030204" pitchFamily="34" charset="0"/>
              </a:rPr>
              <a:t>sẻ</a:t>
            </a:r>
            <a:r>
              <a:rPr lang="en-US" altLang="en-US" sz="2800" dirty="0">
                <a:latin typeface="Times New Roman" panose="02020603050405020304" pitchFamily="18" charset="0"/>
                <a:cs typeface="Calibri" panose="020F0502020204030204" pitchFamily="34" charset="0"/>
              </a:rPr>
              <a:t> </a:t>
            </a:r>
            <a:r>
              <a:rPr lang="en-US" altLang="en-US" sz="2800" dirty="0" err="1">
                <a:latin typeface="Times New Roman" panose="02020603050405020304" pitchFamily="18" charset="0"/>
                <a:cs typeface="Calibri" panose="020F0502020204030204" pitchFamily="34" charset="0"/>
              </a:rPr>
              <a:t>các</a:t>
            </a:r>
            <a:r>
              <a:rPr lang="en-US" altLang="en-US" sz="2800" dirty="0">
                <a:latin typeface="Times New Roman" panose="02020603050405020304" pitchFamily="18" charset="0"/>
                <a:cs typeface="Calibri" panose="020F0502020204030204" pitchFamily="34" charset="0"/>
              </a:rPr>
              <a:t> </a:t>
            </a:r>
            <a:r>
              <a:rPr lang="en-US" altLang="en-US" sz="2800" dirty="0" err="1">
                <a:latin typeface="Times New Roman" panose="02020603050405020304" pitchFamily="18" charset="0"/>
                <a:cs typeface="Calibri" panose="020F0502020204030204" pitchFamily="34" charset="0"/>
              </a:rPr>
              <a:t>hình</a:t>
            </a:r>
            <a:r>
              <a:rPr lang="en-US" altLang="en-US" sz="2800" dirty="0">
                <a:latin typeface="Times New Roman" panose="02020603050405020304" pitchFamily="18" charset="0"/>
                <a:cs typeface="Calibri" panose="020F0502020204030204" pitchFamily="34" charset="0"/>
              </a:rPr>
              <a:t> </a:t>
            </a:r>
            <a:r>
              <a:rPr lang="en-US" altLang="en-US" sz="2800" dirty="0" err="1">
                <a:latin typeface="Times New Roman" panose="02020603050405020304" pitchFamily="18" charset="0"/>
                <a:cs typeface="Calibri" panose="020F0502020204030204" pitchFamily="34" charset="0"/>
              </a:rPr>
              <a:t>ảnh</a:t>
            </a:r>
            <a:r>
              <a:rPr lang="en-US" altLang="en-US" sz="2800" dirty="0">
                <a:latin typeface="Times New Roman" panose="02020603050405020304" pitchFamily="18" charset="0"/>
                <a:cs typeface="Calibri" panose="020F0502020204030204" pitchFamily="34" charset="0"/>
              </a:rPr>
              <a:t> </a:t>
            </a:r>
            <a:r>
              <a:rPr lang="en-US" altLang="en-US" sz="2800" dirty="0" err="1">
                <a:latin typeface="Times New Roman" panose="02020603050405020304" pitchFamily="18" charset="0"/>
                <a:cs typeface="Calibri" panose="020F0502020204030204" pitchFamily="34" charset="0"/>
              </a:rPr>
              <a:t>phù</a:t>
            </a:r>
            <a:r>
              <a:rPr lang="en-US" altLang="en-US" sz="2800" dirty="0">
                <a:latin typeface="Times New Roman" panose="02020603050405020304" pitchFamily="18" charset="0"/>
                <a:cs typeface="Calibri" panose="020F0502020204030204" pitchFamily="34" charset="0"/>
              </a:rPr>
              <a:t> </a:t>
            </a:r>
            <a:r>
              <a:rPr lang="en-US" altLang="en-US" sz="2800" dirty="0" err="1">
                <a:latin typeface="Times New Roman" panose="02020603050405020304" pitchFamily="18" charset="0"/>
                <a:cs typeface="Calibri" panose="020F0502020204030204" pitchFamily="34" charset="0"/>
              </a:rPr>
              <a:t>hợp</a:t>
            </a:r>
            <a:r>
              <a:rPr lang="en-US" altLang="en-US" sz="2800" dirty="0">
                <a:latin typeface="Times New Roman" panose="02020603050405020304" pitchFamily="18" charset="0"/>
                <a:cs typeface="Calibri" panose="020F0502020204030204" pitchFamily="34" charset="0"/>
              </a:rPr>
              <a:t> </a:t>
            </a:r>
            <a:r>
              <a:rPr lang="en-US" altLang="en-US" sz="2800" dirty="0" err="1">
                <a:latin typeface="Times New Roman" panose="02020603050405020304" pitchFamily="18" charset="0"/>
                <a:cs typeface="Calibri" panose="020F0502020204030204" pitchFamily="34" charset="0"/>
              </a:rPr>
              <a:t>với</a:t>
            </a:r>
            <a:r>
              <a:rPr lang="en-US" altLang="en-US" sz="2800" dirty="0">
                <a:latin typeface="Times New Roman" panose="02020603050405020304" pitchFamily="18" charset="0"/>
                <a:cs typeface="Calibri" panose="020F0502020204030204" pitchFamily="34" charset="0"/>
              </a:rPr>
              <a:t> </a:t>
            </a:r>
            <a:r>
              <a:rPr lang="en-US" altLang="en-US" sz="2800" dirty="0" err="1">
                <a:latin typeface="Times New Roman" panose="02020603050405020304" pitchFamily="18" charset="0"/>
                <a:cs typeface="Calibri" panose="020F0502020204030204" pitchFamily="34" charset="0"/>
              </a:rPr>
              <a:t>mình</a:t>
            </a:r>
            <a:r>
              <a:rPr lang="en-US" altLang="en-US" sz="2800" dirty="0">
                <a:latin typeface="Times New Roman" panose="02020603050405020304" pitchFamily="18" charset="0"/>
                <a:cs typeface="Calibri" panose="020F0502020204030204" pitchFamily="34" charset="0"/>
              </a:rPr>
              <a:t>.</a:t>
            </a:r>
            <a:endParaRPr lang="en-US" sz="2800" dirty="0"/>
          </a:p>
        </p:txBody>
      </p:sp>
      <p:sp>
        <p:nvSpPr>
          <p:cNvPr id="11" name="TextBox 10">
            <a:extLst>
              <a:ext uri="{FF2B5EF4-FFF2-40B4-BE49-F238E27FC236}">
                <a16:creationId xmlns:a16="http://schemas.microsoft.com/office/drawing/2014/main" id="{BAE1D605-E1A8-5AF3-7D22-2D1AD8F832C9}"/>
              </a:ext>
            </a:extLst>
          </p:cNvPr>
          <p:cNvSpPr txBox="1"/>
          <p:nvPr/>
        </p:nvSpPr>
        <p:spPr>
          <a:xfrm>
            <a:off x="0" y="3049875"/>
            <a:ext cx="9058443" cy="1384995"/>
          </a:xfrm>
          <a:prstGeom prst="rect">
            <a:avLst/>
          </a:prstGeom>
          <a:noFill/>
        </p:spPr>
        <p:txBody>
          <a:bodyPr wrap="square">
            <a:spAutoFit/>
          </a:bodyPr>
          <a:lstStyle/>
          <a:p>
            <a:r>
              <a:rPr lang="en-US" altLang="en-US" sz="2800" b="1" dirty="0">
                <a:latin typeface="Times New Roman" panose="02020603050405020304" pitchFamily="18" charset="0"/>
                <a:cs typeface="Calibri" panose="020F0502020204030204" pitchFamily="34" charset="0"/>
              </a:rPr>
              <a:t>2. </a:t>
            </a:r>
            <a:r>
              <a:rPr lang="en-US" altLang="en-US" sz="2800" dirty="0">
                <a:latin typeface="Times New Roman" panose="02020603050405020304" pitchFamily="18" charset="0"/>
                <a:cs typeface="Calibri" panose="020F0502020204030204" pitchFamily="34" charset="0"/>
              </a:rPr>
              <a:t>“</a:t>
            </a:r>
            <a:r>
              <a:rPr lang="en-US" altLang="en-US" sz="2800" i="1" dirty="0" err="1">
                <a:latin typeface="Times New Roman" panose="02020603050405020304" pitchFamily="18" charset="0"/>
                <a:cs typeface="Calibri" panose="020F0502020204030204" pitchFamily="34" charset="0"/>
              </a:rPr>
              <a:t>Đưa</a:t>
            </a:r>
            <a:r>
              <a:rPr lang="en-US" altLang="en-US" sz="2800" i="1" dirty="0">
                <a:latin typeface="Times New Roman" panose="02020603050405020304" pitchFamily="18" charset="0"/>
                <a:cs typeface="Calibri" panose="020F0502020204030204" pitchFamily="34" charset="0"/>
              </a:rPr>
              <a:t> </a:t>
            </a:r>
            <a:r>
              <a:rPr lang="en-US" altLang="en-US" sz="2800" i="1" dirty="0" err="1">
                <a:latin typeface="Times New Roman" panose="02020603050405020304" pitchFamily="18" charset="0"/>
                <a:cs typeface="Calibri" panose="020F0502020204030204" pitchFamily="34" charset="0"/>
              </a:rPr>
              <a:t>thông</a:t>
            </a:r>
            <a:r>
              <a:rPr lang="en-US" altLang="en-US" sz="2800" i="1" dirty="0">
                <a:latin typeface="Times New Roman" panose="02020603050405020304" pitchFamily="18" charset="0"/>
                <a:cs typeface="Calibri" panose="020F0502020204030204" pitchFamily="34" charset="0"/>
              </a:rPr>
              <a:t> tin </a:t>
            </a:r>
            <a:r>
              <a:rPr lang="en-US" altLang="en-US" sz="2800" i="1" dirty="0" err="1">
                <a:latin typeface="Times New Roman" panose="02020603050405020304" pitchFamily="18" charset="0"/>
                <a:cs typeface="Calibri" panose="020F0502020204030204" pitchFamily="34" charset="0"/>
              </a:rPr>
              <a:t>sai</a:t>
            </a:r>
            <a:r>
              <a:rPr lang="en-US" altLang="en-US" sz="2800" i="1" dirty="0">
                <a:latin typeface="Times New Roman" panose="02020603050405020304" pitchFamily="18" charset="0"/>
                <a:cs typeface="Calibri" panose="020F0502020204030204" pitchFamily="34" charset="0"/>
              </a:rPr>
              <a:t> </a:t>
            </a:r>
            <a:r>
              <a:rPr lang="en-US" altLang="en-US" sz="2800" i="1" dirty="0" err="1">
                <a:latin typeface="Times New Roman" panose="02020603050405020304" pitchFamily="18" charset="0"/>
                <a:cs typeface="Calibri" panose="020F0502020204030204" pitchFamily="34" charset="0"/>
              </a:rPr>
              <a:t>sự</a:t>
            </a:r>
            <a:r>
              <a:rPr lang="en-US" altLang="en-US" sz="2800" i="1" dirty="0">
                <a:latin typeface="Times New Roman" panose="02020603050405020304" pitchFamily="18" charset="0"/>
                <a:cs typeface="Calibri" panose="020F0502020204030204" pitchFamily="34" charset="0"/>
              </a:rPr>
              <a:t> </a:t>
            </a:r>
            <a:r>
              <a:rPr lang="en-US" altLang="en-US" sz="2800" i="1" dirty="0" err="1">
                <a:latin typeface="Times New Roman" panose="02020603050405020304" pitchFamily="18" charset="0"/>
                <a:cs typeface="Calibri" panose="020F0502020204030204" pitchFamily="34" charset="0"/>
              </a:rPr>
              <a:t>thật</a:t>
            </a:r>
            <a:r>
              <a:rPr lang="en-US" altLang="en-US" sz="2800" i="1" dirty="0">
                <a:latin typeface="Times New Roman" panose="02020603050405020304" pitchFamily="18" charset="0"/>
                <a:cs typeface="Calibri" panose="020F0502020204030204" pitchFamily="34" charset="0"/>
              </a:rPr>
              <a:t> </a:t>
            </a:r>
            <a:r>
              <a:rPr lang="en-US" altLang="en-US" sz="2800" i="1" dirty="0" err="1">
                <a:latin typeface="Times New Roman" panose="02020603050405020304" pitchFamily="18" charset="0"/>
                <a:cs typeface="Calibri" panose="020F0502020204030204" pitchFamily="34" charset="0"/>
              </a:rPr>
              <a:t>lên</a:t>
            </a:r>
            <a:r>
              <a:rPr lang="en-US" altLang="en-US" sz="2800" i="1" dirty="0">
                <a:latin typeface="Times New Roman" panose="02020603050405020304" pitchFamily="18" charset="0"/>
                <a:cs typeface="Calibri" panose="020F0502020204030204" pitchFamily="34" charset="0"/>
              </a:rPr>
              <a:t> </a:t>
            </a:r>
            <a:r>
              <a:rPr lang="en-US" altLang="en-US" sz="2800" i="1" dirty="0" err="1">
                <a:latin typeface="Times New Roman" panose="02020603050405020304" pitchFamily="18" charset="0"/>
                <a:cs typeface="Calibri" panose="020F0502020204030204" pitchFamily="34" charset="0"/>
              </a:rPr>
              <a:t>mạng</a:t>
            </a:r>
            <a:r>
              <a:rPr lang="en-US" altLang="en-US" sz="2800" i="1" dirty="0">
                <a:latin typeface="Times New Roman" panose="02020603050405020304" pitchFamily="18" charset="0"/>
                <a:cs typeface="Calibri" panose="020F0502020204030204" pitchFamily="34" charset="0"/>
              </a:rPr>
              <a:t>. </a:t>
            </a:r>
            <a:r>
              <a:rPr lang="en-US" altLang="en-US" sz="2800" i="1" dirty="0" err="1">
                <a:latin typeface="Times New Roman" panose="02020603050405020304" pitchFamily="18" charset="0"/>
                <a:cs typeface="Calibri" panose="020F0502020204030204" pitchFamily="34" charset="0"/>
              </a:rPr>
              <a:t>Sử</a:t>
            </a:r>
            <a:r>
              <a:rPr lang="en-US" altLang="en-US" sz="2800" i="1" dirty="0">
                <a:latin typeface="Times New Roman" panose="02020603050405020304" pitchFamily="18" charset="0"/>
                <a:cs typeface="Calibri" panose="020F0502020204030204" pitchFamily="34" charset="0"/>
              </a:rPr>
              <a:t> </a:t>
            </a:r>
            <a:r>
              <a:rPr lang="en-US" altLang="en-US" sz="2800" i="1" dirty="0" err="1">
                <a:latin typeface="Times New Roman" panose="02020603050405020304" pitchFamily="18" charset="0"/>
                <a:cs typeface="Calibri" panose="020F0502020204030204" pitchFamily="34" charset="0"/>
              </a:rPr>
              <a:t>dụng</a:t>
            </a:r>
            <a:r>
              <a:rPr lang="en-US" altLang="en-US" sz="2800" i="1" dirty="0">
                <a:latin typeface="Times New Roman" panose="02020603050405020304" pitchFamily="18" charset="0"/>
                <a:cs typeface="Calibri" panose="020F0502020204030204" pitchFamily="34" charset="0"/>
              </a:rPr>
              <a:t> </a:t>
            </a:r>
            <a:r>
              <a:rPr lang="en-US" altLang="en-US" sz="2800" i="1" dirty="0" err="1">
                <a:latin typeface="Times New Roman" panose="02020603050405020304" pitchFamily="18" charset="0"/>
                <a:cs typeface="Calibri" panose="020F0502020204030204" pitchFamily="34" charset="0"/>
              </a:rPr>
              <a:t>thông</a:t>
            </a:r>
            <a:r>
              <a:rPr lang="en-US" altLang="en-US" sz="2800" i="1" dirty="0">
                <a:latin typeface="Times New Roman" panose="02020603050405020304" pitchFamily="18" charset="0"/>
                <a:cs typeface="Calibri" panose="020F0502020204030204" pitchFamily="34" charset="0"/>
              </a:rPr>
              <a:t> tin </a:t>
            </a:r>
            <a:r>
              <a:rPr lang="en-US" altLang="en-US" sz="2800" i="1" dirty="0" err="1">
                <a:latin typeface="Times New Roman" panose="02020603050405020304" pitchFamily="18" charset="0"/>
                <a:cs typeface="Calibri" panose="020F0502020204030204" pitchFamily="34" charset="0"/>
              </a:rPr>
              <a:t>vào</a:t>
            </a:r>
            <a:r>
              <a:rPr lang="en-US" altLang="en-US" sz="2800" i="1" dirty="0">
                <a:latin typeface="Times New Roman" panose="02020603050405020304" pitchFamily="18" charset="0"/>
                <a:cs typeface="Calibri" panose="020F0502020204030204" pitchFamily="34" charset="0"/>
              </a:rPr>
              <a:t> </a:t>
            </a:r>
            <a:r>
              <a:rPr lang="en-US" altLang="en-US" sz="2800" i="1" dirty="0" err="1">
                <a:latin typeface="Times New Roman" panose="02020603050405020304" pitchFamily="18" charset="0"/>
                <a:cs typeface="Calibri" panose="020F0502020204030204" pitchFamily="34" charset="0"/>
              </a:rPr>
              <a:t>mục</a:t>
            </a:r>
            <a:r>
              <a:rPr lang="en-US" altLang="en-US" sz="2800" i="1" dirty="0">
                <a:latin typeface="Times New Roman" panose="02020603050405020304" pitchFamily="18" charset="0"/>
                <a:cs typeface="Calibri" panose="020F0502020204030204" pitchFamily="34" charset="0"/>
              </a:rPr>
              <a:t> </a:t>
            </a:r>
            <a:r>
              <a:rPr lang="en-US" altLang="en-US" sz="2800" i="1" dirty="0" err="1">
                <a:latin typeface="Times New Roman" panose="02020603050405020304" pitchFamily="18" charset="0"/>
                <a:cs typeface="Calibri" panose="020F0502020204030204" pitchFamily="34" charset="0"/>
              </a:rPr>
              <a:t>đích</a:t>
            </a:r>
            <a:r>
              <a:rPr lang="en-US" altLang="en-US" sz="2800" i="1" dirty="0">
                <a:latin typeface="Times New Roman" panose="02020603050405020304" pitchFamily="18" charset="0"/>
                <a:cs typeface="Calibri" panose="020F0502020204030204" pitchFamily="34" charset="0"/>
              </a:rPr>
              <a:t> </a:t>
            </a:r>
            <a:r>
              <a:rPr lang="en-US" altLang="en-US" sz="2800" i="1" dirty="0" err="1">
                <a:latin typeface="Times New Roman" panose="02020603050405020304" pitchFamily="18" charset="0"/>
                <a:cs typeface="Calibri" panose="020F0502020204030204" pitchFamily="34" charset="0"/>
              </a:rPr>
              <a:t>sai</a:t>
            </a:r>
            <a:r>
              <a:rPr lang="en-US" altLang="en-US" sz="2800" i="1" dirty="0">
                <a:latin typeface="Times New Roman" panose="02020603050405020304" pitchFamily="18" charset="0"/>
                <a:cs typeface="Calibri" panose="020F0502020204030204" pitchFamily="34" charset="0"/>
              </a:rPr>
              <a:t> </a:t>
            </a:r>
            <a:r>
              <a:rPr lang="en-US" altLang="en-US" sz="2800" i="1" dirty="0" err="1">
                <a:latin typeface="Times New Roman" panose="02020603050405020304" pitchFamily="18" charset="0"/>
                <a:cs typeface="Calibri" panose="020F0502020204030204" pitchFamily="34" charset="0"/>
              </a:rPr>
              <a:t>trái</a:t>
            </a:r>
            <a:r>
              <a:rPr lang="en-US" altLang="en-US" sz="2800" i="1" dirty="0">
                <a:latin typeface="Times New Roman" panose="02020603050405020304" pitchFamily="18" charset="0"/>
                <a:cs typeface="Calibri" panose="020F0502020204030204" pitchFamily="34" charset="0"/>
              </a:rPr>
              <a:t> </a:t>
            </a:r>
            <a:r>
              <a:rPr lang="en-US" altLang="en-US" sz="2800" i="1" dirty="0" err="1">
                <a:latin typeface="Times New Roman" panose="02020603050405020304" pitchFamily="18" charset="0"/>
                <a:cs typeface="Calibri" panose="020F0502020204030204" pitchFamily="34" charset="0"/>
              </a:rPr>
              <a:t>là</a:t>
            </a:r>
            <a:r>
              <a:rPr lang="en-US" altLang="en-US" sz="2800" i="1" dirty="0">
                <a:latin typeface="Times New Roman" panose="02020603050405020304" pitchFamily="18" charset="0"/>
                <a:cs typeface="Calibri" panose="020F0502020204030204" pitchFamily="34" charset="0"/>
              </a:rPr>
              <a:t> </a:t>
            </a:r>
            <a:r>
              <a:rPr lang="en-US" altLang="en-US" sz="2800" i="1" dirty="0" err="1">
                <a:latin typeface="Times New Roman" panose="02020603050405020304" pitchFamily="18" charset="0"/>
                <a:cs typeface="Calibri" panose="020F0502020204030204" pitchFamily="34" charset="0"/>
              </a:rPr>
              <a:t>hành</a:t>
            </a:r>
            <a:r>
              <a:rPr lang="en-US" altLang="en-US" sz="2800" i="1" dirty="0">
                <a:latin typeface="Times New Roman" panose="02020603050405020304" pitchFamily="18" charset="0"/>
                <a:cs typeface="Calibri" panose="020F0502020204030204" pitchFamily="34" charset="0"/>
              </a:rPr>
              <a:t> vi </a:t>
            </a:r>
            <a:r>
              <a:rPr lang="en-US" altLang="en-US" sz="2800" i="1" dirty="0" err="1">
                <a:latin typeface="Times New Roman" panose="02020603050405020304" pitchFamily="18" charset="0"/>
                <a:cs typeface="Calibri" panose="020F0502020204030204" pitchFamily="34" charset="0"/>
              </a:rPr>
              <a:t>nghiêm</a:t>
            </a:r>
            <a:r>
              <a:rPr lang="en-US" altLang="en-US" sz="2800" i="1" dirty="0">
                <a:latin typeface="Times New Roman" panose="02020603050405020304" pitchFamily="18" charset="0"/>
                <a:cs typeface="Calibri" panose="020F0502020204030204" pitchFamily="34" charset="0"/>
              </a:rPr>
              <a:t> </a:t>
            </a:r>
            <a:r>
              <a:rPr lang="en-US" altLang="en-US" sz="2800" i="1" dirty="0" err="1">
                <a:latin typeface="Times New Roman" panose="02020603050405020304" pitchFamily="18" charset="0"/>
                <a:cs typeface="Calibri" panose="020F0502020204030204" pitchFamily="34" charset="0"/>
              </a:rPr>
              <a:t>cấm</a:t>
            </a:r>
            <a:r>
              <a:rPr lang="en-US" altLang="en-US" sz="2800" i="1" dirty="0">
                <a:latin typeface="Times New Roman" panose="02020603050405020304" pitchFamily="18" charset="0"/>
                <a:cs typeface="Calibri" panose="020F0502020204030204" pitchFamily="34" charset="0"/>
              </a:rPr>
              <a:t> </a:t>
            </a:r>
            <a:r>
              <a:rPr lang="en-US" altLang="en-US" sz="2800" i="1" dirty="0" err="1">
                <a:latin typeface="Times New Roman" panose="02020603050405020304" pitchFamily="18" charset="0"/>
                <a:cs typeface="Calibri" panose="020F0502020204030204" pitchFamily="34" charset="0"/>
              </a:rPr>
              <a:t>và</a:t>
            </a:r>
            <a:r>
              <a:rPr lang="en-US" altLang="en-US" sz="2800" i="1" dirty="0">
                <a:latin typeface="Times New Roman" panose="02020603050405020304" pitchFamily="18" charset="0"/>
                <a:cs typeface="Calibri" panose="020F0502020204030204" pitchFamily="34" charset="0"/>
              </a:rPr>
              <a:t> </a:t>
            </a:r>
            <a:r>
              <a:rPr lang="en-US" altLang="en-US" sz="2800" i="1" dirty="0" err="1">
                <a:latin typeface="Times New Roman" panose="02020603050405020304" pitchFamily="18" charset="0"/>
                <a:cs typeface="Calibri" panose="020F0502020204030204" pitchFamily="34" charset="0"/>
              </a:rPr>
              <a:t>có</a:t>
            </a:r>
            <a:r>
              <a:rPr lang="en-US" altLang="en-US" sz="2800" i="1" dirty="0">
                <a:latin typeface="Times New Roman" panose="02020603050405020304" pitchFamily="18" charset="0"/>
                <a:cs typeface="Calibri" panose="020F0502020204030204" pitchFamily="34" charset="0"/>
              </a:rPr>
              <a:t> </a:t>
            </a:r>
            <a:r>
              <a:rPr lang="en-US" altLang="en-US" sz="2800" i="1" dirty="0" err="1">
                <a:latin typeface="Times New Roman" panose="02020603050405020304" pitchFamily="18" charset="0"/>
                <a:cs typeface="Calibri" panose="020F0502020204030204" pitchFamily="34" charset="0"/>
              </a:rPr>
              <a:t>thể</a:t>
            </a:r>
            <a:r>
              <a:rPr lang="en-US" altLang="en-US" sz="2800" i="1" dirty="0">
                <a:latin typeface="Times New Roman" panose="02020603050405020304" pitchFamily="18" charset="0"/>
                <a:cs typeface="Calibri" panose="020F0502020204030204" pitchFamily="34" charset="0"/>
              </a:rPr>
              <a:t> </a:t>
            </a:r>
            <a:r>
              <a:rPr lang="en-US" altLang="en-US" sz="2800" i="1" dirty="0" err="1">
                <a:latin typeface="Times New Roman" panose="02020603050405020304" pitchFamily="18" charset="0"/>
                <a:cs typeface="Calibri" panose="020F0502020204030204" pitchFamily="34" charset="0"/>
              </a:rPr>
              <a:t>bị</a:t>
            </a:r>
            <a:r>
              <a:rPr lang="en-US" altLang="en-US" sz="2800" i="1" dirty="0">
                <a:latin typeface="Times New Roman" panose="02020603050405020304" pitchFamily="18" charset="0"/>
                <a:cs typeface="Calibri" panose="020F0502020204030204" pitchFamily="34" charset="0"/>
              </a:rPr>
              <a:t> </a:t>
            </a:r>
            <a:r>
              <a:rPr lang="en-US" altLang="en-US" sz="2800" i="1" dirty="0" err="1">
                <a:latin typeface="Times New Roman" panose="02020603050405020304" pitchFamily="18" charset="0"/>
                <a:cs typeface="Calibri" panose="020F0502020204030204" pitchFamily="34" charset="0"/>
              </a:rPr>
              <a:t>phạt</a:t>
            </a:r>
            <a:r>
              <a:rPr lang="en-US" altLang="en-US" sz="2800" i="1" dirty="0">
                <a:latin typeface="Times New Roman" panose="02020603050405020304" pitchFamily="18" charset="0"/>
                <a:cs typeface="Calibri" panose="020F0502020204030204" pitchFamily="34" charset="0"/>
              </a:rPr>
              <a:t> </a:t>
            </a:r>
            <a:r>
              <a:rPr lang="en-US" altLang="en-US" sz="2800" i="1" dirty="0" err="1">
                <a:latin typeface="Times New Roman" panose="02020603050405020304" pitchFamily="18" charset="0"/>
                <a:cs typeface="Calibri" panose="020F0502020204030204" pitchFamily="34" charset="0"/>
              </a:rPr>
              <a:t>theo</a:t>
            </a:r>
            <a:r>
              <a:rPr lang="en-US" altLang="en-US" sz="2800" i="1" dirty="0">
                <a:latin typeface="Times New Roman" panose="02020603050405020304" pitchFamily="18" charset="0"/>
                <a:cs typeface="Calibri" panose="020F0502020204030204" pitchFamily="34" charset="0"/>
              </a:rPr>
              <a:t> </a:t>
            </a:r>
            <a:r>
              <a:rPr lang="en-US" altLang="en-US" sz="2800" i="1" dirty="0" err="1">
                <a:latin typeface="Times New Roman" panose="02020603050405020304" pitchFamily="18" charset="0"/>
                <a:cs typeface="Calibri" panose="020F0502020204030204" pitchFamily="34" charset="0"/>
              </a:rPr>
              <a:t>quy</a:t>
            </a:r>
            <a:r>
              <a:rPr lang="en-US" altLang="en-US" sz="2800" i="1" dirty="0">
                <a:latin typeface="Times New Roman" panose="02020603050405020304" pitchFamily="18" charset="0"/>
                <a:cs typeface="Calibri" panose="020F0502020204030204" pitchFamily="34" charset="0"/>
              </a:rPr>
              <a:t> </a:t>
            </a:r>
            <a:r>
              <a:rPr lang="en-US" altLang="en-US" sz="2800" i="1" dirty="0" err="1">
                <a:latin typeface="Times New Roman" panose="02020603050405020304" pitchFamily="18" charset="0"/>
                <a:cs typeface="Calibri" panose="020F0502020204030204" pitchFamily="34" charset="0"/>
              </a:rPr>
              <a:t>định</a:t>
            </a:r>
            <a:r>
              <a:rPr lang="en-US" altLang="en-US" sz="2800" i="1" dirty="0">
                <a:latin typeface="Times New Roman" panose="02020603050405020304" pitchFamily="18" charset="0"/>
                <a:cs typeface="Calibri" panose="020F0502020204030204" pitchFamily="34" charset="0"/>
              </a:rPr>
              <a:t> </a:t>
            </a:r>
            <a:r>
              <a:rPr lang="en-US" altLang="en-US" sz="2800" i="1" dirty="0" err="1">
                <a:latin typeface="Times New Roman" panose="02020603050405020304" pitchFamily="18" charset="0"/>
                <a:cs typeface="Calibri" panose="020F0502020204030204" pitchFamily="34" charset="0"/>
              </a:rPr>
              <a:t>của</a:t>
            </a:r>
            <a:r>
              <a:rPr lang="en-US" altLang="en-US" sz="2800" i="1" dirty="0">
                <a:latin typeface="Times New Roman" panose="02020603050405020304" pitchFamily="18" charset="0"/>
                <a:cs typeface="Calibri" panose="020F0502020204030204" pitchFamily="34" charset="0"/>
              </a:rPr>
              <a:t> </a:t>
            </a:r>
            <a:r>
              <a:rPr lang="en-US" altLang="en-US" sz="2800" i="1" dirty="0" err="1">
                <a:latin typeface="Times New Roman" panose="02020603050405020304" pitchFamily="18" charset="0"/>
                <a:cs typeface="Calibri" panose="020F0502020204030204" pitchFamily="34" charset="0"/>
              </a:rPr>
              <a:t>pháp</a:t>
            </a:r>
            <a:r>
              <a:rPr lang="en-US" altLang="en-US" sz="2800" i="1" dirty="0">
                <a:latin typeface="Times New Roman" panose="02020603050405020304" pitchFamily="18" charset="0"/>
                <a:cs typeface="Calibri" panose="020F0502020204030204" pitchFamily="34" charset="0"/>
              </a:rPr>
              <a:t> </a:t>
            </a:r>
            <a:r>
              <a:rPr lang="en-US" altLang="en-US" sz="2800" i="1" dirty="0" err="1">
                <a:latin typeface="Times New Roman" panose="02020603050405020304" pitchFamily="18" charset="0"/>
                <a:cs typeface="Calibri" panose="020F0502020204030204" pitchFamily="34" charset="0"/>
              </a:rPr>
              <a:t>luật</a:t>
            </a:r>
            <a:r>
              <a:rPr lang="en-US" altLang="en-US" sz="2800" dirty="0">
                <a:latin typeface="Times New Roman" panose="02020603050405020304" pitchFamily="18" charset="0"/>
                <a:cs typeface="Calibri" panose="020F0502020204030204" pitchFamily="34" charset="0"/>
              </a:rPr>
              <a:t>”. Theo </a:t>
            </a:r>
            <a:r>
              <a:rPr lang="en-US" altLang="en-US" sz="2800" dirty="0" err="1">
                <a:latin typeface="Times New Roman" panose="02020603050405020304" pitchFamily="18" charset="0"/>
                <a:cs typeface="Calibri" panose="020F0502020204030204" pitchFamily="34" charset="0"/>
              </a:rPr>
              <a:t>em</a:t>
            </a:r>
            <a:r>
              <a:rPr lang="en-US" altLang="en-US" sz="2800" dirty="0">
                <a:latin typeface="Times New Roman" panose="02020603050405020304" pitchFamily="18" charset="0"/>
                <a:cs typeface="Calibri" panose="020F0502020204030204" pitchFamily="34" charset="0"/>
              </a:rPr>
              <a:t> </a:t>
            </a:r>
            <a:r>
              <a:rPr lang="en-US" altLang="en-US" sz="2800" dirty="0" err="1">
                <a:latin typeface="Times New Roman" panose="02020603050405020304" pitchFamily="18" charset="0"/>
                <a:cs typeface="Calibri" panose="020F0502020204030204" pitchFamily="34" charset="0"/>
              </a:rPr>
              <a:t>điều</a:t>
            </a:r>
            <a:r>
              <a:rPr lang="en-US" altLang="en-US" sz="2800" dirty="0">
                <a:latin typeface="Times New Roman" panose="02020603050405020304" pitchFamily="18" charset="0"/>
                <a:cs typeface="Calibri" panose="020F0502020204030204" pitchFamily="34" charset="0"/>
              </a:rPr>
              <a:t> </a:t>
            </a:r>
            <a:r>
              <a:rPr lang="en-US" altLang="en-US" sz="2800" dirty="0" err="1">
                <a:latin typeface="Times New Roman" panose="02020603050405020304" pitchFamily="18" charset="0"/>
                <a:cs typeface="Calibri" panose="020F0502020204030204" pitchFamily="34" charset="0"/>
              </a:rPr>
              <a:t>đó</a:t>
            </a:r>
            <a:r>
              <a:rPr lang="en-US" altLang="en-US" sz="2800" dirty="0">
                <a:latin typeface="Times New Roman" panose="02020603050405020304" pitchFamily="18" charset="0"/>
                <a:cs typeface="Calibri" panose="020F0502020204030204" pitchFamily="34" charset="0"/>
              </a:rPr>
              <a:t> </a:t>
            </a:r>
            <a:r>
              <a:rPr lang="en-US" altLang="en-US" sz="2800" dirty="0" err="1">
                <a:latin typeface="Times New Roman" panose="02020603050405020304" pitchFamily="18" charset="0"/>
                <a:cs typeface="Calibri" panose="020F0502020204030204" pitchFamily="34" charset="0"/>
              </a:rPr>
              <a:t>là</a:t>
            </a:r>
            <a:r>
              <a:rPr lang="en-US" altLang="en-US" sz="2800" dirty="0">
                <a:latin typeface="Times New Roman" panose="02020603050405020304" pitchFamily="18" charset="0"/>
                <a:cs typeface="Calibri" panose="020F0502020204030204" pitchFamily="34" charset="0"/>
              </a:rPr>
              <a:t>:</a:t>
            </a:r>
            <a:endParaRPr lang="en-US" sz="2800" dirty="0"/>
          </a:p>
        </p:txBody>
      </p:sp>
      <p:sp>
        <p:nvSpPr>
          <p:cNvPr id="12" name="TextBox 11">
            <a:extLst>
              <a:ext uri="{FF2B5EF4-FFF2-40B4-BE49-F238E27FC236}">
                <a16:creationId xmlns:a16="http://schemas.microsoft.com/office/drawing/2014/main" id="{EEF8786A-360E-CA30-F12B-B56953DA6A32}"/>
              </a:ext>
            </a:extLst>
          </p:cNvPr>
          <p:cNvSpPr txBox="1"/>
          <p:nvPr/>
        </p:nvSpPr>
        <p:spPr>
          <a:xfrm>
            <a:off x="1030979" y="4473200"/>
            <a:ext cx="7082041" cy="553998"/>
          </a:xfrm>
          <a:prstGeom prst="rect">
            <a:avLst/>
          </a:prstGeom>
          <a:noFill/>
        </p:spPr>
        <p:txBody>
          <a:bodyPr wrap="square">
            <a:spAutoFit/>
          </a:bodyPr>
          <a:lstStyle/>
          <a:p>
            <a:r>
              <a:rPr lang="en-US" altLang="en-US" sz="3000" b="1" dirty="0">
                <a:latin typeface="Times New Roman" panose="02020603050405020304" pitchFamily="18" charset="0"/>
                <a:cs typeface="Calibri" panose="020F0502020204030204" pitchFamily="34" charset="0"/>
              </a:rPr>
              <a:t>A. </a:t>
            </a:r>
            <a:r>
              <a:rPr lang="en-US" altLang="en-US" sz="3000" dirty="0" err="1">
                <a:latin typeface="Times New Roman" panose="02020603050405020304" pitchFamily="18" charset="0"/>
                <a:cs typeface="Calibri" panose="020F0502020204030204" pitchFamily="34" charset="0"/>
              </a:rPr>
              <a:t>Đúng</a:t>
            </a:r>
            <a:r>
              <a:rPr lang="en-US" altLang="en-US" sz="3000" dirty="0">
                <a:latin typeface="Times New Roman" panose="02020603050405020304" pitchFamily="18" charset="0"/>
                <a:cs typeface="Calibri" panose="020F0502020204030204" pitchFamily="34" charset="0"/>
              </a:rPr>
              <a:t>. 			</a:t>
            </a:r>
            <a:r>
              <a:rPr lang="en-US" altLang="en-US" sz="3000" b="1" dirty="0">
                <a:latin typeface="Times New Roman" panose="02020603050405020304" pitchFamily="18" charset="0"/>
                <a:cs typeface="Calibri" panose="020F0502020204030204" pitchFamily="34" charset="0"/>
              </a:rPr>
              <a:t>B. </a:t>
            </a:r>
            <a:r>
              <a:rPr lang="en-US" altLang="en-US" sz="3000" dirty="0">
                <a:latin typeface="Times New Roman" panose="02020603050405020304" pitchFamily="18" charset="0"/>
                <a:cs typeface="Calibri" panose="020F0502020204030204" pitchFamily="34" charset="0"/>
              </a:rPr>
              <a:t>Sai.</a:t>
            </a:r>
            <a:endParaRPr lang="en-US" sz="30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barn(inVertical)">
                                      <p:cBhvr>
                                        <p:cTn id="7" dur="5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par>
                          <p:cTn id="27" fill="hold">
                            <p:stCondLst>
                              <p:cond delay="500"/>
                            </p:stCondLst>
                            <p:childTnLst>
                              <p:par>
                                <p:cTn id="28" presetID="16" presetClass="entr" presetSubtype="21"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8" grpId="0"/>
      <p:bldP spid="7" grpId="0"/>
      <p:bldP spid="9"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BE84EE87-F423-528F-4169-FA5665C155F3}"/>
              </a:ext>
            </a:extLst>
          </p:cNvPr>
          <p:cNvSpPr txBox="1"/>
          <p:nvPr/>
        </p:nvSpPr>
        <p:spPr>
          <a:xfrm>
            <a:off x="683407" y="2724291"/>
            <a:ext cx="5401733" cy="631711"/>
          </a:xfrm>
          <a:prstGeom prst="rect">
            <a:avLst/>
          </a:prstGeom>
          <a:noFill/>
        </p:spPr>
        <p:txBody>
          <a:bodyPr wrap="square">
            <a:spAutoFit/>
          </a:bodyPr>
          <a:lstStyle/>
          <a:p>
            <a:pPr algn="just">
              <a:lnSpc>
                <a:spcPct val="120000"/>
              </a:lnSpc>
              <a:spcBef>
                <a:spcPts val="600"/>
              </a:spcBef>
              <a:spcAft>
                <a:spcPts val="600"/>
              </a:spcAft>
            </a:pPr>
            <a:r>
              <a:rPr lang="en-US" sz="2900" b="1" i="1">
                <a:solidFill>
                  <a:srgbClr val="0000FF"/>
                </a:solidFill>
                <a:effectLst/>
                <a:latin typeface="Times New Roman" panose="02020603050405020304" pitchFamily="18" charset="0"/>
                <a:ea typeface="Calibri" panose="020F0502020204030204" pitchFamily="34" charset="0"/>
              </a:rPr>
              <a:t>Đáp </a:t>
            </a:r>
            <a:r>
              <a:rPr lang="en-US" sz="2900" b="1" i="1" dirty="0" err="1">
                <a:solidFill>
                  <a:srgbClr val="0000FF"/>
                </a:solidFill>
                <a:effectLst/>
                <a:latin typeface="Times New Roman" panose="02020603050405020304" pitchFamily="18" charset="0"/>
                <a:ea typeface="Calibri" panose="020F0502020204030204" pitchFamily="34" charset="0"/>
              </a:rPr>
              <a:t>án</a:t>
            </a:r>
            <a:r>
              <a:rPr lang="en-US" sz="2900" b="1" i="1" dirty="0">
                <a:solidFill>
                  <a:srgbClr val="0000FF"/>
                </a:solidFill>
                <a:effectLst/>
                <a:latin typeface="Times New Roman" panose="02020603050405020304" pitchFamily="18" charset="0"/>
                <a:ea typeface="Calibri" panose="020F0502020204030204" pitchFamily="34" charset="0"/>
              </a:rPr>
              <a:t> </a:t>
            </a:r>
            <a:r>
              <a:rPr lang="en-US" sz="2900" b="1" i="1" dirty="0" err="1">
                <a:solidFill>
                  <a:srgbClr val="0000FF"/>
                </a:solidFill>
                <a:effectLst/>
                <a:latin typeface="Times New Roman" panose="02020603050405020304" pitchFamily="18" charset="0"/>
                <a:ea typeface="Calibri" panose="020F0502020204030204" pitchFamily="34" charset="0"/>
              </a:rPr>
              <a:t>đúng</a:t>
            </a:r>
            <a:r>
              <a:rPr lang="en-US" sz="2900" b="1" i="1" dirty="0">
                <a:solidFill>
                  <a:srgbClr val="0000FF"/>
                </a:solidFill>
                <a:effectLst/>
                <a:latin typeface="Times New Roman" panose="02020603050405020304" pitchFamily="18" charset="0"/>
                <a:ea typeface="Calibri" panose="020F0502020204030204" pitchFamily="34" charset="0"/>
              </a:rPr>
              <a:t> </a:t>
            </a:r>
            <a:r>
              <a:rPr lang="en-US" sz="2900" b="1" i="1" dirty="0" err="1">
                <a:solidFill>
                  <a:srgbClr val="0000FF"/>
                </a:solidFill>
                <a:effectLst/>
                <a:latin typeface="Times New Roman" panose="02020603050405020304" pitchFamily="18" charset="0"/>
                <a:ea typeface="Calibri" panose="020F0502020204030204" pitchFamily="34" charset="0"/>
              </a:rPr>
              <a:t>là</a:t>
            </a:r>
            <a:r>
              <a:rPr lang="en-US" sz="2900" b="1" i="1" dirty="0">
                <a:solidFill>
                  <a:srgbClr val="0000FF"/>
                </a:solidFill>
                <a:effectLst/>
                <a:latin typeface="Times New Roman" panose="02020603050405020304" pitchFamily="18" charset="0"/>
                <a:ea typeface="Calibri" panose="020F0502020204030204" pitchFamily="34" charset="0"/>
              </a:rPr>
              <a:t>: C</a:t>
            </a:r>
          </a:p>
        </p:txBody>
      </p:sp>
      <p:sp>
        <p:nvSpPr>
          <p:cNvPr id="16" name="TextBox 15">
            <a:extLst>
              <a:ext uri="{FF2B5EF4-FFF2-40B4-BE49-F238E27FC236}">
                <a16:creationId xmlns:a16="http://schemas.microsoft.com/office/drawing/2014/main" id="{EC32B6E1-D590-26C0-87C0-F3F6B312EFCC}"/>
              </a:ext>
            </a:extLst>
          </p:cNvPr>
          <p:cNvSpPr txBox="1"/>
          <p:nvPr/>
        </p:nvSpPr>
        <p:spPr>
          <a:xfrm>
            <a:off x="564445" y="3379242"/>
            <a:ext cx="8015110" cy="1015663"/>
          </a:xfrm>
          <a:prstGeom prst="rect">
            <a:avLst/>
          </a:prstGeom>
          <a:noFill/>
        </p:spPr>
        <p:txBody>
          <a:bodyPr wrap="square">
            <a:spAutoFit/>
          </a:bodyPr>
          <a:lstStyle/>
          <a:p>
            <a:r>
              <a:rPr lang="en-US" sz="2900" dirty="0">
                <a:solidFill>
                  <a:srgbClr val="000000"/>
                </a:solidFill>
                <a:effectLst/>
                <a:latin typeface="Times New Roman" panose="02020603050405020304" pitchFamily="18" charset="0"/>
                <a:ea typeface="Calibri" panose="020F0502020204030204" pitchFamily="34" charset="0"/>
              </a:rPr>
              <a:t>* </a:t>
            </a:r>
            <a:r>
              <a:rPr lang="en-US" sz="2900" dirty="0" err="1">
                <a:solidFill>
                  <a:srgbClr val="000000"/>
                </a:solidFill>
                <a:effectLst/>
                <a:latin typeface="Times New Roman" panose="02020603050405020304" pitchFamily="18" charset="0"/>
                <a:ea typeface="Calibri" panose="020F0502020204030204" pitchFamily="34" charset="0"/>
              </a:rPr>
              <a:t>Các</a:t>
            </a:r>
            <a:r>
              <a:rPr lang="en-US" sz="2900" dirty="0">
                <a:solidFill>
                  <a:srgbClr val="000000"/>
                </a:solidFill>
                <a:effectLst/>
                <a:latin typeface="Times New Roman" panose="02020603050405020304" pitchFamily="18" charset="0"/>
                <a:ea typeface="Calibri" panose="020F0502020204030204" pitchFamily="34" charset="0"/>
              </a:rPr>
              <a:t> </a:t>
            </a:r>
            <a:r>
              <a:rPr lang="en-US" sz="2900" dirty="0" err="1">
                <a:solidFill>
                  <a:srgbClr val="000000"/>
                </a:solidFill>
                <a:effectLst/>
                <a:latin typeface="Times New Roman" panose="02020603050405020304" pitchFamily="18" charset="0"/>
                <a:ea typeface="Calibri" panose="020F0502020204030204" pitchFamily="34" charset="0"/>
              </a:rPr>
              <a:t>trang</a:t>
            </a:r>
            <a:r>
              <a:rPr lang="en-US" sz="2900" b="1" dirty="0">
                <a:solidFill>
                  <a:srgbClr val="000000"/>
                </a:solidFill>
                <a:effectLst/>
                <a:latin typeface="Times New Roman" panose="02020603050405020304" pitchFamily="18" charset="0"/>
                <a:ea typeface="Calibri" panose="020F0502020204030204" pitchFamily="34" charset="0"/>
              </a:rPr>
              <a:t> </a:t>
            </a:r>
            <a:r>
              <a:rPr lang="en-US" sz="2900" dirty="0" err="1">
                <a:solidFill>
                  <a:srgbClr val="000000"/>
                </a:solidFill>
                <a:effectLst/>
                <a:latin typeface="Times New Roman" panose="02020603050405020304" pitchFamily="18" charset="0"/>
                <a:ea typeface="Calibri" panose="020F0502020204030204" pitchFamily="34" charset="0"/>
              </a:rPr>
              <a:t>mạng</a:t>
            </a:r>
            <a:r>
              <a:rPr lang="en-US" sz="2900" dirty="0">
                <a:solidFill>
                  <a:srgbClr val="000000"/>
                </a:solidFill>
                <a:effectLst/>
                <a:latin typeface="Times New Roman" panose="02020603050405020304" pitchFamily="18" charset="0"/>
                <a:ea typeface="Calibri" panose="020F0502020204030204" pitchFamily="34" charset="0"/>
              </a:rPr>
              <a:t> </a:t>
            </a:r>
            <a:r>
              <a:rPr lang="en-US" sz="2900" dirty="0" err="1">
                <a:solidFill>
                  <a:srgbClr val="000000"/>
                </a:solidFill>
                <a:effectLst/>
                <a:latin typeface="Times New Roman" panose="02020603050405020304" pitchFamily="18" charset="0"/>
                <a:ea typeface="Calibri" panose="020F0502020204030204" pitchFamily="34" charset="0"/>
              </a:rPr>
              <a:t>xã</a:t>
            </a:r>
            <a:r>
              <a:rPr lang="en-US" sz="2900" dirty="0">
                <a:solidFill>
                  <a:srgbClr val="000000"/>
                </a:solidFill>
                <a:effectLst/>
                <a:latin typeface="Times New Roman" panose="02020603050405020304" pitchFamily="18" charset="0"/>
                <a:ea typeface="Calibri" panose="020F0502020204030204" pitchFamily="34" charset="0"/>
              </a:rPr>
              <a:t> </a:t>
            </a:r>
            <a:r>
              <a:rPr lang="en-US" sz="2900" dirty="0" err="1">
                <a:solidFill>
                  <a:srgbClr val="000000"/>
                </a:solidFill>
                <a:effectLst/>
                <a:latin typeface="Times New Roman" panose="02020603050405020304" pitchFamily="18" charset="0"/>
                <a:ea typeface="Calibri" panose="020F0502020204030204" pitchFamily="34" charset="0"/>
              </a:rPr>
              <a:t>hội</a:t>
            </a:r>
            <a:r>
              <a:rPr lang="en-US" sz="2900" dirty="0">
                <a:solidFill>
                  <a:srgbClr val="000000"/>
                </a:solidFill>
                <a:effectLst/>
                <a:latin typeface="Times New Roman" panose="02020603050405020304" pitchFamily="18" charset="0"/>
                <a:ea typeface="Calibri" panose="020F0502020204030204" pitchFamily="34" charset="0"/>
              </a:rPr>
              <a:t> </a:t>
            </a:r>
            <a:r>
              <a:rPr lang="en-US" sz="2900" dirty="0" err="1">
                <a:solidFill>
                  <a:srgbClr val="000000"/>
                </a:solidFill>
                <a:effectLst/>
                <a:latin typeface="Times New Roman" panose="02020603050405020304" pitchFamily="18" charset="0"/>
                <a:ea typeface="Calibri" panose="020F0502020204030204" pitchFamily="34" charset="0"/>
              </a:rPr>
              <a:t>đều</a:t>
            </a:r>
            <a:r>
              <a:rPr lang="en-US" sz="2900" dirty="0">
                <a:solidFill>
                  <a:srgbClr val="000000"/>
                </a:solidFill>
                <a:effectLst/>
                <a:latin typeface="Times New Roman" panose="02020603050405020304" pitchFamily="18" charset="0"/>
                <a:ea typeface="Calibri" panose="020F0502020204030204" pitchFamily="34" charset="0"/>
              </a:rPr>
              <a:t> </a:t>
            </a:r>
            <a:r>
              <a:rPr lang="en-US" sz="2900" dirty="0" err="1">
                <a:solidFill>
                  <a:srgbClr val="000000"/>
                </a:solidFill>
                <a:effectLst/>
                <a:latin typeface="Times New Roman" panose="02020603050405020304" pitchFamily="18" charset="0"/>
                <a:ea typeface="Calibri" panose="020F0502020204030204" pitchFamily="34" charset="0"/>
              </a:rPr>
              <a:t>có</a:t>
            </a:r>
            <a:r>
              <a:rPr lang="en-US" sz="2900" dirty="0">
                <a:solidFill>
                  <a:srgbClr val="000000"/>
                </a:solidFill>
                <a:effectLst/>
                <a:latin typeface="Times New Roman" panose="02020603050405020304" pitchFamily="18" charset="0"/>
                <a:ea typeface="Calibri" panose="020F0502020204030204" pitchFamily="34" charset="0"/>
              </a:rPr>
              <a:t> </a:t>
            </a:r>
            <a:r>
              <a:rPr lang="en-US" sz="2900" dirty="0" err="1">
                <a:solidFill>
                  <a:srgbClr val="000000"/>
                </a:solidFill>
                <a:effectLst/>
                <a:latin typeface="Times New Roman" panose="02020603050405020304" pitchFamily="18" charset="0"/>
                <a:ea typeface="Calibri" panose="020F0502020204030204" pitchFamily="34" charset="0"/>
              </a:rPr>
              <a:t>thể</a:t>
            </a:r>
            <a:r>
              <a:rPr lang="en-US" sz="2900" dirty="0">
                <a:solidFill>
                  <a:srgbClr val="000000"/>
                </a:solidFill>
                <a:effectLst/>
                <a:latin typeface="Times New Roman" panose="02020603050405020304" pitchFamily="18" charset="0"/>
                <a:ea typeface="Calibri" panose="020F0502020204030204" pitchFamily="34" charset="0"/>
              </a:rPr>
              <a:t> </a:t>
            </a:r>
            <a:r>
              <a:rPr lang="en-US" sz="2900" dirty="0" err="1">
                <a:solidFill>
                  <a:srgbClr val="000000"/>
                </a:solidFill>
                <a:effectLst/>
                <a:latin typeface="Times New Roman" panose="02020603050405020304" pitchFamily="18" charset="0"/>
                <a:ea typeface="Calibri" panose="020F0502020204030204" pitchFamily="34" charset="0"/>
              </a:rPr>
              <a:t>trao</a:t>
            </a:r>
            <a:r>
              <a:rPr lang="en-US" sz="2900" dirty="0">
                <a:solidFill>
                  <a:srgbClr val="000000"/>
                </a:solidFill>
                <a:effectLst/>
                <a:latin typeface="Times New Roman" panose="02020603050405020304" pitchFamily="18" charset="0"/>
                <a:ea typeface="Calibri" panose="020F0502020204030204" pitchFamily="34" charset="0"/>
              </a:rPr>
              <a:t> </a:t>
            </a:r>
            <a:r>
              <a:rPr lang="en-US" sz="2900" dirty="0" err="1">
                <a:solidFill>
                  <a:srgbClr val="000000"/>
                </a:solidFill>
                <a:effectLst/>
                <a:latin typeface="Times New Roman" panose="02020603050405020304" pitchFamily="18" charset="0"/>
                <a:ea typeface="Calibri" panose="020F0502020204030204" pitchFamily="34" charset="0"/>
              </a:rPr>
              <a:t>đổi</a:t>
            </a:r>
            <a:r>
              <a:rPr lang="en-US" sz="2900" dirty="0">
                <a:solidFill>
                  <a:srgbClr val="000000"/>
                </a:solidFill>
                <a:effectLst/>
                <a:latin typeface="Times New Roman" panose="02020603050405020304" pitchFamily="18" charset="0"/>
                <a:ea typeface="Calibri" panose="020F0502020204030204" pitchFamily="34" charset="0"/>
              </a:rPr>
              <a:t> </a:t>
            </a:r>
            <a:r>
              <a:rPr lang="en-US" sz="2900" dirty="0" err="1">
                <a:solidFill>
                  <a:srgbClr val="000000"/>
                </a:solidFill>
                <a:effectLst/>
                <a:latin typeface="Times New Roman" panose="02020603050405020304" pitchFamily="18" charset="0"/>
                <a:ea typeface="Calibri" panose="020F0502020204030204" pitchFamily="34" charset="0"/>
              </a:rPr>
              <a:t>thông</a:t>
            </a:r>
            <a:r>
              <a:rPr lang="en-US" sz="2900" dirty="0">
                <a:solidFill>
                  <a:srgbClr val="000000"/>
                </a:solidFill>
                <a:effectLst/>
                <a:latin typeface="Times New Roman" panose="02020603050405020304" pitchFamily="18" charset="0"/>
                <a:ea typeface="Calibri" panose="020F0502020204030204" pitchFamily="34" charset="0"/>
              </a:rPr>
              <a:t> tin </a:t>
            </a:r>
            <a:r>
              <a:rPr lang="en-US" sz="2900" dirty="0" err="1">
                <a:solidFill>
                  <a:srgbClr val="000000"/>
                </a:solidFill>
                <a:effectLst/>
                <a:latin typeface="Times New Roman" panose="02020603050405020304" pitchFamily="18" charset="0"/>
                <a:ea typeface="Calibri" panose="020F0502020204030204" pitchFamily="34" charset="0"/>
              </a:rPr>
              <a:t>dạng</a:t>
            </a:r>
            <a:r>
              <a:rPr lang="en-US" sz="2900" dirty="0">
                <a:solidFill>
                  <a:srgbClr val="000000"/>
                </a:solidFill>
                <a:effectLst/>
                <a:latin typeface="Times New Roman" panose="02020603050405020304" pitchFamily="18" charset="0"/>
                <a:ea typeface="Calibri" panose="020F0502020204030204" pitchFamily="34" charset="0"/>
              </a:rPr>
              <a:t> </a:t>
            </a:r>
            <a:r>
              <a:rPr lang="en-US" sz="2900" dirty="0" err="1">
                <a:solidFill>
                  <a:srgbClr val="000000"/>
                </a:solidFill>
                <a:effectLst/>
                <a:latin typeface="Times New Roman" panose="02020603050405020304" pitchFamily="18" charset="0"/>
                <a:ea typeface="Calibri" panose="020F0502020204030204" pitchFamily="34" charset="0"/>
              </a:rPr>
              <a:t>văn</a:t>
            </a:r>
            <a:r>
              <a:rPr lang="en-US" sz="2900" dirty="0">
                <a:solidFill>
                  <a:srgbClr val="000000"/>
                </a:solidFill>
                <a:effectLst/>
                <a:latin typeface="Times New Roman" panose="02020603050405020304" pitchFamily="18" charset="0"/>
                <a:ea typeface="Calibri" panose="020F0502020204030204" pitchFamily="34" charset="0"/>
              </a:rPr>
              <a:t> </a:t>
            </a:r>
            <a:r>
              <a:rPr lang="en-US" sz="2900" dirty="0" err="1">
                <a:solidFill>
                  <a:srgbClr val="000000"/>
                </a:solidFill>
                <a:effectLst/>
                <a:latin typeface="Times New Roman" panose="02020603050405020304" pitchFamily="18" charset="0"/>
                <a:ea typeface="Calibri" panose="020F0502020204030204" pitchFamily="34" charset="0"/>
              </a:rPr>
              <a:t>bản</a:t>
            </a:r>
            <a:r>
              <a:rPr lang="en-US" sz="2900" dirty="0">
                <a:solidFill>
                  <a:srgbClr val="000000"/>
                </a:solidFill>
                <a:effectLst/>
                <a:latin typeface="Times New Roman" panose="02020603050405020304" pitchFamily="18" charset="0"/>
                <a:ea typeface="Calibri" panose="020F0502020204030204" pitchFamily="34" charset="0"/>
              </a:rPr>
              <a:t>, </a:t>
            </a:r>
            <a:r>
              <a:rPr lang="en-US" sz="2900" dirty="0" err="1">
                <a:solidFill>
                  <a:srgbClr val="000000"/>
                </a:solidFill>
                <a:effectLst/>
                <a:latin typeface="Times New Roman" panose="02020603050405020304" pitchFamily="18" charset="0"/>
                <a:ea typeface="Calibri" panose="020F0502020204030204" pitchFamily="34" charset="0"/>
              </a:rPr>
              <a:t>hình</a:t>
            </a:r>
            <a:r>
              <a:rPr lang="en-US" sz="2900" dirty="0">
                <a:solidFill>
                  <a:srgbClr val="000000"/>
                </a:solidFill>
                <a:effectLst/>
                <a:latin typeface="Times New Roman" panose="02020603050405020304" pitchFamily="18" charset="0"/>
                <a:ea typeface="Calibri" panose="020F0502020204030204" pitchFamily="34" charset="0"/>
              </a:rPr>
              <a:t> </a:t>
            </a:r>
            <a:r>
              <a:rPr lang="en-US" sz="2900" dirty="0" err="1">
                <a:solidFill>
                  <a:srgbClr val="000000"/>
                </a:solidFill>
                <a:effectLst/>
                <a:latin typeface="Times New Roman" panose="02020603050405020304" pitchFamily="18" charset="0"/>
                <a:ea typeface="Calibri" panose="020F0502020204030204" pitchFamily="34" charset="0"/>
              </a:rPr>
              <a:t>ảnh</a:t>
            </a:r>
            <a:r>
              <a:rPr lang="en-US" sz="2900" dirty="0">
                <a:solidFill>
                  <a:srgbClr val="000000"/>
                </a:solidFill>
                <a:effectLst/>
                <a:latin typeface="Times New Roman" panose="02020603050405020304" pitchFamily="18" charset="0"/>
                <a:ea typeface="Calibri" panose="020F0502020204030204" pitchFamily="34" charset="0"/>
              </a:rPr>
              <a:t>, video, </a:t>
            </a:r>
            <a:r>
              <a:rPr lang="en-US" sz="2900" dirty="0" err="1">
                <a:solidFill>
                  <a:srgbClr val="000000"/>
                </a:solidFill>
                <a:effectLst/>
                <a:latin typeface="Times New Roman" panose="02020603050405020304" pitchFamily="18" charset="0"/>
                <a:ea typeface="Calibri" panose="020F0502020204030204" pitchFamily="34" charset="0"/>
              </a:rPr>
              <a:t>âm</a:t>
            </a:r>
            <a:r>
              <a:rPr lang="en-US" sz="2900" dirty="0">
                <a:solidFill>
                  <a:srgbClr val="000000"/>
                </a:solidFill>
                <a:effectLst/>
                <a:latin typeface="Times New Roman" panose="02020603050405020304" pitchFamily="18" charset="0"/>
                <a:ea typeface="Calibri" panose="020F0502020204030204" pitchFamily="34" charset="0"/>
              </a:rPr>
              <a:t> </a:t>
            </a:r>
            <a:r>
              <a:rPr lang="en-US" sz="2900" dirty="0" err="1">
                <a:solidFill>
                  <a:srgbClr val="000000"/>
                </a:solidFill>
                <a:effectLst/>
                <a:latin typeface="Times New Roman" panose="02020603050405020304" pitchFamily="18" charset="0"/>
                <a:ea typeface="Calibri" panose="020F0502020204030204" pitchFamily="34" charset="0"/>
              </a:rPr>
              <a:t>thanh</a:t>
            </a:r>
            <a:r>
              <a:rPr lang="en-US" sz="2900" dirty="0">
                <a:solidFill>
                  <a:srgbClr val="000000"/>
                </a:solidFill>
                <a:effectLst/>
                <a:latin typeface="Times New Roman" panose="02020603050405020304" pitchFamily="18" charset="0"/>
                <a:ea typeface="Calibri" panose="020F0502020204030204" pitchFamily="34" charset="0"/>
              </a:rPr>
              <a:t>….</a:t>
            </a:r>
            <a:endParaRPr lang="en-US" sz="2900" dirty="0"/>
          </a:p>
        </p:txBody>
      </p:sp>
      <p:sp>
        <p:nvSpPr>
          <p:cNvPr id="7" name="TextBox 6">
            <a:extLst>
              <a:ext uri="{FF2B5EF4-FFF2-40B4-BE49-F238E27FC236}">
                <a16:creationId xmlns:a16="http://schemas.microsoft.com/office/drawing/2014/main" id="{B03A7010-4E28-8A8C-0E89-8FE953709F1D}"/>
              </a:ext>
            </a:extLst>
          </p:cNvPr>
          <p:cNvSpPr txBox="1"/>
          <p:nvPr/>
        </p:nvSpPr>
        <p:spPr>
          <a:xfrm>
            <a:off x="142407" y="231483"/>
            <a:ext cx="9288312" cy="538609"/>
          </a:xfrm>
          <a:prstGeom prst="rect">
            <a:avLst/>
          </a:prstGeom>
          <a:noFill/>
        </p:spPr>
        <p:txBody>
          <a:bodyPr wrap="square">
            <a:spAutoFit/>
          </a:bodyPr>
          <a:lstStyle/>
          <a:p>
            <a:r>
              <a:rPr lang="en-US" altLang="en-US" sz="2900" b="1" dirty="0">
                <a:latin typeface="Times New Roman" panose="02020603050405020304" pitchFamily="18" charset="0"/>
                <a:cs typeface="Calibri" panose="020F0502020204030204" pitchFamily="34" charset="0"/>
              </a:rPr>
              <a:t>1. </a:t>
            </a:r>
            <a:r>
              <a:rPr lang="en-US" altLang="en-US" sz="2900" dirty="0" err="1">
                <a:latin typeface="Times New Roman" panose="02020603050405020304" pitchFamily="18" charset="0"/>
                <a:cs typeface="Calibri" panose="020F0502020204030204" pitchFamily="34" charset="0"/>
              </a:rPr>
              <a:t>Không</a:t>
            </a:r>
            <a:r>
              <a:rPr lang="en-US" altLang="en-US" sz="2900" dirty="0">
                <a:latin typeface="Times New Roman" panose="02020603050405020304" pitchFamily="18" charset="0"/>
                <a:cs typeface="Calibri" panose="020F0502020204030204" pitchFamily="34" charset="0"/>
              </a:rPr>
              <a:t> </a:t>
            </a:r>
            <a:r>
              <a:rPr lang="en-US" altLang="en-US" sz="2900" dirty="0" err="1">
                <a:latin typeface="Times New Roman" panose="02020603050405020304" pitchFamily="18" charset="0"/>
                <a:cs typeface="Calibri" panose="020F0502020204030204" pitchFamily="34" charset="0"/>
              </a:rPr>
              <a:t>nên</a:t>
            </a:r>
            <a:r>
              <a:rPr lang="en-US" altLang="en-US" sz="2900" dirty="0">
                <a:latin typeface="Times New Roman" panose="02020603050405020304" pitchFamily="18" charset="0"/>
                <a:cs typeface="Calibri" panose="020F0502020204030204" pitchFamily="34" charset="0"/>
              </a:rPr>
              <a:t> </a:t>
            </a:r>
            <a:r>
              <a:rPr lang="en-US" altLang="en-US" sz="2900" dirty="0" err="1">
                <a:latin typeface="Times New Roman" panose="02020603050405020304" pitchFamily="18" charset="0"/>
                <a:cs typeface="Calibri" panose="020F0502020204030204" pitchFamily="34" charset="0"/>
              </a:rPr>
              <a:t>dùng</a:t>
            </a:r>
            <a:r>
              <a:rPr lang="en-US" altLang="en-US" sz="2900" dirty="0">
                <a:latin typeface="Times New Roman" panose="02020603050405020304" pitchFamily="18" charset="0"/>
                <a:cs typeface="Calibri" panose="020F0502020204030204" pitchFamily="34" charset="0"/>
              </a:rPr>
              <a:t> </a:t>
            </a:r>
            <a:r>
              <a:rPr lang="en-US" altLang="en-US" sz="2900" dirty="0" err="1">
                <a:latin typeface="Times New Roman" panose="02020603050405020304" pitchFamily="18" charset="0"/>
                <a:cs typeface="Calibri" panose="020F0502020204030204" pitchFamily="34" charset="0"/>
              </a:rPr>
              <a:t>mạng</a:t>
            </a:r>
            <a:r>
              <a:rPr lang="en-US" altLang="en-US" sz="2900" dirty="0">
                <a:latin typeface="Times New Roman" panose="02020603050405020304" pitchFamily="18" charset="0"/>
                <a:cs typeface="Calibri" panose="020F0502020204030204" pitchFamily="34" charset="0"/>
              </a:rPr>
              <a:t> </a:t>
            </a:r>
            <a:r>
              <a:rPr lang="en-US" altLang="en-US" sz="2900" dirty="0" err="1">
                <a:latin typeface="Times New Roman" panose="02020603050405020304" pitchFamily="18" charset="0"/>
                <a:cs typeface="Calibri" panose="020F0502020204030204" pitchFamily="34" charset="0"/>
              </a:rPr>
              <a:t>xã</a:t>
            </a:r>
            <a:r>
              <a:rPr lang="en-US" altLang="en-US" sz="2900" dirty="0">
                <a:latin typeface="Times New Roman" panose="02020603050405020304" pitchFamily="18" charset="0"/>
                <a:cs typeface="Calibri" panose="020F0502020204030204" pitchFamily="34" charset="0"/>
              </a:rPr>
              <a:t> </a:t>
            </a:r>
            <a:r>
              <a:rPr lang="en-US" altLang="en-US" sz="2900" dirty="0" err="1">
                <a:latin typeface="Times New Roman" panose="02020603050405020304" pitchFamily="18" charset="0"/>
                <a:cs typeface="Calibri" panose="020F0502020204030204" pitchFamily="34" charset="0"/>
              </a:rPr>
              <a:t>hội</a:t>
            </a:r>
            <a:r>
              <a:rPr lang="en-US" altLang="en-US" sz="2900" dirty="0">
                <a:latin typeface="Times New Roman" panose="02020603050405020304" pitchFamily="18" charset="0"/>
                <a:cs typeface="Calibri" panose="020F0502020204030204" pitchFamily="34" charset="0"/>
              </a:rPr>
              <a:t> </a:t>
            </a:r>
            <a:r>
              <a:rPr lang="en-US" altLang="en-US" sz="2900" dirty="0" err="1">
                <a:latin typeface="Times New Roman" panose="02020603050405020304" pitchFamily="18" charset="0"/>
                <a:cs typeface="Calibri" panose="020F0502020204030204" pitchFamily="34" charset="0"/>
              </a:rPr>
              <a:t>cho</a:t>
            </a:r>
            <a:r>
              <a:rPr lang="en-US" altLang="en-US" sz="2900" dirty="0">
                <a:latin typeface="Times New Roman" panose="02020603050405020304" pitchFamily="18" charset="0"/>
                <a:cs typeface="Calibri" panose="020F0502020204030204" pitchFamily="34" charset="0"/>
              </a:rPr>
              <a:t> </a:t>
            </a:r>
            <a:r>
              <a:rPr lang="en-US" altLang="en-US" sz="2900" dirty="0" err="1">
                <a:latin typeface="Times New Roman" panose="02020603050405020304" pitchFamily="18" charset="0"/>
                <a:cs typeface="Calibri" panose="020F0502020204030204" pitchFamily="34" charset="0"/>
              </a:rPr>
              <a:t>mục</a:t>
            </a:r>
            <a:r>
              <a:rPr lang="en-US" altLang="en-US" sz="2900" dirty="0">
                <a:latin typeface="Times New Roman" panose="02020603050405020304" pitchFamily="18" charset="0"/>
                <a:cs typeface="Calibri" panose="020F0502020204030204" pitchFamily="34" charset="0"/>
              </a:rPr>
              <a:t> </a:t>
            </a:r>
            <a:r>
              <a:rPr lang="en-US" altLang="en-US" sz="2900" dirty="0" err="1">
                <a:latin typeface="Times New Roman" panose="02020603050405020304" pitchFamily="18" charset="0"/>
                <a:cs typeface="Calibri" panose="020F0502020204030204" pitchFamily="34" charset="0"/>
              </a:rPr>
              <a:t>đích</a:t>
            </a:r>
            <a:r>
              <a:rPr lang="en-US" altLang="en-US" sz="2900" dirty="0">
                <a:latin typeface="Times New Roman" panose="02020603050405020304" pitchFamily="18" charset="0"/>
                <a:cs typeface="Calibri" panose="020F0502020204030204" pitchFamily="34" charset="0"/>
              </a:rPr>
              <a:t> </a:t>
            </a:r>
            <a:r>
              <a:rPr lang="en-US" altLang="en-US" sz="2900" dirty="0" err="1">
                <a:latin typeface="Times New Roman" panose="02020603050405020304" pitchFamily="18" charset="0"/>
                <a:cs typeface="Calibri" panose="020F0502020204030204" pitchFamily="34" charset="0"/>
              </a:rPr>
              <a:t>nào</a:t>
            </a:r>
            <a:r>
              <a:rPr lang="en-US" altLang="en-US" sz="2900" dirty="0">
                <a:latin typeface="Times New Roman" panose="02020603050405020304" pitchFamily="18" charset="0"/>
                <a:cs typeface="Calibri" panose="020F0502020204030204" pitchFamily="34" charset="0"/>
              </a:rPr>
              <a:t> </a:t>
            </a:r>
            <a:r>
              <a:rPr lang="en-US" altLang="en-US" sz="2900" dirty="0" err="1">
                <a:latin typeface="Times New Roman" panose="02020603050405020304" pitchFamily="18" charset="0"/>
                <a:cs typeface="Calibri" panose="020F0502020204030204" pitchFamily="34" charset="0"/>
              </a:rPr>
              <a:t>sau</a:t>
            </a:r>
            <a:r>
              <a:rPr lang="en-US" altLang="en-US" sz="2900" dirty="0">
                <a:latin typeface="Times New Roman" panose="02020603050405020304" pitchFamily="18" charset="0"/>
                <a:cs typeface="Calibri" panose="020F0502020204030204" pitchFamily="34" charset="0"/>
              </a:rPr>
              <a:t> </a:t>
            </a:r>
            <a:r>
              <a:rPr lang="en-US" altLang="en-US" sz="2900" dirty="0" err="1">
                <a:latin typeface="Times New Roman" panose="02020603050405020304" pitchFamily="18" charset="0"/>
                <a:cs typeface="Calibri" panose="020F0502020204030204" pitchFamily="34" charset="0"/>
              </a:rPr>
              <a:t>đây</a:t>
            </a:r>
            <a:r>
              <a:rPr lang="en-US" altLang="en-US" sz="2900" dirty="0">
                <a:latin typeface="Times New Roman" panose="02020603050405020304" pitchFamily="18" charset="0"/>
                <a:cs typeface="Calibri" panose="020F0502020204030204" pitchFamily="34" charset="0"/>
              </a:rPr>
              <a:t>?</a:t>
            </a:r>
            <a:endParaRPr lang="en-US" sz="2900" dirty="0"/>
          </a:p>
        </p:txBody>
      </p:sp>
      <p:sp>
        <p:nvSpPr>
          <p:cNvPr id="8" name="TextBox 7">
            <a:extLst>
              <a:ext uri="{FF2B5EF4-FFF2-40B4-BE49-F238E27FC236}">
                <a16:creationId xmlns:a16="http://schemas.microsoft.com/office/drawing/2014/main" id="{533DDD4E-FEEB-0D8B-FD2B-59D859D33B48}"/>
              </a:ext>
            </a:extLst>
          </p:cNvPr>
          <p:cNvSpPr txBox="1"/>
          <p:nvPr/>
        </p:nvSpPr>
        <p:spPr>
          <a:xfrm>
            <a:off x="683407" y="731464"/>
            <a:ext cx="8606040" cy="984885"/>
          </a:xfrm>
          <a:prstGeom prst="rect">
            <a:avLst/>
          </a:prstGeom>
          <a:noFill/>
        </p:spPr>
        <p:txBody>
          <a:bodyPr wrap="square">
            <a:spAutoFit/>
          </a:bodyPr>
          <a:lstStyle/>
          <a:p>
            <a:r>
              <a:rPr lang="en-US" altLang="en-US" sz="2900" b="1">
                <a:latin typeface="Times New Roman" panose="02020603050405020304" pitchFamily="18" charset="0"/>
                <a:cs typeface="Calibri" panose="020F0502020204030204" pitchFamily="34" charset="0"/>
              </a:rPr>
              <a:t>A. </a:t>
            </a:r>
            <a:r>
              <a:rPr lang="en-US" altLang="en-US" sz="2900">
                <a:latin typeface="Times New Roman" panose="02020603050405020304" pitchFamily="18" charset="0"/>
                <a:cs typeface="Calibri" panose="020F0502020204030204" pitchFamily="34" charset="0"/>
              </a:rPr>
              <a:t>Giao </a:t>
            </a:r>
            <a:r>
              <a:rPr lang="en-US" altLang="en-US" sz="2900" dirty="0" err="1">
                <a:latin typeface="Times New Roman" panose="02020603050405020304" pitchFamily="18" charset="0"/>
                <a:cs typeface="Calibri" panose="020F0502020204030204" pitchFamily="34" charset="0"/>
              </a:rPr>
              <a:t>lưu</a:t>
            </a:r>
            <a:r>
              <a:rPr lang="en-US" altLang="en-US" sz="2900" dirty="0">
                <a:latin typeface="Times New Roman" panose="02020603050405020304" pitchFamily="18" charset="0"/>
                <a:cs typeface="Calibri" panose="020F0502020204030204" pitchFamily="34" charset="0"/>
              </a:rPr>
              <a:t> </a:t>
            </a:r>
            <a:r>
              <a:rPr lang="en-US" altLang="en-US" sz="2900" dirty="0" err="1">
                <a:latin typeface="Times New Roman" panose="02020603050405020304" pitchFamily="18" charset="0"/>
                <a:cs typeface="Calibri" panose="020F0502020204030204" pitchFamily="34" charset="0"/>
              </a:rPr>
              <a:t>với</a:t>
            </a:r>
            <a:r>
              <a:rPr lang="en-US" altLang="en-US" sz="2900" dirty="0">
                <a:latin typeface="Times New Roman" panose="02020603050405020304" pitchFamily="18" charset="0"/>
                <a:cs typeface="Calibri" panose="020F0502020204030204" pitchFamily="34" charset="0"/>
              </a:rPr>
              <a:t> </a:t>
            </a:r>
            <a:r>
              <a:rPr lang="en-US" altLang="en-US" sz="2900" dirty="0" err="1">
                <a:latin typeface="Times New Roman" panose="02020603050405020304" pitchFamily="18" charset="0"/>
                <a:cs typeface="Calibri" panose="020F0502020204030204" pitchFamily="34" charset="0"/>
              </a:rPr>
              <a:t>bạn</a:t>
            </a:r>
            <a:r>
              <a:rPr lang="en-US" altLang="en-US" sz="2900" dirty="0">
                <a:latin typeface="Times New Roman" panose="02020603050405020304" pitchFamily="18" charset="0"/>
                <a:cs typeface="Calibri" panose="020F0502020204030204" pitchFamily="34" charset="0"/>
              </a:rPr>
              <a:t> </a:t>
            </a:r>
            <a:r>
              <a:rPr lang="en-US" altLang="en-US" sz="2900" dirty="0" err="1">
                <a:latin typeface="Times New Roman" panose="02020603050405020304" pitchFamily="18" charset="0"/>
                <a:cs typeface="Calibri" panose="020F0502020204030204" pitchFamily="34" charset="0"/>
              </a:rPr>
              <a:t>bè</a:t>
            </a:r>
            <a:r>
              <a:rPr lang="en-US" altLang="en-US" sz="2900">
                <a:latin typeface="Times New Roman" panose="02020603050405020304" pitchFamily="18" charset="0"/>
                <a:cs typeface="Calibri" panose="020F0502020204030204" pitchFamily="34" charset="0"/>
              </a:rPr>
              <a:t>.               </a:t>
            </a:r>
          </a:p>
          <a:p>
            <a:r>
              <a:rPr lang="en-US" altLang="en-US" sz="2900" b="1">
                <a:latin typeface="Times New Roman" panose="02020603050405020304" pitchFamily="18" charset="0"/>
                <a:cs typeface="Calibri" panose="020F0502020204030204" pitchFamily="34" charset="0"/>
              </a:rPr>
              <a:t>B</a:t>
            </a:r>
            <a:r>
              <a:rPr lang="en-US" altLang="en-US" sz="2900" b="1" dirty="0">
                <a:latin typeface="Times New Roman" panose="02020603050405020304" pitchFamily="18" charset="0"/>
                <a:cs typeface="Calibri" panose="020F0502020204030204" pitchFamily="34" charset="0"/>
              </a:rPr>
              <a:t>. </a:t>
            </a:r>
            <a:r>
              <a:rPr lang="en-US" altLang="en-US" sz="2900" dirty="0" err="1">
                <a:latin typeface="Times New Roman" panose="02020603050405020304" pitchFamily="18" charset="0"/>
                <a:cs typeface="Calibri" panose="020F0502020204030204" pitchFamily="34" charset="0"/>
              </a:rPr>
              <a:t>Học</a:t>
            </a:r>
            <a:r>
              <a:rPr lang="en-US" altLang="en-US" sz="2900" dirty="0">
                <a:latin typeface="Times New Roman" panose="02020603050405020304" pitchFamily="18" charset="0"/>
                <a:cs typeface="Calibri" panose="020F0502020204030204" pitchFamily="34" charset="0"/>
              </a:rPr>
              <a:t> </a:t>
            </a:r>
            <a:r>
              <a:rPr lang="en-US" altLang="en-US" sz="2900" dirty="0" err="1">
                <a:latin typeface="Times New Roman" panose="02020603050405020304" pitchFamily="18" charset="0"/>
                <a:cs typeface="Calibri" panose="020F0502020204030204" pitchFamily="34" charset="0"/>
              </a:rPr>
              <a:t>hỏi</a:t>
            </a:r>
            <a:r>
              <a:rPr lang="en-US" altLang="en-US" sz="2900" dirty="0">
                <a:latin typeface="Times New Roman" panose="02020603050405020304" pitchFamily="18" charset="0"/>
                <a:cs typeface="Calibri" panose="020F0502020204030204" pitchFamily="34" charset="0"/>
              </a:rPr>
              <a:t> </a:t>
            </a:r>
            <a:r>
              <a:rPr lang="en-US" altLang="en-US" sz="2900" dirty="0" err="1">
                <a:latin typeface="Times New Roman" panose="02020603050405020304" pitchFamily="18" charset="0"/>
                <a:cs typeface="Calibri" panose="020F0502020204030204" pitchFamily="34" charset="0"/>
              </a:rPr>
              <a:t>kiến</a:t>
            </a:r>
            <a:r>
              <a:rPr lang="en-US" altLang="en-US" sz="2900" dirty="0">
                <a:latin typeface="Times New Roman" panose="02020603050405020304" pitchFamily="18" charset="0"/>
                <a:cs typeface="Calibri" panose="020F0502020204030204" pitchFamily="34" charset="0"/>
              </a:rPr>
              <a:t> </a:t>
            </a:r>
            <a:r>
              <a:rPr lang="en-US" altLang="en-US" sz="2900" dirty="0" err="1">
                <a:latin typeface="Times New Roman" panose="02020603050405020304" pitchFamily="18" charset="0"/>
                <a:cs typeface="Calibri" panose="020F0502020204030204" pitchFamily="34" charset="0"/>
              </a:rPr>
              <a:t>thức</a:t>
            </a:r>
            <a:r>
              <a:rPr lang="en-US" altLang="en-US" sz="2900" dirty="0">
                <a:latin typeface="Times New Roman" panose="02020603050405020304" pitchFamily="18" charset="0"/>
                <a:cs typeface="Calibri" panose="020F0502020204030204" pitchFamily="34" charset="0"/>
              </a:rPr>
              <a:t>.</a:t>
            </a:r>
            <a:endParaRPr lang="en-US" sz="2900" dirty="0"/>
          </a:p>
        </p:txBody>
      </p:sp>
      <p:sp>
        <p:nvSpPr>
          <p:cNvPr id="10" name="TextBox 9">
            <a:extLst>
              <a:ext uri="{FF2B5EF4-FFF2-40B4-BE49-F238E27FC236}">
                <a16:creationId xmlns:a16="http://schemas.microsoft.com/office/drawing/2014/main" id="{38041011-5ACD-CC0B-819E-88AA1A6AF6B1}"/>
              </a:ext>
            </a:extLst>
          </p:cNvPr>
          <p:cNvSpPr txBox="1"/>
          <p:nvPr/>
        </p:nvSpPr>
        <p:spPr>
          <a:xfrm>
            <a:off x="683407" y="1685571"/>
            <a:ext cx="8297310" cy="984885"/>
          </a:xfrm>
          <a:prstGeom prst="rect">
            <a:avLst/>
          </a:prstGeom>
          <a:noFill/>
        </p:spPr>
        <p:txBody>
          <a:bodyPr wrap="square">
            <a:spAutoFit/>
          </a:bodyPr>
          <a:lstStyle/>
          <a:p>
            <a:r>
              <a:rPr lang="en-US" altLang="en-US" sz="2900" b="1" dirty="0">
                <a:latin typeface="Times New Roman" panose="02020603050405020304" pitchFamily="18" charset="0"/>
                <a:cs typeface="Calibri" panose="020F0502020204030204" pitchFamily="34" charset="0"/>
              </a:rPr>
              <a:t>C. </a:t>
            </a:r>
            <a:r>
              <a:rPr lang="en-US" altLang="en-US" sz="2900" dirty="0" err="1">
                <a:latin typeface="Times New Roman" panose="02020603050405020304" pitchFamily="18" charset="0"/>
                <a:cs typeface="Calibri" panose="020F0502020204030204" pitchFamily="34" charset="0"/>
              </a:rPr>
              <a:t>Bình</a:t>
            </a:r>
            <a:r>
              <a:rPr lang="en-US" altLang="en-US" sz="2900" dirty="0">
                <a:latin typeface="Times New Roman" panose="02020603050405020304" pitchFamily="18" charset="0"/>
                <a:cs typeface="Calibri" panose="020F0502020204030204" pitchFamily="34" charset="0"/>
              </a:rPr>
              <a:t> </a:t>
            </a:r>
            <a:r>
              <a:rPr lang="en-US" altLang="en-US" sz="2900" dirty="0" err="1">
                <a:latin typeface="Times New Roman" panose="02020603050405020304" pitchFamily="18" charset="0"/>
                <a:cs typeface="Calibri" panose="020F0502020204030204" pitchFamily="34" charset="0"/>
              </a:rPr>
              <a:t>luận</a:t>
            </a:r>
            <a:r>
              <a:rPr lang="en-US" altLang="en-US" sz="2900" dirty="0">
                <a:latin typeface="Times New Roman" panose="02020603050405020304" pitchFamily="18" charset="0"/>
                <a:cs typeface="Calibri" panose="020F0502020204030204" pitchFamily="34" charset="0"/>
              </a:rPr>
              <a:t> </a:t>
            </a:r>
            <a:r>
              <a:rPr lang="en-US" altLang="en-US" sz="2900" dirty="0" err="1">
                <a:latin typeface="Times New Roman" panose="02020603050405020304" pitchFamily="18" charset="0"/>
                <a:cs typeface="Calibri" panose="020F0502020204030204" pitchFamily="34" charset="0"/>
              </a:rPr>
              <a:t>xấu</a:t>
            </a:r>
            <a:r>
              <a:rPr lang="en-US" altLang="en-US" sz="2900" dirty="0">
                <a:latin typeface="Times New Roman" panose="02020603050405020304" pitchFamily="18" charset="0"/>
                <a:cs typeface="Calibri" panose="020F0502020204030204" pitchFamily="34" charset="0"/>
              </a:rPr>
              <a:t> </a:t>
            </a:r>
            <a:r>
              <a:rPr lang="en-US" altLang="en-US" sz="2900" dirty="0" err="1">
                <a:latin typeface="Times New Roman" panose="02020603050405020304" pitchFamily="18" charset="0"/>
                <a:cs typeface="Calibri" panose="020F0502020204030204" pitchFamily="34" charset="0"/>
              </a:rPr>
              <a:t>về</a:t>
            </a:r>
            <a:r>
              <a:rPr lang="en-US" altLang="en-US" sz="2900" dirty="0">
                <a:latin typeface="Times New Roman" panose="02020603050405020304" pitchFamily="18" charset="0"/>
                <a:cs typeface="Calibri" panose="020F0502020204030204" pitchFamily="34" charset="0"/>
              </a:rPr>
              <a:t> </a:t>
            </a:r>
            <a:r>
              <a:rPr lang="en-US" altLang="en-US" sz="2900" dirty="0" err="1">
                <a:latin typeface="Times New Roman" panose="02020603050405020304" pitchFamily="18" charset="0"/>
                <a:cs typeface="Calibri" panose="020F0502020204030204" pitchFamily="34" charset="0"/>
              </a:rPr>
              <a:t>người</a:t>
            </a:r>
            <a:r>
              <a:rPr lang="en-US" altLang="en-US" sz="2900" dirty="0">
                <a:latin typeface="Times New Roman" panose="02020603050405020304" pitchFamily="18" charset="0"/>
                <a:cs typeface="Calibri" panose="020F0502020204030204" pitchFamily="34" charset="0"/>
              </a:rPr>
              <a:t> </a:t>
            </a:r>
            <a:r>
              <a:rPr lang="en-US" altLang="en-US" sz="2900" dirty="0" err="1">
                <a:latin typeface="Times New Roman" panose="02020603050405020304" pitchFamily="18" charset="0"/>
                <a:cs typeface="Calibri" panose="020F0502020204030204" pitchFamily="34" charset="0"/>
              </a:rPr>
              <a:t>khác</a:t>
            </a:r>
            <a:r>
              <a:rPr lang="en-US" altLang="en-US" sz="2900" dirty="0">
                <a:latin typeface="Times New Roman" panose="02020603050405020304" pitchFamily="18" charset="0"/>
                <a:cs typeface="Calibri" panose="020F0502020204030204" pitchFamily="34" charset="0"/>
              </a:rPr>
              <a:t>.    </a:t>
            </a:r>
          </a:p>
          <a:p>
            <a:r>
              <a:rPr lang="en-US" altLang="en-US" sz="2900" b="1" dirty="0">
                <a:latin typeface="Times New Roman" panose="02020603050405020304" pitchFamily="18" charset="0"/>
                <a:cs typeface="Calibri" panose="020F0502020204030204" pitchFamily="34" charset="0"/>
              </a:rPr>
              <a:t>D. </a:t>
            </a:r>
            <a:r>
              <a:rPr lang="en-US" altLang="en-US" sz="2900" dirty="0">
                <a:latin typeface="Times New Roman" panose="02020603050405020304" pitchFamily="18" charset="0"/>
                <a:cs typeface="Calibri" panose="020F0502020204030204" pitchFamily="34" charset="0"/>
              </a:rPr>
              <a:t>Chia </a:t>
            </a:r>
            <a:r>
              <a:rPr lang="en-US" altLang="en-US" sz="2900" dirty="0" err="1">
                <a:latin typeface="Times New Roman" panose="02020603050405020304" pitchFamily="18" charset="0"/>
                <a:cs typeface="Calibri" panose="020F0502020204030204" pitchFamily="34" charset="0"/>
              </a:rPr>
              <a:t>sẻ</a:t>
            </a:r>
            <a:r>
              <a:rPr lang="en-US" altLang="en-US" sz="2900" dirty="0">
                <a:latin typeface="Times New Roman" panose="02020603050405020304" pitchFamily="18" charset="0"/>
                <a:cs typeface="Calibri" panose="020F0502020204030204" pitchFamily="34" charset="0"/>
              </a:rPr>
              <a:t> </a:t>
            </a:r>
            <a:r>
              <a:rPr lang="en-US" altLang="en-US" sz="2900" dirty="0" err="1">
                <a:latin typeface="Times New Roman" panose="02020603050405020304" pitchFamily="18" charset="0"/>
                <a:cs typeface="Calibri" panose="020F0502020204030204" pitchFamily="34" charset="0"/>
              </a:rPr>
              <a:t>các</a:t>
            </a:r>
            <a:r>
              <a:rPr lang="en-US" altLang="en-US" sz="2900" dirty="0">
                <a:latin typeface="Times New Roman" panose="02020603050405020304" pitchFamily="18" charset="0"/>
                <a:cs typeface="Calibri" panose="020F0502020204030204" pitchFamily="34" charset="0"/>
              </a:rPr>
              <a:t> </a:t>
            </a:r>
            <a:r>
              <a:rPr lang="en-US" altLang="en-US" sz="2900" dirty="0" err="1">
                <a:latin typeface="Times New Roman" panose="02020603050405020304" pitchFamily="18" charset="0"/>
                <a:cs typeface="Calibri" panose="020F0502020204030204" pitchFamily="34" charset="0"/>
              </a:rPr>
              <a:t>hình</a:t>
            </a:r>
            <a:r>
              <a:rPr lang="en-US" altLang="en-US" sz="2900" dirty="0">
                <a:latin typeface="Times New Roman" panose="02020603050405020304" pitchFamily="18" charset="0"/>
                <a:cs typeface="Calibri" panose="020F0502020204030204" pitchFamily="34" charset="0"/>
              </a:rPr>
              <a:t> </a:t>
            </a:r>
            <a:r>
              <a:rPr lang="en-US" altLang="en-US" sz="2900" dirty="0" err="1">
                <a:latin typeface="Times New Roman" panose="02020603050405020304" pitchFamily="18" charset="0"/>
                <a:cs typeface="Calibri" panose="020F0502020204030204" pitchFamily="34" charset="0"/>
              </a:rPr>
              <a:t>ảnh</a:t>
            </a:r>
            <a:r>
              <a:rPr lang="en-US" altLang="en-US" sz="2900" dirty="0">
                <a:latin typeface="Times New Roman" panose="02020603050405020304" pitchFamily="18" charset="0"/>
                <a:cs typeface="Calibri" panose="020F0502020204030204" pitchFamily="34" charset="0"/>
              </a:rPr>
              <a:t> </a:t>
            </a:r>
            <a:r>
              <a:rPr lang="en-US" altLang="en-US" sz="2900" dirty="0" err="1">
                <a:latin typeface="Times New Roman" panose="02020603050405020304" pitchFamily="18" charset="0"/>
                <a:cs typeface="Calibri" panose="020F0502020204030204" pitchFamily="34" charset="0"/>
              </a:rPr>
              <a:t>phù</a:t>
            </a:r>
            <a:r>
              <a:rPr lang="en-US" altLang="en-US" sz="2900" dirty="0">
                <a:latin typeface="Times New Roman" panose="02020603050405020304" pitchFamily="18" charset="0"/>
                <a:cs typeface="Calibri" panose="020F0502020204030204" pitchFamily="34" charset="0"/>
              </a:rPr>
              <a:t> </a:t>
            </a:r>
            <a:r>
              <a:rPr lang="en-US" altLang="en-US" sz="2900" dirty="0" err="1">
                <a:latin typeface="Times New Roman" panose="02020603050405020304" pitchFamily="18" charset="0"/>
                <a:cs typeface="Calibri" panose="020F0502020204030204" pitchFamily="34" charset="0"/>
              </a:rPr>
              <a:t>hợp</a:t>
            </a:r>
            <a:r>
              <a:rPr lang="en-US" altLang="en-US" sz="2900" dirty="0">
                <a:latin typeface="Times New Roman" panose="02020603050405020304" pitchFamily="18" charset="0"/>
                <a:cs typeface="Calibri" panose="020F0502020204030204" pitchFamily="34" charset="0"/>
              </a:rPr>
              <a:t> </a:t>
            </a:r>
            <a:r>
              <a:rPr lang="en-US" altLang="en-US" sz="2900" dirty="0" err="1">
                <a:latin typeface="Times New Roman" panose="02020603050405020304" pitchFamily="18" charset="0"/>
                <a:cs typeface="Calibri" panose="020F0502020204030204" pitchFamily="34" charset="0"/>
              </a:rPr>
              <a:t>với</a:t>
            </a:r>
            <a:r>
              <a:rPr lang="en-US" altLang="en-US" sz="2900" dirty="0">
                <a:latin typeface="Times New Roman" panose="02020603050405020304" pitchFamily="18" charset="0"/>
                <a:cs typeface="Calibri" panose="020F0502020204030204" pitchFamily="34" charset="0"/>
              </a:rPr>
              <a:t> </a:t>
            </a:r>
            <a:r>
              <a:rPr lang="en-US" altLang="en-US" sz="2900" dirty="0" err="1">
                <a:latin typeface="Times New Roman" panose="02020603050405020304" pitchFamily="18" charset="0"/>
                <a:cs typeface="Calibri" panose="020F0502020204030204" pitchFamily="34" charset="0"/>
              </a:rPr>
              <a:t>mình</a:t>
            </a:r>
            <a:r>
              <a:rPr lang="en-US" altLang="en-US" sz="2900" dirty="0">
                <a:latin typeface="Times New Roman" panose="02020603050405020304" pitchFamily="18" charset="0"/>
                <a:cs typeface="Calibri" panose="020F0502020204030204" pitchFamily="34" charset="0"/>
              </a:rPr>
              <a:t>.</a:t>
            </a:r>
            <a:endParaRPr lang="en-US" sz="29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7" grpId="0"/>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5BC7351B-530A-BAE6-80CE-E3C123802C40}"/>
              </a:ext>
            </a:extLst>
          </p:cNvPr>
          <p:cNvSpPr txBox="1"/>
          <p:nvPr/>
        </p:nvSpPr>
        <p:spPr>
          <a:xfrm>
            <a:off x="649350" y="1966017"/>
            <a:ext cx="5311422" cy="564257"/>
          </a:xfrm>
          <a:prstGeom prst="rect">
            <a:avLst/>
          </a:prstGeom>
          <a:noFill/>
        </p:spPr>
        <p:txBody>
          <a:bodyPr wrap="square">
            <a:spAutoFit/>
          </a:bodyPr>
          <a:lstStyle/>
          <a:p>
            <a:pPr algn="just">
              <a:lnSpc>
                <a:spcPct val="120000"/>
              </a:lnSpc>
              <a:spcBef>
                <a:spcPts val="600"/>
              </a:spcBef>
              <a:spcAft>
                <a:spcPts val="600"/>
              </a:spcAft>
            </a:pPr>
            <a:r>
              <a:rPr lang="en-US" sz="2800" b="1" i="1">
                <a:solidFill>
                  <a:srgbClr val="0000FF"/>
                </a:solidFill>
                <a:effectLst/>
                <a:latin typeface="Times New Roman" panose="02020603050405020304" pitchFamily="18" charset="0"/>
                <a:ea typeface="Calibri" panose="020F0502020204030204" pitchFamily="34" charset="0"/>
              </a:rPr>
              <a:t>Đáp </a:t>
            </a:r>
            <a:r>
              <a:rPr lang="en-US" sz="2800" b="1" i="1" dirty="0" err="1">
                <a:solidFill>
                  <a:srgbClr val="0000FF"/>
                </a:solidFill>
                <a:effectLst/>
                <a:latin typeface="Times New Roman" panose="02020603050405020304" pitchFamily="18" charset="0"/>
                <a:ea typeface="Calibri" panose="020F0502020204030204" pitchFamily="34" charset="0"/>
              </a:rPr>
              <a:t>án</a:t>
            </a:r>
            <a:r>
              <a:rPr lang="en-US" sz="2800" b="1" i="1" dirty="0">
                <a:solidFill>
                  <a:srgbClr val="0000FF"/>
                </a:solidFill>
                <a:effectLst/>
                <a:latin typeface="Times New Roman" panose="02020603050405020304" pitchFamily="18" charset="0"/>
                <a:ea typeface="Calibri" panose="020F0502020204030204" pitchFamily="34" charset="0"/>
              </a:rPr>
              <a:t> </a:t>
            </a:r>
            <a:r>
              <a:rPr lang="en-US" sz="2800" b="1" i="1" dirty="0" err="1">
                <a:solidFill>
                  <a:srgbClr val="0000FF"/>
                </a:solidFill>
                <a:effectLst/>
                <a:latin typeface="Times New Roman" panose="02020603050405020304" pitchFamily="18" charset="0"/>
                <a:ea typeface="Calibri" panose="020F0502020204030204" pitchFamily="34" charset="0"/>
              </a:rPr>
              <a:t>đúng</a:t>
            </a:r>
            <a:r>
              <a:rPr lang="en-US" sz="2800" b="1" i="1" dirty="0">
                <a:solidFill>
                  <a:srgbClr val="0000FF"/>
                </a:solidFill>
                <a:effectLst/>
                <a:latin typeface="Times New Roman" panose="02020603050405020304" pitchFamily="18" charset="0"/>
                <a:ea typeface="Calibri" panose="020F0502020204030204" pitchFamily="34" charset="0"/>
              </a:rPr>
              <a:t> </a:t>
            </a:r>
            <a:r>
              <a:rPr lang="en-US" sz="2800" b="1" i="1" dirty="0" err="1">
                <a:solidFill>
                  <a:srgbClr val="0000FF"/>
                </a:solidFill>
                <a:effectLst/>
                <a:latin typeface="Times New Roman" panose="02020603050405020304" pitchFamily="18" charset="0"/>
                <a:ea typeface="Calibri" panose="020F0502020204030204" pitchFamily="34" charset="0"/>
              </a:rPr>
              <a:t>là</a:t>
            </a:r>
            <a:r>
              <a:rPr lang="en-US" sz="2800" b="1" i="1" dirty="0">
                <a:solidFill>
                  <a:srgbClr val="0000FF"/>
                </a:solidFill>
                <a:effectLst/>
                <a:latin typeface="Times New Roman" panose="02020603050405020304" pitchFamily="18" charset="0"/>
                <a:ea typeface="Calibri" panose="020F0502020204030204" pitchFamily="34" charset="0"/>
              </a:rPr>
              <a:t>: A</a:t>
            </a:r>
            <a:endParaRPr lang="en-US" sz="2800" b="1" dirty="0">
              <a:solidFill>
                <a:srgbClr val="0000FF"/>
              </a:solidFill>
              <a:effectLst/>
              <a:latin typeface="Times New Roman" panose="02020603050405020304" pitchFamily="18" charset="0"/>
              <a:ea typeface="Calibri" panose="020F0502020204030204" pitchFamily="34" charset="0"/>
            </a:endParaRPr>
          </a:p>
        </p:txBody>
      </p:sp>
      <p:sp>
        <p:nvSpPr>
          <p:cNvPr id="22" name="TextBox 21">
            <a:extLst>
              <a:ext uri="{FF2B5EF4-FFF2-40B4-BE49-F238E27FC236}">
                <a16:creationId xmlns:a16="http://schemas.microsoft.com/office/drawing/2014/main" id="{CF82F3BF-1E51-2A69-3309-5FC59AB7CC8D}"/>
              </a:ext>
            </a:extLst>
          </p:cNvPr>
          <p:cNvSpPr txBox="1"/>
          <p:nvPr/>
        </p:nvSpPr>
        <p:spPr>
          <a:xfrm>
            <a:off x="92990" y="2520015"/>
            <a:ext cx="8640305" cy="2160591"/>
          </a:xfrm>
          <a:prstGeom prst="rect">
            <a:avLst/>
          </a:prstGeom>
          <a:noFill/>
        </p:spPr>
        <p:txBody>
          <a:bodyPr wrap="square">
            <a:spAutoFit/>
          </a:bodyPr>
          <a:lstStyle/>
          <a:p>
            <a:pPr algn="just">
              <a:lnSpc>
                <a:spcPct val="120000"/>
              </a:lnSpc>
              <a:spcBef>
                <a:spcPts val="600"/>
              </a:spcBef>
              <a:spcAft>
                <a:spcPts val="600"/>
              </a:spcAft>
            </a:pP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Thông</a:t>
            </a:r>
            <a:r>
              <a:rPr lang="en-US" sz="2800" dirty="0">
                <a:solidFill>
                  <a:srgbClr val="000000"/>
                </a:solidFill>
                <a:effectLst/>
                <a:latin typeface="Times New Roman" panose="02020603050405020304" pitchFamily="18" charset="0"/>
                <a:ea typeface="Calibri" panose="020F0502020204030204" pitchFamily="34" charset="0"/>
              </a:rPr>
              <a:t> tin </a:t>
            </a:r>
            <a:r>
              <a:rPr lang="en-US" sz="2800" dirty="0" err="1">
                <a:solidFill>
                  <a:srgbClr val="000000"/>
                </a:solidFill>
                <a:effectLst/>
                <a:latin typeface="Times New Roman" panose="02020603050405020304" pitchFamily="18" charset="0"/>
                <a:ea typeface="Calibri" panose="020F0502020204030204" pitchFamily="34" charset="0"/>
              </a:rPr>
              <a:t>đưa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mạng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sai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sự</a:t>
            </a:r>
            <a:r>
              <a:rPr lang="en-US" sz="2800" dirty="0">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thật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là</a:t>
            </a:r>
            <a:r>
              <a:rPr lang="en-US" sz="2800" dirty="0">
                <a:effectLst/>
                <a:latin typeface="Times New Roman" panose="02020603050405020304" pitchFamily="18" charset="0"/>
                <a:ea typeface="Calibri" panose="020F0502020204030204" pitchFamily="34" charset="0"/>
              </a:rPr>
              <a:t> vi </a:t>
            </a:r>
            <a:r>
              <a:rPr lang="en-US" sz="2800" err="1">
                <a:effectLst/>
                <a:latin typeface="Times New Roman" panose="02020603050405020304" pitchFamily="18" charset="0"/>
                <a:ea typeface="Calibri" panose="020F0502020204030204" pitchFamily="34" charset="0"/>
              </a:rPr>
              <a:t>phạm</a:t>
            </a:r>
            <a:r>
              <a:rPr lang="en-US" sz="2800">
                <a:effectLst/>
                <a:latin typeface="Times New Roman" panose="02020603050405020304" pitchFamily="18" charset="0"/>
                <a:ea typeface="Calibri" panose="020F0502020204030204" pitchFamily="34" charset="0"/>
              </a:rPr>
              <a:t> Điều </a:t>
            </a:r>
            <a:r>
              <a:rPr lang="en-US" sz="2800" dirty="0">
                <a:effectLst/>
                <a:latin typeface="Times New Roman" panose="02020603050405020304" pitchFamily="18" charset="0"/>
                <a:ea typeface="Calibri" panose="020F0502020204030204" pitchFamily="34" charset="0"/>
              </a:rPr>
              <a:t>8 </a:t>
            </a:r>
            <a:r>
              <a:rPr lang="en-US" sz="2800" dirty="0" err="1">
                <a:effectLst/>
                <a:latin typeface="Times New Roman" panose="02020603050405020304" pitchFamily="18" charset="0"/>
                <a:ea typeface="Calibri" panose="020F0502020204030204" pitchFamily="34" charset="0"/>
              </a:rPr>
              <a:t>Luật</a:t>
            </a:r>
            <a:r>
              <a:rPr lang="en-US" sz="2800" dirty="0">
                <a:effectLst/>
                <a:latin typeface="Times New Roman" panose="02020603050405020304" pitchFamily="18" charset="0"/>
                <a:ea typeface="Calibri" panose="020F0502020204030204" pitchFamily="34" charset="0"/>
              </a:rPr>
              <a:t> an </a:t>
            </a:r>
            <a:r>
              <a:rPr lang="en-US" sz="2800" dirty="0" err="1">
                <a:effectLst/>
                <a:latin typeface="Times New Roman" panose="02020603050405020304" pitchFamily="18" charset="0"/>
                <a:ea typeface="Calibri" panose="020F0502020204030204" pitchFamily="34" charset="0"/>
              </a:rPr>
              <a:t>ninh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mạng</a:t>
            </a:r>
            <a:r>
              <a:rPr lang="en-US" sz="2800" dirty="0">
                <a:effectLst/>
                <a:latin typeface="Times New Roman" panose="02020603050405020304" pitchFamily="18" charset="0"/>
                <a:ea typeface="Calibri" panose="020F0502020204030204" pitchFamily="34" charset="0"/>
              </a:rPr>
              <a:t> 2018. </a:t>
            </a:r>
            <a:r>
              <a:rPr lang="en-US" sz="2800" dirty="0" err="1">
                <a:effectLst/>
                <a:latin typeface="Times New Roman" panose="02020603050405020304" pitchFamily="18" charset="0"/>
                <a:ea typeface="Calibri" panose="020F0502020204030204" pitchFamily="34" charset="0"/>
              </a:rPr>
              <a:t>Sử</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dụng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thông</a:t>
            </a:r>
            <a:r>
              <a:rPr lang="en-US" sz="2800" dirty="0">
                <a:effectLst/>
                <a:latin typeface="Times New Roman" panose="02020603050405020304" pitchFamily="18" charset="0"/>
                <a:ea typeface="Calibri" panose="020F0502020204030204" pitchFamily="34" charset="0"/>
              </a:rPr>
              <a:t> tin </a:t>
            </a:r>
            <a:r>
              <a:rPr lang="en-US" sz="2800" dirty="0" err="1">
                <a:effectLst/>
                <a:latin typeface="Times New Roman" panose="02020603050405020304" pitchFamily="18" charset="0"/>
                <a:ea typeface="Calibri" panose="020F0502020204030204" pitchFamily="34" charset="0"/>
              </a:rPr>
              <a:t>vào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mục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đích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sai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trái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hành</a:t>
            </a:r>
            <a:r>
              <a:rPr lang="en-US" sz="2800" dirty="0">
                <a:effectLst/>
                <a:latin typeface="Times New Roman" panose="02020603050405020304" pitchFamily="18" charset="0"/>
                <a:ea typeface="Calibri" panose="020F0502020204030204" pitchFamily="34" charset="0"/>
              </a:rPr>
              <a:t> vi </a:t>
            </a:r>
            <a:r>
              <a:rPr lang="en-US" sz="2800" dirty="0" err="1">
                <a:effectLst/>
                <a:latin typeface="Times New Roman" panose="02020603050405020304" pitchFamily="18" charset="0"/>
                <a:ea typeface="Calibri" panose="020F0502020204030204" pitchFamily="34" charset="0"/>
              </a:rPr>
              <a:t>bị</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nghiêm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cấm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Những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hành</a:t>
            </a:r>
            <a:r>
              <a:rPr lang="en-US" sz="2800" dirty="0">
                <a:effectLst/>
                <a:latin typeface="Times New Roman" panose="02020603050405020304" pitchFamily="18" charset="0"/>
                <a:ea typeface="Calibri" panose="020F0502020204030204" pitchFamily="34" charset="0"/>
              </a:rPr>
              <a:t> vi </a:t>
            </a:r>
            <a:r>
              <a:rPr lang="en-US" sz="2800" dirty="0" err="1">
                <a:effectLst/>
                <a:latin typeface="Times New Roman" panose="02020603050405020304" pitchFamily="18" charset="0"/>
                <a:ea typeface="Calibri" panose="020F0502020204030204" pitchFamily="34" charset="0"/>
              </a:rPr>
              <a:t>vi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phạm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pháp</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luật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đó</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đều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có</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thể</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bị</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phạt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theo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pháp</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luật</a:t>
            </a:r>
            <a:r>
              <a:rPr lang="en-US" sz="2800" dirty="0">
                <a:effectLst/>
                <a:latin typeface="Times New Roman" panose="02020603050405020304" pitchFamily="18" charset="0"/>
                <a:ea typeface="Calibri" panose="020F0502020204030204" pitchFamily="34" charset="0"/>
              </a:rPr>
              <a:t>.</a:t>
            </a:r>
            <a:endParaRPr lang="en-US" sz="2800" dirty="0"/>
          </a:p>
        </p:txBody>
      </p:sp>
      <p:sp>
        <p:nvSpPr>
          <p:cNvPr id="7" name="TextBox 6">
            <a:extLst>
              <a:ext uri="{FF2B5EF4-FFF2-40B4-BE49-F238E27FC236}">
                <a16:creationId xmlns:a16="http://schemas.microsoft.com/office/drawing/2014/main" id="{BAE1D605-E1A8-5AF3-7D22-2D1AD8F832C9}"/>
              </a:ext>
            </a:extLst>
          </p:cNvPr>
          <p:cNvSpPr txBox="1"/>
          <p:nvPr/>
        </p:nvSpPr>
        <p:spPr>
          <a:xfrm>
            <a:off x="85557" y="0"/>
            <a:ext cx="9058443" cy="1384995"/>
          </a:xfrm>
          <a:prstGeom prst="rect">
            <a:avLst/>
          </a:prstGeom>
          <a:noFill/>
        </p:spPr>
        <p:txBody>
          <a:bodyPr wrap="square">
            <a:spAutoFit/>
          </a:bodyPr>
          <a:lstStyle/>
          <a:p>
            <a:r>
              <a:rPr lang="en-US" altLang="en-US" sz="2800" b="1" dirty="0">
                <a:latin typeface="Times New Roman" panose="02020603050405020304" pitchFamily="18" charset="0"/>
                <a:cs typeface="Calibri" panose="020F0502020204030204" pitchFamily="34" charset="0"/>
              </a:rPr>
              <a:t>2. </a:t>
            </a:r>
            <a:r>
              <a:rPr lang="en-US" altLang="en-US" sz="2800" dirty="0">
                <a:latin typeface="Times New Roman" panose="02020603050405020304" pitchFamily="18" charset="0"/>
                <a:cs typeface="Calibri" panose="020F0502020204030204" pitchFamily="34" charset="0"/>
              </a:rPr>
              <a:t>“</a:t>
            </a:r>
            <a:r>
              <a:rPr lang="en-US" altLang="en-US" sz="2800" i="1" dirty="0" err="1">
                <a:latin typeface="Times New Roman" panose="02020603050405020304" pitchFamily="18" charset="0"/>
                <a:cs typeface="Calibri" panose="020F0502020204030204" pitchFamily="34" charset="0"/>
              </a:rPr>
              <a:t>Đưa</a:t>
            </a:r>
            <a:r>
              <a:rPr lang="en-US" altLang="en-US" sz="2800" i="1" dirty="0">
                <a:latin typeface="Times New Roman" panose="02020603050405020304" pitchFamily="18" charset="0"/>
                <a:cs typeface="Calibri" panose="020F0502020204030204" pitchFamily="34" charset="0"/>
              </a:rPr>
              <a:t> </a:t>
            </a:r>
            <a:r>
              <a:rPr lang="en-US" altLang="en-US" sz="2800" i="1" dirty="0" err="1">
                <a:latin typeface="Times New Roman" panose="02020603050405020304" pitchFamily="18" charset="0"/>
                <a:cs typeface="Calibri" panose="020F0502020204030204" pitchFamily="34" charset="0"/>
              </a:rPr>
              <a:t>thông</a:t>
            </a:r>
            <a:r>
              <a:rPr lang="en-US" altLang="en-US" sz="2800" i="1" dirty="0">
                <a:latin typeface="Times New Roman" panose="02020603050405020304" pitchFamily="18" charset="0"/>
                <a:cs typeface="Calibri" panose="020F0502020204030204" pitchFamily="34" charset="0"/>
              </a:rPr>
              <a:t> tin </a:t>
            </a:r>
            <a:r>
              <a:rPr lang="en-US" altLang="en-US" sz="2800" i="1" dirty="0" err="1">
                <a:latin typeface="Times New Roman" panose="02020603050405020304" pitchFamily="18" charset="0"/>
                <a:cs typeface="Calibri" panose="020F0502020204030204" pitchFamily="34" charset="0"/>
              </a:rPr>
              <a:t>sai</a:t>
            </a:r>
            <a:r>
              <a:rPr lang="en-US" altLang="en-US" sz="2800" i="1" dirty="0">
                <a:latin typeface="Times New Roman" panose="02020603050405020304" pitchFamily="18" charset="0"/>
                <a:cs typeface="Calibri" panose="020F0502020204030204" pitchFamily="34" charset="0"/>
              </a:rPr>
              <a:t> </a:t>
            </a:r>
            <a:r>
              <a:rPr lang="en-US" altLang="en-US" sz="2800" i="1" dirty="0" err="1">
                <a:latin typeface="Times New Roman" panose="02020603050405020304" pitchFamily="18" charset="0"/>
                <a:cs typeface="Calibri" panose="020F0502020204030204" pitchFamily="34" charset="0"/>
              </a:rPr>
              <a:t>sự</a:t>
            </a:r>
            <a:r>
              <a:rPr lang="en-US" altLang="en-US" sz="2800" i="1" dirty="0">
                <a:latin typeface="Times New Roman" panose="02020603050405020304" pitchFamily="18" charset="0"/>
                <a:cs typeface="Calibri" panose="020F0502020204030204" pitchFamily="34" charset="0"/>
              </a:rPr>
              <a:t> </a:t>
            </a:r>
            <a:r>
              <a:rPr lang="en-US" altLang="en-US" sz="2800" i="1" dirty="0" err="1">
                <a:latin typeface="Times New Roman" panose="02020603050405020304" pitchFamily="18" charset="0"/>
                <a:cs typeface="Calibri" panose="020F0502020204030204" pitchFamily="34" charset="0"/>
              </a:rPr>
              <a:t>thật</a:t>
            </a:r>
            <a:r>
              <a:rPr lang="en-US" altLang="en-US" sz="2800" i="1" dirty="0">
                <a:latin typeface="Times New Roman" panose="02020603050405020304" pitchFamily="18" charset="0"/>
                <a:cs typeface="Calibri" panose="020F0502020204030204" pitchFamily="34" charset="0"/>
              </a:rPr>
              <a:t> </a:t>
            </a:r>
            <a:r>
              <a:rPr lang="en-US" altLang="en-US" sz="2800" i="1" dirty="0" err="1">
                <a:latin typeface="Times New Roman" panose="02020603050405020304" pitchFamily="18" charset="0"/>
                <a:cs typeface="Calibri" panose="020F0502020204030204" pitchFamily="34" charset="0"/>
              </a:rPr>
              <a:t>lên</a:t>
            </a:r>
            <a:r>
              <a:rPr lang="en-US" altLang="en-US" sz="2800" i="1" dirty="0">
                <a:latin typeface="Times New Roman" panose="02020603050405020304" pitchFamily="18" charset="0"/>
                <a:cs typeface="Calibri" panose="020F0502020204030204" pitchFamily="34" charset="0"/>
              </a:rPr>
              <a:t> </a:t>
            </a:r>
            <a:r>
              <a:rPr lang="en-US" altLang="en-US" sz="2800" i="1" dirty="0" err="1">
                <a:latin typeface="Times New Roman" panose="02020603050405020304" pitchFamily="18" charset="0"/>
                <a:cs typeface="Calibri" panose="020F0502020204030204" pitchFamily="34" charset="0"/>
              </a:rPr>
              <a:t>mạng</a:t>
            </a:r>
            <a:r>
              <a:rPr lang="en-US" altLang="en-US" sz="2800" i="1" dirty="0">
                <a:latin typeface="Times New Roman" panose="02020603050405020304" pitchFamily="18" charset="0"/>
                <a:cs typeface="Calibri" panose="020F0502020204030204" pitchFamily="34" charset="0"/>
              </a:rPr>
              <a:t>. </a:t>
            </a:r>
            <a:r>
              <a:rPr lang="en-US" altLang="en-US" sz="2800" i="1" dirty="0" err="1">
                <a:latin typeface="Times New Roman" panose="02020603050405020304" pitchFamily="18" charset="0"/>
                <a:cs typeface="Calibri" panose="020F0502020204030204" pitchFamily="34" charset="0"/>
              </a:rPr>
              <a:t>Sử</a:t>
            </a:r>
            <a:r>
              <a:rPr lang="en-US" altLang="en-US" sz="2800" i="1" dirty="0">
                <a:latin typeface="Times New Roman" panose="02020603050405020304" pitchFamily="18" charset="0"/>
                <a:cs typeface="Calibri" panose="020F0502020204030204" pitchFamily="34" charset="0"/>
              </a:rPr>
              <a:t> </a:t>
            </a:r>
            <a:r>
              <a:rPr lang="en-US" altLang="en-US" sz="2800" i="1" dirty="0" err="1">
                <a:latin typeface="Times New Roman" panose="02020603050405020304" pitchFamily="18" charset="0"/>
                <a:cs typeface="Calibri" panose="020F0502020204030204" pitchFamily="34" charset="0"/>
              </a:rPr>
              <a:t>dụng</a:t>
            </a:r>
            <a:r>
              <a:rPr lang="en-US" altLang="en-US" sz="2800" i="1" dirty="0">
                <a:latin typeface="Times New Roman" panose="02020603050405020304" pitchFamily="18" charset="0"/>
                <a:cs typeface="Calibri" panose="020F0502020204030204" pitchFamily="34" charset="0"/>
              </a:rPr>
              <a:t> </a:t>
            </a:r>
            <a:r>
              <a:rPr lang="en-US" altLang="en-US" sz="2800" i="1" dirty="0" err="1">
                <a:latin typeface="Times New Roman" panose="02020603050405020304" pitchFamily="18" charset="0"/>
                <a:cs typeface="Calibri" panose="020F0502020204030204" pitchFamily="34" charset="0"/>
              </a:rPr>
              <a:t>thông</a:t>
            </a:r>
            <a:r>
              <a:rPr lang="en-US" altLang="en-US" sz="2800" i="1" dirty="0">
                <a:latin typeface="Times New Roman" panose="02020603050405020304" pitchFamily="18" charset="0"/>
                <a:cs typeface="Calibri" panose="020F0502020204030204" pitchFamily="34" charset="0"/>
              </a:rPr>
              <a:t> tin </a:t>
            </a:r>
            <a:r>
              <a:rPr lang="en-US" altLang="en-US" sz="2800" i="1" dirty="0" err="1">
                <a:latin typeface="Times New Roman" panose="02020603050405020304" pitchFamily="18" charset="0"/>
                <a:cs typeface="Calibri" panose="020F0502020204030204" pitchFamily="34" charset="0"/>
              </a:rPr>
              <a:t>vào</a:t>
            </a:r>
            <a:r>
              <a:rPr lang="en-US" altLang="en-US" sz="2800" i="1" dirty="0">
                <a:latin typeface="Times New Roman" panose="02020603050405020304" pitchFamily="18" charset="0"/>
                <a:cs typeface="Calibri" panose="020F0502020204030204" pitchFamily="34" charset="0"/>
              </a:rPr>
              <a:t> </a:t>
            </a:r>
            <a:r>
              <a:rPr lang="en-US" altLang="en-US" sz="2800" i="1" dirty="0" err="1">
                <a:latin typeface="Times New Roman" panose="02020603050405020304" pitchFamily="18" charset="0"/>
                <a:cs typeface="Calibri" panose="020F0502020204030204" pitchFamily="34" charset="0"/>
              </a:rPr>
              <a:t>mục</a:t>
            </a:r>
            <a:r>
              <a:rPr lang="en-US" altLang="en-US" sz="2800" i="1" dirty="0">
                <a:latin typeface="Times New Roman" panose="02020603050405020304" pitchFamily="18" charset="0"/>
                <a:cs typeface="Calibri" panose="020F0502020204030204" pitchFamily="34" charset="0"/>
              </a:rPr>
              <a:t> </a:t>
            </a:r>
            <a:r>
              <a:rPr lang="en-US" altLang="en-US" sz="2800" i="1" dirty="0" err="1">
                <a:latin typeface="Times New Roman" panose="02020603050405020304" pitchFamily="18" charset="0"/>
                <a:cs typeface="Calibri" panose="020F0502020204030204" pitchFamily="34" charset="0"/>
              </a:rPr>
              <a:t>đích</a:t>
            </a:r>
            <a:r>
              <a:rPr lang="en-US" altLang="en-US" sz="2800" i="1" dirty="0">
                <a:latin typeface="Times New Roman" panose="02020603050405020304" pitchFamily="18" charset="0"/>
                <a:cs typeface="Calibri" panose="020F0502020204030204" pitchFamily="34" charset="0"/>
              </a:rPr>
              <a:t> </a:t>
            </a:r>
            <a:r>
              <a:rPr lang="en-US" altLang="en-US" sz="2800" i="1" dirty="0" err="1">
                <a:latin typeface="Times New Roman" panose="02020603050405020304" pitchFamily="18" charset="0"/>
                <a:cs typeface="Calibri" panose="020F0502020204030204" pitchFamily="34" charset="0"/>
              </a:rPr>
              <a:t>sai</a:t>
            </a:r>
            <a:r>
              <a:rPr lang="en-US" altLang="en-US" sz="2800" i="1" dirty="0">
                <a:latin typeface="Times New Roman" panose="02020603050405020304" pitchFamily="18" charset="0"/>
                <a:cs typeface="Calibri" panose="020F0502020204030204" pitchFamily="34" charset="0"/>
              </a:rPr>
              <a:t> </a:t>
            </a:r>
            <a:r>
              <a:rPr lang="en-US" altLang="en-US" sz="2800" i="1" dirty="0" err="1">
                <a:latin typeface="Times New Roman" panose="02020603050405020304" pitchFamily="18" charset="0"/>
                <a:cs typeface="Calibri" panose="020F0502020204030204" pitchFamily="34" charset="0"/>
              </a:rPr>
              <a:t>trái</a:t>
            </a:r>
            <a:r>
              <a:rPr lang="en-US" altLang="en-US" sz="2800" i="1" dirty="0">
                <a:latin typeface="Times New Roman" panose="02020603050405020304" pitchFamily="18" charset="0"/>
                <a:cs typeface="Calibri" panose="020F0502020204030204" pitchFamily="34" charset="0"/>
              </a:rPr>
              <a:t> </a:t>
            </a:r>
            <a:r>
              <a:rPr lang="en-US" altLang="en-US" sz="2800" i="1" dirty="0" err="1">
                <a:latin typeface="Times New Roman" panose="02020603050405020304" pitchFamily="18" charset="0"/>
                <a:cs typeface="Calibri" panose="020F0502020204030204" pitchFamily="34" charset="0"/>
              </a:rPr>
              <a:t>là</a:t>
            </a:r>
            <a:r>
              <a:rPr lang="en-US" altLang="en-US" sz="2800" i="1" dirty="0">
                <a:latin typeface="Times New Roman" panose="02020603050405020304" pitchFamily="18" charset="0"/>
                <a:cs typeface="Calibri" panose="020F0502020204030204" pitchFamily="34" charset="0"/>
              </a:rPr>
              <a:t> </a:t>
            </a:r>
            <a:r>
              <a:rPr lang="en-US" altLang="en-US" sz="2800" i="1" dirty="0" err="1">
                <a:latin typeface="Times New Roman" panose="02020603050405020304" pitchFamily="18" charset="0"/>
                <a:cs typeface="Calibri" panose="020F0502020204030204" pitchFamily="34" charset="0"/>
              </a:rPr>
              <a:t>hành</a:t>
            </a:r>
            <a:r>
              <a:rPr lang="en-US" altLang="en-US" sz="2800" i="1" dirty="0">
                <a:latin typeface="Times New Roman" panose="02020603050405020304" pitchFamily="18" charset="0"/>
                <a:cs typeface="Calibri" panose="020F0502020204030204" pitchFamily="34" charset="0"/>
              </a:rPr>
              <a:t> vi </a:t>
            </a:r>
            <a:r>
              <a:rPr lang="en-US" altLang="en-US" sz="2800" i="1" dirty="0" err="1">
                <a:latin typeface="Times New Roman" panose="02020603050405020304" pitchFamily="18" charset="0"/>
                <a:cs typeface="Calibri" panose="020F0502020204030204" pitchFamily="34" charset="0"/>
              </a:rPr>
              <a:t>nghiêm</a:t>
            </a:r>
            <a:r>
              <a:rPr lang="en-US" altLang="en-US" sz="2800" i="1" dirty="0">
                <a:latin typeface="Times New Roman" panose="02020603050405020304" pitchFamily="18" charset="0"/>
                <a:cs typeface="Calibri" panose="020F0502020204030204" pitchFamily="34" charset="0"/>
              </a:rPr>
              <a:t> </a:t>
            </a:r>
            <a:r>
              <a:rPr lang="en-US" altLang="en-US" sz="2800" i="1" dirty="0" err="1">
                <a:latin typeface="Times New Roman" panose="02020603050405020304" pitchFamily="18" charset="0"/>
                <a:cs typeface="Calibri" panose="020F0502020204030204" pitchFamily="34" charset="0"/>
              </a:rPr>
              <a:t>cấm</a:t>
            </a:r>
            <a:r>
              <a:rPr lang="en-US" altLang="en-US" sz="2800" i="1" dirty="0">
                <a:latin typeface="Times New Roman" panose="02020603050405020304" pitchFamily="18" charset="0"/>
                <a:cs typeface="Calibri" panose="020F0502020204030204" pitchFamily="34" charset="0"/>
              </a:rPr>
              <a:t> </a:t>
            </a:r>
            <a:r>
              <a:rPr lang="en-US" altLang="en-US" sz="2800" i="1" dirty="0" err="1">
                <a:latin typeface="Times New Roman" panose="02020603050405020304" pitchFamily="18" charset="0"/>
                <a:cs typeface="Calibri" panose="020F0502020204030204" pitchFamily="34" charset="0"/>
              </a:rPr>
              <a:t>và</a:t>
            </a:r>
            <a:r>
              <a:rPr lang="en-US" altLang="en-US" sz="2800" i="1" dirty="0">
                <a:latin typeface="Times New Roman" panose="02020603050405020304" pitchFamily="18" charset="0"/>
                <a:cs typeface="Calibri" panose="020F0502020204030204" pitchFamily="34" charset="0"/>
              </a:rPr>
              <a:t> </a:t>
            </a:r>
            <a:r>
              <a:rPr lang="en-US" altLang="en-US" sz="2800" i="1" dirty="0" err="1">
                <a:latin typeface="Times New Roman" panose="02020603050405020304" pitchFamily="18" charset="0"/>
                <a:cs typeface="Calibri" panose="020F0502020204030204" pitchFamily="34" charset="0"/>
              </a:rPr>
              <a:t>có</a:t>
            </a:r>
            <a:r>
              <a:rPr lang="en-US" altLang="en-US" sz="2800" i="1" dirty="0">
                <a:latin typeface="Times New Roman" panose="02020603050405020304" pitchFamily="18" charset="0"/>
                <a:cs typeface="Calibri" panose="020F0502020204030204" pitchFamily="34" charset="0"/>
              </a:rPr>
              <a:t> </a:t>
            </a:r>
            <a:r>
              <a:rPr lang="en-US" altLang="en-US" sz="2800" i="1" dirty="0" err="1">
                <a:latin typeface="Times New Roman" panose="02020603050405020304" pitchFamily="18" charset="0"/>
                <a:cs typeface="Calibri" panose="020F0502020204030204" pitchFamily="34" charset="0"/>
              </a:rPr>
              <a:t>thể</a:t>
            </a:r>
            <a:r>
              <a:rPr lang="en-US" altLang="en-US" sz="2800" i="1" dirty="0">
                <a:latin typeface="Times New Roman" panose="02020603050405020304" pitchFamily="18" charset="0"/>
                <a:cs typeface="Calibri" panose="020F0502020204030204" pitchFamily="34" charset="0"/>
              </a:rPr>
              <a:t> </a:t>
            </a:r>
            <a:r>
              <a:rPr lang="en-US" altLang="en-US" sz="2800" i="1" dirty="0" err="1">
                <a:latin typeface="Times New Roman" panose="02020603050405020304" pitchFamily="18" charset="0"/>
                <a:cs typeface="Calibri" panose="020F0502020204030204" pitchFamily="34" charset="0"/>
              </a:rPr>
              <a:t>bị</a:t>
            </a:r>
            <a:r>
              <a:rPr lang="en-US" altLang="en-US" sz="2800" i="1" dirty="0">
                <a:latin typeface="Times New Roman" panose="02020603050405020304" pitchFamily="18" charset="0"/>
                <a:cs typeface="Calibri" panose="020F0502020204030204" pitchFamily="34" charset="0"/>
              </a:rPr>
              <a:t> </a:t>
            </a:r>
            <a:r>
              <a:rPr lang="en-US" altLang="en-US" sz="2800" i="1" dirty="0" err="1">
                <a:latin typeface="Times New Roman" panose="02020603050405020304" pitchFamily="18" charset="0"/>
                <a:cs typeface="Calibri" panose="020F0502020204030204" pitchFamily="34" charset="0"/>
              </a:rPr>
              <a:t>phạt</a:t>
            </a:r>
            <a:r>
              <a:rPr lang="en-US" altLang="en-US" sz="2800" i="1" dirty="0">
                <a:latin typeface="Times New Roman" panose="02020603050405020304" pitchFamily="18" charset="0"/>
                <a:cs typeface="Calibri" panose="020F0502020204030204" pitchFamily="34" charset="0"/>
              </a:rPr>
              <a:t> </a:t>
            </a:r>
            <a:r>
              <a:rPr lang="en-US" altLang="en-US" sz="2800" i="1" dirty="0" err="1">
                <a:latin typeface="Times New Roman" panose="02020603050405020304" pitchFamily="18" charset="0"/>
                <a:cs typeface="Calibri" panose="020F0502020204030204" pitchFamily="34" charset="0"/>
              </a:rPr>
              <a:t>theo</a:t>
            </a:r>
            <a:r>
              <a:rPr lang="en-US" altLang="en-US" sz="2800" i="1" dirty="0">
                <a:latin typeface="Times New Roman" panose="02020603050405020304" pitchFamily="18" charset="0"/>
                <a:cs typeface="Calibri" panose="020F0502020204030204" pitchFamily="34" charset="0"/>
              </a:rPr>
              <a:t> </a:t>
            </a:r>
            <a:r>
              <a:rPr lang="en-US" altLang="en-US" sz="2800" i="1" dirty="0" err="1">
                <a:latin typeface="Times New Roman" panose="02020603050405020304" pitchFamily="18" charset="0"/>
                <a:cs typeface="Calibri" panose="020F0502020204030204" pitchFamily="34" charset="0"/>
              </a:rPr>
              <a:t>quy</a:t>
            </a:r>
            <a:r>
              <a:rPr lang="en-US" altLang="en-US" sz="2800" i="1" dirty="0">
                <a:latin typeface="Times New Roman" panose="02020603050405020304" pitchFamily="18" charset="0"/>
                <a:cs typeface="Calibri" panose="020F0502020204030204" pitchFamily="34" charset="0"/>
              </a:rPr>
              <a:t> </a:t>
            </a:r>
            <a:r>
              <a:rPr lang="en-US" altLang="en-US" sz="2800" i="1" dirty="0" err="1">
                <a:latin typeface="Times New Roman" panose="02020603050405020304" pitchFamily="18" charset="0"/>
                <a:cs typeface="Calibri" panose="020F0502020204030204" pitchFamily="34" charset="0"/>
              </a:rPr>
              <a:t>định</a:t>
            </a:r>
            <a:r>
              <a:rPr lang="en-US" altLang="en-US" sz="2800" i="1" dirty="0">
                <a:latin typeface="Times New Roman" panose="02020603050405020304" pitchFamily="18" charset="0"/>
                <a:cs typeface="Calibri" panose="020F0502020204030204" pitchFamily="34" charset="0"/>
              </a:rPr>
              <a:t> </a:t>
            </a:r>
            <a:r>
              <a:rPr lang="en-US" altLang="en-US" sz="2800" i="1" dirty="0" err="1">
                <a:latin typeface="Times New Roman" panose="02020603050405020304" pitchFamily="18" charset="0"/>
                <a:cs typeface="Calibri" panose="020F0502020204030204" pitchFamily="34" charset="0"/>
              </a:rPr>
              <a:t>của</a:t>
            </a:r>
            <a:r>
              <a:rPr lang="en-US" altLang="en-US" sz="2800" i="1" dirty="0">
                <a:latin typeface="Times New Roman" panose="02020603050405020304" pitchFamily="18" charset="0"/>
                <a:cs typeface="Calibri" panose="020F0502020204030204" pitchFamily="34" charset="0"/>
              </a:rPr>
              <a:t> </a:t>
            </a:r>
            <a:r>
              <a:rPr lang="en-US" altLang="en-US" sz="2800" i="1" dirty="0" err="1">
                <a:latin typeface="Times New Roman" panose="02020603050405020304" pitchFamily="18" charset="0"/>
                <a:cs typeface="Calibri" panose="020F0502020204030204" pitchFamily="34" charset="0"/>
              </a:rPr>
              <a:t>pháp</a:t>
            </a:r>
            <a:r>
              <a:rPr lang="en-US" altLang="en-US" sz="2800" i="1" dirty="0">
                <a:latin typeface="Times New Roman" panose="02020603050405020304" pitchFamily="18" charset="0"/>
                <a:cs typeface="Calibri" panose="020F0502020204030204" pitchFamily="34" charset="0"/>
              </a:rPr>
              <a:t> </a:t>
            </a:r>
            <a:r>
              <a:rPr lang="en-US" altLang="en-US" sz="2800" i="1" dirty="0" err="1">
                <a:latin typeface="Times New Roman" panose="02020603050405020304" pitchFamily="18" charset="0"/>
                <a:cs typeface="Calibri" panose="020F0502020204030204" pitchFamily="34" charset="0"/>
              </a:rPr>
              <a:t>luật</a:t>
            </a:r>
            <a:r>
              <a:rPr lang="en-US" altLang="en-US" sz="2800" dirty="0">
                <a:latin typeface="Times New Roman" panose="02020603050405020304" pitchFamily="18" charset="0"/>
                <a:cs typeface="Calibri" panose="020F0502020204030204" pitchFamily="34" charset="0"/>
              </a:rPr>
              <a:t>”. Theo </a:t>
            </a:r>
            <a:r>
              <a:rPr lang="en-US" altLang="en-US" sz="2800" dirty="0" err="1">
                <a:latin typeface="Times New Roman" panose="02020603050405020304" pitchFamily="18" charset="0"/>
                <a:cs typeface="Calibri" panose="020F0502020204030204" pitchFamily="34" charset="0"/>
              </a:rPr>
              <a:t>em</a:t>
            </a:r>
            <a:r>
              <a:rPr lang="en-US" altLang="en-US" sz="2800" dirty="0">
                <a:latin typeface="Times New Roman" panose="02020603050405020304" pitchFamily="18" charset="0"/>
                <a:cs typeface="Calibri" panose="020F0502020204030204" pitchFamily="34" charset="0"/>
              </a:rPr>
              <a:t> </a:t>
            </a:r>
            <a:r>
              <a:rPr lang="en-US" altLang="en-US" sz="2800" dirty="0" err="1">
                <a:latin typeface="Times New Roman" panose="02020603050405020304" pitchFamily="18" charset="0"/>
                <a:cs typeface="Calibri" panose="020F0502020204030204" pitchFamily="34" charset="0"/>
              </a:rPr>
              <a:t>điều</a:t>
            </a:r>
            <a:r>
              <a:rPr lang="en-US" altLang="en-US" sz="2800" dirty="0">
                <a:latin typeface="Times New Roman" panose="02020603050405020304" pitchFamily="18" charset="0"/>
                <a:cs typeface="Calibri" panose="020F0502020204030204" pitchFamily="34" charset="0"/>
              </a:rPr>
              <a:t> </a:t>
            </a:r>
            <a:r>
              <a:rPr lang="en-US" altLang="en-US" sz="2800" dirty="0" err="1">
                <a:latin typeface="Times New Roman" panose="02020603050405020304" pitchFamily="18" charset="0"/>
                <a:cs typeface="Calibri" panose="020F0502020204030204" pitchFamily="34" charset="0"/>
              </a:rPr>
              <a:t>đó</a:t>
            </a:r>
            <a:r>
              <a:rPr lang="en-US" altLang="en-US" sz="2800" dirty="0">
                <a:latin typeface="Times New Roman" panose="02020603050405020304" pitchFamily="18" charset="0"/>
                <a:cs typeface="Calibri" panose="020F0502020204030204" pitchFamily="34" charset="0"/>
              </a:rPr>
              <a:t> </a:t>
            </a:r>
            <a:r>
              <a:rPr lang="en-US" altLang="en-US" sz="2800" dirty="0" err="1">
                <a:latin typeface="Times New Roman" panose="02020603050405020304" pitchFamily="18" charset="0"/>
                <a:cs typeface="Calibri" panose="020F0502020204030204" pitchFamily="34" charset="0"/>
              </a:rPr>
              <a:t>là</a:t>
            </a:r>
            <a:r>
              <a:rPr lang="en-US" altLang="en-US" sz="2800" dirty="0">
                <a:latin typeface="Times New Roman" panose="02020603050405020304" pitchFamily="18" charset="0"/>
                <a:cs typeface="Calibri" panose="020F0502020204030204" pitchFamily="34" charset="0"/>
              </a:rPr>
              <a:t>:</a:t>
            </a:r>
            <a:endParaRPr lang="en-US" sz="2800" dirty="0"/>
          </a:p>
        </p:txBody>
      </p:sp>
      <p:sp>
        <p:nvSpPr>
          <p:cNvPr id="8" name="TextBox 7">
            <a:extLst>
              <a:ext uri="{FF2B5EF4-FFF2-40B4-BE49-F238E27FC236}">
                <a16:creationId xmlns:a16="http://schemas.microsoft.com/office/drawing/2014/main" id="{EEF8786A-360E-CA30-F12B-B56953DA6A32}"/>
              </a:ext>
            </a:extLst>
          </p:cNvPr>
          <p:cNvSpPr txBox="1"/>
          <p:nvPr/>
        </p:nvSpPr>
        <p:spPr>
          <a:xfrm>
            <a:off x="1030979" y="1531648"/>
            <a:ext cx="7082041" cy="523220"/>
          </a:xfrm>
          <a:prstGeom prst="rect">
            <a:avLst/>
          </a:prstGeom>
          <a:noFill/>
        </p:spPr>
        <p:txBody>
          <a:bodyPr wrap="square">
            <a:spAutoFit/>
          </a:bodyPr>
          <a:lstStyle/>
          <a:p>
            <a:r>
              <a:rPr lang="en-US" altLang="en-US" sz="2800" b="1" dirty="0">
                <a:latin typeface="Times New Roman" panose="02020603050405020304" pitchFamily="18" charset="0"/>
                <a:cs typeface="Calibri" panose="020F0502020204030204" pitchFamily="34" charset="0"/>
              </a:rPr>
              <a:t>A. </a:t>
            </a:r>
            <a:r>
              <a:rPr lang="en-US" altLang="en-US" sz="2800" dirty="0" err="1">
                <a:latin typeface="Times New Roman" panose="02020603050405020304" pitchFamily="18" charset="0"/>
                <a:cs typeface="Calibri" panose="020F0502020204030204" pitchFamily="34" charset="0"/>
              </a:rPr>
              <a:t>Đúng</a:t>
            </a:r>
            <a:r>
              <a:rPr lang="en-US" altLang="en-US" sz="2800" dirty="0">
                <a:latin typeface="Times New Roman" panose="02020603050405020304" pitchFamily="18" charset="0"/>
                <a:cs typeface="Calibri" panose="020F0502020204030204" pitchFamily="34" charset="0"/>
              </a:rPr>
              <a:t>. 			</a:t>
            </a:r>
            <a:r>
              <a:rPr lang="en-US" altLang="en-US" sz="2800" b="1" dirty="0">
                <a:latin typeface="Times New Roman" panose="02020603050405020304" pitchFamily="18" charset="0"/>
                <a:cs typeface="Calibri" panose="020F0502020204030204" pitchFamily="34" charset="0"/>
              </a:rPr>
              <a:t>B. </a:t>
            </a:r>
            <a:r>
              <a:rPr lang="en-US" altLang="en-US" sz="2800" dirty="0">
                <a:latin typeface="Times New Roman" panose="02020603050405020304" pitchFamily="18" charset="0"/>
                <a:cs typeface="Calibri" panose="020F0502020204030204" pitchFamily="34" charset="0"/>
              </a:rPr>
              <a:t>Sai.</a:t>
            </a:r>
            <a:endParaRPr lang="en-US" sz="2800" dirty="0"/>
          </a:p>
        </p:txBody>
      </p:sp>
    </p:spTree>
    <p:extLst>
      <p:ext uri="{BB962C8B-B14F-4D97-AF65-F5344CB8AC3E}">
        <p14:creationId xmlns:p14="http://schemas.microsoft.com/office/powerpoint/2010/main" val="47647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5F7FF"/>
        </a:solidFill>
        <a:effectLst/>
      </p:bgPr>
    </p:bg>
    <p:spTree>
      <p:nvGrpSpPr>
        <p:cNvPr id="1" name=""/>
        <p:cNvGrpSpPr/>
        <p:nvPr/>
      </p:nvGrpSpPr>
      <p:grpSpPr>
        <a:xfrm>
          <a:off x="0" y="0"/>
          <a:ext cx="0" cy="0"/>
          <a:chOff x="0" y="0"/>
          <a:chExt cx="0" cy="0"/>
        </a:xfrm>
      </p:grpSpPr>
      <p:sp>
        <p:nvSpPr>
          <p:cNvPr id="30722" name="Google Shape;1066;p36"/>
          <p:cNvSpPr>
            <a:spLocks/>
          </p:cNvSpPr>
          <p:nvPr/>
        </p:nvSpPr>
        <p:spPr bwMode="auto">
          <a:xfrm>
            <a:off x="440221" y="2497571"/>
            <a:ext cx="7718425" cy="1935162"/>
          </a:xfrm>
          <a:custGeom>
            <a:avLst/>
            <a:gdLst>
              <a:gd name="T0" fmla="*/ 1 w 68355"/>
              <a:gd name="T1" fmla="*/ 0 h 16288"/>
              <a:gd name="T2" fmla="*/ 1 w 68355"/>
              <a:gd name="T3" fmla="*/ 16288 h 16288"/>
              <a:gd name="T4" fmla="*/ 68355 w 68355"/>
              <a:gd name="T5" fmla="*/ 16288 h 16288"/>
              <a:gd name="T6" fmla="*/ 68355 w 68355"/>
              <a:gd name="T7" fmla="*/ 0 h 16288"/>
              <a:gd name="T8" fmla="*/ 1 w 68355"/>
              <a:gd name="T9" fmla="*/ 0 h 16288"/>
            </a:gdLst>
            <a:ahLst/>
            <a:cxnLst>
              <a:cxn ang="0">
                <a:pos x="T0" y="T1"/>
              </a:cxn>
              <a:cxn ang="0">
                <a:pos x="T2" y="T3"/>
              </a:cxn>
              <a:cxn ang="0">
                <a:pos x="T4" y="T5"/>
              </a:cxn>
              <a:cxn ang="0">
                <a:pos x="T6" y="T7"/>
              </a:cxn>
              <a:cxn ang="0">
                <a:pos x="T8" y="T9"/>
              </a:cxn>
            </a:cxnLst>
            <a:rect l="0" t="0" r="r" b="b"/>
            <a:pathLst>
              <a:path w="68355" h="16288" extrusionOk="0">
                <a:moveTo>
                  <a:pt x="1" y="0"/>
                </a:moveTo>
                <a:lnTo>
                  <a:pt x="1" y="16288"/>
                </a:lnTo>
                <a:lnTo>
                  <a:pt x="68355" y="16288"/>
                </a:lnTo>
                <a:lnTo>
                  <a:pt x="68355"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723" name="Google Shape;1133;p36"/>
          <p:cNvSpPr>
            <a:spLocks/>
          </p:cNvSpPr>
          <p:nvPr/>
        </p:nvSpPr>
        <p:spPr bwMode="auto">
          <a:xfrm>
            <a:off x="877888" y="2433638"/>
            <a:ext cx="188912" cy="180975"/>
          </a:xfrm>
          <a:custGeom>
            <a:avLst/>
            <a:gdLst>
              <a:gd name="T0" fmla="*/ 5662 w 7507"/>
              <a:gd name="T1" fmla="*/ 1 h 7269"/>
              <a:gd name="T2" fmla="*/ 5305 w 7507"/>
              <a:gd name="T3" fmla="*/ 50 h 7269"/>
              <a:gd name="T4" fmla="*/ 4304 w 7507"/>
              <a:gd name="T5" fmla="*/ 1017 h 7269"/>
              <a:gd name="T6" fmla="*/ 4237 w 7507"/>
              <a:gd name="T7" fmla="*/ 2485 h 7269"/>
              <a:gd name="T8" fmla="*/ 2736 w 7507"/>
              <a:gd name="T9" fmla="*/ 1117 h 7269"/>
              <a:gd name="T10" fmla="*/ 1858 w 7507"/>
              <a:gd name="T11" fmla="*/ 920 h 7269"/>
              <a:gd name="T12" fmla="*/ 768 w 7507"/>
              <a:gd name="T13" fmla="*/ 1284 h 7269"/>
              <a:gd name="T14" fmla="*/ 134 w 7507"/>
              <a:gd name="T15" fmla="*/ 3152 h 7269"/>
              <a:gd name="T16" fmla="*/ 1102 w 7507"/>
              <a:gd name="T17" fmla="*/ 4953 h 7269"/>
              <a:gd name="T18" fmla="*/ 6354 w 7507"/>
              <a:gd name="T19" fmla="*/ 7268 h 7269"/>
              <a:gd name="T20" fmla="*/ 6772 w 7507"/>
              <a:gd name="T21" fmla="*/ 7255 h 7269"/>
              <a:gd name="T22" fmla="*/ 6806 w 7507"/>
              <a:gd name="T23" fmla="*/ 5154 h 7269"/>
              <a:gd name="T24" fmla="*/ 7406 w 7507"/>
              <a:gd name="T25" fmla="*/ 3019 h 7269"/>
              <a:gd name="T26" fmla="*/ 7139 w 7507"/>
              <a:gd name="T27" fmla="*/ 884 h 7269"/>
              <a:gd name="T28" fmla="*/ 5662 w 7507"/>
              <a:gd name="T29" fmla="*/ 1 h 7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07" h="7269" extrusionOk="0">
                <a:moveTo>
                  <a:pt x="5662" y="1"/>
                </a:moveTo>
                <a:cubicBezTo>
                  <a:pt x="5542" y="1"/>
                  <a:pt x="5423" y="16"/>
                  <a:pt x="5305" y="50"/>
                </a:cubicBezTo>
                <a:cubicBezTo>
                  <a:pt x="4838" y="183"/>
                  <a:pt x="4471" y="584"/>
                  <a:pt x="4304" y="1017"/>
                </a:cubicBezTo>
                <a:cubicBezTo>
                  <a:pt x="4137" y="1451"/>
                  <a:pt x="4137" y="2018"/>
                  <a:pt x="4237" y="2485"/>
                </a:cubicBezTo>
                <a:cubicBezTo>
                  <a:pt x="3837" y="1885"/>
                  <a:pt x="3337" y="1384"/>
                  <a:pt x="2736" y="1117"/>
                </a:cubicBezTo>
                <a:cubicBezTo>
                  <a:pt x="2463" y="988"/>
                  <a:pt x="2158" y="920"/>
                  <a:pt x="1858" y="920"/>
                </a:cubicBezTo>
                <a:cubicBezTo>
                  <a:pt x="1461" y="920"/>
                  <a:pt x="1071" y="1038"/>
                  <a:pt x="768" y="1284"/>
                </a:cubicBezTo>
                <a:cubicBezTo>
                  <a:pt x="234" y="1684"/>
                  <a:pt x="1" y="2485"/>
                  <a:pt x="134" y="3152"/>
                </a:cubicBezTo>
                <a:cubicBezTo>
                  <a:pt x="268" y="3819"/>
                  <a:pt x="635" y="4453"/>
                  <a:pt x="1102" y="4953"/>
                </a:cubicBezTo>
                <a:cubicBezTo>
                  <a:pt x="2411" y="6388"/>
                  <a:pt x="4362" y="7268"/>
                  <a:pt x="6354" y="7268"/>
                </a:cubicBezTo>
                <a:cubicBezTo>
                  <a:pt x="6493" y="7268"/>
                  <a:pt x="6633" y="7264"/>
                  <a:pt x="6772" y="7255"/>
                </a:cubicBezTo>
                <a:cubicBezTo>
                  <a:pt x="6505" y="6521"/>
                  <a:pt x="6606" y="5787"/>
                  <a:pt x="6806" y="5154"/>
                </a:cubicBezTo>
                <a:cubicBezTo>
                  <a:pt x="6972" y="4453"/>
                  <a:pt x="7273" y="3719"/>
                  <a:pt x="7406" y="3019"/>
                </a:cubicBezTo>
                <a:cubicBezTo>
                  <a:pt x="7506" y="2318"/>
                  <a:pt x="7506" y="1518"/>
                  <a:pt x="7139" y="884"/>
                </a:cubicBezTo>
                <a:cubicBezTo>
                  <a:pt x="6834" y="384"/>
                  <a:pt x="6252" y="1"/>
                  <a:pt x="5662"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724" name="Google Shape;1134;p36"/>
          <p:cNvSpPr>
            <a:spLocks/>
          </p:cNvSpPr>
          <p:nvPr/>
        </p:nvSpPr>
        <p:spPr bwMode="auto">
          <a:xfrm>
            <a:off x="8807450" y="3989388"/>
            <a:ext cx="327025" cy="322262"/>
          </a:xfrm>
          <a:custGeom>
            <a:avLst/>
            <a:gdLst>
              <a:gd name="T0" fmla="*/ 3220 w 13043"/>
              <a:gd name="T1" fmla="*/ 0 h 12862"/>
              <a:gd name="T2" fmla="*/ 667 w 13043"/>
              <a:gd name="T3" fmla="*/ 1597 h 12862"/>
              <a:gd name="T4" fmla="*/ 234 w 13043"/>
              <a:gd name="T5" fmla="*/ 5333 h 12862"/>
              <a:gd name="T6" fmla="*/ 1234 w 13043"/>
              <a:gd name="T7" fmla="*/ 9002 h 12862"/>
              <a:gd name="T8" fmla="*/ 1201 w 13043"/>
              <a:gd name="T9" fmla="*/ 12838 h 12862"/>
              <a:gd name="T10" fmla="*/ 1937 w 13043"/>
              <a:gd name="T11" fmla="*/ 12861 h 12862"/>
              <a:gd name="T12" fmla="*/ 11108 w 13043"/>
              <a:gd name="T13" fmla="*/ 8768 h 12862"/>
              <a:gd name="T14" fmla="*/ 12843 w 13043"/>
              <a:gd name="T15" fmla="*/ 5599 h 12862"/>
              <a:gd name="T16" fmla="*/ 11742 w 13043"/>
              <a:gd name="T17" fmla="*/ 2330 h 12862"/>
              <a:gd name="T18" fmla="*/ 9808 w 13043"/>
              <a:gd name="T19" fmla="*/ 1690 h 12862"/>
              <a:gd name="T20" fmla="*/ 8340 w 13043"/>
              <a:gd name="T21" fmla="*/ 1997 h 12862"/>
              <a:gd name="T22" fmla="*/ 5704 w 13043"/>
              <a:gd name="T23" fmla="*/ 4399 h 12862"/>
              <a:gd name="T24" fmla="*/ 5571 w 13043"/>
              <a:gd name="T25" fmla="*/ 1830 h 12862"/>
              <a:gd name="T26" fmla="*/ 3870 w 13043"/>
              <a:gd name="T27" fmla="*/ 96 h 12862"/>
              <a:gd name="T28" fmla="*/ 3220 w 13043"/>
              <a:gd name="T29" fmla="*/ 0 h 12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43" h="12862" extrusionOk="0">
                <a:moveTo>
                  <a:pt x="3220" y="0"/>
                </a:moveTo>
                <a:cubicBezTo>
                  <a:pt x="2199" y="0"/>
                  <a:pt x="1162" y="663"/>
                  <a:pt x="667" y="1597"/>
                </a:cubicBezTo>
                <a:cubicBezTo>
                  <a:pt x="34" y="2697"/>
                  <a:pt x="0" y="4065"/>
                  <a:pt x="234" y="5333"/>
                </a:cubicBezTo>
                <a:cubicBezTo>
                  <a:pt x="501" y="6567"/>
                  <a:pt x="934" y="7768"/>
                  <a:pt x="1234" y="9002"/>
                </a:cubicBezTo>
                <a:cubicBezTo>
                  <a:pt x="1501" y="10269"/>
                  <a:pt x="1601" y="11604"/>
                  <a:pt x="1201" y="12838"/>
                </a:cubicBezTo>
                <a:cubicBezTo>
                  <a:pt x="1446" y="12854"/>
                  <a:pt x="1691" y="12861"/>
                  <a:pt x="1937" y="12861"/>
                </a:cubicBezTo>
                <a:cubicBezTo>
                  <a:pt x="5372" y="12861"/>
                  <a:pt x="8836" y="11352"/>
                  <a:pt x="11108" y="8768"/>
                </a:cubicBezTo>
                <a:cubicBezTo>
                  <a:pt x="11909" y="7868"/>
                  <a:pt x="12609" y="6834"/>
                  <a:pt x="12843" y="5599"/>
                </a:cubicBezTo>
                <a:cubicBezTo>
                  <a:pt x="13043" y="4399"/>
                  <a:pt x="12709" y="3064"/>
                  <a:pt x="11742" y="2330"/>
                </a:cubicBezTo>
                <a:cubicBezTo>
                  <a:pt x="11185" y="1889"/>
                  <a:pt x="10496" y="1690"/>
                  <a:pt x="9808" y="1690"/>
                </a:cubicBezTo>
                <a:cubicBezTo>
                  <a:pt x="9300" y="1690"/>
                  <a:pt x="8793" y="1799"/>
                  <a:pt x="8340" y="1997"/>
                </a:cubicBezTo>
                <a:cubicBezTo>
                  <a:pt x="7205" y="2431"/>
                  <a:pt x="6371" y="3365"/>
                  <a:pt x="5704" y="4399"/>
                </a:cubicBezTo>
                <a:cubicBezTo>
                  <a:pt x="5871" y="3565"/>
                  <a:pt x="5871" y="2597"/>
                  <a:pt x="5571" y="1830"/>
                </a:cubicBezTo>
                <a:cubicBezTo>
                  <a:pt x="5271" y="1030"/>
                  <a:pt x="4670" y="362"/>
                  <a:pt x="3870" y="96"/>
                </a:cubicBezTo>
                <a:cubicBezTo>
                  <a:pt x="3658" y="31"/>
                  <a:pt x="3439" y="0"/>
                  <a:pt x="322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725" name="Google Shape;1135;p36"/>
          <p:cNvSpPr>
            <a:spLocks/>
          </p:cNvSpPr>
          <p:nvPr/>
        </p:nvSpPr>
        <p:spPr bwMode="auto">
          <a:xfrm>
            <a:off x="8020050" y="2386013"/>
            <a:ext cx="292100" cy="287337"/>
          </a:xfrm>
          <a:custGeom>
            <a:avLst/>
            <a:gdLst>
              <a:gd name="T0" fmla="*/ 2879 w 11709"/>
              <a:gd name="T1" fmla="*/ 0 h 11488"/>
              <a:gd name="T2" fmla="*/ 600 w 11709"/>
              <a:gd name="T3" fmla="*/ 1421 h 11488"/>
              <a:gd name="T4" fmla="*/ 200 w 11709"/>
              <a:gd name="T5" fmla="*/ 4757 h 11488"/>
              <a:gd name="T6" fmla="*/ 1134 w 11709"/>
              <a:gd name="T7" fmla="*/ 8026 h 11488"/>
              <a:gd name="T8" fmla="*/ 1134 w 11709"/>
              <a:gd name="T9" fmla="*/ 11462 h 11488"/>
              <a:gd name="T10" fmla="*/ 1866 w 11709"/>
              <a:gd name="T11" fmla="*/ 11487 h 11488"/>
              <a:gd name="T12" fmla="*/ 10007 w 11709"/>
              <a:gd name="T13" fmla="*/ 7826 h 11488"/>
              <a:gd name="T14" fmla="*/ 11542 w 11709"/>
              <a:gd name="T15" fmla="*/ 4990 h 11488"/>
              <a:gd name="T16" fmla="*/ 10541 w 11709"/>
              <a:gd name="T17" fmla="*/ 2022 h 11488"/>
              <a:gd name="T18" fmla="*/ 8846 w 11709"/>
              <a:gd name="T19" fmla="*/ 1468 h 11488"/>
              <a:gd name="T20" fmla="*/ 7472 w 11709"/>
              <a:gd name="T21" fmla="*/ 1755 h 11488"/>
              <a:gd name="T22" fmla="*/ 5137 w 11709"/>
              <a:gd name="T23" fmla="*/ 3923 h 11488"/>
              <a:gd name="T24" fmla="*/ 5004 w 11709"/>
              <a:gd name="T25" fmla="*/ 1621 h 11488"/>
              <a:gd name="T26" fmla="*/ 3469 w 11709"/>
              <a:gd name="T27" fmla="*/ 87 h 11488"/>
              <a:gd name="T28" fmla="*/ 2879 w 11709"/>
              <a:gd name="T29" fmla="*/ 0 h 1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09" h="11488" extrusionOk="0">
                <a:moveTo>
                  <a:pt x="2879" y="0"/>
                </a:moveTo>
                <a:cubicBezTo>
                  <a:pt x="1963" y="0"/>
                  <a:pt x="1067" y="598"/>
                  <a:pt x="600" y="1421"/>
                </a:cubicBezTo>
                <a:cubicBezTo>
                  <a:pt x="0" y="2422"/>
                  <a:pt x="0" y="3623"/>
                  <a:pt x="200" y="4757"/>
                </a:cubicBezTo>
                <a:cubicBezTo>
                  <a:pt x="434" y="5858"/>
                  <a:pt x="834" y="6958"/>
                  <a:pt x="1134" y="8026"/>
                </a:cubicBezTo>
                <a:cubicBezTo>
                  <a:pt x="1368" y="9160"/>
                  <a:pt x="1501" y="10361"/>
                  <a:pt x="1134" y="11462"/>
                </a:cubicBezTo>
                <a:cubicBezTo>
                  <a:pt x="1378" y="11479"/>
                  <a:pt x="1622" y="11487"/>
                  <a:pt x="1866" y="11487"/>
                </a:cubicBezTo>
                <a:cubicBezTo>
                  <a:pt x="4931" y="11487"/>
                  <a:pt x="7999" y="10143"/>
                  <a:pt x="10007" y="7826"/>
                </a:cubicBezTo>
                <a:cubicBezTo>
                  <a:pt x="10708" y="7025"/>
                  <a:pt x="11341" y="6091"/>
                  <a:pt x="11542" y="4990"/>
                </a:cubicBezTo>
                <a:cubicBezTo>
                  <a:pt x="11708" y="3923"/>
                  <a:pt x="11442" y="2689"/>
                  <a:pt x="10541" y="2022"/>
                </a:cubicBezTo>
                <a:cubicBezTo>
                  <a:pt x="10066" y="1642"/>
                  <a:pt x="9463" y="1468"/>
                  <a:pt x="8846" y="1468"/>
                </a:cubicBezTo>
                <a:cubicBezTo>
                  <a:pt x="8378" y="1468"/>
                  <a:pt x="7903" y="1568"/>
                  <a:pt x="7472" y="1755"/>
                </a:cubicBezTo>
                <a:cubicBezTo>
                  <a:pt x="6471" y="2155"/>
                  <a:pt x="5704" y="2989"/>
                  <a:pt x="5137" y="3923"/>
                </a:cubicBezTo>
                <a:cubicBezTo>
                  <a:pt x="5270" y="3156"/>
                  <a:pt x="5270" y="2322"/>
                  <a:pt x="5004" y="1621"/>
                </a:cubicBezTo>
                <a:cubicBezTo>
                  <a:pt x="4770" y="921"/>
                  <a:pt x="4170" y="320"/>
                  <a:pt x="3469" y="87"/>
                </a:cubicBezTo>
                <a:cubicBezTo>
                  <a:pt x="3274" y="28"/>
                  <a:pt x="3076" y="0"/>
                  <a:pt x="2879"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726" name="Google Shape;1137;p36"/>
          <p:cNvSpPr>
            <a:spLocks/>
          </p:cNvSpPr>
          <p:nvPr/>
        </p:nvSpPr>
        <p:spPr bwMode="auto">
          <a:xfrm flipH="1">
            <a:off x="1076325" y="4718050"/>
            <a:ext cx="327025" cy="320675"/>
          </a:xfrm>
          <a:custGeom>
            <a:avLst/>
            <a:gdLst>
              <a:gd name="T0" fmla="*/ 3220 w 13043"/>
              <a:gd name="T1" fmla="*/ 0 h 12862"/>
              <a:gd name="T2" fmla="*/ 667 w 13043"/>
              <a:gd name="T3" fmla="*/ 1597 h 12862"/>
              <a:gd name="T4" fmla="*/ 234 w 13043"/>
              <a:gd name="T5" fmla="*/ 5333 h 12862"/>
              <a:gd name="T6" fmla="*/ 1234 w 13043"/>
              <a:gd name="T7" fmla="*/ 9002 h 12862"/>
              <a:gd name="T8" fmla="*/ 1201 w 13043"/>
              <a:gd name="T9" fmla="*/ 12838 h 12862"/>
              <a:gd name="T10" fmla="*/ 1937 w 13043"/>
              <a:gd name="T11" fmla="*/ 12861 h 12862"/>
              <a:gd name="T12" fmla="*/ 11108 w 13043"/>
              <a:gd name="T13" fmla="*/ 8768 h 12862"/>
              <a:gd name="T14" fmla="*/ 12843 w 13043"/>
              <a:gd name="T15" fmla="*/ 5599 h 12862"/>
              <a:gd name="T16" fmla="*/ 11742 w 13043"/>
              <a:gd name="T17" fmla="*/ 2330 h 12862"/>
              <a:gd name="T18" fmla="*/ 9808 w 13043"/>
              <a:gd name="T19" fmla="*/ 1690 h 12862"/>
              <a:gd name="T20" fmla="*/ 8340 w 13043"/>
              <a:gd name="T21" fmla="*/ 1997 h 12862"/>
              <a:gd name="T22" fmla="*/ 5704 w 13043"/>
              <a:gd name="T23" fmla="*/ 4399 h 12862"/>
              <a:gd name="T24" fmla="*/ 5571 w 13043"/>
              <a:gd name="T25" fmla="*/ 1830 h 12862"/>
              <a:gd name="T26" fmla="*/ 3870 w 13043"/>
              <a:gd name="T27" fmla="*/ 96 h 12862"/>
              <a:gd name="T28" fmla="*/ 3220 w 13043"/>
              <a:gd name="T29" fmla="*/ 0 h 12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43" h="12862" extrusionOk="0">
                <a:moveTo>
                  <a:pt x="3220" y="0"/>
                </a:moveTo>
                <a:cubicBezTo>
                  <a:pt x="2199" y="0"/>
                  <a:pt x="1162" y="663"/>
                  <a:pt x="667" y="1597"/>
                </a:cubicBezTo>
                <a:cubicBezTo>
                  <a:pt x="34" y="2697"/>
                  <a:pt x="0" y="4065"/>
                  <a:pt x="234" y="5333"/>
                </a:cubicBezTo>
                <a:cubicBezTo>
                  <a:pt x="501" y="6567"/>
                  <a:pt x="934" y="7768"/>
                  <a:pt x="1234" y="9002"/>
                </a:cubicBezTo>
                <a:cubicBezTo>
                  <a:pt x="1501" y="10269"/>
                  <a:pt x="1601" y="11604"/>
                  <a:pt x="1201" y="12838"/>
                </a:cubicBezTo>
                <a:cubicBezTo>
                  <a:pt x="1446" y="12854"/>
                  <a:pt x="1691" y="12861"/>
                  <a:pt x="1937" y="12861"/>
                </a:cubicBezTo>
                <a:cubicBezTo>
                  <a:pt x="5372" y="12861"/>
                  <a:pt x="8836" y="11352"/>
                  <a:pt x="11108" y="8768"/>
                </a:cubicBezTo>
                <a:cubicBezTo>
                  <a:pt x="11909" y="7868"/>
                  <a:pt x="12609" y="6834"/>
                  <a:pt x="12843" y="5599"/>
                </a:cubicBezTo>
                <a:cubicBezTo>
                  <a:pt x="13043" y="4399"/>
                  <a:pt x="12709" y="3064"/>
                  <a:pt x="11742" y="2330"/>
                </a:cubicBezTo>
                <a:cubicBezTo>
                  <a:pt x="11185" y="1889"/>
                  <a:pt x="10496" y="1690"/>
                  <a:pt x="9808" y="1690"/>
                </a:cubicBezTo>
                <a:cubicBezTo>
                  <a:pt x="9300" y="1690"/>
                  <a:pt x="8793" y="1799"/>
                  <a:pt x="8340" y="1997"/>
                </a:cubicBezTo>
                <a:cubicBezTo>
                  <a:pt x="7205" y="2431"/>
                  <a:pt x="6371" y="3365"/>
                  <a:pt x="5704" y="4399"/>
                </a:cubicBezTo>
                <a:cubicBezTo>
                  <a:pt x="5871" y="3565"/>
                  <a:pt x="5871" y="2597"/>
                  <a:pt x="5571" y="1830"/>
                </a:cubicBezTo>
                <a:cubicBezTo>
                  <a:pt x="5271" y="1030"/>
                  <a:pt x="4670" y="362"/>
                  <a:pt x="3870" y="96"/>
                </a:cubicBezTo>
                <a:cubicBezTo>
                  <a:pt x="3658" y="31"/>
                  <a:pt x="3439" y="0"/>
                  <a:pt x="322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 name="Rectangle 3">
            <a:extLst>
              <a:ext uri="{FF2B5EF4-FFF2-40B4-BE49-F238E27FC236}">
                <a16:creationId xmlns:a16="http://schemas.microsoft.com/office/drawing/2014/main" id="{CC8C4185-4387-44F9-9F16-4DB97E863D74}"/>
              </a:ext>
            </a:extLst>
          </p:cNvPr>
          <p:cNvSpPr/>
          <p:nvPr/>
        </p:nvSpPr>
        <p:spPr>
          <a:xfrm>
            <a:off x="440221" y="-53975"/>
            <a:ext cx="8671521" cy="1477328"/>
          </a:xfrm>
          <a:prstGeom prst="rect">
            <a:avLst/>
          </a:prstGeom>
          <a:noFill/>
        </p:spPr>
        <p:txBody>
          <a:bodyPr wrap="squar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3000" b="1" dirty="0">
                <a:solidFill>
                  <a:schemeClr val="accent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CHỦ ĐỀ 2:</a:t>
            </a:r>
          </a:p>
          <a:p>
            <a:pPr algn="ctr" eaLnBrk="1" hangingPunct="1"/>
            <a:r>
              <a:rPr lang="en-US" altLang="en-US" sz="3000" b="1" dirty="0">
                <a:solidFill>
                  <a:schemeClr val="accent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TỔ CHỨC LƯU TRỮ, TÌM KIẾM VÀ </a:t>
            </a:r>
          </a:p>
          <a:p>
            <a:pPr algn="ctr" eaLnBrk="1" hangingPunct="1"/>
            <a:r>
              <a:rPr lang="en-US" altLang="en-US" sz="3000" b="1" dirty="0">
                <a:solidFill>
                  <a:schemeClr val="accent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TRAO ĐỔI THÔNG TIN</a:t>
            </a:r>
          </a:p>
        </p:txBody>
      </p:sp>
      <p:grpSp>
        <p:nvGrpSpPr>
          <p:cNvPr id="2" name="Graphic 9">
            <a:extLst>
              <a:ext uri="{FF2B5EF4-FFF2-40B4-BE49-F238E27FC236}">
                <a16:creationId xmlns:a16="http://schemas.microsoft.com/office/drawing/2014/main" id="{27100A99-E119-4FA6-A6BD-FD4FFDC84C83}"/>
              </a:ext>
            </a:extLst>
          </p:cNvPr>
          <p:cNvGrpSpPr/>
          <p:nvPr/>
        </p:nvGrpSpPr>
        <p:grpSpPr>
          <a:xfrm>
            <a:off x="3910175" y="1281674"/>
            <a:ext cx="1371570" cy="619670"/>
            <a:chOff x="3910175" y="1164444"/>
            <a:chExt cx="1371570" cy="619670"/>
          </a:xfrm>
          <a:noFill/>
        </p:grpSpPr>
        <p:grpSp>
          <p:nvGrpSpPr>
            <p:cNvPr id="3" name="Graphic 9">
              <a:extLst>
                <a:ext uri="{FF2B5EF4-FFF2-40B4-BE49-F238E27FC236}">
                  <a16:creationId xmlns:a16="http://schemas.microsoft.com/office/drawing/2014/main" id="{A19DD18E-3A88-4577-9F6A-F6D6AFC5F27A}"/>
                </a:ext>
              </a:extLst>
            </p:cNvPr>
            <p:cNvGrpSpPr/>
            <p:nvPr/>
          </p:nvGrpSpPr>
          <p:grpSpPr>
            <a:xfrm>
              <a:off x="4045947" y="1164444"/>
              <a:ext cx="320186" cy="312053"/>
              <a:chOff x="4045947" y="1164444"/>
              <a:chExt cx="320186" cy="312053"/>
            </a:xfrm>
            <a:noFill/>
          </p:grpSpPr>
          <p:sp>
            <p:nvSpPr>
              <p:cNvPr id="5" name="Freeform: Shape 4">
                <a:extLst>
                  <a:ext uri="{FF2B5EF4-FFF2-40B4-BE49-F238E27FC236}">
                    <a16:creationId xmlns:a16="http://schemas.microsoft.com/office/drawing/2014/main" id="{6C5581D8-F792-478E-94EF-9792F1311B27}"/>
                  </a:ext>
                </a:extLst>
              </p:cNvPr>
              <p:cNvSpPr/>
              <p:nvPr/>
            </p:nvSpPr>
            <p:spPr>
              <a:xfrm>
                <a:off x="4360607" y="1201141"/>
                <a:ext cx="5525" cy="933"/>
              </a:xfrm>
              <a:custGeom>
                <a:avLst/>
                <a:gdLst>
                  <a:gd name="connsiteX0" fmla="*/ 5526 w 5525"/>
                  <a:gd name="connsiteY0" fmla="*/ 934 h 933"/>
                  <a:gd name="connsiteX1" fmla="*/ 0 w 5525"/>
                  <a:gd name="connsiteY1" fmla="*/ 0 h 933"/>
                </a:gdLst>
                <a:ahLst/>
                <a:cxnLst>
                  <a:cxn ang="0">
                    <a:pos x="connsiteX0" y="connsiteY0"/>
                  </a:cxn>
                  <a:cxn ang="0">
                    <a:pos x="connsiteX1" y="connsiteY1"/>
                  </a:cxn>
                </a:cxnLst>
                <a:rect l="l" t="t" r="r" b="b"/>
                <a:pathLst>
                  <a:path w="5525" h="933">
                    <a:moveTo>
                      <a:pt x="5526" y="934"/>
                    </a:moveTo>
                    <a:lnTo>
                      <a:pt x="0" y="0"/>
                    </a:lnTo>
                  </a:path>
                </a:pathLst>
              </a:custGeom>
              <a:ln w="3969" cap="flat">
                <a:solidFill>
                  <a:srgbClr val="173756"/>
                </a:solidFill>
                <a:prstDash val="solid"/>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sp>
            <p:nvSpPr>
              <p:cNvPr id="6" name="Freeform: Shape 5">
                <a:extLst>
                  <a:ext uri="{FF2B5EF4-FFF2-40B4-BE49-F238E27FC236}">
                    <a16:creationId xmlns:a16="http://schemas.microsoft.com/office/drawing/2014/main" id="{5689489F-4451-4278-8BC1-09D42F367BDA}"/>
                  </a:ext>
                </a:extLst>
              </p:cNvPr>
              <p:cNvSpPr/>
              <p:nvPr/>
            </p:nvSpPr>
            <p:spPr>
              <a:xfrm>
                <a:off x="4157864" y="1166351"/>
                <a:ext cx="191769" cy="32921"/>
              </a:xfrm>
              <a:custGeom>
                <a:avLst/>
                <a:gdLst>
                  <a:gd name="connsiteX0" fmla="*/ 191769 w 191769"/>
                  <a:gd name="connsiteY0" fmla="*/ 32921 h 32921"/>
                  <a:gd name="connsiteX1" fmla="*/ 0 w 191769"/>
                  <a:gd name="connsiteY1" fmla="*/ 0 h 32921"/>
                </a:gdLst>
                <a:ahLst/>
                <a:cxnLst>
                  <a:cxn ang="0">
                    <a:pos x="connsiteX0" y="connsiteY0"/>
                  </a:cxn>
                  <a:cxn ang="0">
                    <a:pos x="connsiteX1" y="connsiteY1"/>
                  </a:cxn>
                </a:cxnLst>
                <a:rect l="l" t="t" r="r" b="b"/>
                <a:pathLst>
                  <a:path w="191769" h="32921">
                    <a:moveTo>
                      <a:pt x="191769" y="32921"/>
                    </a:moveTo>
                    <a:lnTo>
                      <a:pt x="0" y="0"/>
                    </a:lnTo>
                  </a:path>
                </a:pathLst>
              </a:custGeom>
              <a:ln w="3969" cap="flat">
                <a:solidFill>
                  <a:srgbClr val="173756"/>
                </a:solidFill>
                <a:custDash>
                  <a:ds d="214305" sp="214305"/>
                </a:custDash>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sp>
            <p:nvSpPr>
              <p:cNvPr id="7" name="Freeform: Shape 6">
                <a:extLst>
                  <a:ext uri="{FF2B5EF4-FFF2-40B4-BE49-F238E27FC236}">
                    <a16:creationId xmlns:a16="http://schemas.microsoft.com/office/drawing/2014/main" id="{5FDDEFB9-78AF-4706-A1F8-872DE749F017}"/>
                  </a:ext>
                </a:extLst>
              </p:cNvPr>
              <p:cNvSpPr/>
              <p:nvPr/>
            </p:nvSpPr>
            <p:spPr>
              <a:xfrm>
                <a:off x="4145022" y="1164444"/>
                <a:ext cx="7354" cy="5370"/>
              </a:xfrm>
              <a:custGeom>
                <a:avLst/>
                <a:gdLst>
                  <a:gd name="connsiteX0" fmla="*/ 7355 w 7354"/>
                  <a:gd name="connsiteY0" fmla="*/ 973 h 5370"/>
                  <a:gd name="connsiteX1" fmla="*/ 1790 w 7354"/>
                  <a:gd name="connsiteY1" fmla="*/ 0 h 5370"/>
                  <a:gd name="connsiteX2" fmla="*/ 0 w 7354"/>
                  <a:gd name="connsiteY2" fmla="*/ 5370 h 5370"/>
                </a:gdLst>
                <a:ahLst/>
                <a:cxnLst>
                  <a:cxn ang="0">
                    <a:pos x="connsiteX0" y="connsiteY0"/>
                  </a:cxn>
                  <a:cxn ang="0">
                    <a:pos x="connsiteX1" y="connsiteY1"/>
                  </a:cxn>
                  <a:cxn ang="0">
                    <a:pos x="connsiteX2" y="connsiteY2"/>
                  </a:cxn>
                </a:cxnLst>
                <a:rect l="l" t="t" r="r" b="b"/>
                <a:pathLst>
                  <a:path w="7354" h="5370">
                    <a:moveTo>
                      <a:pt x="7355" y="973"/>
                    </a:moveTo>
                    <a:lnTo>
                      <a:pt x="1790" y="0"/>
                    </a:lnTo>
                    <a:lnTo>
                      <a:pt x="0" y="5370"/>
                    </a:lnTo>
                  </a:path>
                </a:pathLst>
              </a:custGeom>
              <a:noFill/>
              <a:ln w="3969" cap="flat">
                <a:solidFill>
                  <a:srgbClr val="173756"/>
                </a:solidFill>
                <a:prstDash val="solid"/>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sp>
            <p:nvSpPr>
              <p:cNvPr id="8" name="Freeform: Shape 7">
                <a:extLst>
                  <a:ext uri="{FF2B5EF4-FFF2-40B4-BE49-F238E27FC236}">
                    <a16:creationId xmlns:a16="http://schemas.microsoft.com/office/drawing/2014/main" id="{272C1A68-7BB2-4B6E-95CC-212E57020F55}"/>
                  </a:ext>
                </a:extLst>
              </p:cNvPr>
              <p:cNvSpPr/>
              <p:nvPr/>
            </p:nvSpPr>
            <p:spPr>
              <a:xfrm>
                <a:off x="4049566" y="1180633"/>
                <a:ext cx="91876" cy="276018"/>
              </a:xfrm>
              <a:custGeom>
                <a:avLst/>
                <a:gdLst>
                  <a:gd name="connsiteX0" fmla="*/ 91876 w 91876"/>
                  <a:gd name="connsiteY0" fmla="*/ 0 h 276018"/>
                  <a:gd name="connsiteX1" fmla="*/ 0 w 91876"/>
                  <a:gd name="connsiteY1" fmla="*/ 276019 h 276018"/>
                </a:gdLst>
                <a:ahLst/>
                <a:cxnLst>
                  <a:cxn ang="0">
                    <a:pos x="connsiteX0" y="connsiteY0"/>
                  </a:cxn>
                  <a:cxn ang="0">
                    <a:pos x="connsiteX1" y="connsiteY1"/>
                  </a:cxn>
                </a:cxnLst>
                <a:rect l="l" t="t" r="r" b="b"/>
                <a:pathLst>
                  <a:path w="91876" h="276018">
                    <a:moveTo>
                      <a:pt x="91876" y="0"/>
                    </a:moveTo>
                    <a:lnTo>
                      <a:pt x="0" y="276019"/>
                    </a:lnTo>
                  </a:path>
                </a:pathLst>
              </a:custGeom>
              <a:ln w="3969" cap="flat">
                <a:solidFill>
                  <a:srgbClr val="173756"/>
                </a:solidFill>
                <a:custDash>
                  <a:ds d="219878" sp="219878"/>
                </a:custDash>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sp>
            <p:nvSpPr>
              <p:cNvPr id="9" name="Freeform: Shape 8">
                <a:extLst>
                  <a:ext uri="{FF2B5EF4-FFF2-40B4-BE49-F238E27FC236}">
                    <a16:creationId xmlns:a16="http://schemas.microsoft.com/office/drawing/2014/main" id="{58C88EDA-5152-44A0-9065-69E19D701A3C}"/>
                  </a:ext>
                </a:extLst>
              </p:cNvPr>
              <p:cNvSpPr/>
              <p:nvPr/>
            </p:nvSpPr>
            <p:spPr>
              <a:xfrm>
                <a:off x="4045947" y="1462061"/>
                <a:ext cx="5564" cy="6265"/>
              </a:xfrm>
              <a:custGeom>
                <a:avLst/>
                <a:gdLst>
                  <a:gd name="connsiteX0" fmla="*/ 1790 w 5564"/>
                  <a:gd name="connsiteY0" fmla="*/ 0 h 6265"/>
                  <a:gd name="connsiteX1" fmla="*/ 0 w 5564"/>
                  <a:gd name="connsiteY1" fmla="*/ 5370 h 6265"/>
                  <a:gd name="connsiteX2" fmla="*/ 5565 w 5564"/>
                  <a:gd name="connsiteY2" fmla="*/ 6265 h 6265"/>
                </a:gdLst>
                <a:ahLst/>
                <a:cxnLst>
                  <a:cxn ang="0">
                    <a:pos x="connsiteX0" y="connsiteY0"/>
                  </a:cxn>
                  <a:cxn ang="0">
                    <a:pos x="connsiteX1" y="connsiteY1"/>
                  </a:cxn>
                  <a:cxn ang="0">
                    <a:pos x="connsiteX2" y="connsiteY2"/>
                  </a:cxn>
                </a:cxnLst>
                <a:rect l="l" t="t" r="r" b="b"/>
                <a:pathLst>
                  <a:path w="5564" h="6265">
                    <a:moveTo>
                      <a:pt x="1790" y="0"/>
                    </a:moveTo>
                    <a:lnTo>
                      <a:pt x="0" y="5370"/>
                    </a:lnTo>
                    <a:lnTo>
                      <a:pt x="5565" y="6265"/>
                    </a:lnTo>
                  </a:path>
                </a:pathLst>
              </a:custGeom>
              <a:noFill/>
              <a:ln w="3969" cap="flat">
                <a:solidFill>
                  <a:srgbClr val="173756"/>
                </a:solidFill>
                <a:prstDash val="solid"/>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sp>
            <p:nvSpPr>
              <p:cNvPr id="11" name="Freeform: Shape 10">
                <a:extLst>
                  <a:ext uri="{FF2B5EF4-FFF2-40B4-BE49-F238E27FC236}">
                    <a16:creationId xmlns:a16="http://schemas.microsoft.com/office/drawing/2014/main" id="{A0B28081-EFC6-4982-AAFA-26EA541C65B0}"/>
                  </a:ext>
                </a:extLst>
              </p:cNvPr>
              <p:cNvSpPr/>
              <p:nvPr/>
            </p:nvSpPr>
            <p:spPr>
              <a:xfrm>
                <a:off x="4060267" y="1469805"/>
                <a:ext cx="30664" cy="5058"/>
              </a:xfrm>
              <a:custGeom>
                <a:avLst/>
                <a:gdLst>
                  <a:gd name="connsiteX0" fmla="*/ 0 w 30664"/>
                  <a:gd name="connsiteY0" fmla="*/ 0 h 5058"/>
                  <a:gd name="connsiteX1" fmla="*/ 30664 w 30664"/>
                  <a:gd name="connsiteY1" fmla="*/ 5059 h 5058"/>
                </a:gdLst>
                <a:ahLst/>
                <a:cxnLst>
                  <a:cxn ang="0">
                    <a:pos x="connsiteX0" y="connsiteY0"/>
                  </a:cxn>
                  <a:cxn ang="0">
                    <a:pos x="connsiteX1" y="connsiteY1"/>
                  </a:cxn>
                </a:cxnLst>
                <a:rect l="l" t="t" r="r" b="b"/>
                <a:pathLst>
                  <a:path w="30664" h="5058">
                    <a:moveTo>
                      <a:pt x="0" y="0"/>
                    </a:moveTo>
                    <a:lnTo>
                      <a:pt x="30664" y="5059"/>
                    </a:lnTo>
                  </a:path>
                </a:pathLst>
              </a:custGeom>
              <a:ln w="3969" cap="flat">
                <a:solidFill>
                  <a:srgbClr val="173756"/>
                </a:solidFill>
                <a:custDash>
                  <a:ds d="171090" sp="171090"/>
                </a:custDash>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sp>
            <p:nvSpPr>
              <p:cNvPr id="12" name="Freeform: Shape 11">
                <a:extLst>
                  <a:ext uri="{FF2B5EF4-FFF2-40B4-BE49-F238E27FC236}">
                    <a16:creationId xmlns:a16="http://schemas.microsoft.com/office/drawing/2014/main" id="{BA9CA838-0C1C-4F29-A125-F0D2B25CA03C}"/>
                  </a:ext>
                </a:extLst>
              </p:cNvPr>
              <p:cNvSpPr/>
              <p:nvPr/>
            </p:nvSpPr>
            <p:spPr>
              <a:xfrm>
                <a:off x="4095329" y="1475603"/>
                <a:ext cx="5525" cy="895"/>
              </a:xfrm>
              <a:custGeom>
                <a:avLst/>
                <a:gdLst>
                  <a:gd name="connsiteX0" fmla="*/ 0 w 5525"/>
                  <a:gd name="connsiteY0" fmla="*/ 0 h 895"/>
                  <a:gd name="connsiteX1" fmla="*/ 5526 w 5525"/>
                  <a:gd name="connsiteY1" fmla="*/ 895 h 895"/>
                </a:gdLst>
                <a:ahLst/>
                <a:cxnLst>
                  <a:cxn ang="0">
                    <a:pos x="connsiteX0" y="connsiteY0"/>
                  </a:cxn>
                  <a:cxn ang="0">
                    <a:pos x="connsiteX1" y="connsiteY1"/>
                  </a:cxn>
                </a:cxnLst>
                <a:rect l="l" t="t" r="r" b="b"/>
                <a:pathLst>
                  <a:path w="5525" h="895">
                    <a:moveTo>
                      <a:pt x="0" y="0"/>
                    </a:moveTo>
                    <a:lnTo>
                      <a:pt x="5526" y="895"/>
                    </a:lnTo>
                  </a:path>
                </a:pathLst>
              </a:custGeom>
              <a:ln w="3969" cap="flat">
                <a:solidFill>
                  <a:srgbClr val="173756"/>
                </a:solidFill>
                <a:prstDash val="solid"/>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grpSp>
        <p:grpSp>
          <p:nvGrpSpPr>
            <p:cNvPr id="13" name="Graphic 9">
              <a:extLst>
                <a:ext uri="{FF2B5EF4-FFF2-40B4-BE49-F238E27FC236}">
                  <a16:creationId xmlns:a16="http://schemas.microsoft.com/office/drawing/2014/main" id="{38A8D0BC-825A-4A4A-9AD6-E0A0CF18CAB9}"/>
                </a:ext>
              </a:extLst>
            </p:cNvPr>
            <p:cNvGrpSpPr/>
            <p:nvPr/>
          </p:nvGrpSpPr>
          <p:grpSpPr>
            <a:xfrm>
              <a:off x="4434349" y="1230404"/>
              <a:ext cx="847395" cy="335791"/>
              <a:chOff x="4434349" y="1230404"/>
              <a:chExt cx="847395" cy="335791"/>
            </a:xfrm>
            <a:noFill/>
          </p:grpSpPr>
          <p:sp>
            <p:nvSpPr>
              <p:cNvPr id="14" name="Freeform: Shape 13">
                <a:extLst>
                  <a:ext uri="{FF2B5EF4-FFF2-40B4-BE49-F238E27FC236}">
                    <a16:creationId xmlns:a16="http://schemas.microsoft.com/office/drawing/2014/main" id="{6D631B1C-A1D5-4CD6-9262-5D3381E1F474}"/>
                  </a:ext>
                </a:extLst>
              </p:cNvPr>
              <p:cNvSpPr/>
              <p:nvPr/>
            </p:nvSpPr>
            <p:spPr>
              <a:xfrm>
                <a:off x="4434349" y="1230404"/>
                <a:ext cx="5564" cy="933"/>
              </a:xfrm>
              <a:custGeom>
                <a:avLst/>
                <a:gdLst>
                  <a:gd name="connsiteX0" fmla="*/ 0 w 5564"/>
                  <a:gd name="connsiteY0" fmla="*/ 0 h 933"/>
                  <a:gd name="connsiteX1" fmla="*/ 5565 w 5564"/>
                  <a:gd name="connsiteY1" fmla="*/ 934 h 933"/>
                </a:gdLst>
                <a:ahLst/>
                <a:cxnLst>
                  <a:cxn ang="0">
                    <a:pos x="connsiteX0" y="connsiteY0"/>
                  </a:cxn>
                  <a:cxn ang="0">
                    <a:pos x="connsiteX1" y="connsiteY1"/>
                  </a:cxn>
                </a:cxnLst>
                <a:rect l="l" t="t" r="r" b="b"/>
                <a:pathLst>
                  <a:path w="5564" h="933">
                    <a:moveTo>
                      <a:pt x="0" y="0"/>
                    </a:moveTo>
                    <a:lnTo>
                      <a:pt x="5565" y="934"/>
                    </a:lnTo>
                  </a:path>
                </a:pathLst>
              </a:custGeom>
              <a:ln w="3969" cap="flat">
                <a:solidFill>
                  <a:srgbClr val="173756"/>
                </a:solidFill>
                <a:prstDash val="solid"/>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sp>
            <p:nvSpPr>
              <p:cNvPr id="15" name="Freeform: Shape 14">
                <a:extLst>
                  <a:ext uri="{FF2B5EF4-FFF2-40B4-BE49-F238E27FC236}">
                    <a16:creationId xmlns:a16="http://schemas.microsoft.com/office/drawing/2014/main" id="{34EE90DC-9897-420E-A8B9-973503990221}"/>
                  </a:ext>
                </a:extLst>
              </p:cNvPr>
              <p:cNvSpPr/>
              <p:nvPr/>
            </p:nvSpPr>
            <p:spPr>
              <a:xfrm>
                <a:off x="4451044" y="1233167"/>
                <a:ext cx="819572" cy="135849"/>
              </a:xfrm>
              <a:custGeom>
                <a:avLst/>
                <a:gdLst>
                  <a:gd name="connsiteX0" fmla="*/ 0 w 819572"/>
                  <a:gd name="connsiteY0" fmla="*/ 0 h 135849"/>
                  <a:gd name="connsiteX1" fmla="*/ 819572 w 819572"/>
                  <a:gd name="connsiteY1" fmla="*/ 135850 h 135849"/>
                </a:gdLst>
                <a:ahLst/>
                <a:cxnLst>
                  <a:cxn ang="0">
                    <a:pos x="connsiteX0" y="connsiteY0"/>
                  </a:cxn>
                  <a:cxn ang="0">
                    <a:pos x="connsiteX1" y="connsiteY1"/>
                  </a:cxn>
                </a:cxnLst>
                <a:rect l="l" t="t" r="r" b="b"/>
                <a:pathLst>
                  <a:path w="819572" h="135849">
                    <a:moveTo>
                      <a:pt x="0" y="0"/>
                    </a:moveTo>
                    <a:lnTo>
                      <a:pt x="819572" y="135850"/>
                    </a:lnTo>
                  </a:path>
                </a:pathLst>
              </a:custGeom>
              <a:ln w="3969" cap="flat">
                <a:solidFill>
                  <a:srgbClr val="173756"/>
                </a:solidFill>
                <a:custDash>
                  <a:ds d="217838" sp="217838"/>
                </a:custDash>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sp>
            <p:nvSpPr>
              <p:cNvPr id="16" name="Freeform: Shape 15">
                <a:extLst>
                  <a:ext uri="{FF2B5EF4-FFF2-40B4-BE49-F238E27FC236}">
                    <a16:creationId xmlns:a16="http://schemas.microsoft.com/office/drawing/2014/main" id="{7B4E455C-639D-4C7C-A5EC-068702EDF3BC}"/>
                  </a:ext>
                </a:extLst>
              </p:cNvPr>
              <p:cNvSpPr/>
              <p:nvPr/>
            </p:nvSpPr>
            <p:spPr>
              <a:xfrm>
                <a:off x="5276181" y="1369951"/>
                <a:ext cx="5564" cy="6265"/>
              </a:xfrm>
              <a:custGeom>
                <a:avLst/>
                <a:gdLst>
                  <a:gd name="connsiteX0" fmla="*/ 0 w 5564"/>
                  <a:gd name="connsiteY0" fmla="*/ 0 h 6265"/>
                  <a:gd name="connsiteX1" fmla="*/ 5565 w 5564"/>
                  <a:gd name="connsiteY1" fmla="*/ 934 h 6265"/>
                  <a:gd name="connsiteX2" fmla="*/ 3814 w 5564"/>
                  <a:gd name="connsiteY2" fmla="*/ 6265 h 6265"/>
                </a:gdLst>
                <a:ahLst/>
                <a:cxnLst>
                  <a:cxn ang="0">
                    <a:pos x="connsiteX0" y="connsiteY0"/>
                  </a:cxn>
                  <a:cxn ang="0">
                    <a:pos x="connsiteX1" y="connsiteY1"/>
                  </a:cxn>
                  <a:cxn ang="0">
                    <a:pos x="connsiteX2" y="connsiteY2"/>
                  </a:cxn>
                </a:cxnLst>
                <a:rect l="l" t="t" r="r" b="b"/>
                <a:pathLst>
                  <a:path w="5564" h="6265">
                    <a:moveTo>
                      <a:pt x="0" y="0"/>
                    </a:moveTo>
                    <a:lnTo>
                      <a:pt x="5565" y="934"/>
                    </a:lnTo>
                    <a:lnTo>
                      <a:pt x="3814" y="6265"/>
                    </a:lnTo>
                  </a:path>
                </a:pathLst>
              </a:custGeom>
              <a:noFill/>
              <a:ln w="3969" cap="flat">
                <a:solidFill>
                  <a:srgbClr val="173756"/>
                </a:solidFill>
                <a:prstDash val="solid"/>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sp>
            <p:nvSpPr>
              <p:cNvPr id="17" name="Freeform: Shape 16">
                <a:extLst>
                  <a:ext uri="{FF2B5EF4-FFF2-40B4-BE49-F238E27FC236}">
                    <a16:creationId xmlns:a16="http://schemas.microsoft.com/office/drawing/2014/main" id="{8B97BA8D-EB33-4A84-AB27-178FA08968EB}"/>
                  </a:ext>
                </a:extLst>
              </p:cNvPr>
              <p:cNvSpPr/>
              <p:nvPr/>
            </p:nvSpPr>
            <p:spPr>
              <a:xfrm>
                <a:off x="5221273" y="1387073"/>
                <a:ext cx="55180" cy="168343"/>
              </a:xfrm>
              <a:custGeom>
                <a:avLst/>
                <a:gdLst>
                  <a:gd name="connsiteX0" fmla="*/ 55180 w 55180"/>
                  <a:gd name="connsiteY0" fmla="*/ 0 h 168343"/>
                  <a:gd name="connsiteX1" fmla="*/ 0 w 55180"/>
                  <a:gd name="connsiteY1" fmla="*/ 168343 h 168343"/>
                </a:gdLst>
                <a:ahLst/>
                <a:cxnLst>
                  <a:cxn ang="0">
                    <a:pos x="connsiteX0" y="connsiteY0"/>
                  </a:cxn>
                  <a:cxn ang="0">
                    <a:pos x="connsiteX1" y="connsiteY1"/>
                  </a:cxn>
                </a:cxnLst>
                <a:rect l="l" t="t" r="r" b="b"/>
                <a:pathLst>
                  <a:path w="55180" h="168343">
                    <a:moveTo>
                      <a:pt x="55180" y="0"/>
                    </a:moveTo>
                    <a:lnTo>
                      <a:pt x="0" y="168343"/>
                    </a:lnTo>
                  </a:path>
                </a:pathLst>
              </a:custGeom>
              <a:ln w="3969" cap="flat">
                <a:solidFill>
                  <a:srgbClr val="173756"/>
                </a:solidFill>
                <a:custDash>
                  <a:ds d="220230" sp="220230"/>
                </a:custDash>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sp>
            <p:nvSpPr>
              <p:cNvPr id="18" name="Freeform: Shape 17">
                <a:extLst>
                  <a:ext uri="{FF2B5EF4-FFF2-40B4-BE49-F238E27FC236}">
                    <a16:creationId xmlns:a16="http://schemas.microsoft.com/office/drawing/2014/main" id="{29C94B38-8A32-4B9C-AD29-45003ECFB053}"/>
                  </a:ext>
                </a:extLst>
              </p:cNvPr>
              <p:cNvSpPr/>
              <p:nvPr/>
            </p:nvSpPr>
            <p:spPr>
              <a:xfrm>
                <a:off x="5217771" y="1560825"/>
                <a:ext cx="1751" cy="5370"/>
              </a:xfrm>
              <a:custGeom>
                <a:avLst/>
                <a:gdLst>
                  <a:gd name="connsiteX0" fmla="*/ 1751 w 1751"/>
                  <a:gd name="connsiteY0" fmla="*/ 0 h 5370"/>
                  <a:gd name="connsiteX1" fmla="*/ 0 w 1751"/>
                  <a:gd name="connsiteY1" fmla="*/ 5370 h 5370"/>
                </a:gdLst>
                <a:ahLst/>
                <a:cxnLst>
                  <a:cxn ang="0">
                    <a:pos x="connsiteX0" y="connsiteY0"/>
                  </a:cxn>
                  <a:cxn ang="0">
                    <a:pos x="connsiteX1" y="connsiteY1"/>
                  </a:cxn>
                </a:cxnLst>
                <a:rect l="l" t="t" r="r" b="b"/>
                <a:pathLst>
                  <a:path w="1751" h="5370">
                    <a:moveTo>
                      <a:pt x="1751" y="0"/>
                    </a:moveTo>
                    <a:lnTo>
                      <a:pt x="0" y="5370"/>
                    </a:lnTo>
                  </a:path>
                </a:pathLst>
              </a:custGeom>
              <a:ln w="3969" cap="flat">
                <a:solidFill>
                  <a:srgbClr val="173756"/>
                </a:solidFill>
                <a:prstDash val="solid"/>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grpSp>
        <p:grpSp>
          <p:nvGrpSpPr>
            <p:cNvPr id="19" name="Graphic 9">
              <a:extLst>
                <a:ext uri="{FF2B5EF4-FFF2-40B4-BE49-F238E27FC236}">
                  <a16:creationId xmlns:a16="http://schemas.microsoft.com/office/drawing/2014/main" id="{9B01B65B-5682-41ED-A861-36AD1682723B}"/>
                </a:ext>
              </a:extLst>
            </p:cNvPr>
            <p:cNvGrpSpPr/>
            <p:nvPr/>
          </p:nvGrpSpPr>
          <p:grpSpPr>
            <a:xfrm>
              <a:off x="4365316" y="1424820"/>
              <a:ext cx="539662" cy="82498"/>
              <a:chOff x="4365316" y="1424820"/>
              <a:chExt cx="539662" cy="82498"/>
            </a:xfrm>
            <a:noFill/>
          </p:grpSpPr>
          <p:sp>
            <p:nvSpPr>
              <p:cNvPr id="20" name="Freeform: Shape 19">
                <a:extLst>
                  <a:ext uri="{FF2B5EF4-FFF2-40B4-BE49-F238E27FC236}">
                    <a16:creationId xmlns:a16="http://schemas.microsoft.com/office/drawing/2014/main" id="{1CFC7BF2-2B3F-4D19-9A05-2FB90A3B1E69}"/>
                  </a:ext>
                </a:extLst>
              </p:cNvPr>
              <p:cNvSpPr/>
              <p:nvPr/>
            </p:nvSpPr>
            <p:spPr>
              <a:xfrm>
                <a:off x="4365316" y="1497862"/>
                <a:ext cx="5564" cy="895"/>
              </a:xfrm>
              <a:custGeom>
                <a:avLst/>
                <a:gdLst>
                  <a:gd name="connsiteX0" fmla="*/ 0 w 5564"/>
                  <a:gd name="connsiteY0" fmla="*/ 0 h 895"/>
                  <a:gd name="connsiteX1" fmla="*/ 5565 w 5564"/>
                  <a:gd name="connsiteY1" fmla="*/ 895 h 895"/>
                </a:gdLst>
                <a:ahLst/>
                <a:cxnLst>
                  <a:cxn ang="0">
                    <a:pos x="connsiteX0" y="connsiteY0"/>
                  </a:cxn>
                  <a:cxn ang="0">
                    <a:pos x="connsiteX1" y="connsiteY1"/>
                  </a:cxn>
                </a:cxnLst>
                <a:rect l="l" t="t" r="r" b="b"/>
                <a:pathLst>
                  <a:path w="5564" h="895">
                    <a:moveTo>
                      <a:pt x="0" y="0"/>
                    </a:moveTo>
                    <a:lnTo>
                      <a:pt x="5565" y="895"/>
                    </a:lnTo>
                  </a:path>
                </a:pathLst>
              </a:custGeom>
              <a:ln w="3969" cap="flat">
                <a:solidFill>
                  <a:srgbClr val="173756"/>
                </a:solidFill>
                <a:prstDash val="solid"/>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sp>
            <p:nvSpPr>
              <p:cNvPr id="21" name="Freeform: Shape 20">
                <a:extLst>
                  <a:ext uri="{FF2B5EF4-FFF2-40B4-BE49-F238E27FC236}">
                    <a16:creationId xmlns:a16="http://schemas.microsoft.com/office/drawing/2014/main" id="{E3D86EAB-5111-4694-98E8-D83246D766B1}"/>
                  </a:ext>
                </a:extLst>
              </p:cNvPr>
              <p:cNvSpPr/>
              <p:nvPr/>
            </p:nvSpPr>
            <p:spPr>
              <a:xfrm>
                <a:off x="4380064" y="1500274"/>
                <a:ext cx="32220" cy="5370"/>
              </a:xfrm>
              <a:custGeom>
                <a:avLst/>
                <a:gdLst>
                  <a:gd name="connsiteX0" fmla="*/ 0 w 32220"/>
                  <a:gd name="connsiteY0" fmla="*/ 0 h 5370"/>
                  <a:gd name="connsiteX1" fmla="*/ 32221 w 32220"/>
                  <a:gd name="connsiteY1" fmla="*/ 5370 h 5370"/>
                </a:gdLst>
                <a:ahLst/>
                <a:cxnLst>
                  <a:cxn ang="0">
                    <a:pos x="connsiteX0" y="connsiteY0"/>
                  </a:cxn>
                  <a:cxn ang="0">
                    <a:pos x="connsiteX1" y="connsiteY1"/>
                  </a:cxn>
                </a:cxnLst>
                <a:rect l="l" t="t" r="r" b="b"/>
                <a:pathLst>
                  <a:path w="32220" h="5370">
                    <a:moveTo>
                      <a:pt x="0" y="0"/>
                    </a:moveTo>
                    <a:lnTo>
                      <a:pt x="32221" y="5370"/>
                    </a:lnTo>
                  </a:path>
                </a:pathLst>
              </a:custGeom>
              <a:ln w="3969" cap="flat">
                <a:solidFill>
                  <a:srgbClr val="173756"/>
                </a:solidFill>
                <a:custDash>
                  <a:ds d="179850" sp="179850"/>
                </a:custDash>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sp>
            <p:nvSpPr>
              <p:cNvPr id="22" name="Freeform: Shape 21">
                <a:extLst>
                  <a:ext uri="{FF2B5EF4-FFF2-40B4-BE49-F238E27FC236}">
                    <a16:creationId xmlns:a16="http://schemas.microsoft.com/office/drawing/2014/main" id="{55A6E3D1-0DB4-41C2-97DB-CE2F09F2C97F}"/>
                  </a:ext>
                </a:extLst>
              </p:cNvPr>
              <p:cNvSpPr/>
              <p:nvPr/>
            </p:nvSpPr>
            <p:spPr>
              <a:xfrm>
                <a:off x="4416916" y="1501987"/>
                <a:ext cx="7315" cy="5331"/>
              </a:xfrm>
              <a:custGeom>
                <a:avLst/>
                <a:gdLst>
                  <a:gd name="connsiteX0" fmla="*/ 0 w 7315"/>
                  <a:gd name="connsiteY0" fmla="*/ 4397 h 5331"/>
                  <a:gd name="connsiteX1" fmla="*/ 5526 w 7315"/>
                  <a:gd name="connsiteY1" fmla="*/ 5331 h 5331"/>
                  <a:gd name="connsiteX2" fmla="*/ 7316 w 7315"/>
                  <a:gd name="connsiteY2" fmla="*/ 0 h 5331"/>
                </a:gdLst>
                <a:ahLst/>
                <a:cxnLst>
                  <a:cxn ang="0">
                    <a:pos x="connsiteX0" y="connsiteY0"/>
                  </a:cxn>
                  <a:cxn ang="0">
                    <a:pos x="connsiteX1" y="connsiteY1"/>
                  </a:cxn>
                  <a:cxn ang="0">
                    <a:pos x="connsiteX2" y="connsiteY2"/>
                  </a:cxn>
                </a:cxnLst>
                <a:rect l="l" t="t" r="r" b="b"/>
                <a:pathLst>
                  <a:path w="7315" h="5331">
                    <a:moveTo>
                      <a:pt x="0" y="4397"/>
                    </a:moveTo>
                    <a:lnTo>
                      <a:pt x="5526" y="5331"/>
                    </a:lnTo>
                    <a:lnTo>
                      <a:pt x="7316" y="0"/>
                    </a:lnTo>
                  </a:path>
                </a:pathLst>
              </a:custGeom>
              <a:noFill/>
              <a:ln w="3969" cap="flat">
                <a:solidFill>
                  <a:srgbClr val="173756"/>
                </a:solidFill>
                <a:prstDash val="solid"/>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sp>
            <p:nvSpPr>
              <p:cNvPr id="23" name="Freeform: Shape 22">
                <a:extLst>
                  <a:ext uri="{FF2B5EF4-FFF2-40B4-BE49-F238E27FC236}">
                    <a16:creationId xmlns:a16="http://schemas.microsoft.com/office/drawing/2014/main" id="{ABE38A93-C21A-4C54-8303-D51A552500BD}"/>
                  </a:ext>
                </a:extLst>
              </p:cNvPr>
              <p:cNvSpPr/>
              <p:nvPr/>
            </p:nvSpPr>
            <p:spPr>
              <a:xfrm>
                <a:off x="4427656" y="1435288"/>
                <a:ext cx="18795" cy="56425"/>
              </a:xfrm>
              <a:custGeom>
                <a:avLst/>
                <a:gdLst>
                  <a:gd name="connsiteX0" fmla="*/ 0 w 18795"/>
                  <a:gd name="connsiteY0" fmla="*/ 56426 h 56425"/>
                  <a:gd name="connsiteX1" fmla="*/ 18796 w 18795"/>
                  <a:gd name="connsiteY1" fmla="*/ 0 h 56425"/>
                </a:gdLst>
                <a:ahLst/>
                <a:cxnLst>
                  <a:cxn ang="0">
                    <a:pos x="connsiteX0" y="connsiteY0"/>
                  </a:cxn>
                  <a:cxn ang="0">
                    <a:pos x="connsiteX1" y="connsiteY1"/>
                  </a:cxn>
                </a:cxnLst>
                <a:rect l="l" t="t" r="r" b="b"/>
                <a:pathLst>
                  <a:path w="18795" h="56425">
                    <a:moveTo>
                      <a:pt x="0" y="56426"/>
                    </a:moveTo>
                    <a:lnTo>
                      <a:pt x="18796" y="0"/>
                    </a:lnTo>
                  </a:path>
                </a:pathLst>
              </a:custGeom>
              <a:ln w="3969" cap="flat">
                <a:solidFill>
                  <a:srgbClr val="173756"/>
                </a:solidFill>
                <a:custDash>
                  <a:ds d="208403" sp="208403"/>
                </a:custDash>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sp>
            <p:nvSpPr>
              <p:cNvPr id="24" name="Freeform: Shape 23">
                <a:extLst>
                  <a:ext uri="{FF2B5EF4-FFF2-40B4-BE49-F238E27FC236}">
                    <a16:creationId xmlns:a16="http://schemas.microsoft.com/office/drawing/2014/main" id="{3F5F05C9-5CBC-47FB-9496-DAE0D9D7E94D}"/>
                  </a:ext>
                </a:extLst>
              </p:cNvPr>
              <p:cNvSpPr/>
              <p:nvPr/>
            </p:nvSpPr>
            <p:spPr>
              <a:xfrm>
                <a:off x="4448164" y="1424820"/>
                <a:ext cx="7315" cy="5331"/>
              </a:xfrm>
              <a:custGeom>
                <a:avLst/>
                <a:gdLst>
                  <a:gd name="connsiteX0" fmla="*/ 0 w 7315"/>
                  <a:gd name="connsiteY0" fmla="*/ 5331 h 5331"/>
                  <a:gd name="connsiteX1" fmla="*/ 1751 w 7315"/>
                  <a:gd name="connsiteY1" fmla="*/ 0 h 5331"/>
                  <a:gd name="connsiteX2" fmla="*/ 7316 w 7315"/>
                  <a:gd name="connsiteY2" fmla="*/ 895 h 5331"/>
                </a:gdLst>
                <a:ahLst/>
                <a:cxnLst>
                  <a:cxn ang="0">
                    <a:pos x="connsiteX0" y="connsiteY0"/>
                  </a:cxn>
                  <a:cxn ang="0">
                    <a:pos x="connsiteX1" y="connsiteY1"/>
                  </a:cxn>
                  <a:cxn ang="0">
                    <a:pos x="connsiteX2" y="connsiteY2"/>
                  </a:cxn>
                </a:cxnLst>
                <a:rect l="l" t="t" r="r" b="b"/>
                <a:pathLst>
                  <a:path w="7315" h="5331">
                    <a:moveTo>
                      <a:pt x="0" y="5331"/>
                    </a:moveTo>
                    <a:lnTo>
                      <a:pt x="1751" y="0"/>
                    </a:lnTo>
                    <a:lnTo>
                      <a:pt x="7316" y="895"/>
                    </a:lnTo>
                  </a:path>
                </a:pathLst>
              </a:custGeom>
              <a:noFill/>
              <a:ln w="3969" cap="flat">
                <a:solidFill>
                  <a:srgbClr val="173756"/>
                </a:solidFill>
                <a:prstDash val="solid"/>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sp>
            <p:nvSpPr>
              <p:cNvPr id="25" name="Freeform: Shape 24">
                <a:extLst>
                  <a:ext uri="{FF2B5EF4-FFF2-40B4-BE49-F238E27FC236}">
                    <a16:creationId xmlns:a16="http://schemas.microsoft.com/office/drawing/2014/main" id="{2ED429F8-70E2-4D9D-9C1F-96C95B0F5A40}"/>
                  </a:ext>
                </a:extLst>
              </p:cNvPr>
              <p:cNvSpPr/>
              <p:nvPr/>
            </p:nvSpPr>
            <p:spPr>
              <a:xfrm>
                <a:off x="4466882" y="1427622"/>
                <a:ext cx="426850" cy="70746"/>
              </a:xfrm>
              <a:custGeom>
                <a:avLst/>
                <a:gdLst>
                  <a:gd name="connsiteX0" fmla="*/ 0 w 426850"/>
                  <a:gd name="connsiteY0" fmla="*/ 0 h 70746"/>
                  <a:gd name="connsiteX1" fmla="*/ 426850 w 426850"/>
                  <a:gd name="connsiteY1" fmla="*/ 70746 h 70746"/>
                </a:gdLst>
                <a:ahLst/>
                <a:cxnLst>
                  <a:cxn ang="0">
                    <a:pos x="connsiteX0" y="connsiteY0"/>
                  </a:cxn>
                  <a:cxn ang="0">
                    <a:pos x="connsiteX1" y="connsiteY1"/>
                  </a:cxn>
                </a:cxnLst>
                <a:rect l="l" t="t" r="r" b="b"/>
                <a:pathLst>
                  <a:path w="426850" h="70746">
                    <a:moveTo>
                      <a:pt x="0" y="0"/>
                    </a:moveTo>
                    <a:lnTo>
                      <a:pt x="426850" y="70746"/>
                    </a:lnTo>
                  </a:path>
                </a:pathLst>
              </a:custGeom>
              <a:ln w="3969" cap="flat">
                <a:solidFill>
                  <a:srgbClr val="173756"/>
                </a:solidFill>
                <a:custDash>
                  <a:ds d="222383" sp="222383"/>
                </a:custDash>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sp>
            <p:nvSpPr>
              <p:cNvPr id="26" name="Freeform: Shape 25">
                <a:extLst>
                  <a:ext uri="{FF2B5EF4-FFF2-40B4-BE49-F238E27FC236}">
                    <a16:creationId xmlns:a16="http://schemas.microsoft.com/office/drawing/2014/main" id="{19BAE1DA-D1A4-4D47-9D95-C832BB7BF751}"/>
                  </a:ext>
                </a:extLst>
              </p:cNvPr>
              <p:cNvSpPr/>
              <p:nvPr/>
            </p:nvSpPr>
            <p:spPr>
              <a:xfrm>
                <a:off x="4899413" y="1499341"/>
                <a:ext cx="5564" cy="895"/>
              </a:xfrm>
              <a:custGeom>
                <a:avLst/>
                <a:gdLst>
                  <a:gd name="connsiteX0" fmla="*/ 0 w 5564"/>
                  <a:gd name="connsiteY0" fmla="*/ 0 h 895"/>
                  <a:gd name="connsiteX1" fmla="*/ 5565 w 5564"/>
                  <a:gd name="connsiteY1" fmla="*/ 895 h 895"/>
                </a:gdLst>
                <a:ahLst/>
                <a:cxnLst>
                  <a:cxn ang="0">
                    <a:pos x="connsiteX0" y="connsiteY0"/>
                  </a:cxn>
                  <a:cxn ang="0">
                    <a:pos x="connsiteX1" y="connsiteY1"/>
                  </a:cxn>
                </a:cxnLst>
                <a:rect l="l" t="t" r="r" b="b"/>
                <a:pathLst>
                  <a:path w="5564" h="895">
                    <a:moveTo>
                      <a:pt x="0" y="0"/>
                    </a:moveTo>
                    <a:lnTo>
                      <a:pt x="5565" y="895"/>
                    </a:lnTo>
                  </a:path>
                </a:pathLst>
              </a:custGeom>
              <a:ln w="3969" cap="flat">
                <a:solidFill>
                  <a:srgbClr val="173756"/>
                </a:solidFill>
                <a:prstDash val="solid"/>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grpSp>
        <p:grpSp>
          <p:nvGrpSpPr>
            <p:cNvPr id="27" name="Graphic 9">
              <a:extLst>
                <a:ext uri="{FF2B5EF4-FFF2-40B4-BE49-F238E27FC236}">
                  <a16:creationId xmlns:a16="http://schemas.microsoft.com/office/drawing/2014/main" id="{0A384438-2D15-4312-8F1B-07C9A97E128F}"/>
                </a:ext>
              </a:extLst>
            </p:cNvPr>
            <p:cNvGrpSpPr/>
            <p:nvPr/>
          </p:nvGrpSpPr>
          <p:grpSpPr>
            <a:xfrm>
              <a:off x="3910175" y="1747263"/>
              <a:ext cx="230411" cy="36851"/>
              <a:chOff x="3910175" y="1747263"/>
              <a:chExt cx="230411" cy="36851"/>
            </a:xfrm>
            <a:noFill/>
          </p:grpSpPr>
          <p:sp>
            <p:nvSpPr>
              <p:cNvPr id="28" name="Freeform: Shape 27">
                <a:extLst>
                  <a:ext uri="{FF2B5EF4-FFF2-40B4-BE49-F238E27FC236}">
                    <a16:creationId xmlns:a16="http://schemas.microsoft.com/office/drawing/2014/main" id="{7D9B0492-3C44-490A-A8BA-D9CA8974C229}"/>
                  </a:ext>
                </a:extLst>
              </p:cNvPr>
              <p:cNvSpPr/>
              <p:nvPr/>
            </p:nvSpPr>
            <p:spPr>
              <a:xfrm>
                <a:off x="3910175" y="1766759"/>
                <a:ext cx="1751" cy="5370"/>
              </a:xfrm>
              <a:custGeom>
                <a:avLst/>
                <a:gdLst>
                  <a:gd name="connsiteX0" fmla="*/ 0 w 1751"/>
                  <a:gd name="connsiteY0" fmla="*/ 5370 h 5370"/>
                  <a:gd name="connsiteX1" fmla="*/ 1751 w 1751"/>
                  <a:gd name="connsiteY1" fmla="*/ 0 h 5370"/>
                </a:gdLst>
                <a:ahLst/>
                <a:cxnLst>
                  <a:cxn ang="0">
                    <a:pos x="connsiteX0" y="connsiteY0"/>
                  </a:cxn>
                  <a:cxn ang="0">
                    <a:pos x="connsiteX1" y="connsiteY1"/>
                  </a:cxn>
                </a:cxnLst>
                <a:rect l="l" t="t" r="r" b="b"/>
                <a:pathLst>
                  <a:path w="1751" h="5370">
                    <a:moveTo>
                      <a:pt x="0" y="5370"/>
                    </a:moveTo>
                    <a:lnTo>
                      <a:pt x="1751" y="0"/>
                    </a:lnTo>
                  </a:path>
                </a:pathLst>
              </a:custGeom>
              <a:ln w="3969" cap="flat">
                <a:solidFill>
                  <a:srgbClr val="173756"/>
                </a:solidFill>
                <a:prstDash val="solid"/>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sp>
            <p:nvSpPr>
              <p:cNvPr id="29" name="Freeform: Shape 28">
                <a:extLst>
                  <a:ext uri="{FF2B5EF4-FFF2-40B4-BE49-F238E27FC236}">
                    <a16:creationId xmlns:a16="http://schemas.microsoft.com/office/drawing/2014/main" id="{2814D499-D2A5-4830-B24C-14B99F3FE8F4}"/>
                  </a:ext>
                </a:extLst>
              </p:cNvPr>
              <p:cNvSpPr/>
              <p:nvPr/>
            </p:nvSpPr>
            <p:spPr>
              <a:xfrm>
                <a:off x="3916635" y="1747263"/>
                <a:ext cx="7354" cy="5370"/>
              </a:xfrm>
              <a:custGeom>
                <a:avLst/>
                <a:gdLst>
                  <a:gd name="connsiteX0" fmla="*/ 0 w 7354"/>
                  <a:gd name="connsiteY0" fmla="*/ 5370 h 5370"/>
                  <a:gd name="connsiteX1" fmla="*/ 1790 w 7354"/>
                  <a:gd name="connsiteY1" fmla="*/ 0 h 5370"/>
                  <a:gd name="connsiteX2" fmla="*/ 7355 w 7354"/>
                  <a:gd name="connsiteY2" fmla="*/ 934 h 5370"/>
                </a:gdLst>
                <a:ahLst/>
                <a:cxnLst>
                  <a:cxn ang="0">
                    <a:pos x="connsiteX0" y="connsiteY0"/>
                  </a:cxn>
                  <a:cxn ang="0">
                    <a:pos x="connsiteX1" y="connsiteY1"/>
                  </a:cxn>
                  <a:cxn ang="0">
                    <a:pos x="connsiteX2" y="connsiteY2"/>
                  </a:cxn>
                </a:cxnLst>
                <a:rect l="l" t="t" r="r" b="b"/>
                <a:pathLst>
                  <a:path w="7354" h="5370">
                    <a:moveTo>
                      <a:pt x="0" y="5370"/>
                    </a:moveTo>
                    <a:lnTo>
                      <a:pt x="1790" y="0"/>
                    </a:lnTo>
                    <a:lnTo>
                      <a:pt x="7355" y="934"/>
                    </a:lnTo>
                  </a:path>
                </a:pathLst>
              </a:custGeom>
              <a:noFill/>
              <a:ln w="3969" cap="flat">
                <a:solidFill>
                  <a:srgbClr val="173756"/>
                </a:solidFill>
                <a:prstDash val="solid"/>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sp>
            <p:nvSpPr>
              <p:cNvPr id="30" name="Freeform: Shape 29">
                <a:extLst>
                  <a:ext uri="{FF2B5EF4-FFF2-40B4-BE49-F238E27FC236}">
                    <a16:creationId xmlns:a16="http://schemas.microsoft.com/office/drawing/2014/main" id="{54AA9C16-31B7-428F-9440-9540C8773AD5}"/>
                  </a:ext>
                </a:extLst>
              </p:cNvPr>
              <p:cNvSpPr/>
              <p:nvPr/>
            </p:nvSpPr>
            <p:spPr>
              <a:xfrm>
                <a:off x="3935119" y="1750026"/>
                <a:ext cx="194376" cy="32221"/>
              </a:xfrm>
              <a:custGeom>
                <a:avLst/>
                <a:gdLst>
                  <a:gd name="connsiteX0" fmla="*/ 0 w 194376"/>
                  <a:gd name="connsiteY0" fmla="*/ 0 h 32221"/>
                  <a:gd name="connsiteX1" fmla="*/ 194377 w 194376"/>
                  <a:gd name="connsiteY1" fmla="*/ 32221 h 32221"/>
                </a:gdLst>
                <a:ahLst/>
                <a:cxnLst>
                  <a:cxn ang="0">
                    <a:pos x="connsiteX0" y="connsiteY0"/>
                  </a:cxn>
                  <a:cxn ang="0">
                    <a:pos x="connsiteX1" y="connsiteY1"/>
                  </a:cxn>
                </a:cxnLst>
                <a:rect l="l" t="t" r="r" b="b"/>
                <a:pathLst>
                  <a:path w="194376" h="32221">
                    <a:moveTo>
                      <a:pt x="0" y="0"/>
                    </a:moveTo>
                    <a:lnTo>
                      <a:pt x="194377" y="32221"/>
                    </a:lnTo>
                  </a:path>
                </a:pathLst>
              </a:custGeom>
              <a:ln w="3969" cap="flat">
                <a:solidFill>
                  <a:srgbClr val="173756"/>
                </a:solidFill>
                <a:custDash>
                  <a:ds d="217005" sp="217005"/>
                </a:custDash>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sp>
            <p:nvSpPr>
              <p:cNvPr id="31" name="Freeform: Shape 30">
                <a:extLst>
                  <a:ext uri="{FF2B5EF4-FFF2-40B4-BE49-F238E27FC236}">
                    <a16:creationId xmlns:a16="http://schemas.microsoft.com/office/drawing/2014/main" id="{CFA05C9F-4B02-4489-96E7-9D901A497C44}"/>
                  </a:ext>
                </a:extLst>
              </p:cNvPr>
              <p:cNvSpPr/>
              <p:nvPr/>
            </p:nvSpPr>
            <p:spPr>
              <a:xfrm>
                <a:off x="4135060" y="1783181"/>
                <a:ext cx="5525" cy="933"/>
              </a:xfrm>
              <a:custGeom>
                <a:avLst/>
                <a:gdLst>
                  <a:gd name="connsiteX0" fmla="*/ 0 w 5525"/>
                  <a:gd name="connsiteY0" fmla="*/ 0 h 933"/>
                  <a:gd name="connsiteX1" fmla="*/ 5526 w 5525"/>
                  <a:gd name="connsiteY1" fmla="*/ 934 h 933"/>
                </a:gdLst>
                <a:ahLst/>
                <a:cxnLst>
                  <a:cxn ang="0">
                    <a:pos x="connsiteX0" y="connsiteY0"/>
                  </a:cxn>
                  <a:cxn ang="0">
                    <a:pos x="connsiteX1" y="connsiteY1"/>
                  </a:cxn>
                </a:cxnLst>
                <a:rect l="l" t="t" r="r" b="b"/>
                <a:pathLst>
                  <a:path w="5525" h="933">
                    <a:moveTo>
                      <a:pt x="0" y="0"/>
                    </a:moveTo>
                    <a:lnTo>
                      <a:pt x="5526" y="934"/>
                    </a:lnTo>
                  </a:path>
                </a:pathLst>
              </a:custGeom>
              <a:ln w="3969" cap="flat">
                <a:solidFill>
                  <a:srgbClr val="173756"/>
                </a:solidFill>
                <a:prstDash val="solid"/>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grpSp>
      </p:grpSp>
      <p:grpSp>
        <p:nvGrpSpPr>
          <p:cNvPr id="30730" name="Graphic 9"/>
          <p:cNvGrpSpPr>
            <a:grpSpLocks/>
          </p:cNvGrpSpPr>
          <p:nvPr/>
        </p:nvGrpSpPr>
        <p:grpSpPr bwMode="auto">
          <a:xfrm>
            <a:off x="3700463" y="1089025"/>
            <a:ext cx="1498600" cy="1160463"/>
            <a:chOff x="3700571" y="1089571"/>
            <a:chExt cx="1497784" cy="1159494"/>
          </a:xfrm>
        </p:grpSpPr>
        <p:sp>
          <p:nvSpPr>
            <p:cNvPr id="30886" name="Freeform: Shape 32"/>
            <p:cNvSpPr>
              <a:spLocks/>
            </p:cNvSpPr>
            <p:nvPr/>
          </p:nvSpPr>
          <p:spPr bwMode="auto">
            <a:xfrm>
              <a:off x="4908447" y="1578760"/>
              <a:ext cx="21883" cy="22657"/>
            </a:xfrm>
            <a:custGeom>
              <a:avLst/>
              <a:gdLst>
                <a:gd name="T0" fmla="*/ 11241 w 21883"/>
                <a:gd name="T1" fmla="*/ 22653 h 22657"/>
                <a:gd name="T2" fmla="*/ 10657 w 21883"/>
                <a:gd name="T3" fmla="*/ 5 h 22657"/>
                <a:gd name="T4" fmla="*/ 11241 w 21883"/>
                <a:gd name="T5" fmla="*/ 22653 h 22657"/>
                <a:gd name="T6" fmla="*/ 11241 w 21883"/>
                <a:gd name="T7" fmla="*/ 22653 h 226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883" h="22657">
                  <a:moveTo>
                    <a:pt x="11241" y="22653"/>
                  </a:moveTo>
                  <a:cubicBezTo>
                    <a:pt x="-3352" y="23042"/>
                    <a:pt x="-3936" y="355"/>
                    <a:pt x="10657" y="5"/>
                  </a:cubicBezTo>
                  <a:cubicBezTo>
                    <a:pt x="25211" y="-384"/>
                    <a:pt x="25834" y="22264"/>
                    <a:pt x="11241" y="22653"/>
                  </a:cubicBezTo>
                  <a:close/>
                </a:path>
              </a:pathLst>
            </a:custGeom>
            <a:solidFill>
              <a:srgbClr val="FFFFFF"/>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887" name="Freeform: Shape 33"/>
            <p:cNvSpPr>
              <a:spLocks/>
            </p:cNvSpPr>
            <p:nvPr/>
          </p:nvSpPr>
          <p:spPr bwMode="auto">
            <a:xfrm>
              <a:off x="4422408" y="1269119"/>
              <a:ext cx="21912" cy="22657"/>
            </a:xfrm>
            <a:custGeom>
              <a:avLst/>
              <a:gdLst>
                <a:gd name="T0" fmla="*/ 11241 w 21912"/>
                <a:gd name="T1" fmla="*/ 22653 h 22657"/>
                <a:gd name="T2" fmla="*/ 10657 w 21912"/>
                <a:gd name="T3" fmla="*/ 5 h 22657"/>
                <a:gd name="T4" fmla="*/ 11241 w 21912"/>
                <a:gd name="T5" fmla="*/ 22653 h 22657"/>
                <a:gd name="T6" fmla="*/ 11241 w 21912"/>
                <a:gd name="T7" fmla="*/ 22653 h 226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912" h="22657">
                  <a:moveTo>
                    <a:pt x="11241" y="22653"/>
                  </a:moveTo>
                  <a:cubicBezTo>
                    <a:pt x="-3352" y="23042"/>
                    <a:pt x="-3936" y="355"/>
                    <a:pt x="10657" y="5"/>
                  </a:cubicBezTo>
                  <a:cubicBezTo>
                    <a:pt x="25250" y="-384"/>
                    <a:pt x="25873" y="22303"/>
                    <a:pt x="11241" y="22653"/>
                  </a:cubicBezTo>
                  <a:close/>
                </a:path>
              </a:pathLst>
            </a:custGeom>
            <a:solidFill>
              <a:srgbClr val="452C6D"/>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888" name="Freeform: Shape 34"/>
            <p:cNvSpPr>
              <a:spLocks/>
            </p:cNvSpPr>
            <p:nvPr/>
          </p:nvSpPr>
          <p:spPr bwMode="auto">
            <a:xfrm>
              <a:off x="4042749" y="1659976"/>
              <a:ext cx="10934" cy="11329"/>
            </a:xfrm>
            <a:custGeom>
              <a:avLst/>
              <a:gdLst>
                <a:gd name="T0" fmla="*/ 5611 w 10934"/>
                <a:gd name="T1" fmla="*/ 11327 h 11329"/>
                <a:gd name="T2" fmla="*/ 5338 w 10934"/>
                <a:gd name="T3" fmla="*/ 2 h 11329"/>
                <a:gd name="T4" fmla="*/ 5611 w 10934"/>
                <a:gd name="T5" fmla="*/ 11327 h 11329"/>
                <a:gd name="T6" fmla="*/ 5611 w 10934"/>
                <a:gd name="T7" fmla="*/ 11327 h 113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34" h="11329">
                  <a:moveTo>
                    <a:pt x="5611" y="11327"/>
                  </a:moveTo>
                  <a:cubicBezTo>
                    <a:pt x="-1666" y="11521"/>
                    <a:pt x="-1978" y="197"/>
                    <a:pt x="5338" y="2"/>
                  </a:cubicBezTo>
                  <a:cubicBezTo>
                    <a:pt x="12615" y="-192"/>
                    <a:pt x="12888" y="11132"/>
                    <a:pt x="5611" y="11327"/>
                  </a:cubicBezTo>
                  <a:close/>
                </a:path>
              </a:pathLst>
            </a:custGeom>
            <a:solidFill>
              <a:srgbClr val="452C6D"/>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889" name="Freeform: Shape 35"/>
            <p:cNvSpPr>
              <a:spLocks/>
            </p:cNvSpPr>
            <p:nvPr/>
          </p:nvSpPr>
          <p:spPr bwMode="auto">
            <a:xfrm>
              <a:off x="4597004" y="1356873"/>
              <a:ext cx="10949" cy="11329"/>
            </a:xfrm>
            <a:custGeom>
              <a:avLst/>
              <a:gdLst>
                <a:gd name="T0" fmla="*/ 5611 w 10949"/>
                <a:gd name="T1" fmla="*/ 11327 h 11329"/>
                <a:gd name="T2" fmla="*/ 5338 w 10949"/>
                <a:gd name="T3" fmla="*/ 2 h 11329"/>
                <a:gd name="T4" fmla="*/ 5611 w 10949"/>
                <a:gd name="T5" fmla="*/ 11327 h 11329"/>
                <a:gd name="T6" fmla="*/ 5611 w 10949"/>
                <a:gd name="T7" fmla="*/ 11327 h 113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49" h="11329">
                  <a:moveTo>
                    <a:pt x="5611" y="11327"/>
                  </a:moveTo>
                  <a:cubicBezTo>
                    <a:pt x="-1666" y="11521"/>
                    <a:pt x="-1978" y="197"/>
                    <a:pt x="5338" y="2"/>
                  </a:cubicBezTo>
                  <a:cubicBezTo>
                    <a:pt x="12615" y="-192"/>
                    <a:pt x="12927" y="11132"/>
                    <a:pt x="5611" y="11327"/>
                  </a:cubicBezTo>
                  <a:close/>
                </a:path>
              </a:pathLst>
            </a:custGeom>
            <a:solidFill>
              <a:srgbClr val="452C6D"/>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890" name="Freeform: Shape 36"/>
            <p:cNvSpPr>
              <a:spLocks/>
            </p:cNvSpPr>
            <p:nvPr/>
          </p:nvSpPr>
          <p:spPr bwMode="auto">
            <a:xfrm>
              <a:off x="5064247" y="1952767"/>
              <a:ext cx="10919" cy="11328"/>
            </a:xfrm>
            <a:custGeom>
              <a:avLst/>
              <a:gdLst>
                <a:gd name="T0" fmla="*/ 5611 w 10919"/>
                <a:gd name="T1" fmla="*/ 11326 h 11328"/>
                <a:gd name="T2" fmla="*/ 5338 w 10919"/>
                <a:gd name="T3" fmla="*/ 2 h 11328"/>
                <a:gd name="T4" fmla="*/ 5611 w 10919"/>
                <a:gd name="T5" fmla="*/ 11326 h 11328"/>
                <a:gd name="T6" fmla="*/ 5611 w 10919"/>
                <a:gd name="T7" fmla="*/ 11326 h 113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19" h="11328">
                  <a:moveTo>
                    <a:pt x="5611" y="11326"/>
                  </a:moveTo>
                  <a:cubicBezTo>
                    <a:pt x="-1666" y="11521"/>
                    <a:pt x="-1978" y="197"/>
                    <a:pt x="5338" y="2"/>
                  </a:cubicBezTo>
                  <a:cubicBezTo>
                    <a:pt x="12576" y="-192"/>
                    <a:pt x="12888" y="11132"/>
                    <a:pt x="5611" y="11326"/>
                  </a:cubicBezTo>
                  <a:close/>
                </a:path>
              </a:pathLst>
            </a:custGeom>
            <a:solidFill>
              <a:srgbClr val="452C6D"/>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891" name="Freeform: Shape 37"/>
            <p:cNvSpPr>
              <a:spLocks/>
            </p:cNvSpPr>
            <p:nvPr/>
          </p:nvSpPr>
          <p:spPr bwMode="auto">
            <a:xfrm>
              <a:off x="4012979" y="1409174"/>
              <a:ext cx="10934" cy="11328"/>
            </a:xfrm>
            <a:custGeom>
              <a:avLst/>
              <a:gdLst>
                <a:gd name="T0" fmla="*/ 5611 w 10934"/>
                <a:gd name="T1" fmla="*/ 11327 h 11328"/>
                <a:gd name="T2" fmla="*/ 5338 w 10934"/>
                <a:gd name="T3" fmla="*/ 2 h 11328"/>
                <a:gd name="T4" fmla="*/ 5611 w 10934"/>
                <a:gd name="T5" fmla="*/ 11327 h 11328"/>
                <a:gd name="T6" fmla="*/ 5611 w 10934"/>
                <a:gd name="T7" fmla="*/ 11327 h 113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34" h="11328">
                  <a:moveTo>
                    <a:pt x="5611" y="11327"/>
                  </a:moveTo>
                  <a:cubicBezTo>
                    <a:pt x="-1666" y="11521"/>
                    <a:pt x="-1978" y="197"/>
                    <a:pt x="5338" y="2"/>
                  </a:cubicBezTo>
                  <a:cubicBezTo>
                    <a:pt x="12615" y="-192"/>
                    <a:pt x="12888" y="11132"/>
                    <a:pt x="5611" y="11327"/>
                  </a:cubicBezTo>
                  <a:close/>
                </a:path>
              </a:pathLst>
            </a:custGeom>
            <a:solidFill>
              <a:srgbClr val="FFFFFF"/>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892" name="Freeform: Shape 38"/>
            <p:cNvSpPr>
              <a:spLocks/>
            </p:cNvSpPr>
            <p:nvPr/>
          </p:nvSpPr>
          <p:spPr bwMode="auto">
            <a:xfrm>
              <a:off x="3724703" y="1776720"/>
              <a:ext cx="10934" cy="11328"/>
            </a:xfrm>
            <a:custGeom>
              <a:avLst/>
              <a:gdLst>
                <a:gd name="T0" fmla="*/ 5611 w 10934"/>
                <a:gd name="T1" fmla="*/ 11326 h 11328"/>
                <a:gd name="T2" fmla="*/ 5338 w 10934"/>
                <a:gd name="T3" fmla="*/ 2 h 11328"/>
                <a:gd name="T4" fmla="*/ 5611 w 10934"/>
                <a:gd name="T5" fmla="*/ 11326 h 11328"/>
                <a:gd name="T6" fmla="*/ 5611 w 10934"/>
                <a:gd name="T7" fmla="*/ 11326 h 113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34" h="11328">
                  <a:moveTo>
                    <a:pt x="5611" y="11326"/>
                  </a:moveTo>
                  <a:cubicBezTo>
                    <a:pt x="-1666" y="11520"/>
                    <a:pt x="-1978" y="196"/>
                    <a:pt x="5338" y="2"/>
                  </a:cubicBezTo>
                  <a:cubicBezTo>
                    <a:pt x="12615" y="-154"/>
                    <a:pt x="12888" y="11170"/>
                    <a:pt x="5611" y="11326"/>
                  </a:cubicBezTo>
                  <a:close/>
                </a:path>
              </a:pathLst>
            </a:custGeom>
            <a:solidFill>
              <a:srgbClr val="FFFFFF"/>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893" name="Freeform: Shape 39"/>
            <p:cNvSpPr>
              <a:spLocks/>
            </p:cNvSpPr>
            <p:nvPr/>
          </p:nvSpPr>
          <p:spPr bwMode="auto">
            <a:xfrm>
              <a:off x="4978675" y="1507666"/>
              <a:ext cx="10934" cy="11329"/>
            </a:xfrm>
            <a:custGeom>
              <a:avLst/>
              <a:gdLst>
                <a:gd name="T0" fmla="*/ 5611 w 10934"/>
                <a:gd name="T1" fmla="*/ 11327 h 11329"/>
                <a:gd name="T2" fmla="*/ 5338 w 10934"/>
                <a:gd name="T3" fmla="*/ 2 h 11329"/>
                <a:gd name="T4" fmla="*/ 5611 w 10934"/>
                <a:gd name="T5" fmla="*/ 11327 h 11329"/>
                <a:gd name="T6" fmla="*/ 5611 w 10934"/>
                <a:gd name="T7" fmla="*/ 11327 h 113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34" h="11329">
                  <a:moveTo>
                    <a:pt x="5611" y="11327"/>
                  </a:moveTo>
                  <a:cubicBezTo>
                    <a:pt x="-1666" y="11521"/>
                    <a:pt x="-1978" y="197"/>
                    <a:pt x="5338" y="2"/>
                  </a:cubicBezTo>
                  <a:cubicBezTo>
                    <a:pt x="12615" y="-192"/>
                    <a:pt x="12888" y="11132"/>
                    <a:pt x="5611" y="11327"/>
                  </a:cubicBezTo>
                  <a:close/>
                </a:path>
              </a:pathLst>
            </a:custGeom>
            <a:solidFill>
              <a:srgbClr val="F95B5E"/>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894" name="Freeform: Shape 40"/>
            <p:cNvSpPr>
              <a:spLocks/>
            </p:cNvSpPr>
            <p:nvPr/>
          </p:nvSpPr>
          <p:spPr bwMode="auto">
            <a:xfrm>
              <a:off x="4192529" y="1089571"/>
              <a:ext cx="10949" cy="11329"/>
            </a:xfrm>
            <a:custGeom>
              <a:avLst/>
              <a:gdLst>
                <a:gd name="T0" fmla="*/ 5611 w 10949"/>
                <a:gd name="T1" fmla="*/ 11327 h 11329"/>
                <a:gd name="T2" fmla="*/ 5338 w 10949"/>
                <a:gd name="T3" fmla="*/ 2 h 11329"/>
                <a:gd name="T4" fmla="*/ 5611 w 10949"/>
                <a:gd name="T5" fmla="*/ 11327 h 11329"/>
                <a:gd name="T6" fmla="*/ 5611 w 10949"/>
                <a:gd name="T7" fmla="*/ 11327 h 113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49" h="11329">
                  <a:moveTo>
                    <a:pt x="5611" y="11327"/>
                  </a:moveTo>
                  <a:cubicBezTo>
                    <a:pt x="-1666" y="11521"/>
                    <a:pt x="-1978" y="197"/>
                    <a:pt x="5338" y="2"/>
                  </a:cubicBezTo>
                  <a:cubicBezTo>
                    <a:pt x="12615" y="-192"/>
                    <a:pt x="12927" y="11132"/>
                    <a:pt x="5611" y="11327"/>
                  </a:cubicBezTo>
                  <a:close/>
                </a:path>
              </a:pathLst>
            </a:custGeom>
            <a:solidFill>
              <a:srgbClr val="F95B5E"/>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895" name="Freeform: Shape 41"/>
            <p:cNvSpPr>
              <a:spLocks/>
            </p:cNvSpPr>
            <p:nvPr/>
          </p:nvSpPr>
          <p:spPr bwMode="auto">
            <a:xfrm>
              <a:off x="4160892" y="1126072"/>
              <a:ext cx="10949" cy="11329"/>
            </a:xfrm>
            <a:custGeom>
              <a:avLst/>
              <a:gdLst>
                <a:gd name="T0" fmla="*/ 5611 w 10949"/>
                <a:gd name="T1" fmla="*/ 11327 h 11329"/>
                <a:gd name="T2" fmla="*/ 5338 w 10949"/>
                <a:gd name="T3" fmla="*/ 2 h 11329"/>
                <a:gd name="T4" fmla="*/ 5611 w 10949"/>
                <a:gd name="T5" fmla="*/ 11327 h 11329"/>
                <a:gd name="T6" fmla="*/ 5611 w 10949"/>
                <a:gd name="T7" fmla="*/ 11327 h 113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49" h="11329">
                  <a:moveTo>
                    <a:pt x="5611" y="11327"/>
                  </a:moveTo>
                  <a:cubicBezTo>
                    <a:pt x="-1666" y="11521"/>
                    <a:pt x="-1978" y="197"/>
                    <a:pt x="5338" y="2"/>
                  </a:cubicBezTo>
                  <a:cubicBezTo>
                    <a:pt x="12615" y="-192"/>
                    <a:pt x="12927" y="11132"/>
                    <a:pt x="5611" y="11327"/>
                  </a:cubicBezTo>
                  <a:close/>
                </a:path>
              </a:pathLst>
            </a:custGeom>
            <a:solidFill>
              <a:srgbClr val="F95B5E"/>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896" name="Freeform: Shape 42"/>
            <p:cNvSpPr>
              <a:spLocks/>
            </p:cNvSpPr>
            <p:nvPr/>
          </p:nvSpPr>
          <p:spPr bwMode="auto">
            <a:xfrm>
              <a:off x="4851581" y="2190728"/>
              <a:ext cx="10949" cy="11329"/>
            </a:xfrm>
            <a:custGeom>
              <a:avLst/>
              <a:gdLst>
                <a:gd name="T0" fmla="*/ 5611 w 10949"/>
                <a:gd name="T1" fmla="*/ 11327 h 11329"/>
                <a:gd name="T2" fmla="*/ 5338 w 10949"/>
                <a:gd name="T3" fmla="*/ 2 h 11329"/>
                <a:gd name="T4" fmla="*/ 5611 w 10949"/>
                <a:gd name="T5" fmla="*/ 11327 h 11329"/>
                <a:gd name="T6" fmla="*/ 5611 w 10949"/>
                <a:gd name="T7" fmla="*/ 11327 h 113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49" h="11329">
                  <a:moveTo>
                    <a:pt x="5611" y="11327"/>
                  </a:moveTo>
                  <a:cubicBezTo>
                    <a:pt x="-1666" y="11521"/>
                    <a:pt x="-1978" y="197"/>
                    <a:pt x="5338" y="2"/>
                  </a:cubicBezTo>
                  <a:cubicBezTo>
                    <a:pt x="12615" y="-192"/>
                    <a:pt x="12927" y="11171"/>
                    <a:pt x="5611" y="11327"/>
                  </a:cubicBezTo>
                  <a:close/>
                </a:path>
              </a:pathLst>
            </a:custGeom>
            <a:solidFill>
              <a:srgbClr val="F95B5E"/>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897" name="Freeform: Shape 43"/>
            <p:cNvSpPr>
              <a:spLocks/>
            </p:cNvSpPr>
            <p:nvPr/>
          </p:nvSpPr>
          <p:spPr bwMode="auto">
            <a:xfrm>
              <a:off x="4590427" y="1306674"/>
              <a:ext cx="10949" cy="11329"/>
            </a:xfrm>
            <a:custGeom>
              <a:avLst/>
              <a:gdLst>
                <a:gd name="T0" fmla="*/ 5611 w 10949"/>
                <a:gd name="T1" fmla="*/ 11327 h 11329"/>
                <a:gd name="T2" fmla="*/ 5338 w 10949"/>
                <a:gd name="T3" fmla="*/ 2 h 11329"/>
                <a:gd name="T4" fmla="*/ 5611 w 10949"/>
                <a:gd name="T5" fmla="*/ 11327 h 11329"/>
                <a:gd name="T6" fmla="*/ 5611 w 10949"/>
                <a:gd name="T7" fmla="*/ 11327 h 113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49" h="11329">
                  <a:moveTo>
                    <a:pt x="5611" y="11327"/>
                  </a:moveTo>
                  <a:cubicBezTo>
                    <a:pt x="-1666" y="11521"/>
                    <a:pt x="-1978" y="197"/>
                    <a:pt x="5338" y="2"/>
                  </a:cubicBezTo>
                  <a:cubicBezTo>
                    <a:pt x="12615" y="-192"/>
                    <a:pt x="12927" y="11132"/>
                    <a:pt x="5611" y="11327"/>
                  </a:cubicBezTo>
                  <a:close/>
                </a:path>
              </a:pathLst>
            </a:custGeom>
            <a:solidFill>
              <a:srgbClr val="F95B5E"/>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898" name="Freeform: Shape 44"/>
            <p:cNvSpPr>
              <a:spLocks/>
            </p:cNvSpPr>
            <p:nvPr/>
          </p:nvSpPr>
          <p:spPr bwMode="auto">
            <a:xfrm>
              <a:off x="4003834" y="1693520"/>
              <a:ext cx="10934" cy="11329"/>
            </a:xfrm>
            <a:custGeom>
              <a:avLst/>
              <a:gdLst>
                <a:gd name="T0" fmla="*/ 5611 w 10934"/>
                <a:gd name="T1" fmla="*/ 11327 h 11329"/>
                <a:gd name="T2" fmla="*/ 5338 w 10934"/>
                <a:gd name="T3" fmla="*/ 2 h 11329"/>
                <a:gd name="T4" fmla="*/ 5611 w 10934"/>
                <a:gd name="T5" fmla="*/ 11327 h 11329"/>
                <a:gd name="T6" fmla="*/ 5611 w 10934"/>
                <a:gd name="T7" fmla="*/ 11327 h 113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34" h="11329">
                  <a:moveTo>
                    <a:pt x="5611" y="11327"/>
                  </a:moveTo>
                  <a:cubicBezTo>
                    <a:pt x="-1666" y="11521"/>
                    <a:pt x="-1978" y="197"/>
                    <a:pt x="5338" y="2"/>
                  </a:cubicBezTo>
                  <a:cubicBezTo>
                    <a:pt x="12615" y="-192"/>
                    <a:pt x="12888" y="11132"/>
                    <a:pt x="5611" y="11327"/>
                  </a:cubicBezTo>
                  <a:close/>
                </a:path>
              </a:pathLst>
            </a:custGeom>
            <a:solidFill>
              <a:srgbClr val="F95B5E"/>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899" name="Freeform: Shape 45"/>
            <p:cNvSpPr>
              <a:spLocks/>
            </p:cNvSpPr>
            <p:nvPr/>
          </p:nvSpPr>
          <p:spPr bwMode="auto">
            <a:xfrm>
              <a:off x="4972370" y="1364928"/>
              <a:ext cx="10934" cy="11329"/>
            </a:xfrm>
            <a:custGeom>
              <a:avLst/>
              <a:gdLst>
                <a:gd name="T0" fmla="*/ 5611 w 10934"/>
                <a:gd name="T1" fmla="*/ 11327 h 11329"/>
                <a:gd name="T2" fmla="*/ 5338 w 10934"/>
                <a:gd name="T3" fmla="*/ 2 h 11329"/>
                <a:gd name="T4" fmla="*/ 5611 w 10934"/>
                <a:gd name="T5" fmla="*/ 11327 h 11329"/>
                <a:gd name="T6" fmla="*/ 5611 w 10934"/>
                <a:gd name="T7" fmla="*/ 11327 h 113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34" h="11329">
                  <a:moveTo>
                    <a:pt x="5611" y="11327"/>
                  </a:moveTo>
                  <a:cubicBezTo>
                    <a:pt x="-1666" y="11521"/>
                    <a:pt x="-1978" y="197"/>
                    <a:pt x="5338" y="2"/>
                  </a:cubicBezTo>
                  <a:cubicBezTo>
                    <a:pt x="12615" y="-192"/>
                    <a:pt x="12888" y="11132"/>
                    <a:pt x="5611" y="11327"/>
                  </a:cubicBezTo>
                  <a:close/>
                </a:path>
              </a:pathLst>
            </a:custGeom>
            <a:solidFill>
              <a:srgbClr val="F95B5E"/>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900" name="Freeform: Shape 46"/>
            <p:cNvSpPr>
              <a:spLocks/>
            </p:cNvSpPr>
            <p:nvPr/>
          </p:nvSpPr>
          <p:spPr bwMode="auto">
            <a:xfrm>
              <a:off x="3791207" y="1672429"/>
              <a:ext cx="10949" cy="11329"/>
            </a:xfrm>
            <a:custGeom>
              <a:avLst/>
              <a:gdLst>
                <a:gd name="T0" fmla="*/ 5611 w 10949"/>
                <a:gd name="T1" fmla="*/ 11327 h 11329"/>
                <a:gd name="T2" fmla="*/ 5338 w 10949"/>
                <a:gd name="T3" fmla="*/ 2 h 11329"/>
                <a:gd name="T4" fmla="*/ 5611 w 10949"/>
                <a:gd name="T5" fmla="*/ 11327 h 11329"/>
                <a:gd name="T6" fmla="*/ 5611 w 10949"/>
                <a:gd name="T7" fmla="*/ 11327 h 113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49" h="11329">
                  <a:moveTo>
                    <a:pt x="5611" y="11327"/>
                  </a:moveTo>
                  <a:cubicBezTo>
                    <a:pt x="-1666" y="11521"/>
                    <a:pt x="-1978" y="197"/>
                    <a:pt x="5338" y="2"/>
                  </a:cubicBezTo>
                  <a:cubicBezTo>
                    <a:pt x="12615" y="-192"/>
                    <a:pt x="12927" y="11132"/>
                    <a:pt x="5611" y="11327"/>
                  </a:cubicBezTo>
                  <a:close/>
                </a:path>
              </a:pathLst>
            </a:custGeom>
            <a:solidFill>
              <a:srgbClr val="F95B5E"/>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901" name="Freeform: Shape 47"/>
            <p:cNvSpPr>
              <a:spLocks/>
            </p:cNvSpPr>
            <p:nvPr/>
          </p:nvSpPr>
          <p:spPr bwMode="auto">
            <a:xfrm>
              <a:off x="4749314" y="2233845"/>
              <a:ext cx="10934" cy="11329"/>
            </a:xfrm>
            <a:custGeom>
              <a:avLst/>
              <a:gdLst>
                <a:gd name="T0" fmla="*/ 5611 w 10934"/>
                <a:gd name="T1" fmla="*/ 11327 h 11329"/>
                <a:gd name="T2" fmla="*/ 5338 w 10934"/>
                <a:gd name="T3" fmla="*/ 2 h 11329"/>
                <a:gd name="T4" fmla="*/ 5611 w 10934"/>
                <a:gd name="T5" fmla="*/ 11327 h 11329"/>
                <a:gd name="T6" fmla="*/ 5611 w 10934"/>
                <a:gd name="T7" fmla="*/ 11327 h 113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34" h="11329">
                  <a:moveTo>
                    <a:pt x="5611" y="11327"/>
                  </a:moveTo>
                  <a:cubicBezTo>
                    <a:pt x="-1666" y="11521"/>
                    <a:pt x="-1978" y="197"/>
                    <a:pt x="5338" y="2"/>
                  </a:cubicBezTo>
                  <a:cubicBezTo>
                    <a:pt x="12615" y="-192"/>
                    <a:pt x="12888" y="11132"/>
                    <a:pt x="5611" y="11327"/>
                  </a:cubicBezTo>
                  <a:close/>
                </a:path>
              </a:pathLst>
            </a:custGeom>
            <a:solidFill>
              <a:srgbClr val="F95B5E"/>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902" name="Freeform: Shape 48"/>
            <p:cNvSpPr>
              <a:spLocks/>
            </p:cNvSpPr>
            <p:nvPr/>
          </p:nvSpPr>
          <p:spPr bwMode="auto">
            <a:xfrm>
              <a:off x="4076487" y="1253166"/>
              <a:ext cx="10949" cy="11329"/>
            </a:xfrm>
            <a:custGeom>
              <a:avLst/>
              <a:gdLst>
                <a:gd name="T0" fmla="*/ 5611 w 10949"/>
                <a:gd name="T1" fmla="*/ 11327 h 11329"/>
                <a:gd name="T2" fmla="*/ 5338 w 10949"/>
                <a:gd name="T3" fmla="*/ 2 h 11329"/>
                <a:gd name="T4" fmla="*/ 5611 w 10949"/>
                <a:gd name="T5" fmla="*/ 11327 h 11329"/>
                <a:gd name="T6" fmla="*/ 5611 w 10949"/>
                <a:gd name="T7" fmla="*/ 11327 h 113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49" h="11329">
                  <a:moveTo>
                    <a:pt x="5611" y="11327"/>
                  </a:moveTo>
                  <a:cubicBezTo>
                    <a:pt x="-1666" y="11521"/>
                    <a:pt x="-1978" y="197"/>
                    <a:pt x="5338" y="2"/>
                  </a:cubicBezTo>
                  <a:cubicBezTo>
                    <a:pt x="12615" y="-192"/>
                    <a:pt x="12927" y="11132"/>
                    <a:pt x="5611" y="11327"/>
                  </a:cubicBezTo>
                  <a:close/>
                </a:path>
              </a:pathLst>
            </a:custGeom>
            <a:solidFill>
              <a:srgbClr val="FFFFFF"/>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903" name="Freeform: Shape 49"/>
            <p:cNvSpPr>
              <a:spLocks/>
            </p:cNvSpPr>
            <p:nvPr/>
          </p:nvSpPr>
          <p:spPr bwMode="auto">
            <a:xfrm>
              <a:off x="4015081" y="1706401"/>
              <a:ext cx="10949" cy="11328"/>
            </a:xfrm>
            <a:custGeom>
              <a:avLst/>
              <a:gdLst>
                <a:gd name="T0" fmla="*/ 5611 w 10949"/>
                <a:gd name="T1" fmla="*/ 11326 h 11328"/>
                <a:gd name="T2" fmla="*/ 5338 w 10949"/>
                <a:gd name="T3" fmla="*/ 2 h 11328"/>
                <a:gd name="T4" fmla="*/ 5611 w 10949"/>
                <a:gd name="T5" fmla="*/ 11326 h 11328"/>
                <a:gd name="T6" fmla="*/ 5611 w 10949"/>
                <a:gd name="T7" fmla="*/ 11326 h 113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49" h="11328">
                  <a:moveTo>
                    <a:pt x="5611" y="11326"/>
                  </a:moveTo>
                  <a:cubicBezTo>
                    <a:pt x="-1666" y="11521"/>
                    <a:pt x="-1978" y="197"/>
                    <a:pt x="5338" y="2"/>
                  </a:cubicBezTo>
                  <a:cubicBezTo>
                    <a:pt x="12615" y="-192"/>
                    <a:pt x="12927" y="11132"/>
                    <a:pt x="5611" y="11326"/>
                  </a:cubicBezTo>
                  <a:close/>
                </a:path>
              </a:pathLst>
            </a:custGeom>
            <a:solidFill>
              <a:srgbClr val="FFFFFF"/>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904" name="Freeform: Shape 50"/>
            <p:cNvSpPr>
              <a:spLocks/>
            </p:cNvSpPr>
            <p:nvPr/>
          </p:nvSpPr>
          <p:spPr bwMode="auto">
            <a:xfrm>
              <a:off x="4347875" y="1604524"/>
              <a:ext cx="10949" cy="11328"/>
            </a:xfrm>
            <a:custGeom>
              <a:avLst/>
              <a:gdLst>
                <a:gd name="T0" fmla="*/ 5611 w 10949"/>
                <a:gd name="T1" fmla="*/ 11326 h 11328"/>
                <a:gd name="T2" fmla="*/ 5338 w 10949"/>
                <a:gd name="T3" fmla="*/ 2 h 11328"/>
                <a:gd name="T4" fmla="*/ 5611 w 10949"/>
                <a:gd name="T5" fmla="*/ 11326 h 11328"/>
                <a:gd name="T6" fmla="*/ 5611 w 10949"/>
                <a:gd name="T7" fmla="*/ 11326 h 113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49" h="11328">
                  <a:moveTo>
                    <a:pt x="5611" y="11326"/>
                  </a:moveTo>
                  <a:cubicBezTo>
                    <a:pt x="-1666" y="11520"/>
                    <a:pt x="-1978" y="196"/>
                    <a:pt x="5338" y="2"/>
                  </a:cubicBezTo>
                  <a:cubicBezTo>
                    <a:pt x="12615" y="-154"/>
                    <a:pt x="12927" y="11170"/>
                    <a:pt x="5611" y="11326"/>
                  </a:cubicBezTo>
                  <a:close/>
                </a:path>
              </a:pathLst>
            </a:custGeom>
            <a:solidFill>
              <a:srgbClr val="FFFFFF"/>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905" name="Freeform: Shape 51"/>
            <p:cNvSpPr>
              <a:spLocks/>
            </p:cNvSpPr>
            <p:nvPr/>
          </p:nvSpPr>
          <p:spPr bwMode="auto">
            <a:xfrm>
              <a:off x="4393366" y="1842640"/>
              <a:ext cx="10934" cy="11329"/>
            </a:xfrm>
            <a:custGeom>
              <a:avLst/>
              <a:gdLst>
                <a:gd name="T0" fmla="*/ 5611 w 10934"/>
                <a:gd name="T1" fmla="*/ 11327 h 11329"/>
                <a:gd name="T2" fmla="*/ 5338 w 10934"/>
                <a:gd name="T3" fmla="*/ 2 h 11329"/>
                <a:gd name="T4" fmla="*/ 5611 w 10934"/>
                <a:gd name="T5" fmla="*/ 11327 h 11329"/>
                <a:gd name="T6" fmla="*/ 5611 w 10934"/>
                <a:gd name="T7" fmla="*/ 11327 h 113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34" h="11329">
                  <a:moveTo>
                    <a:pt x="5611" y="11327"/>
                  </a:moveTo>
                  <a:cubicBezTo>
                    <a:pt x="-1666" y="11521"/>
                    <a:pt x="-1978" y="197"/>
                    <a:pt x="5338" y="2"/>
                  </a:cubicBezTo>
                  <a:cubicBezTo>
                    <a:pt x="12615" y="-192"/>
                    <a:pt x="12888" y="11132"/>
                    <a:pt x="5611" y="11327"/>
                  </a:cubicBezTo>
                  <a:close/>
                </a:path>
              </a:pathLst>
            </a:custGeom>
            <a:solidFill>
              <a:srgbClr val="FFFFFF"/>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906" name="Freeform: Shape 52"/>
            <p:cNvSpPr>
              <a:spLocks/>
            </p:cNvSpPr>
            <p:nvPr/>
          </p:nvSpPr>
          <p:spPr bwMode="auto">
            <a:xfrm>
              <a:off x="4034110" y="2237736"/>
              <a:ext cx="10949" cy="11329"/>
            </a:xfrm>
            <a:custGeom>
              <a:avLst/>
              <a:gdLst>
                <a:gd name="T0" fmla="*/ 5611 w 10949"/>
                <a:gd name="T1" fmla="*/ 11327 h 11329"/>
                <a:gd name="T2" fmla="*/ 5338 w 10949"/>
                <a:gd name="T3" fmla="*/ 2 h 11329"/>
                <a:gd name="T4" fmla="*/ 5611 w 10949"/>
                <a:gd name="T5" fmla="*/ 11327 h 11329"/>
                <a:gd name="T6" fmla="*/ 5611 w 10949"/>
                <a:gd name="T7" fmla="*/ 11327 h 113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49" h="11329">
                  <a:moveTo>
                    <a:pt x="5611" y="11327"/>
                  </a:moveTo>
                  <a:cubicBezTo>
                    <a:pt x="-1666" y="11521"/>
                    <a:pt x="-1978" y="197"/>
                    <a:pt x="5338" y="2"/>
                  </a:cubicBezTo>
                  <a:cubicBezTo>
                    <a:pt x="12615" y="-192"/>
                    <a:pt x="12927" y="11132"/>
                    <a:pt x="5611" y="11327"/>
                  </a:cubicBezTo>
                  <a:close/>
                </a:path>
              </a:pathLst>
            </a:custGeom>
            <a:solidFill>
              <a:srgbClr val="FFFFFF"/>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907" name="Freeform: Shape 53"/>
            <p:cNvSpPr>
              <a:spLocks/>
            </p:cNvSpPr>
            <p:nvPr/>
          </p:nvSpPr>
          <p:spPr bwMode="auto">
            <a:xfrm>
              <a:off x="5175623" y="2074336"/>
              <a:ext cx="22732" cy="24208"/>
            </a:xfrm>
            <a:custGeom>
              <a:avLst/>
              <a:gdLst>
                <a:gd name="T0" fmla="*/ 42 w 22732"/>
                <a:gd name="T1" fmla="*/ 13155 h 24208"/>
                <a:gd name="T2" fmla="*/ 4 w 22732"/>
                <a:gd name="T3" fmla="*/ 11637 h 24208"/>
                <a:gd name="T4" fmla="*/ 11055 w 22732"/>
                <a:gd name="T5" fmla="*/ 2 h 24208"/>
                <a:gd name="T6" fmla="*/ 22690 w 22732"/>
                <a:gd name="T7" fmla="*/ 11053 h 24208"/>
                <a:gd name="T8" fmla="*/ 22729 w 22732"/>
                <a:gd name="T9" fmla="*/ 12571 h 24208"/>
                <a:gd name="T10" fmla="*/ 11678 w 22732"/>
                <a:gd name="T11" fmla="*/ 24206 h 24208"/>
                <a:gd name="T12" fmla="*/ 42 w 22732"/>
                <a:gd name="T13" fmla="*/ 13155 h 24208"/>
                <a:gd name="T14" fmla="*/ 42 w 22732"/>
                <a:gd name="T15" fmla="*/ 13155 h 242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732" h="24208">
                  <a:moveTo>
                    <a:pt x="42" y="13155"/>
                  </a:moveTo>
                  <a:cubicBezTo>
                    <a:pt x="42" y="12649"/>
                    <a:pt x="4" y="12143"/>
                    <a:pt x="4" y="11637"/>
                  </a:cubicBezTo>
                  <a:cubicBezTo>
                    <a:pt x="-152" y="5722"/>
                    <a:pt x="4907" y="-115"/>
                    <a:pt x="11055" y="2"/>
                  </a:cubicBezTo>
                  <a:cubicBezTo>
                    <a:pt x="17204" y="118"/>
                    <a:pt x="22496" y="4671"/>
                    <a:pt x="22690" y="11053"/>
                  </a:cubicBezTo>
                  <a:cubicBezTo>
                    <a:pt x="22690" y="11559"/>
                    <a:pt x="22729" y="12065"/>
                    <a:pt x="22729" y="12571"/>
                  </a:cubicBezTo>
                  <a:cubicBezTo>
                    <a:pt x="22885" y="18486"/>
                    <a:pt x="17826" y="24323"/>
                    <a:pt x="11678" y="24206"/>
                  </a:cubicBezTo>
                  <a:cubicBezTo>
                    <a:pt x="5490" y="24090"/>
                    <a:pt x="198" y="19498"/>
                    <a:pt x="42" y="13155"/>
                  </a:cubicBezTo>
                  <a:close/>
                </a:path>
              </a:pathLst>
            </a:custGeom>
            <a:solidFill>
              <a:srgbClr val="452C6D"/>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908" name="Freeform: Shape 54"/>
            <p:cNvSpPr>
              <a:spLocks/>
            </p:cNvSpPr>
            <p:nvPr/>
          </p:nvSpPr>
          <p:spPr bwMode="auto">
            <a:xfrm>
              <a:off x="3700571" y="1990202"/>
              <a:ext cx="12306" cy="12730"/>
            </a:xfrm>
            <a:custGeom>
              <a:avLst/>
              <a:gdLst>
                <a:gd name="T0" fmla="*/ 6316 w 12306"/>
                <a:gd name="T1" fmla="*/ 12728 h 12730"/>
                <a:gd name="T2" fmla="*/ 6005 w 12306"/>
                <a:gd name="T3" fmla="*/ 3 h 12730"/>
                <a:gd name="T4" fmla="*/ 6316 w 12306"/>
                <a:gd name="T5" fmla="*/ 12728 h 12730"/>
                <a:gd name="T6" fmla="*/ 6316 w 12306"/>
                <a:gd name="T7" fmla="*/ 12728 h 127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06" h="12730">
                  <a:moveTo>
                    <a:pt x="6316" y="12728"/>
                  </a:moveTo>
                  <a:cubicBezTo>
                    <a:pt x="-1895" y="12923"/>
                    <a:pt x="-2206" y="198"/>
                    <a:pt x="6005" y="3"/>
                  </a:cubicBezTo>
                  <a:cubicBezTo>
                    <a:pt x="14177" y="-230"/>
                    <a:pt x="14527" y="12534"/>
                    <a:pt x="6316" y="12728"/>
                  </a:cubicBezTo>
                  <a:close/>
                </a:path>
              </a:pathLst>
            </a:custGeom>
            <a:solidFill>
              <a:srgbClr val="452C6D"/>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909" name="Freeform: Shape 55"/>
            <p:cNvSpPr>
              <a:spLocks/>
            </p:cNvSpPr>
            <p:nvPr/>
          </p:nvSpPr>
          <p:spPr bwMode="auto">
            <a:xfrm>
              <a:off x="3800481" y="1725077"/>
              <a:ext cx="21883" cy="22658"/>
            </a:xfrm>
            <a:custGeom>
              <a:avLst/>
              <a:gdLst>
                <a:gd name="T0" fmla="*/ 11241 w 21883"/>
                <a:gd name="T1" fmla="*/ 22653 h 22658"/>
                <a:gd name="T2" fmla="*/ 10657 w 21883"/>
                <a:gd name="T3" fmla="*/ 5 h 22658"/>
                <a:gd name="T4" fmla="*/ 11241 w 21883"/>
                <a:gd name="T5" fmla="*/ 22653 h 22658"/>
                <a:gd name="T6" fmla="*/ 11241 w 21883"/>
                <a:gd name="T7" fmla="*/ 22653 h 226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883" h="22658">
                  <a:moveTo>
                    <a:pt x="11241" y="22653"/>
                  </a:moveTo>
                  <a:cubicBezTo>
                    <a:pt x="-3352" y="23042"/>
                    <a:pt x="-3936" y="355"/>
                    <a:pt x="10657" y="5"/>
                  </a:cubicBezTo>
                  <a:cubicBezTo>
                    <a:pt x="25211" y="-384"/>
                    <a:pt x="25834" y="22264"/>
                    <a:pt x="11241" y="22653"/>
                  </a:cubicBezTo>
                  <a:close/>
                </a:path>
              </a:pathLst>
            </a:custGeom>
            <a:solidFill>
              <a:srgbClr val="452C6D"/>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910" name="Freeform: Shape 56"/>
            <p:cNvSpPr>
              <a:spLocks/>
            </p:cNvSpPr>
            <p:nvPr/>
          </p:nvSpPr>
          <p:spPr bwMode="auto">
            <a:xfrm>
              <a:off x="4281111" y="1342629"/>
              <a:ext cx="21898" cy="22657"/>
            </a:xfrm>
            <a:custGeom>
              <a:avLst/>
              <a:gdLst>
                <a:gd name="T0" fmla="*/ 11241 w 21898"/>
                <a:gd name="T1" fmla="*/ 22652 h 22657"/>
                <a:gd name="T2" fmla="*/ 10657 w 21898"/>
                <a:gd name="T3" fmla="*/ 4 h 22657"/>
                <a:gd name="T4" fmla="*/ 11241 w 21898"/>
                <a:gd name="T5" fmla="*/ 22652 h 22657"/>
                <a:gd name="T6" fmla="*/ 11241 w 21898"/>
                <a:gd name="T7" fmla="*/ 22652 h 226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898" h="22657">
                  <a:moveTo>
                    <a:pt x="11241" y="22652"/>
                  </a:moveTo>
                  <a:cubicBezTo>
                    <a:pt x="-3352" y="23041"/>
                    <a:pt x="-3936" y="354"/>
                    <a:pt x="10657" y="4"/>
                  </a:cubicBezTo>
                  <a:cubicBezTo>
                    <a:pt x="25250" y="-346"/>
                    <a:pt x="25834" y="22302"/>
                    <a:pt x="11241" y="22652"/>
                  </a:cubicBezTo>
                  <a:close/>
                </a:path>
              </a:pathLst>
            </a:custGeom>
            <a:solidFill>
              <a:srgbClr val="452C6D"/>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911" name="Freeform: Shape 57"/>
            <p:cNvSpPr>
              <a:spLocks/>
            </p:cNvSpPr>
            <p:nvPr/>
          </p:nvSpPr>
          <p:spPr bwMode="auto">
            <a:xfrm>
              <a:off x="4964950" y="1944709"/>
              <a:ext cx="21898" cy="22658"/>
            </a:xfrm>
            <a:custGeom>
              <a:avLst/>
              <a:gdLst>
                <a:gd name="T0" fmla="*/ 11241 w 21898"/>
                <a:gd name="T1" fmla="*/ 22653 h 22658"/>
                <a:gd name="T2" fmla="*/ 10657 w 21898"/>
                <a:gd name="T3" fmla="*/ 5 h 22658"/>
                <a:gd name="T4" fmla="*/ 11241 w 21898"/>
                <a:gd name="T5" fmla="*/ 22653 h 22658"/>
                <a:gd name="T6" fmla="*/ 11241 w 21898"/>
                <a:gd name="T7" fmla="*/ 22653 h 226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898" h="22658">
                  <a:moveTo>
                    <a:pt x="11241" y="22653"/>
                  </a:moveTo>
                  <a:cubicBezTo>
                    <a:pt x="-3352" y="23042"/>
                    <a:pt x="-3936" y="355"/>
                    <a:pt x="10657" y="5"/>
                  </a:cubicBezTo>
                  <a:cubicBezTo>
                    <a:pt x="25250" y="-384"/>
                    <a:pt x="25834" y="22303"/>
                    <a:pt x="11241" y="22653"/>
                  </a:cubicBezTo>
                  <a:close/>
                </a:path>
              </a:pathLst>
            </a:custGeom>
            <a:solidFill>
              <a:srgbClr val="FFFFFF"/>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912" name="Freeform: Shape 58"/>
            <p:cNvSpPr>
              <a:spLocks/>
            </p:cNvSpPr>
            <p:nvPr/>
          </p:nvSpPr>
          <p:spPr bwMode="auto">
            <a:xfrm>
              <a:off x="4383922" y="1890463"/>
              <a:ext cx="21912" cy="22658"/>
            </a:xfrm>
            <a:custGeom>
              <a:avLst/>
              <a:gdLst>
                <a:gd name="T0" fmla="*/ 11241 w 21912"/>
                <a:gd name="T1" fmla="*/ 22653 h 22658"/>
                <a:gd name="T2" fmla="*/ 10657 w 21912"/>
                <a:gd name="T3" fmla="*/ 5 h 22658"/>
                <a:gd name="T4" fmla="*/ 11241 w 21912"/>
                <a:gd name="T5" fmla="*/ 22653 h 22658"/>
                <a:gd name="T6" fmla="*/ 11241 w 21912"/>
                <a:gd name="T7" fmla="*/ 22653 h 226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912" h="22658">
                  <a:moveTo>
                    <a:pt x="11241" y="22653"/>
                  </a:moveTo>
                  <a:cubicBezTo>
                    <a:pt x="-3352" y="23042"/>
                    <a:pt x="-3936" y="355"/>
                    <a:pt x="10657" y="5"/>
                  </a:cubicBezTo>
                  <a:cubicBezTo>
                    <a:pt x="25250" y="-384"/>
                    <a:pt x="25873" y="22264"/>
                    <a:pt x="11241" y="22653"/>
                  </a:cubicBezTo>
                  <a:close/>
                </a:path>
              </a:pathLst>
            </a:custGeom>
            <a:solidFill>
              <a:srgbClr val="FFFFFF"/>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grpSp>
      <p:sp>
        <p:nvSpPr>
          <p:cNvPr id="30732" name="Freeform: Shape 1041"/>
          <p:cNvSpPr>
            <a:spLocks/>
          </p:cNvSpPr>
          <p:nvPr/>
        </p:nvSpPr>
        <p:spPr bwMode="auto">
          <a:xfrm>
            <a:off x="3616325" y="1947863"/>
            <a:ext cx="1393825" cy="352425"/>
          </a:xfrm>
          <a:custGeom>
            <a:avLst/>
            <a:gdLst>
              <a:gd name="T0" fmla="*/ 543826 w 1394257"/>
              <a:gd name="T1" fmla="*/ 0 h 352718"/>
              <a:gd name="T2" fmla="*/ 1353826 w 1394257"/>
              <a:gd name="T3" fmla="*/ 133671 h 352718"/>
              <a:gd name="T4" fmla="*/ 1393752 w 1394257"/>
              <a:gd name="T5" fmla="*/ 121296 h 352718"/>
              <a:gd name="T6" fmla="*/ 1394258 w 1394257"/>
              <a:gd name="T7" fmla="*/ 140325 h 352718"/>
              <a:gd name="T8" fmla="*/ 901604 w 1394257"/>
              <a:gd name="T9" fmla="*/ 352719 h 352718"/>
              <a:gd name="T10" fmla="*/ 0 w 1394257"/>
              <a:gd name="T11" fmla="*/ 131024 h 352718"/>
              <a:gd name="T12" fmla="*/ 543826 w 1394257"/>
              <a:gd name="T13" fmla="*/ 0 h 3527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94257" h="352718">
                <a:moveTo>
                  <a:pt x="543826" y="0"/>
                </a:moveTo>
                <a:lnTo>
                  <a:pt x="1353826" y="133671"/>
                </a:lnTo>
                <a:cubicBezTo>
                  <a:pt x="1366667" y="126744"/>
                  <a:pt x="1382078" y="120284"/>
                  <a:pt x="1393752" y="121296"/>
                </a:cubicBezTo>
                <a:lnTo>
                  <a:pt x="1394258" y="140325"/>
                </a:lnTo>
                <a:lnTo>
                  <a:pt x="901604" y="352719"/>
                </a:lnTo>
                <a:lnTo>
                  <a:pt x="0" y="131024"/>
                </a:lnTo>
                <a:lnTo>
                  <a:pt x="543826" y="0"/>
                </a:lnTo>
                <a:close/>
              </a:path>
            </a:pathLst>
          </a:custGeom>
          <a:solidFill>
            <a:srgbClr val="A7A9AC"/>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733" name="Freeform: Shape 1042"/>
          <p:cNvSpPr>
            <a:spLocks/>
          </p:cNvSpPr>
          <p:nvPr/>
        </p:nvSpPr>
        <p:spPr bwMode="auto">
          <a:xfrm>
            <a:off x="3614738" y="2058988"/>
            <a:ext cx="61912" cy="19050"/>
          </a:xfrm>
          <a:custGeom>
            <a:avLst/>
            <a:gdLst>
              <a:gd name="T0" fmla="*/ 0 w 62193"/>
              <a:gd name="T1" fmla="*/ 0 h 19029"/>
              <a:gd name="T2" fmla="*/ 506 w 62193"/>
              <a:gd name="T3" fmla="*/ 19029 h 19029"/>
              <a:gd name="T4" fmla="*/ 61796 w 62193"/>
              <a:gd name="T5" fmla="*/ 11013 h 19029"/>
              <a:gd name="T6" fmla="*/ 0 w 62193"/>
              <a:gd name="T7" fmla="*/ 0 h 190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193" h="19029">
                <a:moveTo>
                  <a:pt x="0" y="0"/>
                </a:moveTo>
                <a:lnTo>
                  <a:pt x="506" y="19029"/>
                </a:lnTo>
                <a:cubicBezTo>
                  <a:pt x="506" y="19029"/>
                  <a:pt x="55647" y="15371"/>
                  <a:pt x="61796" y="11013"/>
                </a:cubicBezTo>
                <a:cubicBezTo>
                  <a:pt x="67983" y="6615"/>
                  <a:pt x="0" y="0"/>
                  <a:pt x="0" y="0"/>
                </a:cubicBezTo>
                <a:close/>
              </a:path>
            </a:pathLst>
          </a:custGeom>
          <a:solidFill>
            <a:srgbClr val="A7A9AC"/>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734" name="Freeform: Shape 1044"/>
          <p:cNvSpPr>
            <a:spLocks/>
          </p:cNvSpPr>
          <p:nvPr/>
        </p:nvSpPr>
        <p:spPr bwMode="auto">
          <a:xfrm>
            <a:off x="4159250" y="1360488"/>
            <a:ext cx="1047750" cy="708025"/>
          </a:xfrm>
          <a:custGeom>
            <a:avLst/>
            <a:gdLst>
              <a:gd name="T0" fmla="*/ 3408 w 1048278"/>
              <a:gd name="T1" fmla="*/ 573535 h 707649"/>
              <a:gd name="T2" fmla="*/ 850804 w 1048278"/>
              <a:gd name="T3" fmla="*/ 707594 h 707649"/>
              <a:gd name="T4" fmla="*/ 857536 w 1048278"/>
              <a:gd name="T5" fmla="*/ 702886 h 707649"/>
              <a:gd name="T6" fmla="*/ 1047944 w 1048278"/>
              <a:gd name="T7" fmla="*/ 140341 h 707649"/>
              <a:gd name="T8" fmla="*/ 1044908 w 1048278"/>
              <a:gd name="T9" fmla="*/ 134076 h 707649"/>
              <a:gd name="T10" fmla="*/ 197512 w 1048278"/>
              <a:gd name="T11" fmla="*/ 55 h 707649"/>
              <a:gd name="T12" fmla="*/ 190741 w 1048278"/>
              <a:gd name="T13" fmla="*/ 4764 h 707649"/>
              <a:gd name="T14" fmla="*/ 334 w 1048278"/>
              <a:gd name="T15" fmla="*/ 567309 h 707649"/>
              <a:gd name="T16" fmla="*/ 3408 w 1048278"/>
              <a:gd name="T17" fmla="*/ 573535 h 7076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48278" h="707649">
                <a:moveTo>
                  <a:pt x="3408" y="573535"/>
                </a:moveTo>
                <a:lnTo>
                  <a:pt x="850804" y="707594"/>
                </a:lnTo>
                <a:cubicBezTo>
                  <a:pt x="853489" y="708022"/>
                  <a:pt x="856525" y="705921"/>
                  <a:pt x="857536" y="702886"/>
                </a:cubicBezTo>
                <a:lnTo>
                  <a:pt x="1047944" y="140341"/>
                </a:lnTo>
                <a:cubicBezTo>
                  <a:pt x="1048955" y="137345"/>
                  <a:pt x="1047593" y="134504"/>
                  <a:pt x="1044908" y="134076"/>
                </a:cubicBezTo>
                <a:lnTo>
                  <a:pt x="197512" y="55"/>
                </a:lnTo>
                <a:cubicBezTo>
                  <a:pt x="194827" y="-373"/>
                  <a:pt x="191792" y="1729"/>
                  <a:pt x="190741" y="4764"/>
                </a:cubicBezTo>
                <a:lnTo>
                  <a:pt x="334" y="567309"/>
                </a:lnTo>
                <a:cubicBezTo>
                  <a:pt x="-678" y="570305"/>
                  <a:pt x="684" y="573107"/>
                  <a:pt x="3408" y="573535"/>
                </a:cubicBez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735" name="Freeform: Shape 1045"/>
          <p:cNvSpPr>
            <a:spLocks/>
          </p:cNvSpPr>
          <p:nvPr/>
        </p:nvSpPr>
        <p:spPr bwMode="auto">
          <a:xfrm>
            <a:off x="4195763" y="1395413"/>
            <a:ext cx="973137" cy="638175"/>
          </a:xfrm>
          <a:custGeom>
            <a:avLst/>
            <a:gdLst>
              <a:gd name="T0" fmla="*/ 0 w 973011"/>
              <a:gd name="T1" fmla="*/ 512228 h 638738"/>
              <a:gd name="T2" fmla="*/ 799648 w 973011"/>
              <a:gd name="T3" fmla="*/ 638739 h 638738"/>
              <a:gd name="T4" fmla="*/ 973011 w 973011"/>
              <a:gd name="T5" fmla="*/ 126510 h 638738"/>
              <a:gd name="T6" fmla="*/ 173363 w 973011"/>
              <a:gd name="T7" fmla="*/ 0 h 6387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3011" h="638738">
                <a:moveTo>
                  <a:pt x="0" y="512228"/>
                </a:moveTo>
                <a:lnTo>
                  <a:pt x="799648" y="638739"/>
                </a:lnTo>
                <a:lnTo>
                  <a:pt x="973011" y="126510"/>
                </a:lnTo>
                <a:lnTo>
                  <a:pt x="173363" y="0"/>
                </a:lnTo>
                <a:lnTo>
                  <a:pt x="0" y="512228"/>
                </a:lnTo>
                <a:close/>
              </a:path>
            </a:pathLst>
          </a:custGeom>
          <a:solidFill>
            <a:srgbClr val="5F88DB"/>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736" name="Freeform: Shape 1046"/>
          <p:cNvSpPr>
            <a:spLocks/>
          </p:cNvSpPr>
          <p:nvPr/>
        </p:nvSpPr>
        <p:spPr bwMode="auto">
          <a:xfrm>
            <a:off x="4195763" y="1617663"/>
            <a:ext cx="941387" cy="415925"/>
          </a:xfrm>
          <a:custGeom>
            <a:avLst/>
            <a:gdLst>
              <a:gd name="T0" fmla="*/ 799609 w 940712"/>
              <a:gd name="T1" fmla="*/ 416888 h 416888"/>
              <a:gd name="T2" fmla="*/ 940712 w 940712"/>
              <a:gd name="T3" fmla="*/ 0 h 416888"/>
              <a:gd name="T4" fmla="*/ 683801 w 940712"/>
              <a:gd name="T5" fmla="*/ 20975 h 416888"/>
              <a:gd name="T6" fmla="*/ 59150 w 940712"/>
              <a:gd name="T7" fmla="*/ 115575 h 416888"/>
              <a:gd name="T8" fmla="*/ 0 w 940712"/>
              <a:gd name="T9" fmla="*/ 290378 h 416888"/>
              <a:gd name="T10" fmla="*/ 799609 w 940712"/>
              <a:gd name="T11" fmla="*/ 416888 h 4168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0712" h="416888">
                <a:moveTo>
                  <a:pt x="799609" y="416888"/>
                </a:moveTo>
                <a:lnTo>
                  <a:pt x="940712" y="0"/>
                </a:lnTo>
                <a:cubicBezTo>
                  <a:pt x="854829" y="4903"/>
                  <a:pt x="769023" y="12492"/>
                  <a:pt x="683801" y="20975"/>
                </a:cubicBezTo>
                <a:cubicBezTo>
                  <a:pt x="474403" y="41833"/>
                  <a:pt x="263838" y="68178"/>
                  <a:pt x="59150" y="115575"/>
                </a:cubicBezTo>
                <a:lnTo>
                  <a:pt x="0" y="290378"/>
                </a:lnTo>
                <a:lnTo>
                  <a:pt x="799609" y="416888"/>
                </a:lnTo>
                <a:close/>
              </a:path>
            </a:pathLst>
          </a:custGeom>
          <a:solidFill>
            <a:srgbClr val="6E9CE5"/>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grpSp>
        <p:nvGrpSpPr>
          <p:cNvPr id="1049" name="Graphic 9">
            <a:extLst>
              <a:ext uri="{FF2B5EF4-FFF2-40B4-BE49-F238E27FC236}">
                <a16:creationId xmlns:a16="http://schemas.microsoft.com/office/drawing/2014/main" id="{51385FD7-DE94-4F4A-A4A5-D8BDA91C0CD7}"/>
              </a:ext>
            </a:extLst>
          </p:cNvPr>
          <p:cNvGrpSpPr/>
          <p:nvPr/>
        </p:nvGrpSpPr>
        <p:grpSpPr>
          <a:xfrm>
            <a:off x="4836606" y="1547750"/>
            <a:ext cx="243953" cy="206284"/>
            <a:chOff x="4836606" y="1547750"/>
            <a:chExt cx="243953" cy="206284"/>
          </a:xfrm>
          <a:noFill/>
        </p:grpSpPr>
        <p:sp>
          <p:nvSpPr>
            <p:cNvPr id="1050" name="Freeform: Shape 1049">
              <a:extLst>
                <a:ext uri="{FF2B5EF4-FFF2-40B4-BE49-F238E27FC236}">
                  <a16:creationId xmlns:a16="http://schemas.microsoft.com/office/drawing/2014/main" id="{697266B7-1260-4773-8C79-674EBB59A97B}"/>
                </a:ext>
              </a:extLst>
            </p:cNvPr>
            <p:cNvSpPr/>
            <p:nvPr/>
          </p:nvSpPr>
          <p:spPr>
            <a:xfrm>
              <a:off x="5013821" y="1748703"/>
              <a:ext cx="7393" cy="5331"/>
            </a:xfrm>
            <a:custGeom>
              <a:avLst/>
              <a:gdLst>
                <a:gd name="connsiteX0" fmla="*/ 7394 w 7393"/>
                <a:gd name="connsiteY0" fmla="*/ 0 h 5331"/>
                <a:gd name="connsiteX1" fmla="*/ 5565 w 7393"/>
                <a:gd name="connsiteY1" fmla="*/ 5331 h 5331"/>
                <a:gd name="connsiteX2" fmla="*/ 0 w 7393"/>
                <a:gd name="connsiteY2" fmla="*/ 4436 h 5331"/>
              </a:gdLst>
              <a:ahLst/>
              <a:cxnLst>
                <a:cxn ang="0">
                  <a:pos x="connsiteX0" y="connsiteY0"/>
                </a:cxn>
                <a:cxn ang="0">
                  <a:pos x="connsiteX1" y="connsiteY1"/>
                </a:cxn>
                <a:cxn ang="0">
                  <a:pos x="connsiteX2" y="connsiteY2"/>
                </a:cxn>
              </a:cxnLst>
              <a:rect l="l" t="t" r="r" b="b"/>
              <a:pathLst>
                <a:path w="7393" h="5331">
                  <a:moveTo>
                    <a:pt x="7394" y="0"/>
                  </a:moveTo>
                  <a:lnTo>
                    <a:pt x="5565" y="5331"/>
                  </a:lnTo>
                  <a:lnTo>
                    <a:pt x="0" y="4436"/>
                  </a:lnTo>
                </a:path>
              </a:pathLst>
            </a:custGeom>
            <a:noFill/>
            <a:ln w="3969" cap="flat">
              <a:solidFill>
                <a:srgbClr val="FFFFFF"/>
              </a:solidFill>
              <a:prstDash val="solid"/>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sp>
          <p:nvSpPr>
            <p:cNvPr id="1051" name="Freeform: Shape 1050">
              <a:extLst>
                <a:ext uri="{FF2B5EF4-FFF2-40B4-BE49-F238E27FC236}">
                  <a16:creationId xmlns:a16="http://schemas.microsoft.com/office/drawing/2014/main" id="{E5AD61DC-5ECC-4A81-B8CF-CE8ABE16F7A4}"/>
                </a:ext>
              </a:extLst>
            </p:cNvPr>
            <p:cNvSpPr/>
            <p:nvPr/>
          </p:nvSpPr>
          <p:spPr>
            <a:xfrm>
              <a:off x="4847891" y="1726755"/>
              <a:ext cx="154489" cy="24554"/>
            </a:xfrm>
            <a:custGeom>
              <a:avLst/>
              <a:gdLst>
                <a:gd name="connsiteX0" fmla="*/ 154489 w 154489"/>
                <a:gd name="connsiteY0" fmla="*/ 24555 h 24554"/>
                <a:gd name="connsiteX1" fmla="*/ 0 w 154489"/>
                <a:gd name="connsiteY1" fmla="*/ 0 h 24554"/>
              </a:gdLst>
              <a:ahLst/>
              <a:cxnLst>
                <a:cxn ang="0">
                  <a:pos x="connsiteX0" y="connsiteY0"/>
                </a:cxn>
                <a:cxn ang="0">
                  <a:pos x="connsiteX1" y="connsiteY1"/>
                </a:cxn>
              </a:cxnLst>
              <a:rect l="l" t="t" r="r" b="b"/>
              <a:pathLst>
                <a:path w="154489" h="24554">
                  <a:moveTo>
                    <a:pt x="154489" y="24555"/>
                  </a:moveTo>
                  <a:lnTo>
                    <a:pt x="0" y="0"/>
                  </a:lnTo>
                </a:path>
              </a:pathLst>
            </a:custGeom>
            <a:ln w="3969" cap="flat">
              <a:solidFill>
                <a:srgbClr val="FFFFFF"/>
              </a:solidFill>
              <a:custDash>
                <a:ds d="223313" sp="223313"/>
              </a:custDash>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sp>
          <p:nvSpPr>
            <p:cNvPr id="1052" name="Freeform: Shape 1051">
              <a:extLst>
                <a:ext uri="{FF2B5EF4-FFF2-40B4-BE49-F238E27FC236}">
                  <a16:creationId xmlns:a16="http://schemas.microsoft.com/office/drawing/2014/main" id="{FA38AB31-88B0-41BB-AECB-1224B6DAD8D7}"/>
                </a:ext>
              </a:extLst>
            </p:cNvPr>
            <p:cNvSpPr/>
            <p:nvPr/>
          </p:nvSpPr>
          <p:spPr>
            <a:xfrm>
              <a:off x="4836606" y="1719634"/>
              <a:ext cx="5564" cy="6226"/>
            </a:xfrm>
            <a:custGeom>
              <a:avLst/>
              <a:gdLst>
                <a:gd name="connsiteX0" fmla="*/ 5565 w 5564"/>
                <a:gd name="connsiteY0" fmla="*/ 6226 h 6226"/>
                <a:gd name="connsiteX1" fmla="*/ 0 w 5564"/>
                <a:gd name="connsiteY1" fmla="*/ 5331 h 6226"/>
                <a:gd name="connsiteX2" fmla="*/ 1829 w 5564"/>
                <a:gd name="connsiteY2" fmla="*/ 0 h 6226"/>
              </a:gdLst>
              <a:ahLst/>
              <a:cxnLst>
                <a:cxn ang="0">
                  <a:pos x="connsiteX0" y="connsiteY0"/>
                </a:cxn>
                <a:cxn ang="0">
                  <a:pos x="connsiteX1" y="connsiteY1"/>
                </a:cxn>
                <a:cxn ang="0">
                  <a:pos x="connsiteX2" y="connsiteY2"/>
                </a:cxn>
              </a:cxnLst>
              <a:rect l="l" t="t" r="r" b="b"/>
              <a:pathLst>
                <a:path w="5564" h="6226">
                  <a:moveTo>
                    <a:pt x="5565" y="6226"/>
                  </a:moveTo>
                  <a:lnTo>
                    <a:pt x="0" y="5331"/>
                  </a:lnTo>
                  <a:lnTo>
                    <a:pt x="1829" y="0"/>
                  </a:lnTo>
                </a:path>
              </a:pathLst>
            </a:custGeom>
            <a:noFill/>
            <a:ln w="3969" cap="flat">
              <a:solidFill>
                <a:srgbClr val="FFFFFF"/>
              </a:solidFill>
              <a:prstDash val="solid"/>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sp>
          <p:nvSpPr>
            <p:cNvPr id="1053" name="Freeform: Shape 1052">
              <a:extLst>
                <a:ext uri="{FF2B5EF4-FFF2-40B4-BE49-F238E27FC236}">
                  <a16:creationId xmlns:a16="http://schemas.microsoft.com/office/drawing/2014/main" id="{838044C6-1772-4DD1-886C-AA427744D8FD}"/>
                </a:ext>
              </a:extLst>
            </p:cNvPr>
            <p:cNvSpPr/>
            <p:nvPr/>
          </p:nvSpPr>
          <p:spPr>
            <a:xfrm>
              <a:off x="4842287" y="1558607"/>
              <a:ext cx="51755" cy="149936"/>
            </a:xfrm>
            <a:custGeom>
              <a:avLst/>
              <a:gdLst>
                <a:gd name="connsiteX0" fmla="*/ 0 w 51755"/>
                <a:gd name="connsiteY0" fmla="*/ 149937 h 149936"/>
                <a:gd name="connsiteX1" fmla="*/ 51756 w 51755"/>
                <a:gd name="connsiteY1" fmla="*/ 0 h 149936"/>
              </a:gdLst>
              <a:ahLst/>
              <a:cxnLst>
                <a:cxn ang="0">
                  <a:pos x="connsiteX0" y="connsiteY0"/>
                </a:cxn>
                <a:cxn ang="0">
                  <a:pos x="connsiteX1" y="connsiteY1"/>
                </a:cxn>
              </a:cxnLst>
              <a:rect l="l" t="t" r="r" b="b"/>
              <a:pathLst>
                <a:path w="51755" h="149936">
                  <a:moveTo>
                    <a:pt x="0" y="149937"/>
                  </a:moveTo>
                  <a:lnTo>
                    <a:pt x="51756" y="0"/>
                  </a:lnTo>
                </a:path>
              </a:pathLst>
            </a:custGeom>
            <a:ln w="3969" cap="flat">
              <a:solidFill>
                <a:srgbClr val="FFFFFF"/>
              </a:solidFill>
              <a:custDash>
                <a:ds d="226418" sp="226418"/>
              </a:custDash>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sp>
          <p:nvSpPr>
            <p:cNvPr id="1054" name="Freeform: Shape 1053">
              <a:extLst>
                <a:ext uri="{FF2B5EF4-FFF2-40B4-BE49-F238E27FC236}">
                  <a16:creationId xmlns:a16="http://schemas.microsoft.com/office/drawing/2014/main" id="{CEB5B0B6-4FF2-4A8B-B454-67E9D8671E90}"/>
                </a:ext>
              </a:extLst>
            </p:cNvPr>
            <p:cNvSpPr/>
            <p:nvPr/>
          </p:nvSpPr>
          <p:spPr>
            <a:xfrm>
              <a:off x="4895950" y="1547750"/>
              <a:ext cx="7393" cy="5331"/>
            </a:xfrm>
            <a:custGeom>
              <a:avLst/>
              <a:gdLst>
                <a:gd name="connsiteX0" fmla="*/ 0 w 7393"/>
                <a:gd name="connsiteY0" fmla="*/ 5331 h 5331"/>
                <a:gd name="connsiteX1" fmla="*/ 1829 w 7393"/>
                <a:gd name="connsiteY1" fmla="*/ 0 h 5331"/>
                <a:gd name="connsiteX2" fmla="*/ 7394 w 7393"/>
                <a:gd name="connsiteY2" fmla="*/ 895 h 5331"/>
              </a:gdLst>
              <a:ahLst/>
              <a:cxnLst>
                <a:cxn ang="0">
                  <a:pos x="connsiteX0" y="connsiteY0"/>
                </a:cxn>
                <a:cxn ang="0">
                  <a:pos x="connsiteX1" y="connsiteY1"/>
                </a:cxn>
                <a:cxn ang="0">
                  <a:pos x="connsiteX2" y="connsiteY2"/>
                </a:cxn>
              </a:cxnLst>
              <a:rect l="l" t="t" r="r" b="b"/>
              <a:pathLst>
                <a:path w="7393" h="5331">
                  <a:moveTo>
                    <a:pt x="0" y="5331"/>
                  </a:moveTo>
                  <a:lnTo>
                    <a:pt x="1829" y="0"/>
                  </a:lnTo>
                  <a:lnTo>
                    <a:pt x="7394" y="895"/>
                  </a:lnTo>
                </a:path>
              </a:pathLst>
            </a:custGeom>
            <a:noFill/>
            <a:ln w="3969" cap="flat">
              <a:solidFill>
                <a:srgbClr val="FFFFFF"/>
              </a:solidFill>
              <a:prstDash val="solid"/>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sp>
          <p:nvSpPr>
            <p:cNvPr id="1055" name="Freeform: Shape 1054">
              <a:extLst>
                <a:ext uri="{FF2B5EF4-FFF2-40B4-BE49-F238E27FC236}">
                  <a16:creationId xmlns:a16="http://schemas.microsoft.com/office/drawing/2014/main" id="{7E351043-0099-4416-B611-A9871B2D1597}"/>
                </a:ext>
              </a:extLst>
            </p:cNvPr>
            <p:cNvSpPr/>
            <p:nvPr/>
          </p:nvSpPr>
          <p:spPr>
            <a:xfrm>
              <a:off x="4914784" y="1550435"/>
              <a:ext cx="154489" cy="24593"/>
            </a:xfrm>
            <a:custGeom>
              <a:avLst/>
              <a:gdLst>
                <a:gd name="connsiteX0" fmla="*/ 0 w 154489"/>
                <a:gd name="connsiteY0" fmla="*/ 0 h 24593"/>
                <a:gd name="connsiteX1" fmla="*/ 154490 w 154489"/>
                <a:gd name="connsiteY1" fmla="*/ 24594 h 24593"/>
              </a:gdLst>
              <a:ahLst/>
              <a:cxnLst>
                <a:cxn ang="0">
                  <a:pos x="connsiteX0" y="connsiteY0"/>
                </a:cxn>
                <a:cxn ang="0">
                  <a:pos x="connsiteX1" y="connsiteY1"/>
                </a:cxn>
              </a:cxnLst>
              <a:rect l="l" t="t" r="r" b="b"/>
              <a:pathLst>
                <a:path w="154489" h="24593">
                  <a:moveTo>
                    <a:pt x="0" y="0"/>
                  </a:moveTo>
                  <a:lnTo>
                    <a:pt x="154490" y="24594"/>
                  </a:lnTo>
                </a:path>
              </a:pathLst>
            </a:custGeom>
            <a:ln w="3969" cap="flat">
              <a:solidFill>
                <a:srgbClr val="FFFFFF"/>
              </a:solidFill>
              <a:custDash>
                <a:ds d="223313" sp="223313"/>
              </a:custDash>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sp>
          <p:nvSpPr>
            <p:cNvPr id="1056" name="Freeform: Shape 1055">
              <a:extLst>
                <a:ext uri="{FF2B5EF4-FFF2-40B4-BE49-F238E27FC236}">
                  <a16:creationId xmlns:a16="http://schemas.microsoft.com/office/drawing/2014/main" id="{B359F4D7-220F-43F9-BA42-1E5DF808C1FE}"/>
                </a:ext>
              </a:extLst>
            </p:cNvPr>
            <p:cNvSpPr/>
            <p:nvPr/>
          </p:nvSpPr>
          <p:spPr>
            <a:xfrm>
              <a:off x="5074994" y="1575924"/>
              <a:ext cx="5564" cy="6226"/>
            </a:xfrm>
            <a:custGeom>
              <a:avLst/>
              <a:gdLst>
                <a:gd name="connsiteX0" fmla="*/ 0 w 5564"/>
                <a:gd name="connsiteY0" fmla="*/ 0 h 6226"/>
                <a:gd name="connsiteX1" fmla="*/ 5565 w 5564"/>
                <a:gd name="connsiteY1" fmla="*/ 895 h 6226"/>
                <a:gd name="connsiteX2" fmla="*/ 3736 w 5564"/>
                <a:gd name="connsiteY2" fmla="*/ 6226 h 6226"/>
              </a:gdLst>
              <a:ahLst/>
              <a:cxnLst>
                <a:cxn ang="0">
                  <a:pos x="connsiteX0" y="connsiteY0"/>
                </a:cxn>
                <a:cxn ang="0">
                  <a:pos x="connsiteX1" y="connsiteY1"/>
                </a:cxn>
                <a:cxn ang="0">
                  <a:pos x="connsiteX2" y="connsiteY2"/>
                </a:cxn>
              </a:cxnLst>
              <a:rect l="l" t="t" r="r" b="b"/>
              <a:pathLst>
                <a:path w="5564" h="6226">
                  <a:moveTo>
                    <a:pt x="0" y="0"/>
                  </a:moveTo>
                  <a:lnTo>
                    <a:pt x="5565" y="895"/>
                  </a:lnTo>
                  <a:lnTo>
                    <a:pt x="3736" y="6226"/>
                  </a:lnTo>
                </a:path>
              </a:pathLst>
            </a:custGeom>
            <a:noFill/>
            <a:ln w="3969" cap="flat">
              <a:solidFill>
                <a:srgbClr val="FFFFFF"/>
              </a:solidFill>
              <a:prstDash val="solid"/>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sp>
          <p:nvSpPr>
            <p:cNvPr id="1057" name="Freeform: Shape 1056">
              <a:extLst>
                <a:ext uri="{FF2B5EF4-FFF2-40B4-BE49-F238E27FC236}">
                  <a16:creationId xmlns:a16="http://schemas.microsoft.com/office/drawing/2014/main" id="{B36C4C35-34B8-44F7-A89E-9479745CA3BC}"/>
                </a:ext>
              </a:extLst>
            </p:cNvPr>
            <p:cNvSpPr/>
            <p:nvPr/>
          </p:nvSpPr>
          <p:spPr>
            <a:xfrm>
              <a:off x="5023122" y="1593241"/>
              <a:ext cx="51755" cy="149897"/>
            </a:xfrm>
            <a:custGeom>
              <a:avLst/>
              <a:gdLst>
                <a:gd name="connsiteX0" fmla="*/ 51756 w 51755"/>
                <a:gd name="connsiteY0" fmla="*/ 0 h 149897"/>
                <a:gd name="connsiteX1" fmla="*/ 0 w 51755"/>
                <a:gd name="connsiteY1" fmla="*/ 149898 h 149897"/>
              </a:gdLst>
              <a:ahLst/>
              <a:cxnLst>
                <a:cxn ang="0">
                  <a:pos x="connsiteX0" y="connsiteY0"/>
                </a:cxn>
                <a:cxn ang="0">
                  <a:pos x="connsiteX1" y="connsiteY1"/>
                </a:cxn>
              </a:cxnLst>
              <a:rect l="l" t="t" r="r" b="b"/>
              <a:pathLst>
                <a:path w="51755" h="149897">
                  <a:moveTo>
                    <a:pt x="51756" y="0"/>
                  </a:moveTo>
                  <a:lnTo>
                    <a:pt x="0" y="149898"/>
                  </a:lnTo>
                </a:path>
              </a:pathLst>
            </a:custGeom>
            <a:ln w="3969" cap="flat">
              <a:solidFill>
                <a:srgbClr val="FFFFFF"/>
              </a:solidFill>
              <a:custDash>
                <a:ds d="226418" sp="226418"/>
              </a:custDash>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grpSp>
      <p:grpSp>
        <p:nvGrpSpPr>
          <p:cNvPr id="1058" name="Graphic 9">
            <a:extLst>
              <a:ext uri="{FF2B5EF4-FFF2-40B4-BE49-F238E27FC236}">
                <a16:creationId xmlns:a16="http://schemas.microsoft.com/office/drawing/2014/main" id="{095287FB-074B-49D5-BA66-0C34F20439A7}"/>
              </a:ext>
            </a:extLst>
          </p:cNvPr>
          <p:cNvGrpSpPr/>
          <p:nvPr/>
        </p:nvGrpSpPr>
        <p:grpSpPr>
          <a:xfrm>
            <a:off x="4288149" y="1687724"/>
            <a:ext cx="243992" cy="206323"/>
            <a:chOff x="4288149" y="1687724"/>
            <a:chExt cx="243992" cy="206323"/>
          </a:xfrm>
          <a:noFill/>
        </p:grpSpPr>
        <p:sp>
          <p:nvSpPr>
            <p:cNvPr id="1059" name="Freeform: Shape 1058">
              <a:extLst>
                <a:ext uri="{FF2B5EF4-FFF2-40B4-BE49-F238E27FC236}">
                  <a16:creationId xmlns:a16="http://schemas.microsoft.com/office/drawing/2014/main" id="{194BC31D-1CA4-444D-8B3B-B00DBA237922}"/>
                </a:ext>
              </a:extLst>
            </p:cNvPr>
            <p:cNvSpPr/>
            <p:nvPr/>
          </p:nvSpPr>
          <p:spPr>
            <a:xfrm>
              <a:off x="4465364" y="1888717"/>
              <a:ext cx="7393" cy="5331"/>
            </a:xfrm>
            <a:custGeom>
              <a:avLst/>
              <a:gdLst>
                <a:gd name="connsiteX0" fmla="*/ 7394 w 7393"/>
                <a:gd name="connsiteY0" fmla="*/ 0 h 5331"/>
                <a:gd name="connsiteX1" fmla="*/ 5565 w 7393"/>
                <a:gd name="connsiteY1" fmla="*/ 5331 h 5331"/>
                <a:gd name="connsiteX2" fmla="*/ 0 w 7393"/>
                <a:gd name="connsiteY2" fmla="*/ 4436 h 5331"/>
              </a:gdLst>
              <a:ahLst/>
              <a:cxnLst>
                <a:cxn ang="0">
                  <a:pos x="connsiteX0" y="connsiteY0"/>
                </a:cxn>
                <a:cxn ang="0">
                  <a:pos x="connsiteX1" y="connsiteY1"/>
                </a:cxn>
                <a:cxn ang="0">
                  <a:pos x="connsiteX2" y="connsiteY2"/>
                </a:cxn>
              </a:cxnLst>
              <a:rect l="l" t="t" r="r" b="b"/>
              <a:pathLst>
                <a:path w="7393" h="5331">
                  <a:moveTo>
                    <a:pt x="7394" y="0"/>
                  </a:moveTo>
                  <a:lnTo>
                    <a:pt x="5565" y="5331"/>
                  </a:lnTo>
                  <a:lnTo>
                    <a:pt x="0" y="4436"/>
                  </a:lnTo>
                </a:path>
              </a:pathLst>
            </a:custGeom>
            <a:noFill/>
            <a:ln w="3969" cap="flat">
              <a:solidFill>
                <a:srgbClr val="FFFFFF"/>
              </a:solidFill>
              <a:prstDash val="solid"/>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sp>
          <p:nvSpPr>
            <p:cNvPr id="1060" name="Freeform: Shape 1059">
              <a:extLst>
                <a:ext uri="{FF2B5EF4-FFF2-40B4-BE49-F238E27FC236}">
                  <a16:creationId xmlns:a16="http://schemas.microsoft.com/office/drawing/2014/main" id="{7AE4472C-B90A-4850-8D6A-C2FD461A2463}"/>
                </a:ext>
              </a:extLst>
            </p:cNvPr>
            <p:cNvSpPr/>
            <p:nvPr/>
          </p:nvSpPr>
          <p:spPr>
            <a:xfrm>
              <a:off x="4299434" y="1866769"/>
              <a:ext cx="154489" cy="24554"/>
            </a:xfrm>
            <a:custGeom>
              <a:avLst/>
              <a:gdLst>
                <a:gd name="connsiteX0" fmla="*/ 154489 w 154489"/>
                <a:gd name="connsiteY0" fmla="*/ 24555 h 24554"/>
                <a:gd name="connsiteX1" fmla="*/ 0 w 154489"/>
                <a:gd name="connsiteY1" fmla="*/ 0 h 24554"/>
              </a:gdLst>
              <a:ahLst/>
              <a:cxnLst>
                <a:cxn ang="0">
                  <a:pos x="connsiteX0" y="connsiteY0"/>
                </a:cxn>
                <a:cxn ang="0">
                  <a:pos x="connsiteX1" y="connsiteY1"/>
                </a:cxn>
              </a:cxnLst>
              <a:rect l="l" t="t" r="r" b="b"/>
              <a:pathLst>
                <a:path w="154489" h="24554">
                  <a:moveTo>
                    <a:pt x="154489" y="24555"/>
                  </a:moveTo>
                  <a:lnTo>
                    <a:pt x="0" y="0"/>
                  </a:lnTo>
                </a:path>
              </a:pathLst>
            </a:custGeom>
            <a:ln w="3969" cap="flat">
              <a:solidFill>
                <a:srgbClr val="FFFFFF"/>
              </a:solidFill>
              <a:custDash>
                <a:ds d="223313" sp="223313"/>
              </a:custDash>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sp>
          <p:nvSpPr>
            <p:cNvPr id="1061" name="Freeform: Shape 1060">
              <a:extLst>
                <a:ext uri="{FF2B5EF4-FFF2-40B4-BE49-F238E27FC236}">
                  <a16:creationId xmlns:a16="http://schemas.microsoft.com/office/drawing/2014/main" id="{28EFC15E-6062-49F0-9C9F-3103913873EB}"/>
                </a:ext>
              </a:extLst>
            </p:cNvPr>
            <p:cNvSpPr/>
            <p:nvPr/>
          </p:nvSpPr>
          <p:spPr>
            <a:xfrm>
              <a:off x="4288149" y="1859648"/>
              <a:ext cx="5564" cy="6187"/>
            </a:xfrm>
            <a:custGeom>
              <a:avLst/>
              <a:gdLst>
                <a:gd name="connsiteX0" fmla="*/ 5565 w 5564"/>
                <a:gd name="connsiteY0" fmla="*/ 6187 h 6187"/>
                <a:gd name="connsiteX1" fmla="*/ 0 w 5564"/>
                <a:gd name="connsiteY1" fmla="*/ 5292 h 6187"/>
                <a:gd name="connsiteX2" fmla="*/ 1868 w 5564"/>
                <a:gd name="connsiteY2" fmla="*/ 0 h 6187"/>
              </a:gdLst>
              <a:ahLst/>
              <a:cxnLst>
                <a:cxn ang="0">
                  <a:pos x="connsiteX0" y="connsiteY0"/>
                </a:cxn>
                <a:cxn ang="0">
                  <a:pos x="connsiteX1" y="connsiteY1"/>
                </a:cxn>
                <a:cxn ang="0">
                  <a:pos x="connsiteX2" y="connsiteY2"/>
                </a:cxn>
              </a:cxnLst>
              <a:rect l="l" t="t" r="r" b="b"/>
              <a:pathLst>
                <a:path w="5564" h="6187">
                  <a:moveTo>
                    <a:pt x="5565" y="6187"/>
                  </a:moveTo>
                  <a:lnTo>
                    <a:pt x="0" y="5292"/>
                  </a:lnTo>
                  <a:lnTo>
                    <a:pt x="1868" y="0"/>
                  </a:lnTo>
                </a:path>
              </a:pathLst>
            </a:custGeom>
            <a:noFill/>
            <a:ln w="3969" cap="flat">
              <a:solidFill>
                <a:srgbClr val="FFFFFF"/>
              </a:solidFill>
              <a:prstDash val="solid"/>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sp>
          <p:nvSpPr>
            <p:cNvPr id="1062" name="Freeform: Shape 1061">
              <a:extLst>
                <a:ext uri="{FF2B5EF4-FFF2-40B4-BE49-F238E27FC236}">
                  <a16:creationId xmlns:a16="http://schemas.microsoft.com/office/drawing/2014/main" id="{748CD5A8-EA0B-49D3-B863-7373BD58E0F5}"/>
                </a:ext>
              </a:extLst>
            </p:cNvPr>
            <p:cNvSpPr/>
            <p:nvPr/>
          </p:nvSpPr>
          <p:spPr>
            <a:xfrm>
              <a:off x="4293830" y="1698620"/>
              <a:ext cx="51755" cy="149897"/>
            </a:xfrm>
            <a:custGeom>
              <a:avLst/>
              <a:gdLst>
                <a:gd name="connsiteX0" fmla="*/ 0 w 51755"/>
                <a:gd name="connsiteY0" fmla="*/ 149898 h 149897"/>
                <a:gd name="connsiteX1" fmla="*/ 51756 w 51755"/>
                <a:gd name="connsiteY1" fmla="*/ 0 h 149897"/>
              </a:gdLst>
              <a:ahLst/>
              <a:cxnLst>
                <a:cxn ang="0">
                  <a:pos x="connsiteX0" y="connsiteY0"/>
                </a:cxn>
                <a:cxn ang="0">
                  <a:pos x="connsiteX1" y="connsiteY1"/>
                </a:cxn>
              </a:cxnLst>
              <a:rect l="l" t="t" r="r" b="b"/>
              <a:pathLst>
                <a:path w="51755" h="149897">
                  <a:moveTo>
                    <a:pt x="0" y="149898"/>
                  </a:moveTo>
                  <a:lnTo>
                    <a:pt x="51756" y="0"/>
                  </a:lnTo>
                </a:path>
              </a:pathLst>
            </a:custGeom>
            <a:ln w="3969" cap="flat">
              <a:solidFill>
                <a:srgbClr val="FFFFFF"/>
              </a:solidFill>
              <a:custDash>
                <a:ds d="226418" sp="226418"/>
              </a:custDash>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sp>
          <p:nvSpPr>
            <p:cNvPr id="1063" name="Freeform: Shape 1062">
              <a:extLst>
                <a:ext uri="{FF2B5EF4-FFF2-40B4-BE49-F238E27FC236}">
                  <a16:creationId xmlns:a16="http://schemas.microsoft.com/office/drawing/2014/main" id="{0E53EBAC-7C43-4108-97BE-B3C5A7F26006}"/>
                </a:ext>
              </a:extLst>
            </p:cNvPr>
            <p:cNvSpPr/>
            <p:nvPr/>
          </p:nvSpPr>
          <p:spPr>
            <a:xfrm>
              <a:off x="4347532" y="1687724"/>
              <a:ext cx="7393" cy="5331"/>
            </a:xfrm>
            <a:custGeom>
              <a:avLst/>
              <a:gdLst>
                <a:gd name="connsiteX0" fmla="*/ 0 w 7393"/>
                <a:gd name="connsiteY0" fmla="*/ 5331 h 5331"/>
                <a:gd name="connsiteX1" fmla="*/ 1829 w 7393"/>
                <a:gd name="connsiteY1" fmla="*/ 0 h 5331"/>
                <a:gd name="connsiteX2" fmla="*/ 7394 w 7393"/>
                <a:gd name="connsiteY2" fmla="*/ 895 h 5331"/>
              </a:gdLst>
              <a:ahLst/>
              <a:cxnLst>
                <a:cxn ang="0">
                  <a:pos x="connsiteX0" y="connsiteY0"/>
                </a:cxn>
                <a:cxn ang="0">
                  <a:pos x="connsiteX1" y="connsiteY1"/>
                </a:cxn>
                <a:cxn ang="0">
                  <a:pos x="connsiteX2" y="connsiteY2"/>
                </a:cxn>
              </a:cxnLst>
              <a:rect l="l" t="t" r="r" b="b"/>
              <a:pathLst>
                <a:path w="7393" h="5331">
                  <a:moveTo>
                    <a:pt x="0" y="5331"/>
                  </a:moveTo>
                  <a:lnTo>
                    <a:pt x="1829" y="0"/>
                  </a:lnTo>
                  <a:lnTo>
                    <a:pt x="7394" y="895"/>
                  </a:lnTo>
                </a:path>
              </a:pathLst>
            </a:custGeom>
            <a:noFill/>
            <a:ln w="3969" cap="flat">
              <a:solidFill>
                <a:srgbClr val="FFFFFF"/>
              </a:solidFill>
              <a:prstDash val="solid"/>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sp>
          <p:nvSpPr>
            <p:cNvPr id="1064" name="Freeform: Shape 1063">
              <a:extLst>
                <a:ext uri="{FF2B5EF4-FFF2-40B4-BE49-F238E27FC236}">
                  <a16:creationId xmlns:a16="http://schemas.microsoft.com/office/drawing/2014/main" id="{CF3F5B77-A9DF-4B04-9CFB-430F4719303B}"/>
                </a:ext>
              </a:extLst>
            </p:cNvPr>
            <p:cNvSpPr/>
            <p:nvPr/>
          </p:nvSpPr>
          <p:spPr>
            <a:xfrm>
              <a:off x="4366366" y="1690448"/>
              <a:ext cx="154489" cy="24554"/>
            </a:xfrm>
            <a:custGeom>
              <a:avLst/>
              <a:gdLst>
                <a:gd name="connsiteX0" fmla="*/ 0 w 154489"/>
                <a:gd name="connsiteY0" fmla="*/ 0 h 24554"/>
                <a:gd name="connsiteX1" fmla="*/ 154489 w 154489"/>
                <a:gd name="connsiteY1" fmla="*/ 24555 h 24554"/>
              </a:gdLst>
              <a:ahLst/>
              <a:cxnLst>
                <a:cxn ang="0">
                  <a:pos x="connsiteX0" y="connsiteY0"/>
                </a:cxn>
                <a:cxn ang="0">
                  <a:pos x="connsiteX1" y="connsiteY1"/>
                </a:cxn>
              </a:cxnLst>
              <a:rect l="l" t="t" r="r" b="b"/>
              <a:pathLst>
                <a:path w="154489" h="24554">
                  <a:moveTo>
                    <a:pt x="0" y="0"/>
                  </a:moveTo>
                  <a:lnTo>
                    <a:pt x="154489" y="24555"/>
                  </a:lnTo>
                </a:path>
              </a:pathLst>
            </a:custGeom>
            <a:ln w="3969" cap="flat">
              <a:solidFill>
                <a:srgbClr val="FFFFFF"/>
              </a:solidFill>
              <a:custDash>
                <a:ds d="223313" sp="223313"/>
              </a:custDash>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sp>
          <p:nvSpPr>
            <p:cNvPr id="1065" name="Freeform: Shape 1064">
              <a:extLst>
                <a:ext uri="{FF2B5EF4-FFF2-40B4-BE49-F238E27FC236}">
                  <a16:creationId xmlns:a16="http://schemas.microsoft.com/office/drawing/2014/main" id="{1B582667-4B99-4CA8-BF59-FC79E49D7EB1}"/>
                </a:ext>
              </a:extLst>
            </p:cNvPr>
            <p:cNvSpPr/>
            <p:nvPr/>
          </p:nvSpPr>
          <p:spPr>
            <a:xfrm>
              <a:off x="4526576" y="1715937"/>
              <a:ext cx="5564" cy="6187"/>
            </a:xfrm>
            <a:custGeom>
              <a:avLst/>
              <a:gdLst>
                <a:gd name="connsiteX0" fmla="*/ 0 w 5564"/>
                <a:gd name="connsiteY0" fmla="*/ 0 h 6187"/>
                <a:gd name="connsiteX1" fmla="*/ 5565 w 5564"/>
                <a:gd name="connsiteY1" fmla="*/ 895 h 6187"/>
                <a:gd name="connsiteX2" fmla="*/ 3697 w 5564"/>
                <a:gd name="connsiteY2" fmla="*/ 6187 h 6187"/>
              </a:gdLst>
              <a:ahLst/>
              <a:cxnLst>
                <a:cxn ang="0">
                  <a:pos x="connsiteX0" y="connsiteY0"/>
                </a:cxn>
                <a:cxn ang="0">
                  <a:pos x="connsiteX1" y="connsiteY1"/>
                </a:cxn>
                <a:cxn ang="0">
                  <a:pos x="connsiteX2" y="connsiteY2"/>
                </a:cxn>
              </a:cxnLst>
              <a:rect l="l" t="t" r="r" b="b"/>
              <a:pathLst>
                <a:path w="5564" h="6187">
                  <a:moveTo>
                    <a:pt x="0" y="0"/>
                  </a:moveTo>
                  <a:lnTo>
                    <a:pt x="5565" y="895"/>
                  </a:lnTo>
                  <a:lnTo>
                    <a:pt x="3697" y="6187"/>
                  </a:lnTo>
                </a:path>
              </a:pathLst>
            </a:custGeom>
            <a:noFill/>
            <a:ln w="3969" cap="flat">
              <a:solidFill>
                <a:srgbClr val="FFFFFF"/>
              </a:solidFill>
              <a:prstDash val="solid"/>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sp>
          <p:nvSpPr>
            <p:cNvPr id="1068" name="Freeform: Shape 1067">
              <a:extLst>
                <a:ext uri="{FF2B5EF4-FFF2-40B4-BE49-F238E27FC236}">
                  <a16:creationId xmlns:a16="http://schemas.microsoft.com/office/drawing/2014/main" id="{81BFE984-6FF9-426A-BBF7-2E08C186355B}"/>
                </a:ext>
              </a:extLst>
            </p:cNvPr>
            <p:cNvSpPr/>
            <p:nvPr/>
          </p:nvSpPr>
          <p:spPr>
            <a:xfrm>
              <a:off x="4474704" y="1733254"/>
              <a:ext cx="51755" cy="149897"/>
            </a:xfrm>
            <a:custGeom>
              <a:avLst/>
              <a:gdLst>
                <a:gd name="connsiteX0" fmla="*/ 51756 w 51755"/>
                <a:gd name="connsiteY0" fmla="*/ 0 h 149897"/>
                <a:gd name="connsiteX1" fmla="*/ 0 w 51755"/>
                <a:gd name="connsiteY1" fmla="*/ 149898 h 149897"/>
              </a:gdLst>
              <a:ahLst/>
              <a:cxnLst>
                <a:cxn ang="0">
                  <a:pos x="connsiteX0" y="connsiteY0"/>
                </a:cxn>
                <a:cxn ang="0">
                  <a:pos x="connsiteX1" y="connsiteY1"/>
                </a:cxn>
              </a:cxnLst>
              <a:rect l="l" t="t" r="r" b="b"/>
              <a:pathLst>
                <a:path w="51755" h="149897">
                  <a:moveTo>
                    <a:pt x="51756" y="0"/>
                  </a:moveTo>
                  <a:lnTo>
                    <a:pt x="0" y="149898"/>
                  </a:lnTo>
                </a:path>
              </a:pathLst>
            </a:custGeom>
            <a:ln w="3969" cap="flat">
              <a:solidFill>
                <a:srgbClr val="FFFFFF"/>
              </a:solidFill>
              <a:custDash>
                <a:ds d="226418" sp="226418"/>
              </a:custDash>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grpSp>
      <p:grpSp>
        <p:nvGrpSpPr>
          <p:cNvPr id="1069" name="Graphic 9"/>
          <p:cNvGrpSpPr>
            <a:grpSpLocks/>
          </p:cNvGrpSpPr>
          <p:nvPr/>
        </p:nvGrpSpPr>
        <p:grpSpPr bwMode="auto">
          <a:xfrm>
            <a:off x="4764088" y="1765300"/>
            <a:ext cx="244475" cy="207963"/>
            <a:chOff x="4763953" y="1765786"/>
            <a:chExt cx="244536" cy="207062"/>
          </a:xfrm>
        </p:grpSpPr>
        <p:sp>
          <p:nvSpPr>
            <p:cNvPr id="30867" name="Freeform: Shape 1069"/>
            <p:cNvSpPr>
              <a:spLocks/>
            </p:cNvSpPr>
            <p:nvPr/>
          </p:nvSpPr>
          <p:spPr bwMode="auto">
            <a:xfrm>
              <a:off x="4763953" y="1765786"/>
              <a:ext cx="244536" cy="207062"/>
            </a:xfrm>
            <a:custGeom>
              <a:avLst/>
              <a:gdLst>
                <a:gd name="T0" fmla="*/ 182157 w 244536"/>
                <a:gd name="T1" fmla="*/ 207063 h 207062"/>
                <a:gd name="T2" fmla="*/ 0 w 244536"/>
                <a:gd name="T3" fmla="*/ 176826 h 207062"/>
                <a:gd name="T4" fmla="*/ 62379 w 244536"/>
                <a:gd name="T5" fmla="*/ 0 h 207062"/>
                <a:gd name="T6" fmla="*/ 244537 w 244536"/>
                <a:gd name="T7" fmla="*/ 30236 h 2070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4536" h="207062">
                  <a:moveTo>
                    <a:pt x="182157" y="207063"/>
                  </a:moveTo>
                  <a:lnTo>
                    <a:pt x="0" y="176826"/>
                  </a:lnTo>
                  <a:lnTo>
                    <a:pt x="62379" y="0"/>
                  </a:lnTo>
                  <a:lnTo>
                    <a:pt x="244537" y="30236"/>
                  </a:lnTo>
                  <a:lnTo>
                    <a:pt x="182157" y="207063"/>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grpSp>
          <p:nvGrpSpPr>
            <p:cNvPr id="30868" name="Graphic 9"/>
            <p:cNvGrpSpPr>
              <a:grpSpLocks/>
            </p:cNvGrpSpPr>
            <p:nvPr/>
          </p:nvGrpSpPr>
          <p:grpSpPr bwMode="auto">
            <a:xfrm>
              <a:off x="4779519" y="1923311"/>
              <a:ext cx="165891" cy="31637"/>
              <a:chOff x="4779519" y="1923311"/>
              <a:chExt cx="165891" cy="31637"/>
            </a:xfrm>
          </p:grpSpPr>
          <p:sp>
            <p:nvSpPr>
              <p:cNvPr id="30871" name="Freeform: Shape 1071"/>
              <p:cNvSpPr>
                <a:spLocks/>
              </p:cNvSpPr>
              <p:nvPr/>
            </p:nvSpPr>
            <p:spPr bwMode="auto">
              <a:xfrm>
                <a:off x="4779519" y="1923311"/>
                <a:ext cx="165891" cy="31637"/>
              </a:xfrm>
              <a:custGeom>
                <a:avLst/>
                <a:gdLst>
                  <a:gd name="T0" fmla="*/ 164335 w 165891"/>
                  <a:gd name="T1" fmla="*/ 31637 h 31637"/>
                  <a:gd name="T2" fmla="*/ 0 w 165891"/>
                  <a:gd name="T3" fmla="*/ 4358 h 31637"/>
                  <a:gd name="T4" fmla="*/ 1557 w 165891"/>
                  <a:gd name="T5" fmla="*/ 0 h 31637"/>
                  <a:gd name="T6" fmla="*/ 165891 w 165891"/>
                  <a:gd name="T7" fmla="*/ 27279 h 316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5891" h="31637">
                    <a:moveTo>
                      <a:pt x="164335" y="31637"/>
                    </a:moveTo>
                    <a:lnTo>
                      <a:pt x="0" y="4358"/>
                    </a:lnTo>
                    <a:lnTo>
                      <a:pt x="1557" y="0"/>
                    </a:lnTo>
                    <a:lnTo>
                      <a:pt x="165891" y="27279"/>
                    </a:lnTo>
                    <a:lnTo>
                      <a:pt x="164335" y="31637"/>
                    </a:lnTo>
                    <a:close/>
                  </a:path>
                </a:pathLst>
              </a:custGeom>
              <a:solidFill>
                <a:srgbClr val="0C253A"/>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872" name="Freeform: Shape 1072"/>
              <p:cNvSpPr>
                <a:spLocks/>
              </p:cNvSpPr>
              <p:nvPr/>
            </p:nvSpPr>
            <p:spPr bwMode="auto">
              <a:xfrm>
                <a:off x="4781386" y="1924751"/>
                <a:ext cx="122540" cy="21558"/>
              </a:xfrm>
              <a:custGeom>
                <a:avLst/>
                <a:gdLst>
                  <a:gd name="T0" fmla="*/ 122074 w 122540"/>
                  <a:gd name="T1" fmla="*/ 21559 h 21558"/>
                  <a:gd name="T2" fmla="*/ 0 w 122540"/>
                  <a:gd name="T3" fmla="*/ 1323 h 21558"/>
                  <a:gd name="T4" fmla="*/ 467 w 122540"/>
                  <a:gd name="T5" fmla="*/ 0 h 21558"/>
                  <a:gd name="T6" fmla="*/ 122541 w 122540"/>
                  <a:gd name="T7" fmla="*/ 20274 h 215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540" h="21558">
                    <a:moveTo>
                      <a:pt x="122074" y="21559"/>
                    </a:moveTo>
                    <a:lnTo>
                      <a:pt x="0" y="1323"/>
                    </a:lnTo>
                    <a:lnTo>
                      <a:pt x="467" y="0"/>
                    </a:lnTo>
                    <a:lnTo>
                      <a:pt x="122541" y="20274"/>
                    </a:lnTo>
                    <a:lnTo>
                      <a:pt x="122074" y="21559"/>
                    </a:lnTo>
                    <a:close/>
                  </a:path>
                </a:pathLst>
              </a:custGeom>
              <a:solidFill>
                <a:srgbClr val="FFFFFF"/>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grpSp>
        <p:sp>
          <p:nvSpPr>
            <p:cNvPr id="30869" name="Freeform: Shape 1073"/>
            <p:cNvSpPr>
              <a:spLocks/>
            </p:cNvSpPr>
            <p:nvPr/>
          </p:nvSpPr>
          <p:spPr bwMode="auto">
            <a:xfrm>
              <a:off x="4844345" y="1822198"/>
              <a:ext cx="89104" cy="83031"/>
            </a:xfrm>
            <a:custGeom>
              <a:avLst/>
              <a:gdLst>
                <a:gd name="T0" fmla="*/ 86706 w 89104"/>
                <a:gd name="T1" fmla="*/ 48501 h 83031"/>
                <a:gd name="T2" fmla="*/ 30124 w 89104"/>
                <a:gd name="T3" fmla="*/ 82434 h 83031"/>
                <a:gd name="T4" fmla="*/ 2417 w 89104"/>
                <a:gd name="T5" fmla="*/ 34531 h 83031"/>
                <a:gd name="T6" fmla="*/ 58999 w 89104"/>
                <a:gd name="T7" fmla="*/ 598 h 83031"/>
                <a:gd name="T8" fmla="*/ 86706 w 89104"/>
                <a:gd name="T9" fmla="*/ 48501 h 830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104" h="83031">
                  <a:moveTo>
                    <a:pt x="86706" y="48501"/>
                  </a:moveTo>
                  <a:cubicBezTo>
                    <a:pt x="78728" y="71110"/>
                    <a:pt x="53395" y="86287"/>
                    <a:pt x="30124" y="82434"/>
                  </a:cubicBezTo>
                  <a:cubicBezTo>
                    <a:pt x="6854" y="78582"/>
                    <a:pt x="-5560" y="57101"/>
                    <a:pt x="2417" y="34531"/>
                  </a:cubicBezTo>
                  <a:cubicBezTo>
                    <a:pt x="10395" y="11922"/>
                    <a:pt x="35728" y="-3255"/>
                    <a:pt x="58999" y="598"/>
                  </a:cubicBezTo>
                  <a:cubicBezTo>
                    <a:pt x="82231" y="4411"/>
                    <a:pt x="94644" y="25892"/>
                    <a:pt x="86706" y="48501"/>
                  </a:cubicBezTo>
                  <a:close/>
                </a:path>
              </a:pathLst>
            </a:custGeom>
            <a:solidFill>
              <a:srgbClr val="122D44"/>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870" name="Freeform: Shape 1074"/>
            <p:cNvSpPr>
              <a:spLocks/>
            </p:cNvSpPr>
            <p:nvPr/>
          </p:nvSpPr>
          <p:spPr bwMode="auto">
            <a:xfrm>
              <a:off x="4869333" y="1841319"/>
              <a:ext cx="42260" cy="39536"/>
            </a:xfrm>
            <a:custGeom>
              <a:avLst/>
              <a:gdLst>
                <a:gd name="T0" fmla="*/ 6966 w 42260"/>
                <a:gd name="T1" fmla="*/ 19768 h 39536"/>
                <a:gd name="T2" fmla="*/ 13931 w 42260"/>
                <a:gd name="T3" fmla="*/ 0 h 39536"/>
                <a:gd name="T4" fmla="*/ 28096 w 42260"/>
                <a:gd name="T5" fmla="*/ 12803 h 39536"/>
                <a:gd name="T6" fmla="*/ 42261 w 42260"/>
                <a:gd name="T7" fmla="*/ 25644 h 39536"/>
                <a:gd name="T8" fmla="*/ 21130 w 42260"/>
                <a:gd name="T9" fmla="*/ 32610 h 39536"/>
                <a:gd name="T10" fmla="*/ 0 w 42260"/>
                <a:gd name="T11" fmla="*/ 39537 h 395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260" h="39536">
                  <a:moveTo>
                    <a:pt x="6966" y="19768"/>
                  </a:moveTo>
                  <a:lnTo>
                    <a:pt x="13931" y="0"/>
                  </a:lnTo>
                  <a:lnTo>
                    <a:pt x="28096" y="12803"/>
                  </a:lnTo>
                  <a:lnTo>
                    <a:pt x="42261" y="25644"/>
                  </a:lnTo>
                  <a:lnTo>
                    <a:pt x="21130" y="32610"/>
                  </a:lnTo>
                  <a:lnTo>
                    <a:pt x="0" y="39537"/>
                  </a:lnTo>
                  <a:lnTo>
                    <a:pt x="6966" y="19768"/>
                  </a:lnTo>
                  <a:close/>
                </a:path>
              </a:pathLst>
            </a:custGeom>
            <a:solidFill>
              <a:srgbClr val="FFFFFF"/>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grpSp>
      <p:grpSp>
        <p:nvGrpSpPr>
          <p:cNvPr id="1076" name="Graphic 9"/>
          <p:cNvGrpSpPr>
            <a:grpSpLocks/>
          </p:cNvGrpSpPr>
          <p:nvPr/>
        </p:nvGrpSpPr>
        <p:grpSpPr bwMode="auto">
          <a:xfrm>
            <a:off x="4524375" y="1725613"/>
            <a:ext cx="249238" cy="211137"/>
            <a:chOff x="4523930" y="1725160"/>
            <a:chExt cx="249362" cy="211148"/>
          </a:xfrm>
        </p:grpSpPr>
        <p:sp>
          <p:nvSpPr>
            <p:cNvPr id="30863" name="Freeform: Shape 1076"/>
            <p:cNvSpPr>
              <a:spLocks/>
            </p:cNvSpPr>
            <p:nvPr/>
          </p:nvSpPr>
          <p:spPr bwMode="auto">
            <a:xfrm>
              <a:off x="4523930" y="1725160"/>
              <a:ext cx="249362" cy="211148"/>
            </a:xfrm>
            <a:custGeom>
              <a:avLst/>
              <a:gdLst>
                <a:gd name="T0" fmla="*/ 185776 w 249362"/>
                <a:gd name="T1" fmla="*/ 211149 h 211148"/>
                <a:gd name="T2" fmla="*/ 0 w 249362"/>
                <a:gd name="T3" fmla="*/ 180329 h 211148"/>
                <a:gd name="T4" fmla="*/ 63586 w 249362"/>
                <a:gd name="T5" fmla="*/ 0 h 211148"/>
                <a:gd name="T6" fmla="*/ 249362 w 249362"/>
                <a:gd name="T7" fmla="*/ 30859 h 2111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9362" h="211148">
                  <a:moveTo>
                    <a:pt x="185776" y="211149"/>
                  </a:moveTo>
                  <a:lnTo>
                    <a:pt x="0" y="180329"/>
                  </a:lnTo>
                  <a:lnTo>
                    <a:pt x="63586" y="0"/>
                  </a:lnTo>
                  <a:lnTo>
                    <a:pt x="249362" y="30859"/>
                  </a:lnTo>
                  <a:lnTo>
                    <a:pt x="185776" y="211149"/>
                  </a:lnTo>
                  <a:close/>
                </a:path>
              </a:pathLst>
            </a:custGeom>
            <a:solidFill>
              <a:srgbClr val="EA363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grpSp>
          <p:nvGrpSpPr>
            <p:cNvPr id="30864" name="Graphic 9"/>
            <p:cNvGrpSpPr>
              <a:grpSpLocks/>
            </p:cNvGrpSpPr>
            <p:nvPr/>
          </p:nvGrpSpPr>
          <p:grpSpPr bwMode="auto">
            <a:xfrm>
              <a:off x="4579342" y="1781629"/>
              <a:ext cx="146475" cy="89109"/>
              <a:chOff x="4579342" y="1781629"/>
              <a:chExt cx="146475" cy="89109"/>
            </a:xfrm>
          </p:grpSpPr>
          <p:grpSp>
            <p:nvGrpSpPr>
              <p:cNvPr id="1079" name="Graphic 9">
                <a:extLst>
                  <a:ext uri="{FF2B5EF4-FFF2-40B4-BE49-F238E27FC236}">
                    <a16:creationId xmlns:a16="http://schemas.microsoft.com/office/drawing/2014/main" id="{826C6D85-4225-44FC-BA7A-47E580FD7F1F}"/>
                  </a:ext>
                </a:extLst>
              </p:cNvPr>
              <p:cNvGrpSpPr/>
              <p:nvPr/>
            </p:nvGrpSpPr>
            <p:grpSpPr>
              <a:xfrm>
                <a:off x="4579342" y="1799102"/>
                <a:ext cx="98105" cy="71636"/>
                <a:chOff x="4579342" y="1799102"/>
                <a:chExt cx="98105" cy="71636"/>
              </a:xfrm>
              <a:solidFill>
                <a:srgbClr val="FFFFFF"/>
              </a:solidFill>
            </p:grpSpPr>
            <p:sp>
              <p:nvSpPr>
                <p:cNvPr id="1080" name="Freeform: Shape 1079">
                  <a:extLst>
                    <a:ext uri="{FF2B5EF4-FFF2-40B4-BE49-F238E27FC236}">
                      <a16:creationId xmlns:a16="http://schemas.microsoft.com/office/drawing/2014/main" id="{026BF146-9FD3-4698-8AAF-B349F8566E55}"/>
                    </a:ext>
                  </a:extLst>
                </p:cNvPr>
                <p:cNvSpPr/>
                <p:nvPr/>
              </p:nvSpPr>
              <p:spPr>
                <a:xfrm>
                  <a:off x="4579342" y="1799102"/>
                  <a:ext cx="98105" cy="58089"/>
                </a:xfrm>
                <a:custGeom>
                  <a:avLst/>
                  <a:gdLst>
                    <a:gd name="connsiteX0" fmla="*/ 5916 w 98105"/>
                    <a:gd name="connsiteY0" fmla="*/ 46342 h 58089"/>
                    <a:gd name="connsiteX1" fmla="*/ 75923 w 98105"/>
                    <a:gd name="connsiteY1" fmla="*/ 57978 h 58089"/>
                    <a:gd name="connsiteX2" fmla="*/ 87014 w 98105"/>
                    <a:gd name="connsiteY2" fmla="*/ 51323 h 58089"/>
                    <a:gd name="connsiteX3" fmla="*/ 97637 w 98105"/>
                    <a:gd name="connsiteY3" fmla="*/ 21165 h 58089"/>
                    <a:gd name="connsiteX4" fmla="*/ 92189 w 98105"/>
                    <a:gd name="connsiteY4" fmla="*/ 11748 h 58089"/>
                    <a:gd name="connsiteX5" fmla="*/ 22183 w 98105"/>
                    <a:gd name="connsiteY5" fmla="*/ 112 h 58089"/>
                    <a:gd name="connsiteX6" fmla="*/ 11092 w 98105"/>
                    <a:gd name="connsiteY6" fmla="*/ 6766 h 58089"/>
                    <a:gd name="connsiteX7" fmla="*/ 468 w 98105"/>
                    <a:gd name="connsiteY7" fmla="*/ 36925 h 58089"/>
                    <a:gd name="connsiteX8" fmla="*/ 5916 w 98105"/>
                    <a:gd name="connsiteY8" fmla="*/ 46342 h 5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105" h="58089">
                      <a:moveTo>
                        <a:pt x="5916" y="46342"/>
                      </a:moveTo>
                      <a:lnTo>
                        <a:pt x="75923" y="57978"/>
                      </a:lnTo>
                      <a:cubicBezTo>
                        <a:pt x="80476" y="58717"/>
                        <a:pt x="85457" y="55721"/>
                        <a:pt x="87014" y="51323"/>
                      </a:cubicBezTo>
                      <a:lnTo>
                        <a:pt x="97637" y="21165"/>
                      </a:lnTo>
                      <a:cubicBezTo>
                        <a:pt x="99194" y="16767"/>
                        <a:pt x="96742" y="12526"/>
                        <a:pt x="92189" y="11748"/>
                      </a:cubicBezTo>
                      <a:lnTo>
                        <a:pt x="22183" y="112"/>
                      </a:lnTo>
                      <a:cubicBezTo>
                        <a:pt x="17630" y="-627"/>
                        <a:pt x="12649" y="2369"/>
                        <a:pt x="11092" y="6766"/>
                      </a:cubicBezTo>
                      <a:lnTo>
                        <a:pt x="468" y="36925"/>
                      </a:lnTo>
                      <a:cubicBezTo>
                        <a:pt x="-1088" y="41361"/>
                        <a:pt x="1363" y="45603"/>
                        <a:pt x="5916" y="46342"/>
                      </a:cubicBezTo>
                      <a:close/>
                    </a:path>
                  </a:pathLst>
                </a:custGeom>
                <a:solidFill>
                  <a:srgbClr val="FFFFFF"/>
                </a:solidFill>
                <a:ln w="3885" cap="flat">
                  <a:noFill/>
                  <a:prstDash val="solid"/>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sp>
              <p:nvSpPr>
                <p:cNvPr id="1081" name="Freeform: Shape 1080">
                  <a:extLst>
                    <a:ext uri="{FF2B5EF4-FFF2-40B4-BE49-F238E27FC236}">
                      <a16:creationId xmlns:a16="http://schemas.microsoft.com/office/drawing/2014/main" id="{813317C3-FAC2-4AB7-A74B-851ABD5D395B}"/>
                    </a:ext>
                  </a:extLst>
                </p:cNvPr>
                <p:cNvSpPr/>
                <p:nvPr/>
              </p:nvSpPr>
              <p:spPr>
                <a:xfrm>
                  <a:off x="4582885" y="1839801"/>
                  <a:ext cx="18017" cy="30936"/>
                </a:xfrm>
                <a:custGeom>
                  <a:avLst/>
                  <a:gdLst>
                    <a:gd name="connsiteX0" fmla="*/ 18017 w 18017"/>
                    <a:gd name="connsiteY0" fmla="*/ 2685 h 30936"/>
                    <a:gd name="connsiteX1" fmla="*/ 10390 w 18017"/>
                    <a:gd name="connsiteY1" fmla="*/ 30937 h 30936"/>
                    <a:gd name="connsiteX2" fmla="*/ 0 w 18017"/>
                    <a:gd name="connsiteY2" fmla="*/ 0 h 30936"/>
                  </a:gdLst>
                  <a:ahLst/>
                  <a:cxnLst>
                    <a:cxn ang="0">
                      <a:pos x="connsiteX0" y="connsiteY0"/>
                    </a:cxn>
                    <a:cxn ang="0">
                      <a:pos x="connsiteX1" y="connsiteY1"/>
                    </a:cxn>
                    <a:cxn ang="0">
                      <a:pos x="connsiteX2" y="connsiteY2"/>
                    </a:cxn>
                  </a:cxnLst>
                  <a:rect l="l" t="t" r="r" b="b"/>
                  <a:pathLst>
                    <a:path w="18017" h="30936">
                      <a:moveTo>
                        <a:pt x="18017" y="2685"/>
                      </a:moveTo>
                      <a:lnTo>
                        <a:pt x="10390" y="30937"/>
                      </a:lnTo>
                      <a:lnTo>
                        <a:pt x="0" y="0"/>
                      </a:lnTo>
                      <a:close/>
                    </a:path>
                  </a:pathLst>
                </a:custGeom>
                <a:solidFill>
                  <a:srgbClr val="FFFFFF"/>
                </a:solidFill>
                <a:ln w="3885" cap="flat">
                  <a:noFill/>
                  <a:prstDash val="solid"/>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grpSp>
          <p:grpSp>
            <p:nvGrpSpPr>
              <p:cNvPr id="1082" name="Graphic 9">
                <a:extLst>
                  <a:ext uri="{FF2B5EF4-FFF2-40B4-BE49-F238E27FC236}">
                    <a16:creationId xmlns:a16="http://schemas.microsoft.com/office/drawing/2014/main" id="{595235E2-4609-43E0-9ED8-376496B179E5}"/>
                  </a:ext>
                </a:extLst>
              </p:cNvPr>
              <p:cNvGrpSpPr/>
              <p:nvPr/>
            </p:nvGrpSpPr>
            <p:grpSpPr>
              <a:xfrm>
                <a:off x="4627713" y="1781629"/>
                <a:ext cx="98105" cy="77940"/>
                <a:chOff x="4627713" y="1781629"/>
                <a:chExt cx="98105" cy="77940"/>
              </a:xfrm>
              <a:solidFill>
                <a:srgbClr val="6E9CE5"/>
              </a:solidFill>
            </p:grpSpPr>
            <p:sp>
              <p:nvSpPr>
                <p:cNvPr id="1083" name="Freeform: Shape 1082">
                  <a:extLst>
                    <a:ext uri="{FF2B5EF4-FFF2-40B4-BE49-F238E27FC236}">
                      <a16:creationId xmlns:a16="http://schemas.microsoft.com/office/drawing/2014/main" id="{5E2CAA86-D836-491A-B83C-72316979BF46}"/>
                    </a:ext>
                  </a:extLst>
                </p:cNvPr>
                <p:cNvSpPr/>
                <p:nvPr/>
              </p:nvSpPr>
              <p:spPr>
                <a:xfrm>
                  <a:off x="4627713" y="1781629"/>
                  <a:ext cx="98105" cy="58089"/>
                </a:xfrm>
                <a:custGeom>
                  <a:avLst/>
                  <a:gdLst>
                    <a:gd name="connsiteX0" fmla="*/ 75923 w 98105"/>
                    <a:gd name="connsiteY0" fmla="*/ 57978 h 58089"/>
                    <a:gd name="connsiteX1" fmla="*/ 5916 w 98105"/>
                    <a:gd name="connsiteY1" fmla="*/ 46342 h 58089"/>
                    <a:gd name="connsiteX2" fmla="*/ 468 w 98105"/>
                    <a:gd name="connsiteY2" fmla="*/ 36925 h 58089"/>
                    <a:gd name="connsiteX3" fmla="*/ 11092 w 98105"/>
                    <a:gd name="connsiteY3" fmla="*/ 6766 h 58089"/>
                    <a:gd name="connsiteX4" fmla="*/ 22182 w 98105"/>
                    <a:gd name="connsiteY4" fmla="*/ 112 h 58089"/>
                    <a:gd name="connsiteX5" fmla="*/ 92189 w 98105"/>
                    <a:gd name="connsiteY5" fmla="*/ 11747 h 58089"/>
                    <a:gd name="connsiteX6" fmla="*/ 97637 w 98105"/>
                    <a:gd name="connsiteY6" fmla="*/ 21165 h 58089"/>
                    <a:gd name="connsiteX7" fmla="*/ 87014 w 98105"/>
                    <a:gd name="connsiteY7" fmla="*/ 51323 h 58089"/>
                    <a:gd name="connsiteX8" fmla="*/ 75923 w 98105"/>
                    <a:gd name="connsiteY8" fmla="*/ 57978 h 5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105" h="58089">
                      <a:moveTo>
                        <a:pt x="75923" y="57978"/>
                      </a:moveTo>
                      <a:lnTo>
                        <a:pt x="5916" y="46342"/>
                      </a:lnTo>
                      <a:cubicBezTo>
                        <a:pt x="1363" y="45603"/>
                        <a:pt x="-1088" y="41361"/>
                        <a:pt x="468" y="36925"/>
                      </a:cubicBezTo>
                      <a:lnTo>
                        <a:pt x="11092" y="6766"/>
                      </a:lnTo>
                      <a:cubicBezTo>
                        <a:pt x="12649" y="2369"/>
                        <a:pt x="17630" y="-627"/>
                        <a:pt x="22182" y="112"/>
                      </a:cubicBezTo>
                      <a:lnTo>
                        <a:pt x="92189" y="11747"/>
                      </a:lnTo>
                      <a:cubicBezTo>
                        <a:pt x="96742" y="12487"/>
                        <a:pt x="99194" y="16729"/>
                        <a:pt x="97637" y="21165"/>
                      </a:cubicBezTo>
                      <a:lnTo>
                        <a:pt x="87014" y="51323"/>
                      </a:lnTo>
                      <a:cubicBezTo>
                        <a:pt x="85496" y="55721"/>
                        <a:pt x="80476" y="58717"/>
                        <a:pt x="75923" y="57978"/>
                      </a:cubicBezTo>
                      <a:close/>
                    </a:path>
                  </a:pathLst>
                </a:custGeom>
                <a:solidFill>
                  <a:srgbClr val="6E9CE5"/>
                </a:solidFill>
                <a:ln w="3885" cap="flat">
                  <a:noFill/>
                  <a:prstDash val="solid"/>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sp>
              <p:nvSpPr>
                <p:cNvPr id="1084" name="Freeform: Shape 1083">
                  <a:extLst>
                    <a:ext uri="{FF2B5EF4-FFF2-40B4-BE49-F238E27FC236}">
                      <a16:creationId xmlns:a16="http://schemas.microsoft.com/office/drawing/2014/main" id="{2261136F-EEB7-4C99-B937-458B4ADC549B}"/>
                    </a:ext>
                  </a:extLst>
                </p:cNvPr>
                <p:cNvSpPr/>
                <p:nvPr/>
              </p:nvSpPr>
              <p:spPr>
                <a:xfrm>
                  <a:off x="4679665" y="1832019"/>
                  <a:ext cx="29847" cy="27551"/>
                </a:xfrm>
                <a:custGeom>
                  <a:avLst/>
                  <a:gdLst>
                    <a:gd name="connsiteX0" fmla="*/ 12063 w 29847"/>
                    <a:gd name="connsiteY0" fmla="*/ 0 h 27551"/>
                    <a:gd name="connsiteX1" fmla="*/ 0 w 29847"/>
                    <a:gd name="connsiteY1" fmla="*/ 27551 h 27551"/>
                    <a:gd name="connsiteX2" fmla="*/ 29847 w 29847"/>
                    <a:gd name="connsiteY2" fmla="*/ 3308 h 27551"/>
                  </a:gdLst>
                  <a:ahLst/>
                  <a:cxnLst>
                    <a:cxn ang="0">
                      <a:pos x="connsiteX0" y="connsiteY0"/>
                    </a:cxn>
                    <a:cxn ang="0">
                      <a:pos x="connsiteX1" y="connsiteY1"/>
                    </a:cxn>
                    <a:cxn ang="0">
                      <a:pos x="connsiteX2" y="connsiteY2"/>
                    </a:cxn>
                  </a:cxnLst>
                  <a:rect l="l" t="t" r="r" b="b"/>
                  <a:pathLst>
                    <a:path w="29847" h="27551">
                      <a:moveTo>
                        <a:pt x="12063" y="0"/>
                      </a:moveTo>
                      <a:lnTo>
                        <a:pt x="0" y="27551"/>
                      </a:lnTo>
                      <a:lnTo>
                        <a:pt x="29847" y="3308"/>
                      </a:lnTo>
                      <a:close/>
                    </a:path>
                  </a:pathLst>
                </a:custGeom>
                <a:solidFill>
                  <a:srgbClr val="6E9CE5"/>
                </a:solidFill>
                <a:ln w="3885" cap="flat">
                  <a:noFill/>
                  <a:prstDash val="solid"/>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grpSp>
        </p:grpSp>
      </p:grpSp>
      <p:grpSp>
        <p:nvGrpSpPr>
          <p:cNvPr id="1085" name="Graphic 9"/>
          <p:cNvGrpSpPr>
            <a:grpSpLocks/>
          </p:cNvGrpSpPr>
          <p:nvPr/>
        </p:nvGrpSpPr>
        <p:grpSpPr bwMode="auto">
          <a:xfrm>
            <a:off x="4357688" y="1466850"/>
            <a:ext cx="249237" cy="211138"/>
            <a:chOff x="4357416" y="1467197"/>
            <a:chExt cx="249323" cy="211148"/>
          </a:xfrm>
        </p:grpSpPr>
        <p:sp>
          <p:nvSpPr>
            <p:cNvPr id="30845" name="Freeform: Shape 1085"/>
            <p:cNvSpPr>
              <a:spLocks/>
            </p:cNvSpPr>
            <p:nvPr/>
          </p:nvSpPr>
          <p:spPr bwMode="auto">
            <a:xfrm>
              <a:off x="4357416" y="1467197"/>
              <a:ext cx="249323" cy="211148"/>
            </a:xfrm>
            <a:custGeom>
              <a:avLst/>
              <a:gdLst>
                <a:gd name="T0" fmla="*/ 185738 w 249323"/>
                <a:gd name="T1" fmla="*/ 211149 h 211148"/>
                <a:gd name="T2" fmla="*/ 0 w 249323"/>
                <a:gd name="T3" fmla="*/ 180329 h 211148"/>
                <a:gd name="T4" fmla="*/ 63586 w 249323"/>
                <a:gd name="T5" fmla="*/ 0 h 211148"/>
                <a:gd name="T6" fmla="*/ 249323 w 249323"/>
                <a:gd name="T7" fmla="*/ 30820 h 2111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9323" h="211148">
                  <a:moveTo>
                    <a:pt x="185738" y="211149"/>
                  </a:moveTo>
                  <a:lnTo>
                    <a:pt x="0" y="180329"/>
                  </a:lnTo>
                  <a:lnTo>
                    <a:pt x="63586" y="0"/>
                  </a:lnTo>
                  <a:lnTo>
                    <a:pt x="249323" y="30820"/>
                  </a:lnTo>
                  <a:lnTo>
                    <a:pt x="185738" y="211149"/>
                  </a:lnTo>
                  <a:close/>
                </a:path>
              </a:pathLst>
            </a:custGeom>
            <a:solidFill>
              <a:srgbClr val="FF5C5C"/>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grpSp>
          <p:nvGrpSpPr>
            <p:cNvPr id="30846" name="Graphic 9"/>
            <p:cNvGrpSpPr>
              <a:grpSpLocks/>
            </p:cNvGrpSpPr>
            <p:nvPr/>
          </p:nvGrpSpPr>
          <p:grpSpPr bwMode="auto">
            <a:xfrm>
              <a:off x="4425321" y="1514556"/>
              <a:ext cx="105224" cy="116776"/>
              <a:chOff x="4425321" y="1514556"/>
              <a:chExt cx="105224" cy="116776"/>
            </a:xfrm>
          </p:grpSpPr>
          <p:sp>
            <p:nvSpPr>
              <p:cNvPr id="30847" name="Freeform: Shape 1087"/>
              <p:cNvSpPr>
                <a:spLocks/>
              </p:cNvSpPr>
              <p:nvPr/>
            </p:nvSpPr>
            <p:spPr bwMode="auto">
              <a:xfrm>
                <a:off x="4425321" y="1514556"/>
                <a:ext cx="105224" cy="110127"/>
              </a:xfrm>
              <a:custGeom>
                <a:avLst/>
                <a:gdLst>
                  <a:gd name="T0" fmla="*/ 47475 w 105224"/>
                  <a:gd name="T1" fmla="*/ 0 h 110127"/>
                  <a:gd name="T2" fmla="*/ 31326 w 105224"/>
                  <a:gd name="T3" fmla="*/ 9767 h 110127"/>
                  <a:gd name="T4" fmla="*/ 0 w 105224"/>
                  <a:gd name="T5" fmla="*/ 98570 h 110127"/>
                  <a:gd name="T6" fmla="*/ 69734 w 105224"/>
                  <a:gd name="T7" fmla="*/ 110127 h 110127"/>
                  <a:gd name="T8" fmla="*/ 105224 w 105224"/>
                  <a:gd name="T9" fmla="*/ 9534 h 110127"/>
                  <a:gd name="T10" fmla="*/ 47475 w 105224"/>
                  <a:gd name="T11" fmla="*/ 0 h 1101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5224" h="110127">
                    <a:moveTo>
                      <a:pt x="47475" y="0"/>
                    </a:moveTo>
                    <a:cubicBezTo>
                      <a:pt x="43467" y="2413"/>
                      <a:pt x="36813" y="6499"/>
                      <a:pt x="31326" y="9767"/>
                    </a:cubicBezTo>
                    <a:lnTo>
                      <a:pt x="0" y="98570"/>
                    </a:lnTo>
                    <a:lnTo>
                      <a:pt x="69734" y="110127"/>
                    </a:lnTo>
                    <a:lnTo>
                      <a:pt x="105224" y="9534"/>
                    </a:lnTo>
                    <a:lnTo>
                      <a:pt x="47475" y="0"/>
                    </a:lnTo>
                    <a:close/>
                  </a:path>
                </a:pathLst>
              </a:custGeom>
              <a:solidFill>
                <a:srgbClr val="FFFFFF"/>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848" name="Freeform: Shape 1088"/>
              <p:cNvSpPr>
                <a:spLocks/>
              </p:cNvSpPr>
              <p:nvPr/>
            </p:nvSpPr>
            <p:spPr bwMode="auto">
              <a:xfrm>
                <a:off x="4456647" y="1514556"/>
                <a:ext cx="16149" cy="11791"/>
              </a:xfrm>
              <a:custGeom>
                <a:avLst/>
                <a:gdLst>
                  <a:gd name="T0" fmla="*/ 11986 w 16149"/>
                  <a:gd name="T1" fmla="*/ 11791 h 11791"/>
                  <a:gd name="T2" fmla="*/ 16149 w 16149"/>
                  <a:gd name="T3" fmla="*/ 0 h 11791"/>
                  <a:gd name="T4" fmla="*/ 0 w 16149"/>
                  <a:gd name="T5" fmla="*/ 9767 h 11791"/>
                  <a:gd name="T6" fmla="*/ 11986 w 16149"/>
                  <a:gd name="T7" fmla="*/ 11791 h 11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149" h="11791">
                    <a:moveTo>
                      <a:pt x="11986" y="11791"/>
                    </a:moveTo>
                    <a:lnTo>
                      <a:pt x="16149" y="0"/>
                    </a:lnTo>
                    <a:cubicBezTo>
                      <a:pt x="10662" y="3308"/>
                      <a:pt x="3969" y="7355"/>
                      <a:pt x="0" y="9767"/>
                    </a:cubicBezTo>
                    <a:lnTo>
                      <a:pt x="11986" y="11791"/>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grpSp>
            <p:nvGrpSpPr>
              <p:cNvPr id="30849" name="Graphic 9"/>
              <p:cNvGrpSpPr>
                <a:grpSpLocks/>
              </p:cNvGrpSpPr>
              <p:nvPr/>
            </p:nvGrpSpPr>
            <p:grpSpPr bwMode="auto">
              <a:xfrm>
                <a:off x="4484952" y="1610174"/>
                <a:ext cx="22740" cy="21158"/>
                <a:chOff x="4484952" y="1610174"/>
                <a:chExt cx="22740" cy="21158"/>
              </a:xfrm>
            </p:grpSpPr>
            <p:sp>
              <p:nvSpPr>
                <p:cNvPr id="30861" name="Freeform: Shape 1090"/>
                <p:cNvSpPr>
                  <a:spLocks/>
                </p:cNvSpPr>
                <p:nvPr/>
              </p:nvSpPr>
              <p:spPr bwMode="auto">
                <a:xfrm>
                  <a:off x="4484952" y="1610174"/>
                  <a:ext cx="22740" cy="21158"/>
                </a:xfrm>
                <a:custGeom>
                  <a:avLst/>
                  <a:gdLst>
                    <a:gd name="T0" fmla="*/ 22128 w 22740"/>
                    <a:gd name="T1" fmla="*/ 12369 h 21158"/>
                    <a:gd name="T2" fmla="*/ 7691 w 22740"/>
                    <a:gd name="T3" fmla="*/ 21008 h 21158"/>
                    <a:gd name="T4" fmla="*/ 609 w 22740"/>
                    <a:gd name="T5" fmla="*/ 8789 h 21158"/>
                    <a:gd name="T6" fmla="*/ 15046 w 22740"/>
                    <a:gd name="T7" fmla="*/ 150 h 21158"/>
                    <a:gd name="T8" fmla="*/ 22128 w 22740"/>
                    <a:gd name="T9" fmla="*/ 12369 h 211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740" h="21158">
                      <a:moveTo>
                        <a:pt x="22128" y="12369"/>
                      </a:moveTo>
                      <a:cubicBezTo>
                        <a:pt x="20105" y="18129"/>
                        <a:pt x="13645" y="21981"/>
                        <a:pt x="7691" y="21008"/>
                      </a:cubicBezTo>
                      <a:cubicBezTo>
                        <a:pt x="1776" y="20035"/>
                        <a:pt x="-1415" y="14549"/>
                        <a:pt x="609" y="8789"/>
                      </a:cubicBezTo>
                      <a:cubicBezTo>
                        <a:pt x="2632" y="3030"/>
                        <a:pt x="9092" y="-823"/>
                        <a:pt x="15046" y="150"/>
                      </a:cubicBezTo>
                      <a:cubicBezTo>
                        <a:pt x="21000" y="1162"/>
                        <a:pt x="24152" y="6610"/>
                        <a:pt x="22128" y="12369"/>
                      </a:cubicBez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grpSp>
              <p:nvGrpSpPr>
                <p:cNvPr id="1092" name="Graphic 9">
                  <a:extLst>
                    <a:ext uri="{FF2B5EF4-FFF2-40B4-BE49-F238E27FC236}">
                      <a16:creationId xmlns:a16="http://schemas.microsoft.com/office/drawing/2014/main" id="{F2531351-52D1-4FD4-B076-6EE7B56841BB}"/>
                    </a:ext>
                  </a:extLst>
                </p:cNvPr>
                <p:cNvGrpSpPr/>
                <p:nvPr/>
              </p:nvGrpSpPr>
              <p:grpSpPr>
                <a:xfrm>
                  <a:off x="4488752" y="1613748"/>
                  <a:ext cx="14981" cy="14009"/>
                  <a:chOff x="4488752" y="1613748"/>
                  <a:chExt cx="14981" cy="14009"/>
                </a:xfrm>
                <a:solidFill>
                  <a:srgbClr val="FFFFFF"/>
                </a:solidFill>
              </p:grpSpPr>
              <p:sp>
                <p:nvSpPr>
                  <p:cNvPr id="1093" name="Freeform: Shape 1092">
                    <a:extLst>
                      <a:ext uri="{FF2B5EF4-FFF2-40B4-BE49-F238E27FC236}">
                        <a16:creationId xmlns:a16="http://schemas.microsoft.com/office/drawing/2014/main" id="{69EA28D9-47CE-49EB-8C2B-5633A92D86C2}"/>
                      </a:ext>
                    </a:extLst>
                  </p:cNvPr>
                  <p:cNvSpPr/>
                  <p:nvPr/>
                </p:nvSpPr>
                <p:spPr>
                  <a:xfrm>
                    <a:off x="4492293" y="1613748"/>
                    <a:ext cx="7938" cy="14009"/>
                  </a:xfrm>
                  <a:custGeom>
                    <a:avLst/>
                    <a:gdLst>
                      <a:gd name="connsiteX0" fmla="*/ 3191 w 7938"/>
                      <a:gd name="connsiteY0" fmla="*/ 14009 h 14009"/>
                      <a:gd name="connsiteX1" fmla="*/ 0 w 7938"/>
                      <a:gd name="connsiteY1" fmla="*/ 13464 h 14009"/>
                      <a:gd name="connsiteX2" fmla="*/ 4748 w 7938"/>
                      <a:gd name="connsiteY2" fmla="*/ 0 h 14009"/>
                      <a:gd name="connsiteX3" fmla="*/ 7939 w 7938"/>
                      <a:gd name="connsiteY3" fmla="*/ 545 h 14009"/>
                    </a:gdLst>
                    <a:ahLst/>
                    <a:cxnLst>
                      <a:cxn ang="0">
                        <a:pos x="connsiteX0" y="connsiteY0"/>
                      </a:cxn>
                      <a:cxn ang="0">
                        <a:pos x="connsiteX1" y="connsiteY1"/>
                      </a:cxn>
                      <a:cxn ang="0">
                        <a:pos x="connsiteX2" y="connsiteY2"/>
                      </a:cxn>
                      <a:cxn ang="0">
                        <a:pos x="connsiteX3" y="connsiteY3"/>
                      </a:cxn>
                    </a:cxnLst>
                    <a:rect l="l" t="t" r="r" b="b"/>
                    <a:pathLst>
                      <a:path w="7938" h="14009">
                        <a:moveTo>
                          <a:pt x="3191" y="14009"/>
                        </a:moveTo>
                        <a:lnTo>
                          <a:pt x="0" y="13464"/>
                        </a:lnTo>
                        <a:lnTo>
                          <a:pt x="4748" y="0"/>
                        </a:lnTo>
                        <a:lnTo>
                          <a:pt x="7939" y="545"/>
                        </a:lnTo>
                        <a:close/>
                      </a:path>
                    </a:pathLst>
                  </a:custGeom>
                  <a:solidFill>
                    <a:srgbClr val="FFFFFF"/>
                  </a:solidFill>
                  <a:ln w="3885" cap="flat">
                    <a:noFill/>
                    <a:prstDash val="solid"/>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sp>
                <p:nvSpPr>
                  <p:cNvPr id="1094" name="Freeform: Shape 1093">
                    <a:extLst>
                      <a:ext uri="{FF2B5EF4-FFF2-40B4-BE49-F238E27FC236}">
                        <a16:creationId xmlns:a16="http://schemas.microsoft.com/office/drawing/2014/main" id="{BB3B7CC8-D870-4109-8A61-09276D572D1E}"/>
                      </a:ext>
                    </a:extLst>
                  </p:cNvPr>
                  <p:cNvSpPr/>
                  <p:nvPr/>
                </p:nvSpPr>
                <p:spPr>
                  <a:xfrm>
                    <a:off x="4488752" y="1618068"/>
                    <a:ext cx="14981" cy="5370"/>
                  </a:xfrm>
                  <a:custGeom>
                    <a:avLst/>
                    <a:gdLst>
                      <a:gd name="connsiteX0" fmla="*/ 0 w 14981"/>
                      <a:gd name="connsiteY0" fmla="*/ 3074 h 5370"/>
                      <a:gd name="connsiteX1" fmla="*/ 1090 w 14981"/>
                      <a:gd name="connsiteY1" fmla="*/ 0 h 5370"/>
                      <a:gd name="connsiteX2" fmla="*/ 14982 w 14981"/>
                      <a:gd name="connsiteY2" fmla="*/ 2296 h 5370"/>
                      <a:gd name="connsiteX3" fmla="*/ 13892 w 14981"/>
                      <a:gd name="connsiteY3" fmla="*/ 5370 h 5370"/>
                    </a:gdLst>
                    <a:ahLst/>
                    <a:cxnLst>
                      <a:cxn ang="0">
                        <a:pos x="connsiteX0" y="connsiteY0"/>
                      </a:cxn>
                      <a:cxn ang="0">
                        <a:pos x="connsiteX1" y="connsiteY1"/>
                      </a:cxn>
                      <a:cxn ang="0">
                        <a:pos x="connsiteX2" y="connsiteY2"/>
                      </a:cxn>
                      <a:cxn ang="0">
                        <a:pos x="connsiteX3" y="connsiteY3"/>
                      </a:cxn>
                    </a:cxnLst>
                    <a:rect l="l" t="t" r="r" b="b"/>
                    <a:pathLst>
                      <a:path w="14981" h="5370">
                        <a:moveTo>
                          <a:pt x="0" y="3074"/>
                        </a:moveTo>
                        <a:lnTo>
                          <a:pt x="1090" y="0"/>
                        </a:lnTo>
                        <a:lnTo>
                          <a:pt x="14982" y="2296"/>
                        </a:lnTo>
                        <a:lnTo>
                          <a:pt x="13892" y="5370"/>
                        </a:lnTo>
                        <a:close/>
                      </a:path>
                    </a:pathLst>
                  </a:custGeom>
                  <a:solidFill>
                    <a:srgbClr val="FFFFFF"/>
                  </a:solidFill>
                  <a:ln w="3885" cap="flat">
                    <a:noFill/>
                    <a:prstDash val="solid"/>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grpSp>
          </p:grpSp>
          <p:sp>
            <p:nvSpPr>
              <p:cNvPr id="30850" name="Freeform: Shape 1094"/>
              <p:cNvSpPr>
                <a:spLocks/>
              </p:cNvSpPr>
              <p:nvPr/>
            </p:nvSpPr>
            <p:spPr bwMode="auto">
              <a:xfrm>
                <a:off x="4457854" y="1531133"/>
                <a:ext cx="61601" cy="12530"/>
              </a:xfrm>
              <a:custGeom>
                <a:avLst/>
                <a:gdLst>
                  <a:gd name="T0" fmla="*/ 60745 w 61601"/>
                  <a:gd name="T1" fmla="*/ 12530 h 12530"/>
                  <a:gd name="T2" fmla="*/ 0 w 61601"/>
                  <a:gd name="T3" fmla="*/ 2452 h 12530"/>
                  <a:gd name="T4" fmla="*/ 856 w 61601"/>
                  <a:gd name="T5" fmla="*/ 0 h 12530"/>
                  <a:gd name="T6" fmla="*/ 61601 w 61601"/>
                  <a:gd name="T7" fmla="*/ 10079 h 125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601" h="12530">
                    <a:moveTo>
                      <a:pt x="60745" y="12530"/>
                    </a:moveTo>
                    <a:lnTo>
                      <a:pt x="0" y="2452"/>
                    </a:lnTo>
                    <a:lnTo>
                      <a:pt x="856" y="0"/>
                    </a:lnTo>
                    <a:lnTo>
                      <a:pt x="61601" y="10079"/>
                    </a:lnTo>
                    <a:lnTo>
                      <a:pt x="60745" y="12530"/>
                    </a:lnTo>
                    <a:close/>
                  </a:path>
                </a:pathLst>
              </a:custGeom>
              <a:solidFill>
                <a:srgbClr val="E6E7E8"/>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851" name="Freeform: Shape 1095"/>
              <p:cNvSpPr>
                <a:spLocks/>
              </p:cNvSpPr>
              <p:nvPr/>
            </p:nvSpPr>
            <p:spPr bwMode="auto">
              <a:xfrm>
                <a:off x="4455597" y="1537515"/>
                <a:ext cx="61601" cy="12569"/>
              </a:xfrm>
              <a:custGeom>
                <a:avLst/>
                <a:gdLst>
                  <a:gd name="T0" fmla="*/ 60745 w 61601"/>
                  <a:gd name="T1" fmla="*/ 12569 h 12569"/>
                  <a:gd name="T2" fmla="*/ 0 w 61601"/>
                  <a:gd name="T3" fmla="*/ 2491 h 12569"/>
                  <a:gd name="T4" fmla="*/ 856 w 61601"/>
                  <a:gd name="T5" fmla="*/ 0 h 12569"/>
                  <a:gd name="T6" fmla="*/ 61601 w 61601"/>
                  <a:gd name="T7" fmla="*/ 10079 h 125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601" h="12569">
                    <a:moveTo>
                      <a:pt x="60745" y="12569"/>
                    </a:moveTo>
                    <a:lnTo>
                      <a:pt x="0" y="2491"/>
                    </a:lnTo>
                    <a:lnTo>
                      <a:pt x="856" y="0"/>
                    </a:lnTo>
                    <a:lnTo>
                      <a:pt x="61601" y="10079"/>
                    </a:lnTo>
                    <a:lnTo>
                      <a:pt x="60745" y="12569"/>
                    </a:lnTo>
                    <a:close/>
                  </a:path>
                </a:pathLst>
              </a:custGeom>
              <a:solidFill>
                <a:srgbClr val="E6E7E8"/>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852" name="Freeform: Shape 1096"/>
              <p:cNvSpPr>
                <a:spLocks/>
              </p:cNvSpPr>
              <p:nvPr/>
            </p:nvSpPr>
            <p:spPr bwMode="auto">
              <a:xfrm>
                <a:off x="4453340" y="1543936"/>
                <a:ext cx="61601" cy="12530"/>
              </a:xfrm>
              <a:custGeom>
                <a:avLst/>
                <a:gdLst>
                  <a:gd name="T0" fmla="*/ 60745 w 61601"/>
                  <a:gd name="T1" fmla="*/ 12530 h 12530"/>
                  <a:gd name="T2" fmla="*/ 0 w 61601"/>
                  <a:gd name="T3" fmla="*/ 2452 h 12530"/>
                  <a:gd name="T4" fmla="*/ 856 w 61601"/>
                  <a:gd name="T5" fmla="*/ 0 h 12530"/>
                  <a:gd name="T6" fmla="*/ 61601 w 61601"/>
                  <a:gd name="T7" fmla="*/ 10079 h 125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601" h="12530">
                    <a:moveTo>
                      <a:pt x="60745" y="12530"/>
                    </a:moveTo>
                    <a:lnTo>
                      <a:pt x="0" y="2452"/>
                    </a:lnTo>
                    <a:lnTo>
                      <a:pt x="856" y="0"/>
                    </a:lnTo>
                    <a:lnTo>
                      <a:pt x="61601" y="10079"/>
                    </a:lnTo>
                    <a:lnTo>
                      <a:pt x="60745" y="12530"/>
                    </a:lnTo>
                    <a:close/>
                  </a:path>
                </a:pathLst>
              </a:custGeom>
              <a:solidFill>
                <a:srgbClr val="E6E7E8"/>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853" name="Freeform: Shape 1097"/>
              <p:cNvSpPr>
                <a:spLocks/>
              </p:cNvSpPr>
              <p:nvPr/>
            </p:nvSpPr>
            <p:spPr bwMode="auto">
              <a:xfrm>
                <a:off x="4451083" y="1550318"/>
                <a:ext cx="61601" cy="12569"/>
              </a:xfrm>
              <a:custGeom>
                <a:avLst/>
                <a:gdLst>
                  <a:gd name="T0" fmla="*/ 60745 w 61601"/>
                  <a:gd name="T1" fmla="*/ 12569 h 12569"/>
                  <a:gd name="T2" fmla="*/ 0 w 61601"/>
                  <a:gd name="T3" fmla="*/ 2491 h 12569"/>
                  <a:gd name="T4" fmla="*/ 856 w 61601"/>
                  <a:gd name="T5" fmla="*/ 0 h 12569"/>
                  <a:gd name="T6" fmla="*/ 61601 w 61601"/>
                  <a:gd name="T7" fmla="*/ 10118 h 125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601" h="12569">
                    <a:moveTo>
                      <a:pt x="60745" y="12569"/>
                    </a:moveTo>
                    <a:lnTo>
                      <a:pt x="0" y="2491"/>
                    </a:lnTo>
                    <a:lnTo>
                      <a:pt x="856" y="0"/>
                    </a:lnTo>
                    <a:lnTo>
                      <a:pt x="61601" y="10118"/>
                    </a:lnTo>
                    <a:lnTo>
                      <a:pt x="60745" y="12569"/>
                    </a:lnTo>
                    <a:close/>
                  </a:path>
                </a:pathLst>
              </a:custGeom>
              <a:solidFill>
                <a:srgbClr val="E6E7E8"/>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854" name="Freeform: Shape 1098"/>
              <p:cNvSpPr>
                <a:spLocks/>
              </p:cNvSpPr>
              <p:nvPr/>
            </p:nvSpPr>
            <p:spPr bwMode="auto">
              <a:xfrm>
                <a:off x="4448826" y="1556739"/>
                <a:ext cx="61601" cy="12569"/>
              </a:xfrm>
              <a:custGeom>
                <a:avLst/>
                <a:gdLst>
                  <a:gd name="T0" fmla="*/ 60745 w 61601"/>
                  <a:gd name="T1" fmla="*/ 12569 h 12569"/>
                  <a:gd name="T2" fmla="*/ 0 w 61601"/>
                  <a:gd name="T3" fmla="*/ 2452 h 12569"/>
                  <a:gd name="T4" fmla="*/ 856 w 61601"/>
                  <a:gd name="T5" fmla="*/ 0 h 12569"/>
                  <a:gd name="T6" fmla="*/ 61601 w 61601"/>
                  <a:gd name="T7" fmla="*/ 10079 h 125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601" h="12569">
                    <a:moveTo>
                      <a:pt x="60745" y="12569"/>
                    </a:moveTo>
                    <a:lnTo>
                      <a:pt x="0" y="2452"/>
                    </a:lnTo>
                    <a:lnTo>
                      <a:pt x="856" y="0"/>
                    </a:lnTo>
                    <a:lnTo>
                      <a:pt x="61601" y="10079"/>
                    </a:lnTo>
                    <a:lnTo>
                      <a:pt x="60745" y="12569"/>
                    </a:lnTo>
                    <a:close/>
                  </a:path>
                </a:pathLst>
              </a:custGeom>
              <a:solidFill>
                <a:srgbClr val="E6E7E8"/>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855" name="Freeform: Shape 1099"/>
              <p:cNvSpPr>
                <a:spLocks/>
              </p:cNvSpPr>
              <p:nvPr/>
            </p:nvSpPr>
            <p:spPr bwMode="auto">
              <a:xfrm>
                <a:off x="4446569" y="1563160"/>
                <a:ext cx="61601" cy="12530"/>
              </a:xfrm>
              <a:custGeom>
                <a:avLst/>
                <a:gdLst>
                  <a:gd name="T0" fmla="*/ 60745 w 61601"/>
                  <a:gd name="T1" fmla="*/ 12530 h 12530"/>
                  <a:gd name="T2" fmla="*/ 0 w 61601"/>
                  <a:gd name="T3" fmla="*/ 2452 h 12530"/>
                  <a:gd name="T4" fmla="*/ 856 w 61601"/>
                  <a:gd name="T5" fmla="*/ 0 h 12530"/>
                  <a:gd name="T6" fmla="*/ 61601 w 61601"/>
                  <a:gd name="T7" fmla="*/ 10079 h 125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601" h="12530">
                    <a:moveTo>
                      <a:pt x="60745" y="12530"/>
                    </a:moveTo>
                    <a:lnTo>
                      <a:pt x="0" y="2452"/>
                    </a:lnTo>
                    <a:lnTo>
                      <a:pt x="856" y="0"/>
                    </a:lnTo>
                    <a:lnTo>
                      <a:pt x="61601" y="10079"/>
                    </a:lnTo>
                    <a:lnTo>
                      <a:pt x="60745" y="12530"/>
                    </a:lnTo>
                    <a:close/>
                  </a:path>
                </a:pathLst>
              </a:custGeom>
              <a:solidFill>
                <a:srgbClr val="E6E7E8"/>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856" name="Freeform: Shape 1100"/>
              <p:cNvSpPr>
                <a:spLocks/>
              </p:cNvSpPr>
              <p:nvPr/>
            </p:nvSpPr>
            <p:spPr bwMode="auto">
              <a:xfrm>
                <a:off x="4444312" y="1569542"/>
                <a:ext cx="61601" cy="12569"/>
              </a:xfrm>
              <a:custGeom>
                <a:avLst/>
                <a:gdLst>
                  <a:gd name="T0" fmla="*/ 60745 w 61601"/>
                  <a:gd name="T1" fmla="*/ 12569 h 12569"/>
                  <a:gd name="T2" fmla="*/ 0 w 61601"/>
                  <a:gd name="T3" fmla="*/ 2491 h 12569"/>
                  <a:gd name="T4" fmla="*/ 856 w 61601"/>
                  <a:gd name="T5" fmla="*/ 0 h 12569"/>
                  <a:gd name="T6" fmla="*/ 61601 w 61601"/>
                  <a:gd name="T7" fmla="*/ 10079 h 125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601" h="12569">
                    <a:moveTo>
                      <a:pt x="60745" y="12569"/>
                    </a:moveTo>
                    <a:lnTo>
                      <a:pt x="0" y="2491"/>
                    </a:lnTo>
                    <a:lnTo>
                      <a:pt x="856" y="0"/>
                    </a:lnTo>
                    <a:lnTo>
                      <a:pt x="61601" y="10079"/>
                    </a:lnTo>
                    <a:lnTo>
                      <a:pt x="60745" y="12569"/>
                    </a:lnTo>
                    <a:close/>
                  </a:path>
                </a:pathLst>
              </a:custGeom>
              <a:solidFill>
                <a:srgbClr val="E6E7E8"/>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857" name="Freeform: Shape 1101"/>
              <p:cNvSpPr>
                <a:spLocks/>
              </p:cNvSpPr>
              <p:nvPr/>
            </p:nvSpPr>
            <p:spPr bwMode="auto">
              <a:xfrm>
                <a:off x="4442016" y="1575963"/>
                <a:ext cx="61640" cy="12530"/>
              </a:xfrm>
              <a:custGeom>
                <a:avLst/>
                <a:gdLst>
                  <a:gd name="T0" fmla="*/ 60784 w 61640"/>
                  <a:gd name="T1" fmla="*/ 12530 h 12530"/>
                  <a:gd name="T2" fmla="*/ 0 w 61640"/>
                  <a:gd name="T3" fmla="*/ 2452 h 12530"/>
                  <a:gd name="T4" fmla="*/ 895 w 61640"/>
                  <a:gd name="T5" fmla="*/ 0 h 12530"/>
                  <a:gd name="T6" fmla="*/ 61640 w 61640"/>
                  <a:gd name="T7" fmla="*/ 10079 h 125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640" h="12530">
                    <a:moveTo>
                      <a:pt x="60784" y="12530"/>
                    </a:moveTo>
                    <a:lnTo>
                      <a:pt x="0" y="2452"/>
                    </a:lnTo>
                    <a:lnTo>
                      <a:pt x="895" y="0"/>
                    </a:lnTo>
                    <a:lnTo>
                      <a:pt x="61640" y="10079"/>
                    </a:lnTo>
                    <a:lnTo>
                      <a:pt x="60784" y="12530"/>
                    </a:lnTo>
                    <a:close/>
                  </a:path>
                </a:pathLst>
              </a:custGeom>
              <a:solidFill>
                <a:srgbClr val="E6E7E8"/>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858" name="Freeform: Shape 1102"/>
              <p:cNvSpPr>
                <a:spLocks/>
              </p:cNvSpPr>
              <p:nvPr/>
            </p:nvSpPr>
            <p:spPr bwMode="auto">
              <a:xfrm>
                <a:off x="4439759" y="1582384"/>
                <a:ext cx="61640" cy="12530"/>
              </a:xfrm>
              <a:custGeom>
                <a:avLst/>
                <a:gdLst>
                  <a:gd name="T0" fmla="*/ 60784 w 61640"/>
                  <a:gd name="T1" fmla="*/ 12530 h 12530"/>
                  <a:gd name="T2" fmla="*/ 0 w 61640"/>
                  <a:gd name="T3" fmla="*/ 2452 h 12530"/>
                  <a:gd name="T4" fmla="*/ 895 w 61640"/>
                  <a:gd name="T5" fmla="*/ 0 h 12530"/>
                  <a:gd name="T6" fmla="*/ 61640 w 61640"/>
                  <a:gd name="T7" fmla="*/ 10079 h 125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640" h="12530">
                    <a:moveTo>
                      <a:pt x="60784" y="12530"/>
                    </a:moveTo>
                    <a:lnTo>
                      <a:pt x="0" y="2452"/>
                    </a:lnTo>
                    <a:lnTo>
                      <a:pt x="895" y="0"/>
                    </a:lnTo>
                    <a:lnTo>
                      <a:pt x="61640" y="10079"/>
                    </a:lnTo>
                    <a:lnTo>
                      <a:pt x="60784" y="12530"/>
                    </a:lnTo>
                    <a:close/>
                  </a:path>
                </a:pathLst>
              </a:custGeom>
              <a:solidFill>
                <a:srgbClr val="E6E7E8"/>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859" name="Freeform: Shape 1103"/>
              <p:cNvSpPr>
                <a:spLocks/>
              </p:cNvSpPr>
              <p:nvPr/>
            </p:nvSpPr>
            <p:spPr bwMode="auto">
              <a:xfrm>
                <a:off x="4437502" y="1588765"/>
                <a:ext cx="61640" cy="12569"/>
              </a:xfrm>
              <a:custGeom>
                <a:avLst/>
                <a:gdLst>
                  <a:gd name="T0" fmla="*/ 60745 w 61640"/>
                  <a:gd name="T1" fmla="*/ 12569 h 12569"/>
                  <a:gd name="T2" fmla="*/ 0 w 61640"/>
                  <a:gd name="T3" fmla="*/ 2491 h 12569"/>
                  <a:gd name="T4" fmla="*/ 895 w 61640"/>
                  <a:gd name="T5" fmla="*/ 0 h 12569"/>
                  <a:gd name="T6" fmla="*/ 61640 w 61640"/>
                  <a:gd name="T7" fmla="*/ 10079 h 125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640" h="12569">
                    <a:moveTo>
                      <a:pt x="60745" y="12569"/>
                    </a:moveTo>
                    <a:lnTo>
                      <a:pt x="0" y="2491"/>
                    </a:lnTo>
                    <a:lnTo>
                      <a:pt x="895" y="0"/>
                    </a:lnTo>
                    <a:lnTo>
                      <a:pt x="61640" y="10079"/>
                    </a:lnTo>
                    <a:lnTo>
                      <a:pt x="60745" y="12569"/>
                    </a:lnTo>
                    <a:close/>
                  </a:path>
                </a:pathLst>
              </a:custGeom>
              <a:solidFill>
                <a:srgbClr val="E6E7E8"/>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860" name="Freeform: Shape 1104"/>
              <p:cNvSpPr>
                <a:spLocks/>
              </p:cNvSpPr>
              <p:nvPr/>
            </p:nvSpPr>
            <p:spPr bwMode="auto">
              <a:xfrm>
                <a:off x="4435245" y="1595186"/>
                <a:ext cx="61640" cy="12530"/>
              </a:xfrm>
              <a:custGeom>
                <a:avLst/>
                <a:gdLst>
                  <a:gd name="T0" fmla="*/ 60745 w 61640"/>
                  <a:gd name="T1" fmla="*/ 12530 h 12530"/>
                  <a:gd name="T2" fmla="*/ 0 w 61640"/>
                  <a:gd name="T3" fmla="*/ 2452 h 12530"/>
                  <a:gd name="T4" fmla="*/ 895 w 61640"/>
                  <a:gd name="T5" fmla="*/ 0 h 12530"/>
                  <a:gd name="T6" fmla="*/ 61640 w 61640"/>
                  <a:gd name="T7" fmla="*/ 10079 h 125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640" h="12530">
                    <a:moveTo>
                      <a:pt x="60745" y="12530"/>
                    </a:moveTo>
                    <a:lnTo>
                      <a:pt x="0" y="2452"/>
                    </a:lnTo>
                    <a:lnTo>
                      <a:pt x="895" y="0"/>
                    </a:lnTo>
                    <a:lnTo>
                      <a:pt x="61640" y="10079"/>
                    </a:lnTo>
                    <a:lnTo>
                      <a:pt x="60745" y="12530"/>
                    </a:lnTo>
                    <a:close/>
                  </a:path>
                </a:pathLst>
              </a:custGeom>
              <a:solidFill>
                <a:srgbClr val="E6E7E8"/>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grpSp>
      </p:grpSp>
      <p:grpSp>
        <p:nvGrpSpPr>
          <p:cNvPr id="1106" name="Graphic 9">
            <a:extLst>
              <a:ext uri="{FF2B5EF4-FFF2-40B4-BE49-F238E27FC236}">
                <a16:creationId xmlns:a16="http://schemas.microsoft.com/office/drawing/2014/main" id="{78EC07CF-5A05-4689-974A-73ECDDFAFD54}"/>
              </a:ext>
            </a:extLst>
          </p:cNvPr>
          <p:cNvGrpSpPr/>
          <p:nvPr/>
        </p:nvGrpSpPr>
        <p:grpSpPr>
          <a:xfrm>
            <a:off x="4598684" y="1508252"/>
            <a:ext cx="243953" cy="206284"/>
            <a:chOff x="4598684" y="1508252"/>
            <a:chExt cx="243953" cy="206284"/>
          </a:xfrm>
          <a:noFill/>
        </p:grpSpPr>
        <p:sp>
          <p:nvSpPr>
            <p:cNvPr id="1107" name="Freeform: Shape 1106">
              <a:extLst>
                <a:ext uri="{FF2B5EF4-FFF2-40B4-BE49-F238E27FC236}">
                  <a16:creationId xmlns:a16="http://schemas.microsoft.com/office/drawing/2014/main" id="{760CF91B-BD85-4402-9BB9-16D0D7155E78}"/>
                </a:ext>
              </a:extLst>
            </p:cNvPr>
            <p:cNvSpPr/>
            <p:nvPr/>
          </p:nvSpPr>
          <p:spPr>
            <a:xfrm>
              <a:off x="4775900" y="1709205"/>
              <a:ext cx="7393" cy="5331"/>
            </a:xfrm>
            <a:custGeom>
              <a:avLst/>
              <a:gdLst>
                <a:gd name="connsiteX0" fmla="*/ 7394 w 7393"/>
                <a:gd name="connsiteY0" fmla="*/ 0 h 5331"/>
                <a:gd name="connsiteX1" fmla="*/ 5565 w 7393"/>
                <a:gd name="connsiteY1" fmla="*/ 5331 h 5331"/>
                <a:gd name="connsiteX2" fmla="*/ 0 w 7393"/>
                <a:gd name="connsiteY2" fmla="*/ 4436 h 5331"/>
              </a:gdLst>
              <a:ahLst/>
              <a:cxnLst>
                <a:cxn ang="0">
                  <a:pos x="connsiteX0" y="connsiteY0"/>
                </a:cxn>
                <a:cxn ang="0">
                  <a:pos x="connsiteX1" y="connsiteY1"/>
                </a:cxn>
                <a:cxn ang="0">
                  <a:pos x="connsiteX2" y="connsiteY2"/>
                </a:cxn>
              </a:cxnLst>
              <a:rect l="l" t="t" r="r" b="b"/>
              <a:pathLst>
                <a:path w="7393" h="5331">
                  <a:moveTo>
                    <a:pt x="7394" y="0"/>
                  </a:moveTo>
                  <a:lnTo>
                    <a:pt x="5565" y="5331"/>
                  </a:lnTo>
                  <a:lnTo>
                    <a:pt x="0" y="4436"/>
                  </a:lnTo>
                </a:path>
              </a:pathLst>
            </a:custGeom>
            <a:noFill/>
            <a:ln w="3969" cap="flat">
              <a:solidFill>
                <a:srgbClr val="FFFFFF"/>
              </a:solidFill>
              <a:prstDash val="solid"/>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sp>
          <p:nvSpPr>
            <p:cNvPr id="1108" name="Freeform: Shape 1107">
              <a:extLst>
                <a:ext uri="{FF2B5EF4-FFF2-40B4-BE49-F238E27FC236}">
                  <a16:creationId xmlns:a16="http://schemas.microsoft.com/office/drawing/2014/main" id="{022DE692-F956-4BD9-98F0-4CF0F6A75DF7}"/>
                </a:ext>
              </a:extLst>
            </p:cNvPr>
            <p:cNvSpPr/>
            <p:nvPr/>
          </p:nvSpPr>
          <p:spPr>
            <a:xfrm>
              <a:off x="4609969" y="1687257"/>
              <a:ext cx="154489" cy="24593"/>
            </a:xfrm>
            <a:custGeom>
              <a:avLst/>
              <a:gdLst>
                <a:gd name="connsiteX0" fmla="*/ 154489 w 154489"/>
                <a:gd name="connsiteY0" fmla="*/ 24594 h 24593"/>
                <a:gd name="connsiteX1" fmla="*/ 0 w 154489"/>
                <a:gd name="connsiteY1" fmla="*/ 0 h 24593"/>
              </a:gdLst>
              <a:ahLst/>
              <a:cxnLst>
                <a:cxn ang="0">
                  <a:pos x="connsiteX0" y="connsiteY0"/>
                </a:cxn>
                <a:cxn ang="0">
                  <a:pos x="connsiteX1" y="connsiteY1"/>
                </a:cxn>
              </a:cxnLst>
              <a:rect l="l" t="t" r="r" b="b"/>
              <a:pathLst>
                <a:path w="154489" h="24593">
                  <a:moveTo>
                    <a:pt x="154489" y="24594"/>
                  </a:moveTo>
                  <a:lnTo>
                    <a:pt x="0" y="0"/>
                  </a:lnTo>
                </a:path>
              </a:pathLst>
            </a:custGeom>
            <a:ln w="3969" cap="flat">
              <a:solidFill>
                <a:srgbClr val="FFFFFF"/>
              </a:solidFill>
              <a:custDash>
                <a:ds d="223313" sp="223313"/>
              </a:custDash>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sp>
          <p:nvSpPr>
            <p:cNvPr id="1109" name="Freeform: Shape 1108">
              <a:extLst>
                <a:ext uri="{FF2B5EF4-FFF2-40B4-BE49-F238E27FC236}">
                  <a16:creationId xmlns:a16="http://schemas.microsoft.com/office/drawing/2014/main" id="{521AED7F-36FB-4850-B876-0F56D1CFA189}"/>
                </a:ext>
              </a:extLst>
            </p:cNvPr>
            <p:cNvSpPr/>
            <p:nvPr/>
          </p:nvSpPr>
          <p:spPr>
            <a:xfrm>
              <a:off x="4598684" y="1680136"/>
              <a:ext cx="5564" cy="6226"/>
            </a:xfrm>
            <a:custGeom>
              <a:avLst/>
              <a:gdLst>
                <a:gd name="connsiteX0" fmla="*/ 5565 w 5564"/>
                <a:gd name="connsiteY0" fmla="*/ 6226 h 6226"/>
                <a:gd name="connsiteX1" fmla="*/ 0 w 5564"/>
                <a:gd name="connsiteY1" fmla="*/ 5331 h 6226"/>
                <a:gd name="connsiteX2" fmla="*/ 1829 w 5564"/>
                <a:gd name="connsiteY2" fmla="*/ 0 h 6226"/>
              </a:gdLst>
              <a:ahLst/>
              <a:cxnLst>
                <a:cxn ang="0">
                  <a:pos x="connsiteX0" y="connsiteY0"/>
                </a:cxn>
                <a:cxn ang="0">
                  <a:pos x="connsiteX1" y="connsiteY1"/>
                </a:cxn>
                <a:cxn ang="0">
                  <a:pos x="connsiteX2" y="connsiteY2"/>
                </a:cxn>
              </a:cxnLst>
              <a:rect l="l" t="t" r="r" b="b"/>
              <a:pathLst>
                <a:path w="5564" h="6226">
                  <a:moveTo>
                    <a:pt x="5565" y="6226"/>
                  </a:moveTo>
                  <a:lnTo>
                    <a:pt x="0" y="5331"/>
                  </a:lnTo>
                  <a:lnTo>
                    <a:pt x="1829" y="0"/>
                  </a:lnTo>
                </a:path>
              </a:pathLst>
            </a:custGeom>
            <a:noFill/>
            <a:ln w="3969" cap="flat">
              <a:solidFill>
                <a:srgbClr val="FFFFFF"/>
              </a:solidFill>
              <a:prstDash val="solid"/>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sp>
          <p:nvSpPr>
            <p:cNvPr id="1110" name="Freeform: Shape 1109">
              <a:extLst>
                <a:ext uri="{FF2B5EF4-FFF2-40B4-BE49-F238E27FC236}">
                  <a16:creationId xmlns:a16="http://schemas.microsoft.com/office/drawing/2014/main" id="{544C269C-F2CE-4968-8880-303C517151F1}"/>
                </a:ext>
              </a:extLst>
            </p:cNvPr>
            <p:cNvSpPr/>
            <p:nvPr/>
          </p:nvSpPr>
          <p:spPr>
            <a:xfrm>
              <a:off x="4604366" y="1519148"/>
              <a:ext cx="51755" cy="149897"/>
            </a:xfrm>
            <a:custGeom>
              <a:avLst/>
              <a:gdLst>
                <a:gd name="connsiteX0" fmla="*/ 0 w 51755"/>
                <a:gd name="connsiteY0" fmla="*/ 149898 h 149897"/>
                <a:gd name="connsiteX1" fmla="*/ 51756 w 51755"/>
                <a:gd name="connsiteY1" fmla="*/ 0 h 149897"/>
              </a:gdLst>
              <a:ahLst/>
              <a:cxnLst>
                <a:cxn ang="0">
                  <a:pos x="connsiteX0" y="connsiteY0"/>
                </a:cxn>
                <a:cxn ang="0">
                  <a:pos x="connsiteX1" y="connsiteY1"/>
                </a:cxn>
              </a:cxnLst>
              <a:rect l="l" t="t" r="r" b="b"/>
              <a:pathLst>
                <a:path w="51755" h="149897">
                  <a:moveTo>
                    <a:pt x="0" y="149898"/>
                  </a:moveTo>
                  <a:lnTo>
                    <a:pt x="51756" y="0"/>
                  </a:lnTo>
                </a:path>
              </a:pathLst>
            </a:custGeom>
            <a:ln w="3969" cap="flat">
              <a:solidFill>
                <a:srgbClr val="FFFFFF"/>
              </a:solidFill>
              <a:custDash>
                <a:ds d="226418" sp="226418"/>
              </a:custDash>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sp>
          <p:nvSpPr>
            <p:cNvPr id="1111" name="Freeform: Shape 1110">
              <a:extLst>
                <a:ext uri="{FF2B5EF4-FFF2-40B4-BE49-F238E27FC236}">
                  <a16:creationId xmlns:a16="http://schemas.microsoft.com/office/drawing/2014/main" id="{E85BF5C3-358E-4975-B1DB-E7E3666B0CF7}"/>
                </a:ext>
              </a:extLst>
            </p:cNvPr>
            <p:cNvSpPr/>
            <p:nvPr/>
          </p:nvSpPr>
          <p:spPr>
            <a:xfrm>
              <a:off x="4658028" y="1508252"/>
              <a:ext cx="7393" cy="5331"/>
            </a:xfrm>
            <a:custGeom>
              <a:avLst/>
              <a:gdLst>
                <a:gd name="connsiteX0" fmla="*/ 0 w 7393"/>
                <a:gd name="connsiteY0" fmla="*/ 5331 h 5331"/>
                <a:gd name="connsiteX1" fmla="*/ 1868 w 7393"/>
                <a:gd name="connsiteY1" fmla="*/ 0 h 5331"/>
                <a:gd name="connsiteX2" fmla="*/ 7394 w 7393"/>
                <a:gd name="connsiteY2" fmla="*/ 895 h 5331"/>
              </a:gdLst>
              <a:ahLst/>
              <a:cxnLst>
                <a:cxn ang="0">
                  <a:pos x="connsiteX0" y="connsiteY0"/>
                </a:cxn>
                <a:cxn ang="0">
                  <a:pos x="connsiteX1" y="connsiteY1"/>
                </a:cxn>
                <a:cxn ang="0">
                  <a:pos x="connsiteX2" y="connsiteY2"/>
                </a:cxn>
              </a:cxnLst>
              <a:rect l="l" t="t" r="r" b="b"/>
              <a:pathLst>
                <a:path w="7393" h="5331">
                  <a:moveTo>
                    <a:pt x="0" y="5331"/>
                  </a:moveTo>
                  <a:lnTo>
                    <a:pt x="1868" y="0"/>
                  </a:lnTo>
                  <a:lnTo>
                    <a:pt x="7394" y="895"/>
                  </a:lnTo>
                </a:path>
              </a:pathLst>
            </a:custGeom>
            <a:noFill/>
            <a:ln w="3969" cap="flat">
              <a:solidFill>
                <a:srgbClr val="FFFFFF"/>
              </a:solidFill>
              <a:prstDash val="solid"/>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sp>
          <p:nvSpPr>
            <p:cNvPr id="1112" name="Freeform: Shape 1111">
              <a:extLst>
                <a:ext uri="{FF2B5EF4-FFF2-40B4-BE49-F238E27FC236}">
                  <a16:creationId xmlns:a16="http://schemas.microsoft.com/office/drawing/2014/main" id="{85CC14D6-34CA-4FF7-BC3D-83A69E61F5DE}"/>
                </a:ext>
              </a:extLst>
            </p:cNvPr>
            <p:cNvSpPr/>
            <p:nvPr/>
          </p:nvSpPr>
          <p:spPr>
            <a:xfrm>
              <a:off x="4676902" y="1510937"/>
              <a:ext cx="154450" cy="24593"/>
            </a:xfrm>
            <a:custGeom>
              <a:avLst/>
              <a:gdLst>
                <a:gd name="connsiteX0" fmla="*/ 0 w 154450"/>
                <a:gd name="connsiteY0" fmla="*/ 0 h 24593"/>
                <a:gd name="connsiteX1" fmla="*/ 154451 w 154450"/>
                <a:gd name="connsiteY1" fmla="*/ 24594 h 24593"/>
              </a:gdLst>
              <a:ahLst/>
              <a:cxnLst>
                <a:cxn ang="0">
                  <a:pos x="connsiteX0" y="connsiteY0"/>
                </a:cxn>
                <a:cxn ang="0">
                  <a:pos x="connsiteX1" y="connsiteY1"/>
                </a:cxn>
              </a:cxnLst>
              <a:rect l="l" t="t" r="r" b="b"/>
              <a:pathLst>
                <a:path w="154450" h="24593">
                  <a:moveTo>
                    <a:pt x="0" y="0"/>
                  </a:moveTo>
                  <a:lnTo>
                    <a:pt x="154451" y="24594"/>
                  </a:lnTo>
                </a:path>
              </a:pathLst>
            </a:custGeom>
            <a:ln w="3969" cap="flat">
              <a:solidFill>
                <a:srgbClr val="FFFFFF"/>
              </a:solidFill>
              <a:custDash>
                <a:ds d="223313" sp="223313"/>
              </a:custDash>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sp>
          <p:nvSpPr>
            <p:cNvPr id="1113" name="Freeform: Shape 1112">
              <a:extLst>
                <a:ext uri="{FF2B5EF4-FFF2-40B4-BE49-F238E27FC236}">
                  <a16:creationId xmlns:a16="http://schemas.microsoft.com/office/drawing/2014/main" id="{8C7804EA-AB48-416D-B2B5-ABFA19A529E7}"/>
                </a:ext>
              </a:extLst>
            </p:cNvPr>
            <p:cNvSpPr/>
            <p:nvPr/>
          </p:nvSpPr>
          <p:spPr>
            <a:xfrm>
              <a:off x="4837073" y="1536426"/>
              <a:ext cx="5564" cy="6226"/>
            </a:xfrm>
            <a:custGeom>
              <a:avLst/>
              <a:gdLst>
                <a:gd name="connsiteX0" fmla="*/ 0 w 5564"/>
                <a:gd name="connsiteY0" fmla="*/ 0 h 6226"/>
                <a:gd name="connsiteX1" fmla="*/ 5565 w 5564"/>
                <a:gd name="connsiteY1" fmla="*/ 895 h 6226"/>
                <a:gd name="connsiteX2" fmla="*/ 3736 w 5564"/>
                <a:gd name="connsiteY2" fmla="*/ 6226 h 6226"/>
              </a:gdLst>
              <a:ahLst/>
              <a:cxnLst>
                <a:cxn ang="0">
                  <a:pos x="connsiteX0" y="connsiteY0"/>
                </a:cxn>
                <a:cxn ang="0">
                  <a:pos x="connsiteX1" y="connsiteY1"/>
                </a:cxn>
                <a:cxn ang="0">
                  <a:pos x="connsiteX2" y="connsiteY2"/>
                </a:cxn>
              </a:cxnLst>
              <a:rect l="l" t="t" r="r" b="b"/>
              <a:pathLst>
                <a:path w="5564" h="6226">
                  <a:moveTo>
                    <a:pt x="0" y="0"/>
                  </a:moveTo>
                  <a:lnTo>
                    <a:pt x="5565" y="895"/>
                  </a:lnTo>
                  <a:lnTo>
                    <a:pt x="3736" y="6226"/>
                  </a:lnTo>
                </a:path>
              </a:pathLst>
            </a:custGeom>
            <a:noFill/>
            <a:ln w="3969" cap="flat">
              <a:solidFill>
                <a:srgbClr val="FFFFFF"/>
              </a:solidFill>
              <a:prstDash val="solid"/>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sp>
          <p:nvSpPr>
            <p:cNvPr id="1114" name="Freeform: Shape 1113">
              <a:extLst>
                <a:ext uri="{FF2B5EF4-FFF2-40B4-BE49-F238E27FC236}">
                  <a16:creationId xmlns:a16="http://schemas.microsoft.com/office/drawing/2014/main" id="{37D1BD42-F180-4AEF-911F-3EF48B6C65A0}"/>
                </a:ext>
              </a:extLst>
            </p:cNvPr>
            <p:cNvSpPr/>
            <p:nvPr/>
          </p:nvSpPr>
          <p:spPr>
            <a:xfrm>
              <a:off x="4785200" y="1553743"/>
              <a:ext cx="51794" cy="149936"/>
            </a:xfrm>
            <a:custGeom>
              <a:avLst/>
              <a:gdLst>
                <a:gd name="connsiteX0" fmla="*/ 51795 w 51794"/>
                <a:gd name="connsiteY0" fmla="*/ 0 h 149936"/>
                <a:gd name="connsiteX1" fmla="*/ 0 w 51794"/>
                <a:gd name="connsiteY1" fmla="*/ 149937 h 149936"/>
              </a:gdLst>
              <a:ahLst/>
              <a:cxnLst>
                <a:cxn ang="0">
                  <a:pos x="connsiteX0" y="connsiteY0"/>
                </a:cxn>
                <a:cxn ang="0">
                  <a:pos x="connsiteX1" y="connsiteY1"/>
                </a:cxn>
              </a:cxnLst>
              <a:rect l="l" t="t" r="r" b="b"/>
              <a:pathLst>
                <a:path w="51794" h="149936">
                  <a:moveTo>
                    <a:pt x="51795" y="0"/>
                  </a:moveTo>
                  <a:lnTo>
                    <a:pt x="0" y="149937"/>
                  </a:lnTo>
                </a:path>
              </a:pathLst>
            </a:custGeom>
            <a:ln w="3969" cap="flat">
              <a:solidFill>
                <a:srgbClr val="FFFFFF"/>
              </a:solidFill>
              <a:custDash>
                <a:ds d="226418" sp="226418"/>
              </a:custDash>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grpSp>
      <p:grpSp>
        <p:nvGrpSpPr>
          <p:cNvPr id="1115" name="Graphic 9"/>
          <p:cNvGrpSpPr>
            <a:grpSpLocks/>
          </p:cNvGrpSpPr>
          <p:nvPr/>
        </p:nvGrpSpPr>
        <p:grpSpPr bwMode="auto">
          <a:xfrm>
            <a:off x="4560888" y="1462088"/>
            <a:ext cx="242887" cy="206375"/>
            <a:chOff x="4560276" y="1461672"/>
            <a:chExt cx="243953" cy="206284"/>
          </a:xfrm>
        </p:grpSpPr>
        <p:sp>
          <p:nvSpPr>
            <p:cNvPr id="30843" name="Freeform: Shape 1115"/>
            <p:cNvSpPr>
              <a:spLocks/>
            </p:cNvSpPr>
            <p:nvPr/>
          </p:nvSpPr>
          <p:spPr bwMode="auto">
            <a:xfrm>
              <a:off x="4560276" y="1461672"/>
              <a:ext cx="243953" cy="206284"/>
            </a:xfrm>
            <a:custGeom>
              <a:avLst/>
              <a:gdLst>
                <a:gd name="T0" fmla="*/ 182780 w 243953"/>
                <a:gd name="T1" fmla="*/ 206285 h 206284"/>
                <a:gd name="T2" fmla="*/ 0 w 243953"/>
                <a:gd name="T3" fmla="*/ 177216 h 206284"/>
                <a:gd name="T4" fmla="*/ 61173 w 243953"/>
                <a:gd name="T5" fmla="*/ 0 h 206284"/>
                <a:gd name="T6" fmla="*/ 243953 w 243953"/>
                <a:gd name="T7" fmla="*/ 29069 h 2062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3953" h="206284">
                  <a:moveTo>
                    <a:pt x="182780" y="206285"/>
                  </a:moveTo>
                  <a:lnTo>
                    <a:pt x="0" y="177216"/>
                  </a:lnTo>
                  <a:lnTo>
                    <a:pt x="61173" y="0"/>
                  </a:lnTo>
                  <a:lnTo>
                    <a:pt x="243953" y="29069"/>
                  </a:lnTo>
                  <a:lnTo>
                    <a:pt x="182780" y="206285"/>
                  </a:lnTo>
                  <a:close/>
                </a:path>
              </a:pathLst>
            </a:custGeom>
            <a:solidFill>
              <a:srgbClr val="8DC63F"/>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grpSp>
          <p:nvGrpSpPr>
            <p:cNvPr id="1117" name="Graphic 9">
              <a:extLst>
                <a:ext uri="{FF2B5EF4-FFF2-40B4-BE49-F238E27FC236}">
                  <a16:creationId xmlns:a16="http://schemas.microsoft.com/office/drawing/2014/main" id="{2582CBB9-F85D-4196-A319-21C9CDA94AFC}"/>
                </a:ext>
              </a:extLst>
            </p:cNvPr>
            <p:cNvGrpSpPr/>
            <p:nvPr/>
          </p:nvGrpSpPr>
          <p:grpSpPr>
            <a:xfrm>
              <a:off x="4592224" y="1503127"/>
              <a:ext cx="181676" cy="124241"/>
              <a:chOff x="4592224" y="1503127"/>
              <a:chExt cx="181676" cy="124241"/>
            </a:xfrm>
            <a:solidFill>
              <a:srgbClr val="FFFFFF"/>
            </a:solidFill>
          </p:grpSpPr>
          <p:sp>
            <p:nvSpPr>
              <p:cNvPr id="1118" name="Freeform: Shape 1117">
                <a:extLst>
                  <a:ext uri="{FF2B5EF4-FFF2-40B4-BE49-F238E27FC236}">
                    <a16:creationId xmlns:a16="http://schemas.microsoft.com/office/drawing/2014/main" id="{11577402-8CB3-4E06-AC25-9DDAD9403296}"/>
                  </a:ext>
                </a:extLst>
              </p:cNvPr>
              <p:cNvSpPr/>
              <p:nvPr/>
            </p:nvSpPr>
            <p:spPr>
              <a:xfrm>
                <a:off x="4592224" y="1548100"/>
                <a:ext cx="143826" cy="79268"/>
              </a:xfrm>
              <a:custGeom>
                <a:avLst/>
                <a:gdLst>
                  <a:gd name="connsiteX0" fmla="*/ 0 w 143826"/>
                  <a:gd name="connsiteY0" fmla="*/ 55414 h 79268"/>
                  <a:gd name="connsiteX1" fmla="*/ 143827 w 143826"/>
                  <a:gd name="connsiteY1" fmla="*/ 79268 h 79268"/>
                  <a:gd name="connsiteX2" fmla="*/ 141064 w 143826"/>
                  <a:gd name="connsiteY2" fmla="*/ 20391 h 79268"/>
                  <a:gd name="connsiteX3" fmla="*/ 80047 w 143826"/>
                  <a:gd name="connsiteY3" fmla="*/ 34439 h 79268"/>
                  <a:gd name="connsiteX4" fmla="*/ 50666 w 143826"/>
                  <a:gd name="connsiteY4" fmla="*/ 0 h 79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6" h="79268">
                    <a:moveTo>
                      <a:pt x="0" y="55414"/>
                    </a:moveTo>
                    <a:lnTo>
                      <a:pt x="143827" y="79268"/>
                    </a:lnTo>
                    <a:lnTo>
                      <a:pt x="141064" y="20391"/>
                    </a:lnTo>
                    <a:lnTo>
                      <a:pt x="80047" y="34439"/>
                    </a:lnTo>
                    <a:lnTo>
                      <a:pt x="50666" y="0"/>
                    </a:lnTo>
                    <a:close/>
                  </a:path>
                </a:pathLst>
              </a:custGeom>
              <a:solidFill>
                <a:srgbClr val="FFFFFF"/>
              </a:solidFill>
              <a:ln w="3885" cap="flat">
                <a:noFill/>
                <a:prstDash val="solid"/>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sp>
            <p:nvSpPr>
              <p:cNvPr id="1119" name="Freeform: Shape 1118">
                <a:extLst>
                  <a:ext uri="{FF2B5EF4-FFF2-40B4-BE49-F238E27FC236}">
                    <a16:creationId xmlns:a16="http://schemas.microsoft.com/office/drawing/2014/main" id="{39A898FD-F956-4867-AEA1-216B8C8C56AF}"/>
                  </a:ext>
                </a:extLst>
              </p:cNvPr>
              <p:cNvSpPr/>
              <p:nvPr/>
            </p:nvSpPr>
            <p:spPr>
              <a:xfrm rot="-1983551">
                <a:off x="4718258" y="1513063"/>
                <a:ext cx="48486" cy="40626"/>
              </a:xfrm>
              <a:custGeom>
                <a:avLst/>
                <a:gdLst>
                  <a:gd name="connsiteX0" fmla="*/ 48487 w 48486"/>
                  <a:gd name="connsiteY0" fmla="*/ 20313 h 40626"/>
                  <a:gd name="connsiteX1" fmla="*/ 24243 w 48486"/>
                  <a:gd name="connsiteY1" fmla="*/ 40626 h 40626"/>
                  <a:gd name="connsiteX2" fmla="*/ 0 w 48486"/>
                  <a:gd name="connsiteY2" fmla="*/ 20313 h 40626"/>
                  <a:gd name="connsiteX3" fmla="*/ 24243 w 48486"/>
                  <a:gd name="connsiteY3" fmla="*/ 0 h 40626"/>
                  <a:gd name="connsiteX4" fmla="*/ 48487 w 48486"/>
                  <a:gd name="connsiteY4" fmla="*/ 20313 h 40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86" h="40626">
                    <a:moveTo>
                      <a:pt x="48487" y="20313"/>
                    </a:moveTo>
                    <a:cubicBezTo>
                      <a:pt x="48487" y="31532"/>
                      <a:pt x="37632" y="40626"/>
                      <a:pt x="24243" y="40626"/>
                    </a:cubicBezTo>
                    <a:cubicBezTo>
                      <a:pt x="10854" y="40626"/>
                      <a:pt x="0" y="31532"/>
                      <a:pt x="0" y="20313"/>
                    </a:cubicBezTo>
                    <a:cubicBezTo>
                      <a:pt x="0" y="9094"/>
                      <a:pt x="10854" y="0"/>
                      <a:pt x="24243" y="0"/>
                    </a:cubicBezTo>
                    <a:cubicBezTo>
                      <a:pt x="37632" y="0"/>
                      <a:pt x="48487" y="9094"/>
                      <a:pt x="48487" y="20313"/>
                    </a:cubicBezTo>
                    <a:close/>
                  </a:path>
                </a:pathLst>
              </a:custGeom>
              <a:solidFill>
                <a:srgbClr val="FFFFFF"/>
              </a:solidFill>
              <a:ln w="3885" cap="flat">
                <a:noFill/>
                <a:prstDash val="solid"/>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grpSp>
      </p:grpSp>
      <p:sp>
        <p:nvSpPr>
          <p:cNvPr id="1120" name="TextBox 1119">
            <a:extLst>
              <a:ext uri="{FF2B5EF4-FFF2-40B4-BE49-F238E27FC236}">
                <a16:creationId xmlns:a16="http://schemas.microsoft.com/office/drawing/2014/main" id="{6E7E286D-E586-4B78-8C7E-7B4E1A3493B4}"/>
              </a:ext>
            </a:extLst>
          </p:cNvPr>
          <p:cNvSpPr txBox="1"/>
          <p:nvPr/>
        </p:nvSpPr>
        <p:spPr>
          <a:xfrm>
            <a:off x="4787900" y="1562100"/>
            <a:ext cx="423863" cy="192088"/>
          </a:xfrm>
          <a:prstGeom prst="rect">
            <a:avLst/>
          </a:prstGeom>
          <a:noFill/>
        </p:spPr>
        <p:txBody>
          <a:bodyPr wrap="none">
            <a:spAutoFit/>
          </a:bodyPr>
          <a:lstStyle/>
          <a:p>
            <a:pPr eaLnBrk="1" fontAlgn="auto" hangingPunct="1">
              <a:spcBef>
                <a:spcPts val="0"/>
              </a:spcBef>
              <a:spcAft>
                <a:spcPts val="0"/>
              </a:spcAft>
              <a:buClr>
                <a:srgbClr val="000000"/>
              </a:buClr>
              <a:buFont typeface="Arial"/>
              <a:buNone/>
              <a:defRPr/>
            </a:pPr>
            <a:r>
              <a:rPr lang="vi-VN" sz="457" kern="0">
                <a:solidFill>
                  <a:srgbClr val="173756"/>
                </a:solidFill>
                <a:latin typeface="Arial"/>
                <a:ea typeface="Arial"/>
                <a:cs typeface="Arial"/>
                <a:sym typeface="Arial"/>
                <a:rtl val="0"/>
              </a:rPr>
              <a:t>&lt;C M S&gt;</a:t>
            </a:r>
          </a:p>
        </p:txBody>
      </p:sp>
      <p:sp>
        <p:nvSpPr>
          <p:cNvPr id="30745" name="Freeform: Shape 1120"/>
          <p:cNvSpPr>
            <a:spLocks/>
          </p:cNvSpPr>
          <p:nvPr/>
        </p:nvSpPr>
        <p:spPr bwMode="auto">
          <a:xfrm>
            <a:off x="3614738" y="1928813"/>
            <a:ext cx="1393825" cy="352425"/>
          </a:xfrm>
          <a:custGeom>
            <a:avLst/>
            <a:gdLst>
              <a:gd name="T0" fmla="*/ 1394296 w 1394296"/>
              <a:gd name="T1" fmla="*/ 140325 h 352757"/>
              <a:gd name="T2" fmla="*/ 901604 w 1394296"/>
              <a:gd name="T3" fmla="*/ 352758 h 352757"/>
              <a:gd name="T4" fmla="*/ 0 w 1394296"/>
              <a:gd name="T5" fmla="*/ 131024 h 352757"/>
              <a:gd name="T6" fmla="*/ 543826 w 1394296"/>
              <a:gd name="T7" fmla="*/ 0 h 3527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94296" h="352757">
                <a:moveTo>
                  <a:pt x="1394296" y="140325"/>
                </a:moveTo>
                <a:lnTo>
                  <a:pt x="901604" y="352758"/>
                </a:lnTo>
                <a:lnTo>
                  <a:pt x="0" y="131024"/>
                </a:lnTo>
                <a:lnTo>
                  <a:pt x="543826" y="0"/>
                </a:lnTo>
                <a:lnTo>
                  <a:pt x="1394296" y="140325"/>
                </a:lnTo>
                <a:close/>
              </a:path>
            </a:pathLst>
          </a:custGeom>
          <a:solidFill>
            <a:srgbClr val="E6E7E8"/>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746" name="Freeform: Shape 1121"/>
          <p:cNvSpPr>
            <a:spLocks/>
          </p:cNvSpPr>
          <p:nvPr/>
        </p:nvSpPr>
        <p:spPr bwMode="auto">
          <a:xfrm>
            <a:off x="3884613" y="1938338"/>
            <a:ext cx="1039812" cy="239712"/>
          </a:xfrm>
          <a:custGeom>
            <a:avLst/>
            <a:gdLst>
              <a:gd name="T0" fmla="*/ 1038868 w 1038867"/>
              <a:gd name="T1" fmla="*/ 138984 h 240706"/>
              <a:gd name="T2" fmla="*/ 280118 w 1038867"/>
              <a:gd name="T3" fmla="*/ 1384 h 240706"/>
              <a:gd name="T4" fmla="*/ 280118 w 1038867"/>
              <a:gd name="T5" fmla="*/ 1384 h 240706"/>
              <a:gd name="T6" fmla="*/ 909 w 1038867"/>
              <a:gd name="T7" fmla="*/ 73998 h 240706"/>
              <a:gd name="T8" fmla="*/ 762188 w 1038867"/>
              <a:gd name="T9" fmla="*/ 240706 h 240706"/>
              <a:gd name="T10" fmla="*/ 1038868 w 1038867"/>
              <a:gd name="T11" fmla="*/ 138984 h 2407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38867" h="240706">
                <a:moveTo>
                  <a:pt x="1038868" y="138984"/>
                </a:moveTo>
                <a:lnTo>
                  <a:pt x="280118" y="1384"/>
                </a:lnTo>
                <a:cubicBezTo>
                  <a:pt x="280118" y="1384"/>
                  <a:pt x="301288" y="-1730"/>
                  <a:pt x="280118" y="1384"/>
                </a:cubicBezTo>
                <a:cubicBezTo>
                  <a:pt x="257470" y="4730"/>
                  <a:pt x="-17770" y="79290"/>
                  <a:pt x="909" y="73998"/>
                </a:cubicBezTo>
                <a:lnTo>
                  <a:pt x="762188" y="240706"/>
                </a:lnTo>
                <a:lnTo>
                  <a:pt x="1038868" y="138984"/>
                </a:lnTo>
                <a:close/>
              </a:path>
            </a:pathLst>
          </a:custGeom>
          <a:solidFill>
            <a:srgbClr val="D1D3D4"/>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747" name="Freeform: Shape 1122"/>
          <p:cNvSpPr>
            <a:spLocks/>
          </p:cNvSpPr>
          <p:nvPr/>
        </p:nvSpPr>
        <p:spPr bwMode="auto">
          <a:xfrm>
            <a:off x="4421188" y="1998663"/>
            <a:ext cx="73025" cy="17462"/>
          </a:xfrm>
          <a:custGeom>
            <a:avLst/>
            <a:gdLst>
              <a:gd name="T0" fmla="*/ 0 w 73820"/>
              <a:gd name="T1" fmla="*/ 9690 h 18484"/>
              <a:gd name="T2" fmla="*/ 28252 w 73820"/>
              <a:gd name="T3" fmla="*/ 0 h 18484"/>
              <a:gd name="T4" fmla="*/ 73820 w 73820"/>
              <a:gd name="T5" fmla="*/ 8289 h 18484"/>
              <a:gd name="T6" fmla="*/ 46931 w 73820"/>
              <a:gd name="T7" fmla="*/ 18484 h 184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3820" h="18484">
                <a:moveTo>
                  <a:pt x="0" y="9690"/>
                </a:moveTo>
                <a:lnTo>
                  <a:pt x="28252" y="0"/>
                </a:lnTo>
                <a:lnTo>
                  <a:pt x="73820" y="8289"/>
                </a:lnTo>
                <a:lnTo>
                  <a:pt x="46931" y="18484"/>
                </a:lnTo>
                <a:lnTo>
                  <a:pt x="0" y="9690"/>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748" name="Freeform: Shape 1123"/>
          <p:cNvSpPr>
            <a:spLocks/>
          </p:cNvSpPr>
          <p:nvPr/>
        </p:nvSpPr>
        <p:spPr bwMode="auto">
          <a:xfrm>
            <a:off x="4354513" y="1985963"/>
            <a:ext cx="84137" cy="19050"/>
          </a:xfrm>
          <a:custGeom>
            <a:avLst/>
            <a:gdLst>
              <a:gd name="T0" fmla="*/ 0 w 84755"/>
              <a:gd name="T1" fmla="*/ 9339 h 19924"/>
              <a:gd name="T2" fmla="*/ 28524 w 84755"/>
              <a:gd name="T3" fmla="*/ 0 h 19924"/>
              <a:gd name="T4" fmla="*/ 84755 w 84755"/>
              <a:gd name="T5" fmla="*/ 10273 h 19924"/>
              <a:gd name="T6" fmla="*/ 56581 w 84755"/>
              <a:gd name="T7" fmla="*/ 19924 h 199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755" h="19924">
                <a:moveTo>
                  <a:pt x="0" y="9339"/>
                </a:moveTo>
                <a:lnTo>
                  <a:pt x="28524" y="0"/>
                </a:lnTo>
                <a:lnTo>
                  <a:pt x="84755" y="10273"/>
                </a:lnTo>
                <a:lnTo>
                  <a:pt x="56581" y="19924"/>
                </a:lnTo>
                <a:lnTo>
                  <a:pt x="0" y="9339"/>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749" name="Freeform: Shape 1124"/>
          <p:cNvSpPr>
            <a:spLocks/>
          </p:cNvSpPr>
          <p:nvPr/>
        </p:nvSpPr>
        <p:spPr bwMode="auto">
          <a:xfrm>
            <a:off x="4719638" y="2052638"/>
            <a:ext cx="88900" cy="22225"/>
          </a:xfrm>
          <a:custGeom>
            <a:avLst/>
            <a:gdLst>
              <a:gd name="T0" fmla="*/ 0 w 88841"/>
              <a:gd name="T1" fmla="*/ 10779 h 21714"/>
              <a:gd name="T2" fmla="*/ 29925 w 88841"/>
              <a:gd name="T3" fmla="*/ 0 h 21714"/>
              <a:gd name="T4" fmla="*/ 88841 w 88841"/>
              <a:gd name="T5" fmla="*/ 10740 h 21714"/>
              <a:gd name="T6" fmla="*/ 58449 w 88841"/>
              <a:gd name="T7" fmla="*/ 21714 h 217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8841" h="21714">
                <a:moveTo>
                  <a:pt x="0" y="10779"/>
                </a:moveTo>
                <a:lnTo>
                  <a:pt x="29925" y="0"/>
                </a:lnTo>
                <a:lnTo>
                  <a:pt x="88841" y="10740"/>
                </a:lnTo>
                <a:lnTo>
                  <a:pt x="58449" y="21714"/>
                </a:lnTo>
                <a:lnTo>
                  <a:pt x="0" y="10779"/>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750" name="Freeform: Shape 1125"/>
          <p:cNvSpPr>
            <a:spLocks/>
          </p:cNvSpPr>
          <p:nvPr/>
        </p:nvSpPr>
        <p:spPr bwMode="auto">
          <a:xfrm>
            <a:off x="4476750" y="2008188"/>
            <a:ext cx="73025" cy="19050"/>
          </a:xfrm>
          <a:custGeom>
            <a:avLst/>
            <a:gdLst>
              <a:gd name="T0" fmla="*/ 0 w 72652"/>
              <a:gd name="T1" fmla="*/ 10196 h 18678"/>
              <a:gd name="T2" fmla="*/ 27006 w 72652"/>
              <a:gd name="T3" fmla="*/ 0 h 18678"/>
              <a:gd name="T4" fmla="*/ 72653 w 72652"/>
              <a:gd name="T5" fmla="*/ 8328 h 18678"/>
              <a:gd name="T6" fmla="*/ 45296 w 72652"/>
              <a:gd name="T7" fmla="*/ 18679 h 186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652" h="18678">
                <a:moveTo>
                  <a:pt x="0" y="10196"/>
                </a:moveTo>
                <a:lnTo>
                  <a:pt x="27006" y="0"/>
                </a:lnTo>
                <a:lnTo>
                  <a:pt x="72653" y="8328"/>
                </a:lnTo>
                <a:lnTo>
                  <a:pt x="45296" y="18679"/>
                </a:lnTo>
                <a:lnTo>
                  <a:pt x="0" y="10196"/>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751" name="Freeform: Shape 1126"/>
          <p:cNvSpPr>
            <a:spLocks/>
          </p:cNvSpPr>
          <p:nvPr/>
        </p:nvSpPr>
        <p:spPr bwMode="auto">
          <a:xfrm>
            <a:off x="4654550" y="2041525"/>
            <a:ext cx="84138" cy="20638"/>
          </a:xfrm>
          <a:custGeom>
            <a:avLst/>
            <a:gdLst>
              <a:gd name="T0" fmla="*/ 0 w 85105"/>
              <a:gd name="T1" fmla="*/ 10585 h 20896"/>
              <a:gd name="T2" fmla="*/ 29341 w 85105"/>
              <a:gd name="T3" fmla="*/ 0 h 20896"/>
              <a:gd name="T4" fmla="*/ 85105 w 85105"/>
              <a:gd name="T5" fmla="*/ 10157 h 20896"/>
              <a:gd name="T6" fmla="*/ 55258 w 85105"/>
              <a:gd name="T7" fmla="*/ 20897 h 208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105" h="20896">
                <a:moveTo>
                  <a:pt x="0" y="10585"/>
                </a:moveTo>
                <a:lnTo>
                  <a:pt x="29341" y="0"/>
                </a:lnTo>
                <a:lnTo>
                  <a:pt x="85105" y="10157"/>
                </a:lnTo>
                <a:lnTo>
                  <a:pt x="55258" y="20897"/>
                </a:lnTo>
                <a:lnTo>
                  <a:pt x="0" y="10585"/>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752" name="Freeform: Shape 1127"/>
          <p:cNvSpPr>
            <a:spLocks/>
          </p:cNvSpPr>
          <p:nvPr/>
        </p:nvSpPr>
        <p:spPr bwMode="auto">
          <a:xfrm>
            <a:off x="4291013" y="1974850"/>
            <a:ext cx="80962" cy="19050"/>
          </a:xfrm>
          <a:custGeom>
            <a:avLst/>
            <a:gdLst>
              <a:gd name="T0" fmla="*/ 0 w 80202"/>
              <a:gd name="T1" fmla="*/ 8911 h 18601"/>
              <a:gd name="T2" fmla="*/ 29225 w 80202"/>
              <a:gd name="T3" fmla="*/ 0 h 18601"/>
              <a:gd name="T4" fmla="*/ 80202 w 80202"/>
              <a:gd name="T5" fmla="*/ 9301 h 18601"/>
              <a:gd name="T6" fmla="*/ 51795 w 80202"/>
              <a:gd name="T7" fmla="*/ 18601 h 1860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202" h="18601">
                <a:moveTo>
                  <a:pt x="0" y="8911"/>
                </a:moveTo>
                <a:lnTo>
                  <a:pt x="29225" y="0"/>
                </a:lnTo>
                <a:lnTo>
                  <a:pt x="80202" y="9301"/>
                </a:lnTo>
                <a:lnTo>
                  <a:pt x="51795" y="18601"/>
                </a:lnTo>
                <a:lnTo>
                  <a:pt x="0" y="8911"/>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753" name="Freeform: Shape 1128"/>
          <p:cNvSpPr>
            <a:spLocks/>
          </p:cNvSpPr>
          <p:nvPr/>
        </p:nvSpPr>
        <p:spPr bwMode="auto">
          <a:xfrm>
            <a:off x="4589463" y="2028825"/>
            <a:ext cx="84137" cy="20638"/>
          </a:xfrm>
          <a:custGeom>
            <a:avLst/>
            <a:gdLst>
              <a:gd name="T0" fmla="*/ 0 w 83743"/>
              <a:gd name="T1" fmla="*/ 10390 h 20585"/>
              <a:gd name="T2" fmla="*/ 28797 w 83743"/>
              <a:gd name="T3" fmla="*/ 0 h 20585"/>
              <a:gd name="T4" fmla="*/ 83743 w 83743"/>
              <a:gd name="T5" fmla="*/ 10040 h 20585"/>
              <a:gd name="T6" fmla="*/ 54480 w 83743"/>
              <a:gd name="T7" fmla="*/ 20586 h 205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743" h="20585">
                <a:moveTo>
                  <a:pt x="0" y="10390"/>
                </a:moveTo>
                <a:lnTo>
                  <a:pt x="28797" y="0"/>
                </a:lnTo>
                <a:lnTo>
                  <a:pt x="83743" y="10040"/>
                </a:lnTo>
                <a:lnTo>
                  <a:pt x="54480" y="20586"/>
                </a:lnTo>
                <a:lnTo>
                  <a:pt x="0" y="10390"/>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754" name="Freeform: Shape 1129"/>
          <p:cNvSpPr>
            <a:spLocks/>
          </p:cNvSpPr>
          <p:nvPr/>
        </p:nvSpPr>
        <p:spPr bwMode="auto">
          <a:xfrm>
            <a:off x="4532313" y="2017713"/>
            <a:ext cx="76200" cy="19050"/>
          </a:xfrm>
          <a:custGeom>
            <a:avLst/>
            <a:gdLst>
              <a:gd name="T0" fmla="*/ 0 w 76116"/>
              <a:gd name="T1" fmla="*/ 10390 h 19223"/>
              <a:gd name="T2" fmla="*/ 27473 w 76116"/>
              <a:gd name="T3" fmla="*/ 0 h 19223"/>
              <a:gd name="T4" fmla="*/ 76116 w 76116"/>
              <a:gd name="T5" fmla="*/ 8872 h 19223"/>
              <a:gd name="T6" fmla="*/ 47397 w 76116"/>
              <a:gd name="T7" fmla="*/ 19224 h 192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116" h="19223">
                <a:moveTo>
                  <a:pt x="0" y="10390"/>
                </a:moveTo>
                <a:lnTo>
                  <a:pt x="27473" y="0"/>
                </a:lnTo>
                <a:lnTo>
                  <a:pt x="76116" y="8872"/>
                </a:lnTo>
                <a:lnTo>
                  <a:pt x="47397" y="19224"/>
                </a:lnTo>
                <a:lnTo>
                  <a:pt x="0" y="10390"/>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755" name="Freeform: Shape 1130"/>
          <p:cNvSpPr>
            <a:spLocks/>
          </p:cNvSpPr>
          <p:nvPr/>
        </p:nvSpPr>
        <p:spPr bwMode="auto">
          <a:xfrm>
            <a:off x="4176713" y="1955800"/>
            <a:ext cx="133350" cy="25400"/>
          </a:xfrm>
          <a:custGeom>
            <a:avLst/>
            <a:gdLst>
              <a:gd name="T0" fmla="*/ 0 w 133942"/>
              <a:gd name="T1" fmla="*/ 6693 h 26306"/>
              <a:gd name="T2" fmla="*/ 38564 w 133942"/>
              <a:gd name="T3" fmla="*/ 0 h 26306"/>
              <a:gd name="T4" fmla="*/ 133943 w 133942"/>
              <a:gd name="T5" fmla="*/ 17395 h 26306"/>
              <a:gd name="T6" fmla="*/ 104835 w 133942"/>
              <a:gd name="T7" fmla="*/ 26306 h 263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942" h="26306">
                <a:moveTo>
                  <a:pt x="0" y="6693"/>
                </a:moveTo>
                <a:lnTo>
                  <a:pt x="38564" y="0"/>
                </a:lnTo>
                <a:lnTo>
                  <a:pt x="133943" y="17395"/>
                </a:lnTo>
                <a:lnTo>
                  <a:pt x="104835" y="26306"/>
                </a:lnTo>
                <a:lnTo>
                  <a:pt x="0" y="6693"/>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756" name="Freeform: Shape 1131"/>
          <p:cNvSpPr>
            <a:spLocks/>
          </p:cNvSpPr>
          <p:nvPr/>
        </p:nvSpPr>
        <p:spPr bwMode="auto">
          <a:xfrm>
            <a:off x="4787900" y="2065338"/>
            <a:ext cx="95250" cy="22225"/>
          </a:xfrm>
          <a:custGeom>
            <a:avLst/>
            <a:gdLst>
              <a:gd name="T0" fmla="*/ 94717 w 94717"/>
              <a:gd name="T1" fmla="*/ 11713 h 21830"/>
              <a:gd name="T2" fmla="*/ 57788 w 94717"/>
              <a:gd name="T3" fmla="*/ 21831 h 21830"/>
              <a:gd name="T4" fmla="*/ 0 w 94717"/>
              <a:gd name="T5" fmla="*/ 11013 h 21830"/>
              <a:gd name="T6" fmla="*/ 30509 w 94717"/>
              <a:gd name="T7" fmla="*/ 0 h 218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4717" h="21830">
                <a:moveTo>
                  <a:pt x="94717" y="11713"/>
                </a:moveTo>
                <a:lnTo>
                  <a:pt x="57788" y="21831"/>
                </a:lnTo>
                <a:lnTo>
                  <a:pt x="0" y="11013"/>
                </a:lnTo>
                <a:lnTo>
                  <a:pt x="30509" y="0"/>
                </a:lnTo>
                <a:lnTo>
                  <a:pt x="94717" y="11713"/>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757" name="Freeform: Shape 1135"/>
          <p:cNvSpPr>
            <a:spLocks/>
          </p:cNvSpPr>
          <p:nvPr/>
        </p:nvSpPr>
        <p:spPr bwMode="auto">
          <a:xfrm>
            <a:off x="4697413" y="2097088"/>
            <a:ext cx="92075" cy="23812"/>
          </a:xfrm>
          <a:custGeom>
            <a:avLst/>
            <a:gdLst>
              <a:gd name="T0" fmla="*/ 31443 w 91681"/>
              <a:gd name="T1" fmla="*/ 0 h 23582"/>
              <a:gd name="T2" fmla="*/ 91682 w 91681"/>
              <a:gd name="T3" fmla="*/ 11908 h 23582"/>
              <a:gd name="T4" fmla="*/ 59539 w 91681"/>
              <a:gd name="T5" fmla="*/ 23582 h 23582"/>
              <a:gd name="T6" fmla="*/ 0 w 91681"/>
              <a:gd name="T7" fmla="*/ 11363 h 235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1681" h="23582">
                <a:moveTo>
                  <a:pt x="31443" y="0"/>
                </a:moveTo>
                <a:lnTo>
                  <a:pt x="91682" y="11908"/>
                </a:lnTo>
                <a:lnTo>
                  <a:pt x="59539" y="23582"/>
                </a:lnTo>
                <a:lnTo>
                  <a:pt x="0" y="11363"/>
                </a:lnTo>
                <a:lnTo>
                  <a:pt x="31443" y="0"/>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758" name="Freeform: Shape 1155"/>
          <p:cNvSpPr>
            <a:spLocks/>
          </p:cNvSpPr>
          <p:nvPr/>
        </p:nvSpPr>
        <p:spPr bwMode="auto">
          <a:xfrm>
            <a:off x="3946525" y="2008188"/>
            <a:ext cx="96838" cy="23812"/>
          </a:xfrm>
          <a:custGeom>
            <a:avLst/>
            <a:gdLst>
              <a:gd name="T0" fmla="*/ 63313 w 97363"/>
              <a:gd name="T1" fmla="*/ 23193 h 23192"/>
              <a:gd name="T2" fmla="*/ 0 w 97363"/>
              <a:gd name="T3" fmla="*/ 10118 h 23192"/>
              <a:gd name="T4" fmla="*/ 37397 w 97363"/>
              <a:gd name="T5" fmla="*/ 0 h 23192"/>
              <a:gd name="T6" fmla="*/ 97363 w 97363"/>
              <a:gd name="T7" fmla="*/ 12764 h 231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363" h="23192">
                <a:moveTo>
                  <a:pt x="63313" y="23193"/>
                </a:moveTo>
                <a:lnTo>
                  <a:pt x="0" y="10118"/>
                </a:lnTo>
                <a:lnTo>
                  <a:pt x="37397" y="0"/>
                </a:lnTo>
                <a:lnTo>
                  <a:pt x="97363" y="12764"/>
                </a:lnTo>
                <a:lnTo>
                  <a:pt x="63313" y="23193"/>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759" name="Freeform: Shape 1156"/>
          <p:cNvSpPr>
            <a:spLocks/>
          </p:cNvSpPr>
          <p:nvPr/>
        </p:nvSpPr>
        <p:spPr bwMode="auto">
          <a:xfrm>
            <a:off x="3995738" y="1997075"/>
            <a:ext cx="87312" cy="20638"/>
          </a:xfrm>
          <a:custGeom>
            <a:avLst/>
            <a:gdLst>
              <a:gd name="T0" fmla="*/ 59189 w 86545"/>
              <a:gd name="T1" fmla="*/ 20586 h 20585"/>
              <a:gd name="T2" fmla="*/ 0 w 86545"/>
              <a:gd name="T3" fmla="*/ 7977 h 20585"/>
              <a:gd name="T4" fmla="*/ 29341 w 86545"/>
              <a:gd name="T5" fmla="*/ 0 h 20585"/>
              <a:gd name="T6" fmla="*/ 86545 w 86545"/>
              <a:gd name="T7" fmla="*/ 12219 h 205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545" h="20585">
                <a:moveTo>
                  <a:pt x="59189" y="20586"/>
                </a:moveTo>
                <a:lnTo>
                  <a:pt x="0" y="7977"/>
                </a:lnTo>
                <a:lnTo>
                  <a:pt x="29341" y="0"/>
                </a:lnTo>
                <a:lnTo>
                  <a:pt x="86545" y="12219"/>
                </a:lnTo>
                <a:lnTo>
                  <a:pt x="59189" y="20586"/>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760" name="Freeform: Shape 1157"/>
          <p:cNvSpPr>
            <a:spLocks/>
          </p:cNvSpPr>
          <p:nvPr/>
        </p:nvSpPr>
        <p:spPr bwMode="auto">
          <a:xfrm>
            <a:off x="4589463" y="2100263"/>
            <a:ext cx="92075" cy="23812"/>
          </a:xfrm>
          <a:custGeom>
            <a:avLst/>
            <a:gdLst>
              <a:gd name="T0" fmla="*/ 33116 w 92693"/>
              <a:gd name="T1" fmla="*/ 0 h 24476"/>
              <a:gd name="T2" fmla="*/ 92694 w 92693"/>
              <a:gd name="T3" fmla="*/ 12219 h 24476"/>
              <a:gd name="T4" fmla="*/ 58916 w 92693"/>
              <a:gd name="T5" fmla="*/ 24477 h 24476"/>
              <a:gd name="T6" fmla="*/ 0 w 92693"/>
              <a:gd name="T7" fmla="*/ 11947 h 244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693" h="24476">
                <a:moveTo>
                  <a:pt x="33116" y="0"/>
                </a:moveTo>
                <a:lnTo>
                  <a:pt x="92694" y="12219"/>
                </a:lnTo>
                <a:lnTo>
                  <a:pt x="58916" y="24477"/>
                </a:lnTo>
                <a:lnTo>
                  <a:pt x="0" y="11947"/>
                </a:lnTo>
                <a:lnTo>
                  <a:pt x="33116" y="0"/>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761" name="Freeform: Shape 1158"/>
          <p:cNvSpPr>
            <a:spLocks/>
          </p:cNvSpPr>
          <p:nvPr/>
        </p:nvSpPr>
        <p:spPr bwMode="auto">
          <a:xfrm>
            <a:off x="4608513" y="2058988"/>
            <a:ext cx="80962" cy="19050"/>
          </a:xfrm>
          <a:custGeom>
            <a:avLst/>
            <a:gdLst>
              <a:gd name="T0" fmla="*/ 54169 w 81252"/>
              <a:gd name="T1" fmla="*/ 20235 h 20235"/>
              <a:gd name="T2" fmla="*/ 0 w 81252"/>
              <a:gd name="T3" fmla="*/ 9534 h 20235"/>
              <a:gd name="T4" fmla="*/ 26306 w 81252"/>
              <a:gd name="T5" fmla="*/ 0 h 20235"/>
              <a:gd name="T6" fmla="*/ 81253 w 81252"/>
              <a:gd name="T7" fmla="*/ 10468 h 202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252" h="20235">
                <a:moveTo>
                  <a:pt x="54169" y="20235"/>
                </a:moveTo>
                <a:lnTo>
                  <a:pt x="0" y="9534"/>
                </a:lnTo>
                <a:lnTo>
                  <a:pt x="26306" y="0"/>
                </a:lnTo>
                <a:lnTo>
                  <a:pt x="81253" y="10468"/>
                </a:lnTo>
                <a:lnTo>
                  <a:pt x="54169" y="20235"/>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762" name="Freeform: Shape 1159"/>
          <p:cNvSpPr>
            <a:spLocks/>
          </p:cNvSpPr>
          <p:nvPr/>
        </p:nvSpPr>
        <p:spPr bwMode="auto">
          <a:xfrm>
            <a:off x="4738688" y="2084388"/>
            <a:ext cx="90487" cy="20637"/>
          </a:xfrm>
          <a:custGeom>
            <a:avLst/>
            <a:gdLst>
              <a:gd name="T0" fmla="*/ 28135 w 89035"/>
              <a:gd name="T1" fmla="*/ 0 h 22103"/>
              <a:gd name="T2" fmla="*/ 89036 w 89035"/>
              <a:gd name="T3" fmla="*/ 11596 h 22103"/>
              <a:gd name="T4" fmla="*/ 60161 w 89035"/>
              <a:gd name="T5" fmla="*/ 22103 h 22103"/>
              <a:gd name="T6" fmla="*/ 0 w 89035"/>
              <a:gd name="T7" fmla="*/ 10157 h 221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035" h="22103">
                <a:moveTo>
                  <a:pt x="28135" y="0"/>
                </a:moveTo>
                <a:lnTo>
                  <a:pt x="89036" y="11596"/>
                </a:lnTo>
                <a:lnTo>
                  <a:pt x="60161" y="22103"/>
                </a:lnTo>
                <a:lnTo>
                  <a:pt x="0" y="10157"/>
                </a:lnTo>
                <a:lnTo>
                  <a:pt x="28135" y="0"/>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763" name="Freeform: Shape 1160"/>
          <p:cNvSpPr>
            <a:spLocks/>
          </p:cNvSpPr>
          <p:nvPr/>
        </p:nvSpPr>
        <p:spPr bwMode="auto">
          <a:xfrm>
            <a:off x="4672013" y="2070100"/>
            <a:ext cx="85725" cy="22225"/>
          </a:xfrm>
          <a:custGeom>
            <a:avLst/>
            <a:gdLst>
              <a:gd name="T0" fmla="*/ 57282 w 85260"/>
              <a:gd name="T1" fmla="*/ 21169 h 21169"/>
              <a:gd name="T2" fmla="*/ 0 w 85260"/>
              <a:gd name="T3" fmla="*/ 9806 h 21169"/>
              <a:gd name="T4" fmla="*/ 27201 w 85260"/>
              <a:gd name="T5" fmla="*/ 0 h 21169"/>
              <a:gd name="T6" fmla="*/ 85261 w 85260"/>
              <a:gd name="T7" fmla="*/ 11052 h 211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260" h="21169">
                <a:moveTo>
                  <a:pt x="57282" y="21169"/>
                </a:moveTo>
                <a:lnTo>
                  <a:pt x="0" y="9806"/>
                </a:lnTo>
                <a:lnTo>
                  <a:pt x="27201" y="0"/>
                </a:lnTo>
                <a:lnTo>
                  <a:pt x="85261" y="11052"/>
                </a:lnTo>
                <a:lnTo>
                  <a:pt x="57282" y="21169"/>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764" name="Freeform: Shape 1161"/>
          <p:cNvSpPr>
            <a:spLocks/>
          </p:cNvSpPr>
          <p:nvPr/>
        </p:nvSpPr>
        <p:spPr bwMode="auto">
          <a:xfrm>
            <a:off x="4545013" y="2046288"/>
            <a:ext cx="79375" cy="19050"/>
          </a:xfrm>
          <a:custGeom>
            <a:avLst/>
            <a:gdLst>
              <a:gd name="T0" fmla="*/ 53390 w 79579"/>
              <a:gd name="T1" fmla="*/ 19768 h 19768"/>
              <a:gd name="T2" fmla="*/ 0 w 79579"/>
              <a:gd name="T3" fmla="*/ 9184 h 19768"/>
              <a:gd name="T4" fmla="*/ 25450 w 79579"/>
              <a:gd name="T5" fmla="*/ 0 h 19768"/>
              <a:gd name="T6" fmla="*/ 79580 w 79579"/>
              <a:gd name="T7" fmla="*/ 10312 h 197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9579" h="19768">
                <a:moveTo>
                  <a:pt x="53390" y="19768"/>
                </a:moveTo>
                <a:lnTo>
                  <a:pt x="0" y="9184"/>
                </a:lnTo>
                <a:lnTo>
                  <a:pt x="25450" y="0"/>
                </a:lnTo>
                <a:lnTo>
                  <a:pt x="79580" y="10312"/>
                </a:lnTo>
                <a:lnTo>
                  <a:pt x="53390" y="19768"/>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765" name="Freeform: Shape 1162"/>
          <p:cNvSpPr>
            <a:spLocks/>
          </p:cNvSpPr>
          <p:nvPr/>
        </p:nvSpPr>
        <p:spPr bwMode="auto">
          <a:xfrm>
            <a:off x="4144963" y="1987550"/>
            <a:ext cx="82550" cy="19050"/>
          </a:xfrm>
          <a:custGeom>
            <a:avLst/>
            <a:gdLst>
              <a:gd name="T0" fmla="*/ 54441 w 82186"/>
              <a:gd name="T1" fmla="*/ 19029 h 19029"/>
              <a:gd name="T2" fmla="*/ 0 w 82186"/>
              <a:gd name="T3" fmla="*/ 7861 h 19029"/>
              <a:gd name="T4" fmla="*/ 28991 w 82186"/>
              <a:gd name="T5" fmla="*/ 0 h 19029"/>
              <a:gd name="T6" fmla="*/ 82187 w 82186"/>
              <a:gd name="T7" fmla="*/ 10546 h 190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186" h="19029">
                <a:moveTo>
                  <a:pt x="54441" y="19029"/>
                </a:moveTo>
                <a:lnTo>
                  <a:pt x="0" y="7861"/>
                </a:lnTo>
                <a:lnTo>
                  <a:pt x="28991" y="0"/>
                </a:lnTo>
                <a:lnTo>
                  <a:pt x="82187" y="10546"/>
                </a:lnTo>
                <a:lnTo>
                  <a:pt x="54441" y="19029"/>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766" name="Freeform: Shape 1163"/>
          <p:cNvSpPr>
            <a:spLocks/>
          </p:cNvSpPr>
          <p:nvPr/>
        </p:nvSpPr>
        <p:spPr bwMode="auto">
          <a:xfrm>
            <a:off x="4081463" y="1973263"/>
            <a:ext cx="84137" cy="19050"/>
          </a:xfrm>
          <a:custGeom>
            <a:avLst/>
            <a:gdLst>
              <a:gd name="T0" fmla="*/ 54402 w 84210"/>
              <a:gd name="T1" fmla="*/ 18601 h 18601"/>
              <a:gd name="T2" fmla="*/ 0 w 84210"/>
              <a:gd name="T3" fmla="*/ 7433 h 18601"/>
              <a:gd name="T4" fmla="*/ 31015 w 84210"/>
              <a:gd name="T5" fmla="*/ 0 h 18601"/>
              <a:gd name="T6" fmla="*/ 84210 w 84210"/>
              <a:gd name="T7" fmla="*/ 10546 h 1860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210" h="18601">
                <a:moveTo>
                  <a:pt x="54402" y="18601"/>
                </a:moveTo>
                <a:lnTo>
                  <a:pt x="0" y="7433"/>
                </a:lnTo>
                <a:lnTo>
                  <a:pt x="31015" y="0"/>
                </a:lnTo>
                <a:lnTo>
                  <a:pt x="84210" y="10546"/>
                </a:lnTo>
                <a:lnTo>
                  <a:pt x="54402" y="18601"/>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767" name="Freeform: Shape 1164"/>
          <p:cNvSpPr>
            <a:spLocks/>
          </p:cNvSpPr>
          <p:nvPr/>
        </p:nvSpPr>
        <p:spPr bwMode="auto">
          <a:xfrm>
            <a:off x="4248150" y="1989138"/>
            <a:ext cx="76200" cy="17462"/>
          </a:xfrm>
          <a:custGeom>
            <a:avLst/>
            <a:gdLst>
              <a:gd name="T0" fmla="*/ 52534 w 75999"/>
              <a:gd name="T1" fmla="*/ 17667 h 17667"/>
              <a:gd name="T2" fmla="*/ 0 w 75999"/>
              <a:gd name="T3" fmla="*/ 7238 h 17667"/>
              <a:gd name="T4" fmla="*/ 23738 w 75999"/>
              <a:gd name="T5" fmla="*/ 0 h 17667"/>
              <a:gd name="T6" fmla="*/ 75999 w 75999"/>
              <a:gd name="T7" fmla="*/ 9962 h 176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999" h="17667">
                <a:moveTo>
                  <a:pt x="52534" y="17667"/>
                </a:moveTo>
                <a:lnTo>
                  <a:pt x="0" y="7238"/>
                </a:lnTo>
                <a:lnTo>
                  <a:pt x="23738" y="0"/>
                </a:lnTo>
                <a:lnTo>
                  <a:pt x="75999" y="9962"/>
                </a:lnTo>
                <a:lnTo>
                  <a:pt x="52534" y="17667"/>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768" name="Freeform: Shape 1165"/>
          <p:cNvSpPr>
            <a:spLocks/>
          </p:cNvSpPr>
          <p:nvPr/>
        </p:nvSpPr>
        <p:spPr bwMode="auto">
          <a:xfrm>
            <a:off x="4037013" y="1985963"/>
            <a:ext cx="85725" cy="20637"/>
          </a:xfrm>
          <a:custGeom>
            <a:avLst/>
            <a:gdLst>
              <a:gd name="T0" fmla="*/ 56465 w 85728"/>
              <a:gd name="T1" fmla="*/ 20274 h 20274"/>
              <a:gd name="T2" fmla="*/ 0 w 85728"/>
              <a:gd name="T3" fmla="*/ 8250 h 20274"/>
              <a:gd name="T4" fmla="*/ 30509 w 85728"/>
              <a:gd name="T5" fmla="*/ 0 h 20274"/>
              <a:gd name="T6" fmla="*/ 85728 w 85728"/>
              <a:gd name="T7" fmla="*/ 11324 h 202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728" h="20274">
                <a:moveTo>
                  <a:pt x="56465" y="20274"/>
                </a:moveTo>
                <a:lnTo>
                  <a:pt x="0" y="8250"/>
                </a:lnTo>
                <a:lnTo>
                  <a:pt x="30509" y="0"/>
                </a:lnTo>
                <a:lnTo>
                  <a:pt x="85728" y="11324"/>
                </a:lnTo>
                <a:lnTo>
                  <a:pt x="56465" y="20274"/>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769" name="Freeform: Shape 1166"/>
          <p:cNvSpPr>
            <a:spLocks/>
          </p:cNvSpPr>
          <p:nvPr/>
        </p:nvSpPr>
        <p:spPr bwMode="auto">
          <a:xfrm>
            <a:off x="4378325" y="2014538"/>
            <a:ext cx="71438" cy="17462"/>
          </a:xfrm>
          <a:custGeom>
            <a:avLst/>
            <a:gdLst>
              <a:gd name="T0" fmla="*/ 48526 w 71641"/>
              <a:gd name="T1" fmla="*/ 17823 h 17822"/>
              <a:gd name="T2" fmla="*/ 0 w 71641"/>
              <a:gd name="T3" fmla="*/ 8211 h 17822"/>
              <a:gd name="T4" fmla="*/ 23854 w 71641"/>
              <a:gd name="T5" fmla="*/ 0 h 17822"/>
              <a:gd name="T6" fmla="*/ 71641 w 71641"/>
              <a:gd name="T7" fmla="*/ 9106 h 178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1641" h="17822">
                <a:moveTo>
                  <a:pt x="48526" y="17823"/>
                </a:moveTo>
                <a:lnTo>
                  <a:pt x="0" y="8211"/>
                </a:lnTo>
                <a:lnTo>
                  <a:pt x="23854" y="0"/>
                </a:lnTo>
                <a:lnTo>
                  <a:pt x="71641" y="9106"/>
                </a:lnTo>
                <a:lnTo>
                  <a:pt x="48526" y="17823"/>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770" name="Freeform: Shape 1167"/>
          <p:cNvSpPr>
            <a:spLocks/>
          </p:cNvSpPr>
          <p:nvPr/>
        </p:nvSpPr>
        <p:spPr bwMode="auto">
          <a:xfrm>
            <a:off x="4186238" y="1978025"/>
            <a:ext cx="76200" cy="15875"/>
          </a:xfrm>
          <a:custGeom>
            <a:avLst/>
            <a:gdLst>
              <a:gd name="T0" fmla="*/ 0 w 75960"/>
              <a:gd name="T1" fmla="*/ 6615 h 17005"/>
              <a:gd name="T2" fmla="*/ 24477 w 75960"/>
              <a:gd name="T3" fmla="*/ 0 h 17005"/>
              <a:gd name="T4" fmla="*/ 75961 w 75960"/>
              <a:gd name="T5" fmla="*/ 9806 h 17005"/>
              <a:gd name="T6" fmla="*/ 52379 w 75960"/>
              <a:gd name="T7" fmla="*/ 17006 h 170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960" h="17005">
                <a:moveTo>
                  <a:pt x="0" y="6615"/>
                </a:moveTo>
                <a:lnTo>
                  <a:pt x="24477" y="0"/>
                </a:lnTo>
                <a:lnTo>
                  <a:pt x="75961" y="9806"/>
                </a:lnTo>
                <a:lnTo>
                  <a:pt x="52379" y="17006"/>
                </a:lnTo>
                <a:lnTo>
                  <a:pt x="0" y="6615"/>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771" name="Freeform: Shape 1168"/>
          <p:cNvSpPr>
            <a:spLocks/>
          </p:cNvSpPr>
          <p:nvPr/>
        </p:nvSpPr>
        <p:spPr bwMode="auto">
          <a:xfrm>
            <a:off x="4125913" y="1965325"/>
            <a:ext cx="74612" cy="15875"/>
          </a:xfrm>
          <a:custGeom>
            <a:avLst/>
            <a:gdLst>
              <a:gd name="T0" fmla="*/ 0 w 73975"/>
              <a:gd name="T1" fmla="*/ 5837 h 16227"/>
              <a:gd name="T2" fmla="*/ 22492 w 73975"/>
              <a:gd name="T3" fmla="*/ 0 h 16227"/>
              <a:gd name="T4" fmla="*/ 73976 w 73975"/>
              <a:gd name="T5" fmla="*/ 9806 h 16227"/>
              <a:gd name="T6" fmla="*/ 52417 w 73975"/>
              <a:gd name="T7" fmla="*/ 16227 h 162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3975" h="16227">
                <a:moveTo>
                  <a:pt x="0" y="5837"/>
                </a:moveTo>
                <a:lnTo>
                  <a:pt x="22492" y="0"/>
                </a:lnTo>
                <a:lnTo>
                  <a:pt x="73976" y="9806"/>
                </a:lnTo>
                <a:lnTo>
                  <a:pt x="52417" y="16227"/>
                </a:lnTo>
                <a:lnTo>
                  <a:pt x="0" y="5837"/>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772" name="Freeform: Shape 1169"/>
          <p:cNvSpPr>
            <a:spLocks/>
          </p:cNvSpPr>
          <p:nvPr/>
        </p:nvSpPr>
        <p:spPr bwMode="auto">
          <a:xfrm>
            <a:off x="4491038" y="2035175"/>
            <a:ext cx="69850" cy="17463"/>
          </a:xfrm>
          <a:custGeom>
            <a:avLst/>
            <a:gdLst>
              <a:gd name="T0" fmla="*/ 45179 w 70473"/>
              <a:gd name="T1" fmla="*/ 17978 h 17978"/>
              <a:gd name="T2" fmla="*/ 0 w 70473"/>
              <a:gd name="T3" fmla="*/ 9067 h 17978"/>
              <a:gd name="T4" fmla="*/ 23932 w 70473"/>
              <a:gd name="T5" fmla="*/ 0 h 17978"/>
              <a:gd name="T6" fmla="*/ 70474 w 70473"/>
              <a:gd name="T7" fmla="*/ 8872 h 179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473" h="17978">
                <a:moveTo>
                  <a:pt x="45179" y="17978"/>
                </a:moveTo>
                <a:lnTo>
                  <a:pt x="0" y="9067"/>
                </a:lnTo>
                <a:lnTo>
                  <a:pt x="23932" y="0"/>
                </a:lnTo>
                <a:lnTo>
                  <a:pt x="70474" y="8872"/>
                </a:lnTo>
                <a:lnTo>
                  <a:pt x="45179" y="17978"/>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773" name="Freeform: Shape 1170"/>
          <p:cNvSpPr>
            <a:spLocks/>
          </p:cNvSpPr>
          <p:nvPr/>
        </p:nvSpPr>
        <p:spPr bwMode="auto">
          <a:xfrm>
            <a:off x="4311650" y="2001838"/>
            <a:ext cx="80963" cy="19050"/>
          </a:xfrm>
          <a:custGeom>
            <a:avLst/>
            <a:gdLst>
              <a:gd name="T0" fmla="*/ 56620 w 80357"/>
              <a:gd name="T1" fmla="*/ 18951 h 18951"/>
              <a:gd name="T2" fmla="*/ 0 w 80357"/>
              <a:gd name="T3" fmla="*/ 7744 h 18951"/>
              <a:gd name="T4" fmla="*/ 23621 w 80357"/>
              <a:gd name="T5" fmla="*/ 0 h 18951"/>
              <a:gd name="T6" fmla="*/ 80358 w 80357"/>
              <a:gd name="T7" fmla="*/ 10818 h 189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357" h="18951">
                <a:moveTo>
                  <a:pt x="56620" y="18951"/>
                </a:moveTo>
                <a:lnTo>
                  <a:pt x="0" y="7744"/>
                </a:lnTo>
                <a:lnTo>
                  <a:pt x="23621" y="0"/>
                </a:lnTo>
                <a:lnTo>
                  <a:pt x="80358" y="10818"/>
                </a:lnTo>
                <a:lnTo>
                  <a:pt x="56620" y="18951"/>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774" name="Freeform: Shape 1171"/>
          <p:cNvSpPr>
            <a:spLocks/>
          </p:cNvSpPr>
          <p:nvPr/>
        </p:nvSpPr>
        <p:spPr bwMode="auto">
          <a:xfrm>
            <a:off x="4437063" y="2025650"/>
            <a:ext cx="68262" cy="17463"/>
          </a:xfrm>
          <a:custGeom>
            <a:avLst/>
            <a:gdLst>
              <a:gd name="T0" fmla="*/ 44401 w 68216"/>
              <a:gd name="T1" fmla="*/ 17589 h 17589"/>
              <a:gd name="T2" fmla="*/ 0 w 68216"/>
              <a:gd name="T3" fmla="*/ 8795 h 17589"/>
              <a:gd name="T4" fmla="*/ 23232 w 68216"/>
              <a:gd name="T5" fmla="*/ 0 h 17589"/>
              <a:gd name="T6" fmla="*/ 68217 w 68216"/>
              <a:gd name="T7" fmla="*/ 8600 h 175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8216" h="17589">
                <a:moveTo>
                  <a:pt x="44401" y="17589"/>
                </a:moveTo>
                <a:lnTo>
                  <a:pt x="0" y="8795"/>
                </a:lnTo>
                <a:lnTo>
                  <a:pt x="23232" y="0"/>
                </a:lnTo>
                <a:lnTo>
                  <a:pt x="68217" y="8600"/>
                </a:lnTo>
                <a:lnTo>
                  <a:pt x="44401" y="17589"/>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775" name="Freeform: Shape 1172"/>
          <p:cNvSpPr>
            <a:spLocks/>
          </p:cNvSpPr>
          <p:nvPr/>
        </p:nvSpPr>
        <p:spPr bwMode="auto">
          <a:xfrm>
            <a:off x="4130675" y="2025650"/>
            <a:ext cx="84138" cy="20638"/>
          </a:xfrm>
          <a:custGeom>
            <a:avLst/>
            <a:gdLst>
              <a:gd name="T0" fmla="*/ 83782 w 83782"/>
              <a:gd name="T1" fmla="*/ 12258 h 21013"/>
              <a:gd name="T2" fmla="*/ 58294 w 83782"/>
              <a:gd name="T3" fmla="*/ 21014 h 21013"/>
              <a:gd name="T4" fmla="*/ 0 w 83782"/>
              <a:gd name="T5" fmla="*/ 8600 h 21013"/>
              <a:gd name="T6" fmla="*/ 26228 w 83782"/>
              <a:gd name="T7" fmla="*/ 0 h 210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782" h="21013">
                <a:moveTo>
                  <a:pt x="83782" y="12258"/>
                </a:moveTo>
                <a:lnTo>
                  <a:pt x="58294" y="21014"/>
                </a:lnTo>
                <a:lnTo>
                  <a:pt x="0" y="8600"/>
                </a:lnTo>
                <a:lnTo>
                  <a:pt x="26228" y="0"/>
                </a:lnTo>
                <a:lnTo>
                  <a:pt x="83782" y="12258"/>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776" name="Freeform: Shape 1173"/>
          <p:cNvSpPr>
            <a:spLocks/>
          </p:cNvSpPr>
          <p:nvPr/>
        </p:nvSpPr>
        <p:spPr bwMode="auto">
          <a:xfrm>
            <a:off x="4568825" y="2071688"/>
            <a:ext cx="84138" cy="22225"/>
          </a:xfrm>
          <a:custGeom>
            <a:avLst/>
            <a:gdLst>
              <a:gd name="T0" fmla="*/ 0 w 83976"/>
              <a:gd name="T1" fmla="*/ 10779 h 21753"/>
              <a:gd name="T2" fmla="*/ 29808 w 83976"/>
              <a:gd name="T3" fmla="*/ 0 h 21753"/>
              <a:gd name="T4" fmla="*/ 83977 w 83976"/>
              <a:gd name="T5" fmla="*/ 10740 h 21753"/>
              <a:gd name="T6" fmla="*/ 53468 w 83976"/>
              <a:gd name="T7" fmla="*/ 21753 h 217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976" h="21753">
                <a:moveTo>
                  <a:pt x="0" y="10779"/>
                </a:moveTo>
                <a:lnTo>
                  <a:pt x="29808" y="0"/>
                </a:lnTo>
                <a:lnTo>
                  <a:pt x="83977" y="10740"/>
                </a:lnTo>
                <a:lnTo>
                  <a:pt x="53468" y="21753"/>
                </a:lnTo>
                <a:lnTo>
                  <a:pt x="0" y="10779"/>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777" name="Freeform: Shape 1174"/>
          <p:cNvSpPr>
            <a:spLocks/>
          </p:cNvSpPr>
          <p:nvPr/>
        </p:nvSpPr>
        <p:spPr bwMode="auto">
          <a:xfrm>
            <a:off x="4522788" y="2085975"/>
            <a:ext cx="88900" cy="23813"/>
          </a:xfrm>
          <a:custGeom>
            <a:avLst/>
            <a:gdLst>
              <a:gd name="T0" fmla="*/ 32221 w 88763"/>
              <a:gd name="T1" fmla="*/ 0 h 23543"/>
              <a:gd name="T2" fmla="*/ 88763 w 88763"/>
              <a:gd name="T3" fmla="*/ 11635 h 23543"/>
              <a:gd name="T4" fmla="*/ 55803 w 88763"/>
              <a:gd name="T5" fmla="*/ 23543 h 23543"/>
              <a:gd name="T6" fmla="*/ 0 w 88763"/>
              <a:gd name="T7" fmla="*/ 11674 h 235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8763" h="23543">
                <a:moveTo>
                  <a:pt x="32221" y="0"/>
                </a:moveTo>
                <a:lnTo>
                  <a:pt x="88763" y="11635"/>
                </a:lnTo>
                <a:lnTo>
                  <a:pt x="55803" y="23543"/>
                </a:lnTo>
                <a:lnTo>
                  <a:pt x="0" y="11674"/>
                </a:lnTo>
                <a:lnTo>
                  <a:pt x="32221" y="0"/>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778" name="Freeform: Shape 1175"/>
          <p:cNvSpPr>
            <a:spLocks/>
          </p:cNvSpPr>
          <p:nvPr/>
        </p:nvSpPr>
        <p:spPr bwMode="auto">
          <a:xfrm>
            <a:off x="4452938" y="2047875"/>
            <a:ext cx="73025" cy="19050"/>
          </a:xfrm>
          <a:custGeom>
            <a:avLst/>
            <a:gdLst>
              <a:gd name="T0" fmla="*/ 0 w 72302"/>
              <a:gd name="T1" fmla="*/ 10351 h 19301"/>
              <a:gd name="T2" fmla="*/ 27435 w 72302"/>
              <a:gd name="T3" fmla="*/ 0 h 19301"/>
              <a:gd name="T4" fmla="*/ 72303 w 72302"/>
              <a:gd name="T5" fmla="*/ 8872 h 19301"/>
              <a:gd name="T6" fmla="*/ 43467 w 72302"/>
              <a:gd name="T7" fmla="*/ 19301 h 1930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302" h="19301">
                <a:moveTo>
                  <a:pt x="0" y="10351"/>
                </a:moveTo>
                <a:lnTo>
                  <a:pt x="27435" y="0"/>
                </a:lnTo>
                <a:lnTo>
                  <a:pt x="72303" y="8872"/>
                </a:lnTo>
                <a:lnTo>
                  <a:pt x="43467" y="19301"/>
                </a:lnTo>
                <a:lnTo>
                  <a:pt x="0" y="10351"/>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779" name="Freeform: Shape 1176"/>
          <p:cNvSpPr>
            <a:spLocks/>
          </p:cNvSpPr>
          <p:nvPr/>
        </p:nvSpPr>
        <p:spPr bwMode="auto">
          <a:xfrm>
            <a:off x="4632325" y="2084388"/>
            <a:ext cx="87313" cy="22225"/>
          </a:xfrm>
          <a:custGeom>
            <a:avLst/>
            <a:gdLst>
              <a:gd name="T0" fmla="*/ 30626 w 87868"/>
              <a:gd name="T1" fmla="*/ 0 h 22648"/>
              <a:gd name="T2" fmla="*/ 87868 w 87868"/>
              <a:gd name="T3" fmla="*/ 11324 h 22648"/>
              <a:gd name="T4" fmla="*/ 56542 w 87868"/>
              <a:gd name="T5" fmla="*/ 22648 h 22648"/>
              <a:gd name="T6" fmla="*/ 0 w 87868"/>
              <a:gd name="T7" fmla="*/ 11052 h 226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868" h="22648">
                <a:moveTo>
                  <a:pt x="30626" y="0"/>
                </a:moveTo>
                <a:lnTo>
                  <a:pt x="87868" y="11324"/>
                </a:lnTo>
                <a:lnTo>
                  <a:pt x="56542" y="22648"/>
                </a:lnTo>
                <a:lnTo>
                  <a:pt x="0" y="11052"/>
                </a:lnTo>
                <a:lnTo>
                  <a:pt x="30626" y="0"/>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780" name="Freeform: Shape 1177"/>
          <p:cNvSpPr>
            <a:spLocks/>
          </p:cNvSpPr>
          <p:nvPr/>
        </p:nvSpPr>
        <p:spPr bwMode="auto">
          <a:xfrm>
            <a:off x="4506913" y="2058988"/>
            <a:ext cx="82550" cy="20637"/>
          </a:xfrm>
          <a:custGeom>
            <a:avLst/>
            <a:gdLst>
              <a:gd name="T0" fmla="*/ 0 w 82381"/>
              <a:gd name="T1" fmla="*/ 10468 h 21286"/>
              <a:gd name="T2" fmla="*/ 28991 w 82381"/>
              <a:gd name="T3" fmla="*/ 0 h 21286"/>
              <a:gd name="T4" fmla="*/ 82381 w 82381"/>
              <a:gd name="T5" fmla="*/ 10546 h 21286"/>
              <a:gd name="T6" fmla="*/ 52729 w 82381"/>
              <a:gd name="T7" fmla="*/ 21286 h 212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381" h="21286">
                <a:moveTo>
                  <a:pt x="0" y="10468"/>
                </a:moveTo>
                <a:lnTo>
                  <a:pt x="28991" y="0"/>
                </a:lnTo>
                <a:lnTo>
                  <a:pt x="82381" y="10546"/>
                </a:lnTo>
                <a:lnTo>
                  <a:pt x="52729" y="21286"/>
                </a:lnTo>
                <a:lnTo>
                  <a:pt x="0" y="10468"/>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781" name="Freeform: Shape 1178"/>
          <p:cNvSpPr>
            <a:spLocks/>
          </p:cNvSpPr>
          <p:nvPr/>
        </p:nvSpPr>
        <p:spPr bwMode="auto">
          <a:xfrm>
            <a:off x="4210050" y="2000250"/>
            <a:ext cx="80963" cy="19050"/>
          </a:xfrm>
          <a:custGeom>
            <a:avLst/>
            <a:gdLst>
              <a:gd name="T0" fmla="*/ 0 w 80902"/>
              <a:gd name="T1" fmla="*/ 8522 h 19496"/>
              <a:gd name="T2" fmla="*/ 27901 w 80902"/>
              <a:gd name="T3" fmla="*/ 0 h 19496"/>
              <a:gd name="T4" fmla="*/ 80903 w 80902"/>
              <a:gd name="T5" fmla="*/ 10507 h 19496"/>
              <a:gd name="T6" fmla="*/ 53468 w 80902"/>
              <a:gd name="T7" fmla="*/ 19496 h 19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902" h="19496">
                <a:moveTo>
                  <a:pt x="0" y="8522"/>
                </a:moveTo>
                <a:lnTo>
                  <a:pt x="27901" y="0"/>
                </a:lnTo>
                <a:lnTo>
                  <a:pt x="80903" y="10507"/>
                </a:lnTo>
                <a:lnTo>
                  <a:pt x="53468" y="19496"/>
                </a:lnTo>
                <a:lnTo>
                  <a:pt x="0" y="8522"/>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782" name="Freeform: Shape 1179"/>
          <p:cNvSpPr>
            <a:spLocks/>
          </p:cNvSpPr>
          <p:nvPr/>
        </p:nvSpPr>
        <p:spPr bwMode="auto">
          <a:xfrm>
            <a:off x="4400550" y="2036763"/>
            <a:ext cx="69850" cy="19050"/>
          </a:xfrm>
          <a:custGeom>
            <a:avLst/>
            <a:gdLst>
              <a:gd name="T0" fmla="*/ 0 w 71213"/>
              <a:gd name="T1" fmla="*/ 10118 h 19145"/>
              <a:gd name="T2" fmla="*/ 26773 w 71213"/>
              <a:gd name="T3" fmla="*/ 0 h 19145"/>
              <a:gd name="T4" fmla="*/ 71213 w 71213"/>
              <a:gd name="T5" fmla="*/ 8795 h 19145"/>
              <a:gd name="T6" fmla="*/ 43856 w 71213"/>
              <a:gd name="T7" fmla="*/ 19146 h 191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1213" h="19145">
                <a:moveTo>
                  <a:pt x="0" y="10118"/>
                </a:moveTo>
                <a:lnTo>
                  <a:pt x="26773" y="0"/>
                </a:lnTo>
                <a:lnTo>
                  <a:pt x="71213" y="8795"/>
                </a:lnTo>
                <a:lnTo>
                  <a:pt x="43856" y="19146"/>
                </a:lnTo>
                <a:lnTo>
                  <a:pt x="0" y="10118"/>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783" name="Freeform: Shape 1180"/>
          <p:cNvSpPr>
            <a:spLocks/>
          </p:cNvSpPr>
          <p:nvPr/>
        </p:nvSpPr>
        <p:spPr bwMode="auto">
          <a:xfrm>
            <a:off x="4273550" y="2012950"/>
            <a:ext cx="84138" cy="20638"/>
          </a:xfrm>
          <a:custGeom>
            <a:avLst/>
            <a:gdLst>
              <a:gd name="T0" fmla="*/ 0 w 84521"/>
              <a:gd name="T1" fmla="*/ 9067 h 20741"/>
              <a:gd name="T2" fmla="*/ 27590 w 84521"/>
              <a:gd name="T3" fmla="*/ 0 h 20741"/>
              <a:gd name="T4" fmla="*/ 84522 w 84521"/>
              <a:gd name="T5" fmla="*/ 11285 h 20741"/>
              <a:gd name="T6" fmla="*/ 56931 w 84521"/>
              <a:gd name="T7" fmla="*/ 20741 h 207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521" h="20741">
                <a:moveTo>
                  <a:pt x="0" y="9067"/>
                </a:moveTo>
                <a:lnTo>
                  <a:pt x="27590" y="0"/>
                </a:lnTo>
                <a:lnTo>
                  <a:pt x="84522" y="11285"/>
                </a:lnTo>
                <a:lnTo>
                  <a:pt x="56931" y="20741"/>
                </a:lnTo>
                <a:lnTo>
                  <a:pt x="0" y="9067"/>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784" name="Freeform: Shape 1181"/>
          <p:cNvSpPr>
            <a:spLocks/>
          </p:cNvSpPr>
          <p:nvPr/>
        </p:nvSpPr>
        <p:spPr bwMode="auto">
          <a:xfrm>
            <a:off x="4340225" y="2025650"/>
            <a:ext cx="77788" cy="20638"/>
          </a:xfrm>
          <a:custGeom>
            <a:avLst/>
            <a:gdLst>
              <a:gd name="T0" fmla="*/ 0 w 76894"/>
              <a:gd name="T1" fmla="*/ 9534 h 19846"/>
              <a:gd name="T2" fmla="*/ 27707 w 76894"/>
              <a:gd name="T3" fmla="*/ 0 h 19846"/>
              <a:gd name="T4" fmla="*/ 76894 w 76894"/>
              <a:gd name="T5" fmla="*/ 9729 h 19846"/>
              <a:gd name="T6" fmla="*/ 50199 w 76894"/>
              <a:gd name="T7" fmla="*/ 19846 h 198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894" h="19846">
                <a:moveTo>
                  <a:pt x="0" y="9534"/>
                </a:moveTo>
                <a:lnTo>
                  <a:pt x="27707" y="0"/>
                </a:lnTo>
                <a:lnTo>
                  <a:pt x="76894" y="9729"/>
                </a:lnTo>
                <a:lnTo>
                  <a:pt x="50199" y="19846"/>
                </a:lnTo>
                <a:lnTo>
                  <a:pt x="0" y="9534"/>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785" name="Freeform: Shape 1182"/>
          <p:cNvSpPr>
            <a:spLocks/>
          </p:cNvSpPr>
          <p:nvPr/>
        </p:nvSpPr>
        <p:spPr bwMode="auto">
          <a:xfrm>
            <a:off x="4365625" y="2074863"/>
            <a:ext cx="76200" cy="20637"/>
          </a:xfrm>
          <a:custGeom>
            <a:avLst/>
            <a:gdLst>
              <a:gd name="T0" fmla="*/ 76739 w 76738"/>
              <a:gd name="T1" fmla="*/ 11091 h 20001"/>
              <a:gd name="T2" fmla="*/ 52028 w 76738"/>
              <a:gd name="T3" fmla="*/ 20002 h 20001"/>
              <a:gd name="T4" fmla="*/ 0 w 76738"/>
              <a:gd name="T5" fmla="*/ 8950 h 20001"/>
              <a:gd name="T6" fmla="*/ 24749 w 76738"/>
              <a:gd name="T7" fmla="*/ 0 h 2000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738" h="20001">
                <a:moveTo>
                  <a:pt x="76739" y="11091"/>
                </a:moveTo>
                <a:lnTo>
                  <a:pt x="52028" y="20002"/>
                </a:lnTo>
                <a:lnTo>
                  <a:pt x="0" y="8950"/>
                </a:lnTo>
                <a:lnTo>
                  <a:pt x="24749" y="0"/>
                </a:lnTo>
                <a:lnTo>
                  <a:pt x="76739" y="11091"/>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786" name="Freeform: Shape 1183"/>
          <p:cNvSpPr>
            <a:spLocks/>
          </p:cNvSpPr>
          <p:nvPr/>
        </p:nvSpPr>
        <p:spPr bwMode="auto">
          <a:xfrm>
            <a:off x="4198938" y="2039938"/>
            <a:ext cx="77787" cy="20637"/>
          </a:xfrm>
          <a:custGeom>
            <a:avLst/>
            <a:gdLst>
              <a:gd name="T0" fmla="*/ 77945 w 77945"/>
              <a:gd name="T1" fmla="*/ 11168 h 20235"/>
              <a:gd name="T2" fmla="*/ 53935 w 77945"/>
              <a:gd name="T3" fmla="*/ 20235 h 20235"/>
              <a:gd name="T4" fmla="*/ 0 w 77945"/>
              <a:gd name="T5" fmla="*/ 8756 h 20235"/>
              <a:gd name="T6" fmla="*/ 25528 w 77945"/>
              <a:gd name="T7" fmla="*/ 0 h 202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945" h="20235">
                <a:moveTo>
                  <a:pt x="77945" y="11168"/>
                </a:moveTo>
                <a:lnTo>
                  <a:pt x="53935" y="20235"/>
                </a:lnTo>
                <a:lnTo>
                  <a:pt x="0" y="8756"/>
                </a:lnTo>
                <a:lnTo>
                  <a:pt x="25528" y="0"/>
                </a:lnTo>
                <a:lnTo>
                  <a:pt x="77945" y="11168"/>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787" name="Freeform: Shape 1184"/>
          <p:cNvSpPr>
            <a:spLocks/>
          </p:cNvSpPr>
          <p:nvPr/>
        </p:nvSpPr>
        <p:spPr bwMode="auto">
          <a:xfrm>
            <a:off x="4262438" y="2052638"/>
            <a:ext cx="66675" cy="19050"/>
          </a:xfrm>
          <a:custGeom>
            <a:avLst/>
            <a:gdLst>
              <a:gd name="T0" fmla="*/ 67283 w 67282"/>
              <a:gd name="T1" fmla="*/ 9223 h 18328"/>
              <a:gd name="T2" fmla="*/ 43273 w 67282"/>
              <a:gd name="T3" fmla="*/ 18329 h 18328"/>
              <a:gd name="T4" fmla="*/ 0 w 67282"/>
              <a:gd name="T5" fmla="*/ 9106 h 18328"/>
              <a:gd name="T6" fmla="*/ 24010 w 67282"/>
              <a:gd name="T7" fmla="*/ 0 h 183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7282" h="18328">
                <a:moveTo>
                  <a:pt x="67283" y="9223"/>
                </a:moveTo>
                <a:lnTo>
                  <a:pt x="43273" y="18329"/>
                </a:lnTo>
                <a:lnTo>
                  <a:pt x="0" y="9106"/>
                </a:lnTo>
                <a:lnTo>
                  <a:pt x="24010" y="0"/>
                </a:lnTo>
                <a:lnTo>
                  <a:pt x="67283" y="9223"/>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788" name="Freeform: Shape 1185"/>
          <p:cNvSpPr>
            <a:spLocks/>
          </p:cNvSpPr>
          <p:nvPr/>
        </p:nvSpPr>
        <p:spPr bwMode="auto">
          <a:xfrm>
            <a:off x="4065588" y="2011363"/>
            <a:ext cx="82550" cy="20637"/>
          </a:xfrm>
          <a:custGeom>
            <a:avLst/>
            <a:gdLst>
              <a:gd name="T0" fmla="*/ 27357 w 82225"/>
              <a:gd name="T1" fmla="*/ 0 h 20313"/>
              <a:gd name="T2" fmla="*/ 82226 w 82225"/>
              <a:gd name="T3" fmla="*/ 11674 h 20313"/>
              <a:gd name="T4" fmla="*/ 55959 w 82225"/>
              <a:gd name="T5" fmla="*/ 20313 h 20313"/>
              <a:gd name="T6" fmla="*/ 0 w 82225"/>
              <a:gd name="T7" fmla="*/ 8367 h 203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225" h="20313">
                <a:moveTo>
                  <a:pt x="27357" y="0"/>
                </a:moveTo>
                <a:lnTo>
                  <a:pt x="82226" y="11674"/>
                </a:lnTo>
                <a:lnTo>
                  <a:pt x="55959" y="20313"/>
                </a:lnTo>
                <a:lnTo>
                  <a:pt x="0" y="8367"/>
                </a:lnTo>
                <a:lnTo>
                  <a:pt x="27357" y="0"/>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789" name="Freeform: Shape 1186"/>
          <p:cNvSpPr>
            <a:spLocks/>
          </p:cNvSpPr>
          <p:nvPr/>
        </p:nvSpPr>
        <p:spPr bwMode="auto">
          <a:xfrm>
            <a:off x="4489450" y="2101850"/>
            <a:ext cx="79375" cy="20638"/>
          </a:xfrm>
          <a:custGeom>
            <a:avLst/>
            <a:gdLst>
              <a:gd name="T0" fmla="*/ 80514 w 80513"/>
              <a:gd name="T1" fmla="*/ 11869 h 20819"/>
              <a:gd name="T2" fmla="*/ 55803 w 80513"/>
              <a:gd name="T3" fmla="*/ 20819 h 20819"/>
              <a:gd name="T4" fmla="*/ 0 w 80513"/>
              <a:gd name="T5" fmla="*/ 8911 h 20819"/>
              <a:gd name="T6" fmla="*/ 24749 w 80513"/>
              <a:gd name="T7" fmla="*/ 0 h 208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513" h="20819">
                <a:moveTo>
                  <a:pt x="80514" y="11869"/>
                </a:moveTo>
                <a:lnTo>
                  <a:pt x="55803" y="20819"/>
                </a:lnTo>
                <a:lnTo>
                  <a:pt x="0" y="8911"/>
                </a:lnTo>
                <a:lnTo>
                  <a:pt x="24749" y="0"/>
                </a:lnTo>
                <a:lnTo>
                  <a:pt x="80514" y="11869"/>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790" name="Freeform: Shape 1187"/>
          <p:cNvSpPr>
            <a:spLocks/>
          </p:cNvSpPr>
          <p:nvPr/>
        </p:nvSpPr>
        <p:spPr bwMode="auto">
          <a:xfrm>
            <a:off x="4021138" y="2024063"/>
            <a:ext cx="90487" cy="22225"/>
          </a:xfrm>
          <a:custGeom>
            <a:avLst/>
            <a:gdLst>
              <a:gd name="T0" fmla="*/ 33933 w 90358"/>
              <a:gd name="T1" fmla="*/ 0 h 22453"/>
              <a:gd name="T2" fmla="*/ 90359 w 90358"/>
              <a:gd name="T3" fmla="*/ 12025 h 22453"/>
              <a:gd name="T4" fmla="*/ 58566 w 90358"/>
              <a:gd name="T5" fmla="*/ 22454 h 22453"/>
              <a:gd name="T6" fmla="*/ 0 w 90358"/>
              <a:gd name="T7" fmla="*/ 10351 h 224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358" h="22453">
                <a:moveTo>
                  <a:pt x="33933" y="0"/>
                </a:moveTo>
                <a:lnTo>
                  <a:pt x="90359" y="12025"/>
                </a:lnTo>
                <a:lnTo>
                  <a:pt x="58566" y="22454"/>
                </a:lnTo>
                <a:lnTo>
                  <a:pt x="0" y="10351"/>
                </a:lnTo>
                <a:lnTo>
                  <a:pt x="33933" y="0"/>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791" name="Freeform: Shape 1188"/>
          <p:cNvSpPr>
            <a:spLocks/>
          </p:cNvSpPr>
          <p:nvPr/>
        </p:nvSpPr>
        <p:spPr bwMode="auto">
          <a:xfrm>
            <a:off x="4554538" y="2116138"/>
            <a:ext cx="84137" cy="20637"/>
          </a:xfrm>
          <a:custGeom>
            <a:avLst/>
            <a:gdLst>
              <a:gd name="T0" fmla="*/ 24749 w 83665"/>
              <a:gd name="T1" fmla="*/ 0 h 21519"/>
              <a:gd name="T2" fmla="*/ 83666 w 83665"/>
              <a:gd name="T3" fmla="*/ 12569 h 21519"/>
              <a:gd name="T4" fmla="*/ 59033 w 83665"/>
              <a:gd name="T5" fmla="*/ 21520 h 21519"/>
              <a:gd name="T6" fmla="*/ 0 w 83665"/>
              <a:gd name="T7" fmla="*/ 8950 h 215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665" h="21519">
                <a:moveTo>
                  <a:pt x="24749" y="0"/>
                </a:moveTo>
                <a:lnTo>
                  <a:pt x="83666" y="12569"/>
                </a:lnTo>
                <a:lnTo>
                  <a:pt x="59033" y="21520"/>
                </a:lnTo>
                <a:lnTo>
                  <a:pt x="0" y="8950"/>
                </a:lnTo>
                <a:lnTo>
                  <a:pt x="24749" y="0"/>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792" name="Freeform: Shape 1189"/>
          <p:cNvSpPr>
            <a:spLocks/>
          </p:cNvSpPr>
          <p:nvPr/>
        </p:nvSpPr>
        <p:spPr bwMode="auto">
          <a:xfrm>
            <a:off x="4427538" y="2087563"/>
            <a:ext cx="76200" cy="20637"/>
          </a:xfrm>
          <a:custGeom>
            <a:avLst/>
            <a:gdLst>
              <a:gd name="T0" fmla="*/ 77517 w 77517"/>
              <a:gd name="T1" fmla="*/ 11246 h 20157"/>
              <a:gd name="T2" fmla="*/ 52768 w 77517"/>
              <a:gd name="T3" fmla="*/ 20158 h 20157"/>
              <a:gd name="T4" fmla="*/ 0 w 77517"/>
              <a:gd name="T5" fmla="*/ 8911 h 20157"/>
              <a:gd name="T6" fmla="*/ 24749 w 77517"/>
              <a:gd name="T7" fmla="*/ 0 h 201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517" h="20157">
                <a:moveTo>
                  <a:pt x="77517" y="11246"/>
                </a:moveTo>
                <a:lnTo>
                  <a:pt x="52768" y="20158"/>
                </a:lnTo>
                <a:lnTo>
                  <a:pt x="0" y="8911"/>
                </a:lnTo>
                <a:lnTo>
                  <a:pt x="24749" y="0"/>
                </a:lnTo>
                <a:lnTo>
                  <a:pt x="77517" y="11246"/>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793" name="Freeform: Shape 1190"/>
          <p:cNvSpPr>
            <a:spLocks/>
          </p:cNvSpPr>
          <p:nvPr/>
        </p:nvSpPr>
        <p:spPr bwMode="auto">
          <a:xfrm>
            <a:off x="4167188" y="2012950"/>
            <a:ext cx="87312" cy="22225"/>
          </a:xfrm>
          <a:custGeom>
            <a:avLst/>
            <a:gdLst>
              <a:gd name="T0" fmla="*/ 0 w 86389"/>
              <a:gd name="T1" fmla="*/ 9573 h 21792"/>
              <a:gd name="T2" fmla="*/ 29147 w 86389"/>
              <a:gd name="T3" fmla="*/ 0 h 21792"/>
              <a:gd name="T4" fmla="*/ 86390 w 86389"/>
              <a:gd name="T5" fmla="*/ 11791 h 21792"/>
              <a:gd name="T6" fmla="*/ 57282 w 86389"/>
              <a:gd name="T7" fmla="*/ 21792 h 217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389" h="21792">
                <a:moveTo>
                  <a:pt x="0" y="9573"/>
                </a:moveTo>
                <a:lnTo>
                  <a:pt x="29147" y="0"/>
                </a:lnTo>
                <a:lnTo>
                  <a:pt x="86390" y="11791"/>
                </a:lnTo>
                <a:lnTo>
                  <a:pt x="57282" y="21792"/>
                </a:lnTo>
                <a:lnTo>
                  <a:pt x="0" y="9573"/>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794" name="Freeform: Shape 1191"/>
          <p:cNvSpPr>
            <a:spLocks/>
          </p:cNvSpPr>
          <p:nvPr/>
        </p:nvSpPr>
        <p:spPr bwMode="auto">
          <a:xfrm>
            <a:off x="4314825" y="2063750"/>
            <a:ext cx="65088" cy="19050"/>
          </a:xfrm>
          <a:custGeom>
            <a:avLst/>
            <a:gdLst>
              <a:gd name="T0" fmla="*/ 65493 w 65492"/>
              <a:gd name="T1" fmla="*/ 8833 h 17783"/>
              <a:gd name="T2" fmla="*/ 40743 w 65492"/>
              <a:gd name="T3" fmla="*/ 17784 h 17783"/>
              <a:gd name="T4" fmla="*/ 0 w 65492"/>
              <a:gd name="T5" fmla="*/ 9106 h 17783"/>
              <a:gd name="T6" fmla="*/ 24010 w 65492"/>
              <a:gd name="T7" fmla="*/ 0 h 1778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492" h="17783">
                <a:moveTo>
                  <a:pt x="65493" y="8833"/>
                </a:moveTo>
                <a:lnTo>
                  <a:pt x="40743" y="17784"/>
                </a:lnTo>
                <a:lnTo>
                  <a:pt x="0" y="9106"/>
                </a:lnTo>
                <a:lnTo>
                  <a:pt x="24010" y="0"/>
                </a:lnTo>
                <a:lnTo>
                  <a:pt x="65493" y="8833"/>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795" name="Freeform: Shape 1192"/>
          <p:cNvSpPr>
            <a:spLocks/>
          </p:cNvSpPr>
          <p:nvPr/>
        </p:nvSpPr>
        <p:spPr bwMode="auto">
          <a:xfrm>
            <a:off x="4278313" y="2076450"/>
            <a:ext cx="68262" cy="19050"/>
          </a:xfrm>
          <a:custGeom>
            <a:avLst/>
            <a:gdLst>
              <a:gd name="T0" fmla="*/ 67283 w 67282"/>
              <a:gd name="T1" fmla="*/ 8600 h 18406"/>
              <a:gd name="T2" fmla="*/ 40159 w 67282"/>
              <a:gd name="T3" fmla="*/ 18406 h 18406"/>
              <a:gd name="T4" fmla="*/ 0 w 67282"/>
              <a:gd name="T5" fmla="*/ 10118 h 18406"/>
              <a:gd name="T6" fmla="*/ 26773 w 67282"/>
              <a:gd name="T7" fmla="*/ 0 h 184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7282" h="18406">
                <a:moveTo>
                  <a:pt x="67283" y="8600"/>
                </a:moveTo>
                <a:lnTo>
                  <a:pt x="40159" y="18406"/>
                </a:lnTo>
                <a:lnTo>
                  <a:pt x="0" y="10118"/>
                </a:lnTo>
                <a:lnTo>
                  <a:pt x="26773" y="0"/>
                </a:lnTo>
                <a:lnTo>
                  <a:pt x="67283" y="8600"/>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796" name="Freeform: Shape 1193"/>
          <p:cNvSpPr>
            <a:spLocks/>
          </p:cNvSpPr>
          <p:nvPr/>
        </p:nvSpPr>
        <p:spPr bwMode="auto">
          <a:xfrm>
            <a:off x="4454525" y="2114550"/>
            <a:ext cx="80963" cy="20638"/>
          </a:xfrm>
          <a:custGeom>
            <a:avLst/>
            <a:gdLst>
              <a:gd name="T0" fmla="*/ 81292 w 81291"/>
              <a:gd name="T1" fmla="*/ 11869 h 20858"/>
              <a:gd name="T2" fmla="*/ 56465 w 81291"/>
              <a:gd name="T3" fmla="*/ 20858 h 20858"/>
              <a:gd name="T4" fmla="*/ 0 w 81291"/>
              <a:gd name="T5" fmla="*/ 9184 h 20858"/>
              <a:gd name="T6" fmla="*/ 25528 w 81291"/>
              <a:gd name="T7" fmla="*/ 0 h 208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291" h="20858">
                <a:moveTo>
                  <a:pt x="81292" y="11869"/>
                </a:moveTo>
                <a:lnTo>
                  <a:pt x="56465" y="20858"/>
                </a:lnTo>
                <a:lnTo>
                  <a:pt x="0" y="9184"/>
                </a:lnTo>
                <a:lnTo>
                  <a:pt x="25528" y="0"/>
                </a:lnTo>
                <a:lnTo>
                  <a:pt x="81292" y="11869"/>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797" name="Freeform: Shape 1194"/>
          <p:cNvSpPr>
            <a:spLocks/>
          </p:cNvSpPr>
          <p:nvPr/>
        </p:nvSpPr>
        <p:spPr bwMode="auto">
          <a:xfrm>
            <a:off x="4225925" y="2065338"/>
            <a:ext cx="69850" cy="19050"/>
          </a:xfrm>
          <a:custGeom>
            <a:avLst/>
            <a:gdLst>
              <a:gd name="T0" fmla="*/ 70707 w 70707"/>
              <a:gd name="T1" fmla="*/ 9223 h 19379"/>
              <a:gd name="T2" fmla="*/ 43817 w 70707"/>
              <a:gd name="T3" fmla="*/ 19379 h 19379"/>
              <a:gd name="T4" fmla="*/ 0 w 70707"/>
              <a:gd name="T5" fmla="*/ 10351 h 19379"/>
              <a:gd name="T6" fmla="*/ 27396 w 70707"/>
              <a:gd name="T7" fmla="*/ 0 h 193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707" h="19379">
                <a:moveTo>
                  <a:pt x="70707" y="9223"/>
                </a:moveTo>
                <a:lnTo>
                  <a:pt x="43817" y="19379"/>
                </a:lnTo>
                <a:lnTo>
                  <a:pt x="0" y="10351"/>
                </a:lnTo>
                <a:lnTo>
                  <a:pt x="27396" y="0"/>
                </a:lnTo>
                <a:lnTo>
                  <a:pt x="70707" y="9223"/>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798" name="Freeform: Shape 1195"/>
          <p:cNvSpPr>
            <a:spLocks/>
          </p:cNvSpPr>
          <p:nvPr/>
        </p:nvSpPr>
        <p:spPr bwMode="auto">
          <a:xfrm>
            <a:off x="4519613" y="2127250"/>
            <a:ext cx="84137" cy="22225"/>
          </a:xfrm>
          <a:custGeom>
            <a:avLst/>
            <a:gdLst>
              <a:gd name="T0" fmla="*/ 83821 w 83821"/>
              <a:gd name="T1" fmla="*/ 12608 h 21286"/>
              <a:gd name="T2" fmla="*/ 59850 w 83821"/>
              <a:gd name="T3" fmla="*/ 21286 h 21286"/>
              <a:gd name="T4" fmla="*/ 0 w 83821"/>
              <a:gd name="T5" fmla="*/ 8950 h 21286"/>
              <a:gd name="T6" fmla="*/ 24749 w 83821"/>
              <a:gd name="T7" fmla="*/ 0 h 212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821" h="21286">
                <a:moveTo>
                  <a:pt x="83821" y="12608"/>
                </a:moveTo>
                <a:lnTo>
                  <a:pt x="59850" y="21286"/>
                </a:lnTo>
                <a:lnTo>
                  <a:pt x="0" y="8950"/>
                </a:lnTo>
                <a:lnTo>
                  <a:pt x="24749" y="0"/>
                </a:lnTo>
                <a:lnTo>
                  <a:pt x="83821" y="12608"/>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799" name="Freeform: Shape 1196"/>
          <p:cNvSpPr>
            <a:spLocks/>
          </p:cNvSpPr>
          <p:nvPr/>
        </p:nvSpPr>
        <p:spPr bwMode="auto">
          <a:xfrm>
            <a:off x="4235450" y="2025650"/>
            <a:ext cx="79375" cy="22225"/>
          </a:xfrm>
          <a:custGeom>
            <a:avLst/>
            <a:gdLst>
              <a:gd name="T0" fmla="*/ 0 w 80046"/>
              <a:gd name="T1" fmla="*/ 10040 h 21091"/>
              <a:gd name="T2" fmla="*/ 29263 w 80046"/>
              <a:gd name="T3" fmla="*/ 0 h 21091"/>
              <a:gd name="T4" fmla="*/ 80047 w 80046"/>
              <a:gd name="T5" fmla="*/ 10429 h 21091"/>
              <a:gd name="T6" fmla="*/ 51873 w 80046"/>
              <a:gd name="T7" fmla="*/ 21092 h 210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046" h="21091">
                <a:moveTo>
                  <a:pt x="0" y="10040"/>
                </a:moveTo>
                <a:lnTo>
                  <a:pt x="29263" y="0"/>
                </a:lnTo>
                <a:lnTo>
                  <a:pt x="80047" y="10429"/>
                </a:lnTo>
                <a:lnTo>
                  <a:pt x="51873" y="21092"/>
                </a:lnTo>
                <a:lnTo>
                  <a:pt x="0" y="10040"/>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800" name="Freeform: Shape 1197"/>
          <p:cNvSpPr>
            <a:spLocks/>
          </p:cNvSpPr>
          <p:nvPr/>
        </p:nvSpPr>
        <p:spPr bwMode="auto">
          <a:xfrm>
            <a:off x="4391025" y="2100263"/>
            <a:ext cx="79375" cy="20637"/>
          </a:xfrm>
          <a:custGeom>
            <a:avLst/>
            <a:gdLst>
              <a:gd name="T0" fmla="*/ 79035 w 79034"/>
              <a:gd name="T1" fmla="*/ 11246 h 20468"/>
              <a:gd name="T2" fmla="*/ 53390 w 79034"/>
              <a:gd name="T3" fmla="*/ 20469 h 20468"/>
              <a:gd name="T4" fmla="*/ 0 w 79034"/>
              <a:gd name="T5" fmla="*/ 9456 h 20468"/>
              <a:gd name="T6" fmla="*/ 26267 w 79034"/>
              <a:gd name="T7" fmla="*/ 0 h 204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9034" h="20468">
                <a:moveTo>
                  <a:pt x="79035" y="11246"/>
                </a:moveTo>
                <a:lnTo>
                  <a:pt x="53390" y="20469"/>
                </a:lnTo>
                <a:lnTo>
                  <a:pt x="0" y="9456"/>
                </a:lnTo>
                <a:lnTo>
                  <a:pt x="26267" y="0"/>
                </a:lnTo>
                <a:lnTo>
                  <a:pt x="79035" y="11246"/>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801" name="Freeform: Shape 1198"/>
          <p:cNvSpPr>
            <a:spLocks/>
          </p:cNvSpPr>
          <p:nvPr/>
        </p:nvSpPr>
        <p:spPr bwMode="auto">
          <a:xfrm>
            <a:off x="4159250" y="2052638"/>
            <a:ext cx="84138" cy="22225"/>
          </a:xfrm>
          <a:custGeom>
            <a:avLst/>
            <a:gdLst>
              <a:gd name="T0" fmla="*/ 84405 w 84404"/>
              <a:gd name="T1" fmla="*/ 11596 h 21986"/>
              <a:gd name="T2" fmla="*/ 56893 w 84404"/>
              <a:gd name="T3" fmla="*/ 21987 h 21986"/>
              <a:gd name="T4" fmla="*/ 0 w 84404"/>
              <a:gd name="T5" fmla="*/ 10234 h 21986"/>
              <a:gd name="T6" fmla="*/ 29886 w 84404"/>
              <a:gd name="T7" fmla="*/ 0 h 219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404" h="21986">
                <a:moveTo>
                  <a:pt x="84405" y="11596"/>
                </a:moveTo>
                <a:lnTo>
                  <a:pt x="56893" y="21987"/>
                </a:lnTo>
                <a:lnTo>
                  <a:pt x="0" y="10234"/>
                </a:lnTo>
                <a:lnTo>
                  <a:pt x="29886" y="0"/>
                </a:lnTo>
                <a:lnTo>
                  <a:pt x="84405" y="11596"/>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802" name="Freeform: Shape 1199"/>
          <p:cNvSpPr>
            <a:spLocks/>
          </p:cNvSpPr>
          <p:nvPr/>
        </p:nvSpPr>
        <p:spPr bwMode="auto">
          <a:xfrm>
            <a:off x="4329113" y="2087563"/>
            <a:ext cx="77787" cy="20637"/>
          </a:xfrm>
          <a:custGeom>
            <a:avLst/>
            <a:gdLst>
              <a:gd name="T0" fmla="*/ 78957 w 78956"/>
              <a:gd name="T1" fmla="*/ 11091 h 20585"/>
              <a:gd name="T2" fmla="*/ 52612 w 78956"/>
              <a:gd name="T3" fmla="*/ 20586 h 20585"/>
              <a:gd name="T4" fmla="*/ 0 w 78956"/>
              <a:gd name="T5" fmla="*/ 9768 h 20585"/>
              <a:gd name="T6" fmla="*/ 26968 w 78956"/>
              <a:gd name="T7" fmla="*/ 0 h 205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956" h="20585">
                <a:moveTo>
                  <a:pt x="78957" y="11091"/>
                </a:moveTo>
                <a:lnTo>
                  <a:pt x="52612" y="20586"/>
                </a:lnTo>
                <a:lnTo>
                  <a:pt x="0" y="9768"/>
                </a:lnTo>
                <a:lnTo>
                  <a:pt x="26968" y="0"/>
                </a:lnTo>
                <a:lnTo>
                  <a:pt x="78957" y="11091"/>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803" name="Freeform: Shape 1200"/>
          <p:cNvSpPr>
            <a:spLocks/>
          </p:cNvSpPr>
          <p:nvPr/>
        </p:nvSpPr>
        <p:spPr bwMode="auto">
          <a:xfrm>
            <a:off x="4460875" y="2073275"/>
            <a:ext cx="85725" cy="22225"/>
          </a:xfrm>
          <a:custGeom>
            <a:avLst/>
            <a:gdLst>
              <a:gd name="T0" fmla="*/ 84872 w 84871"/>
              <a:gd name="T1" fmla="*/ 11013 h 22609"/>
              <a:gd name="T2" fmla="*/ 52768 w 84871"/>
              <a:gd name="T3" fmla="*/ 22609 h 22609"/>
              <a:gd name="T4" fmla="*/ 0 w 84871"/>
              <a:gd name="T5" fmla="*/ 11363 h 22609"/>
              <a:gd name="T6" fmla="*/ 31404 w 84871"/>
              <a:gd name="T7" fmla="*/ 0 h 2260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871" h="22609">
                <a:moveTo>
                  <a:pt x="84872" y="11013"/>
                </a:moveTo>
                <a:lnTo>
                  <a:pt x="52768" y="22609"/>
                </a:lnTo>
                <a:lnTo>
                  <a:pt x="0" y="11363"/>
                </a:lnTo>
                <a:lnTo>
                  <a:pt x="31404" y="0"/>
                </a:lnTo>
                <a:lnTo>
                  <a:pt x="84872" y="11013"/>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804" name="Freeform: Shape 1201"/>
          <p:cNvSpPr>
            <a:spLocks/>
          </p:cNvSpPr>
          <p:nvPr/>
        </p:nvSpPr>
        <p:spPr bwMode="auto">
          <a:xfrm>
            <a:off x="4348163" y="2049463"/>
            <a:ext cx="73025" cy="20637"/>
          </a:xfrm>
          <a:custGeom>
            <a:avLst/>
            <a:gdLst>
              <a:gd name="T0" fmla="*/ 0 w 72185"/>
              <a:gd name="T1" fmla="*/ 10935 h 19846"/>
              <a:gd name="T2" fmla="*/ 28991 w 72185"/>
              <a:gd name="T3" fmla="*/ 0 h 19846"/>
              <a:gd name="T4" fmla="*/ 72186 w 72185"/>
              <a:gd name="T5" fmla="*/ 8872 h 19846"/>
              <a:gd name="T6" fmla="*/ 41755 w 72185"/>
              <a:gd name="T7" fmla="*/ 19846 h 198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185" h="19846">
                <a:moveTo>
                  <a:pt x="0" y="10935"/>
                </a:moveTo>
                <a:lnTo>
                  <a:pt x="28991" y="0"/>
                </a:lnTo>
                <a:lnTo>
                  <a:pt x="72186" y="8872"/>
                </a:lnTo>
                <a:lnTo>
                  <a:pt x="41755" y="19846"/>
                </a:lnTo>
                <a:lnTo>
                  <a:pt x="0" y="10935"/>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805" name="Freeform: Shape 1202"/>
          <p:cNvSpPr>
            <a:spLocks/>
          </p:cNvSpPr>
          <p:nvPr/>
        </p:nvSpPr>
        <p:spPr bwMode="auto">
          <a:xfrm>
            <a:off x="4295775" y="2038350"/>
            <a:ext cx="73025" cy="20638"/>
          </a:xfrm>
          <a:custGeom>
            <a:avLst/>
            <a:gdLst>
              <a:gd name="T0" fmla="*/ 0 w 72185"/>
              <a:gd name="T1" fmla="*/ 10701 h 19924"/>
              <a:gd name="T2" fmla="*/ 28330 w 72185"/>
              <a:gd name="T3" fmla="*/ 0 h 19924"/>
              <a:gd name="T4" fmla="*/ 72186 w 72185"/>
              <a:gd name="T5" fmla="*/ 8989 h 19924"/>
              <a:gd name="T6" fmla="*/ 43312 w 72185"/>
              <a:gd name="T7" fmla="*/ 19924 h 199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185" h="19924">
                <a:moveTo>
                  <a:pt x="0" y="10701"/>
                </a:moveTo>
                <a:lnTo>
                  <a:pt x="28330" y="0"/>
                </a:lnTo>
                <a:lnTo>
                  <a:pt x="72186" y="8989"/>
                </a:lnTo>
                <a:lnTo>
                  <a:pt x="43312" y="19924"/>
                </a:lnTo>
                <a:lnTo>
                  <a:pt x="0" y="10701"/>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806" name="Freeform: Shape 1203"/>
          <p:cNvSpPr>
            <a:spLocks/>
          </p:cNvSpPr>
          <p:nvPr/>
        </p:nvSpPr>
        <p:spPr bwMode="auto">
          <a:xfrm>
            <a:off x="4089400" y="2038350"/>
            <a:ext cx="90488" cy="22225"/>
          </a:xfrm>
          <a:custGeom>
            <a:avLst/>
            <a:gdLst>
              <a:gd name="T0" fmla="*/ 90242 w 90242"/>
              <a:gd name="T1" fmla="*/ 12453 h 22764"/>
              <a:gd name="T2" fmla="*/ 60200 w 90242"/>
              <a:gd name="T3" fmla="*/ 22765 h 22764"/>
              <a:gd name="T4" fmla="*/ 0 w 90242"/>
              <a:gd name="T5" fmla="*/ 10351 h 22764"/>
              <a:gd name="T6" fmla="*/ 31637 w 90242"/>
              <a:gd name="T7" fmla="*/ 0 h 227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242" h="22764">
                <a:moveTo>
                  <a:pt x="90242" y="12453"/>
                </a:moveTo>
                <a:lnTo>
                  <a:pt x="60200" y="22765"/>
                </a:lnTo>
                <a:lnTo>
                  <a:pt x="0" y="10351"/>
                </a:lnTo>
                <a:lnTo>
                  <a:pt x="31637" y="0"/>
                </a:lnTo>
                <a:lnTo>
                  <a:pt x="90242" y="12453"/>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807" name="Freeform: Shape 1204"/>
          <p:cNvSpPr>
            <a:spLocks/>
          </p:cNvSpPr>
          <p:nvPr/>
        </p:nvSpPr>
        <p:spPr bwMode="auto">
          <a:xfrm>
            <a:off x="4400550" y="2060575"/>
            <a:ext cx="82550" cy="22225"/>
          </a:xfrm>
          <a:custGeom>
            <a:avLst/>
            <a:gdLst>
              <a:gd name="T0" fmla="*/ 0 w 83276"/>
              <a:gd name="T1" fmla="*/ 11052 h 22142"/>
              <a:gd name="T2" fmla="*/ 30587 w 83276"/>
              <a:gd name="T3" fmla="*/ 0 h 22142"/>
              <a:gd name="T4" fmla="*/ 83276 w 83276"/>
              <a:gd name="T5" fmla="*/ 10857 h 22142"/>
              <a:gd name="T6" fmla="*/ 52028 w 83276"/>
              <a:gd name="T7" fmla="*/ 22142 h 221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276" h="22142">
                <a:moveTo>
                  <a:pt x="0" y="11052"/>
                </a:moveTo>
                <a:lnTo>
                  <a:pt x="30587" y="0"/>
                </a:lnTo>
                <a:lnTo>
                  <a:pt x="83276" y="10857"/>
                </a:lnTo>
                <a:lnTo>
                  <a:pt x="52028" y="22142"/>
                </a:lnTo>
                <a:lnTo>
                  <a:pt x="0" y="11052"/>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808" name="Freeform: Shape 1205"/>
          <p:cNvSpPr>
            <a:spLocks/>
          </p:cNvSpPr>
          <p:nvPr/>
        </p:nvSpPr>
        <p:spPr bwMode="auto">
          <a:xfrm>
            <a:off x="4103688" y="2000250"/>
            <a:ext cx="82550" cy="19050"/>
          </a:xfrm>
          <a:custGeom>
            <a:avLst/>
            <a:gdLst>
              <a:gd name="T0" fmla="*/ 54363 w 83354"/>
              <a:gd name="T1" fmla="*/ 20586 h 20585"/>
              <a:gd name="T2" fmla="*/ 0 w 83354"/>
              <a:gd name="T3" fmla="*/ 9028 h 20585"/>
              <a:gd name="T4" fmla="*/ 29419 w 83354"/>
              <a:gd name="T5" fmla="*/ 0 h 20585"/>
              <a:gd name="T6" fmla="*/ 83354 w 83354"/>
              <a:gd name="T7" fmla="*/ 11091 h 205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354" h="20585">
                <a:moveTo>
                  <a:pt x="54363" y="20586"/>
                </a:moveTo>
                <a:lnTo>
                  <a:pt x="0" y="9028"/>
                </a:lnTo>
                <a:lnTo>
                  <a:pt x="29419" y="0"/>
                </a:lnTo>
                <a:lnTo>
                  <a:pt x="83354" y="11091"/>
                </a:lnTo>
                <a:lnTo>
                  <a:pt x="54363" y="20586"/>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809" name="Freeform: Shape 1206"/>
          <p:cNvSpPr>
            <a:spLocks/>
          </p:cNvSpPr>
          <p:nvPr/>
        </p:nvSpPr>
        <p:spPr bwMode="auto">
          <a:xfrm>
            <a:off x="3949700" y="2078038"/>
            <a:ext cx="385763" cy="101600"/>
          </a:xfrm>
          <a:custGeom>
            <a:avLst/>
            <a:gdLst>
              <a:gd name="T0" fmla="*/ 385796 w 385795"/>
              <a:gd name="T1" fmla="*/ 46074 h 101799"/>
              <a:gd name="T2" fmla="*/ 171767 w 385795"/>
              <a:gd name="T3" fmla="*/ 0 h 101799"/>
              <a:gd name="T4" fmla="*/ 0 w 385795"/>
              <a:gd name="T5" fmla="*/ 48176 h 101799"/>
              <a:gd name="T6" fmla="*/ 235081 w 385795"/>
              <a:gd name="T7" fmla="*/ 101800 h 1017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5795" h="101799">
                <a:moveTo>
                  <a:pt x="385796" y="46074"/>
                </a:moveTo>
                <a:lnTo>
                  <a:pt x="171767" y="0"/>
                </a:lnTo>
                <a:lnTo>
                  <a:pt x="0" y="48176"/>
                </a:lnTo>
                <a:lnTo>
                  <a:pt x="235081" y="101800"/>
                </a:lnTo>
                <a:lnTo>
                  <a:pt x="385796" y="46074"/>
                </a:lnTo>
                <a:close/>
              </a:path>
            </a:pathLst>
          </a:custGeom>
          <a:solidFill>
            <a:srgbClr val="BCBEC0"/>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810" name="Freeform: Shape 1207"/>
          <p:cNvSpPr>
            <a:spLocks/>
          </p:cNvSpPr>
          <p:nvPr/>
        </p:nvSpPr>
        <p:spPr bwMode="auto">
          <a:xfrm>
            <a:off x="4622800" y="2096111"/>
            <a:ext cx="161925" cy="44450"/>
          </a:xfrm>
          <a:custGeom>
            <a:avLst/>
            <a:gdLst>
              <a:gd name="T0" fmla="*/ 0 w 161610"/>
              <a:gd name="T1" fmla="*/ 31248 h 43506"/>
              <a:gd name="T2" fmla="*/ 58293 w 161610"/>
              <a:gd name="T3" fmla="*/ 10079 h 43506"/>
              <a:gd name="T4" fmla="*/ 87246 w 161610"/>
              <a:gd name="T5" fmla="*/ 15410 h 43506"/>
              <a:gd name="T6" fmla="*/ 132464 w 161610"/>
              <a:gd name="T7" fmla="*/ 0 h 43506"/>
              <a:gd name="T8" fmla="*/ 161611 w 161610"/>
              <a:gd name="T9" fmla="*/ 5370 h 43506"/>
              <a:gd name="T10" fmla="*/ 58332 w 161610"/>
              <a:gd name="T11" fmla="*/ 43506 h 435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1610" h="43506">
                <a:moveTo>
                  <a:pt x="0" y="31248"/>
                </a:moveTo>
                <a:lnTo>
                  <a:pt x="58293" y="10079"/>
                </a:lnTo>
                <a:lnTo>
                  <a:pt x="87246" y="15410"/>
                </a:lnTo>
                <a:lnTo>
                  <a:pt x="132464" y="0"/>
                </a:lnTo>
                <a:lnTo>
                  <a:pt x="161611" y="5370"/>
                </a:lnTo>
                <a:lnTo>
                  <a:pt x="58332" y="43506"/>
                </a:lnTo>
                <a:lnTo>
                  <a:pt x="0" y="31248"/>
                </a:lnTo>
                <a:close/>
              </a:path>
            </a:pathLst>
          </a:custGeom>
          <a:solidFill>
            <a:srgbClr val="17375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grpSp>
        <p:nvGrpSpPr>
          <p:cNvPr id="1209" name="Graphic 9"/>
          <p:cNvGrpSpPr>
            <a:grpSpLocks/>
          </p:cNvGrpSpPr>
          <p:nvPr/>
        </p:nvGrpSpPr>
        <p:grpSpPr bwMode="auto">
          <a:xfrm>
            <a:off x="4906963" y="1400175"/>
            <a:ext cx="325437" cy="209550"/>
            <a:chOff x="4906326" y="1399642"/>
            <a:chExt cx="325594" cy="209985"/>
          </a:xfrm>
        </p:grpSpPr>
        <p:grpSp>
          <p:nvGrpSpPr>
            <p:cNvPr id="30837" name="Graphic 9"/>
            <p:cNvGrpSpPr>
              <a:grpSpLocks/>
            </p:cNvGrpSpPr>
            <p:nvPr/>
          </p:nvGrpSpPr>
          <p:grpSpPr bwMode="auto">
            <a:xfrm>
              <a:off x="4906326" y="1399642"/>
              <a:ext cx="325594" cy="209985"/>
              <a:chOff x="4906326" y="1399642"/>
              <a:chExt cx="325594" cy="209985"/>
            </a:xfrm>
          </p:grpSpPr>
          <p:sp>
            <p:nvSpPr>
              <p:cNvPr id="30839" name="Freeform: Shape 1210"/>
              <p:cNvSpPr>
                <a:spLocks/>
              </p:cNvSpPr>
              <p:nvPr/>
            </p:nvSpPr>
            <p:spPr bwMode="auto">
              <a:xfrm>
                <a:off x="4914410" y="1421196"/>
                <a:ext cx="317510" cy="188431"/>
              </a:xfrm>
              <a:custGeom>
                <a:avLst/>
                <a:gdLst>
                  <a:gd name="T0" fmla="*/ 13644 w 317510"/>
                  <a:gd name="T1" fmla="*/ 149707 h 188431"/>
                  <a:gd name="T2" fmla="*/ 245534 w 317510"/>
                  <a:gd name="T3" fmla="*/ 188155 h 188431"/>
                  <a:gd name="T4" fmla="*/ 272735 w 317510"/>
                  <a:gd name="T5" fmla="*/ 172356 h 188431"/>
                  <a:gd name="T6" fmla="*/ 316163 w 317510"/>
                  <a:gd name="T7" fmla="*/ 61061 h 188431"/>
                  <a:gd name="T8" fmla="*/ 303866 w 317510"/>
                  <a:gd name="T9" fmla="*/ 38724 h 188431"/>
                  <a:gd name="T10" fmla="*/ 71976 w 317510"/>
                  <a:gd name="T11" fmla="*/ 277 h 188431"/>
                  <a:gd name="T12" fmla="*/ 44775 w 317510"/>
                  <a:gd name="T13" fmla="*/ 16076 h 188431"/>
                  <a:gd name="T14" fmla="*/ 1347 w 317510"/>
                  <a:gd name="T15" fmla="*/ 127371 h 188431"/>
                  <a:gd name="T16" fmla="*/ 13644 w 317510"/>
                  <a:gd name="T17" fmla="*/ 149707 h 1884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7510" h="188431">
                    <a:moveTo>
                      <a:pt x="13644" y="149707"/>
                    </a:moveTo>
                    <a:lnTo>
                      <a:pt x="245534" y="188155"/>
                    </a:lnTo>
                    <a:cubicBezTo>
                      <a:pt x="256391" y="189945"/>
                      <a:pt x="268649" y="182862"/>
                      <a:pt x="272735" y="172356"/>
                    </a:cubicBezTo>
                    <a:lnTo>
                      <a:pt x="316163" y="61061"/>
                    </a:lnTo>
                    <a:cubicBezTo>
                      <a:pt x="320249" y="50593"/>
                      <a:pt x="314723" y="40514"/>
                      <a:pt x="303866" y="38724"/>
                    </a:cubicBezTo>
                    <a:lnTo>
                      <a:pt x="71976" y="277"/>
                    </a:lnTo>
                    <a:cubicBezTo>
                      <a:pt x="61119" y="-1513"/>
                      <a:pt x="48861" y="5569"/>
                      <a:pt x="44775" y="16076"/>
                    </a:cubicBezTo>
                    <a:lnTo>
                      <a:pt x="1347" y="127371"/>
                    </a:lnTo>
                    <a:cubicBezTo>
                      <a:pt x="-2739" y="137839"/>
                      <a:pt x="2787" y="147917"/>
                      <a:pt x="13644" y="149707"/>
                    </a:cubicBezTo>
                    <a:close/>
                  </a:path>
                </a:pathLst>
              </a:custGeom>
              <a:solidFill>
                <a:srgbClr val="E5713E"/>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840" name="Freeform: Shape 1211"/>
              <p:cNvSpPr>
                <a:spLocks/>
              </p:cNvSpPr>
              <p:nvPr/>
            </p:nvSpPr>
            <p:spPr bwMode="auto">
              <a:xfrm>
                <a:off x="4967163" y="1399642"/>
                <a:ext cx="253798" cy="121684"/>
              </a:xfrm>
              <a:custGeom>
                <a:avLst/>
                <a:gdLst>
                  <a:gd name="T0" fmla="*/ 0 w 253798"/>
                  <a:gd name="T1" fmla="*/ 30120 h 121684"/>
                  <a:gd name="T2" fmla="*/ 10001 w 253798"/>
                  <a:gd name="T3" fmla="*/ 0 h 121684"/>
                  <a:gd name="T4" fmla="*/ 253799 w 253798"/>
                  <a:gd name="T5" fmla="*/ 48215 h 121684"/>
                  <a:gd name="T6" fmla="*/ 220566 w 253798"/>
                  <a:gd name="T7" fmla="*/ 121685 h 1216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3798" h="121684">
                    <a:moveTo>
                      <a:pt x="0" y="30120"/>
                    </a:moveTo>
                    <a:lnTo>
                      <a:pt x="10001" y="0"/>
                    </a:lnTo>
                    <a:lnTo>
                      <a:pt x="253799" y="48215"/>
                    </a:lnTo>
                    <a:lnTo>
                      <a:pt x="220566" y="121685"/>
                    </a:lnTo>
                    <a:lnTo>
                      <a:pt x="0" y="30120"/>
                    </a:lnTo>
                    <a:close/>
                  </a:path>
                </a:pathLst>
              </a:custGeom>
              <a:solidFill>
                <a:srgbClr val="FFFFFF"/>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841" name="Freeform: Shape 1212"/>
              <p:cNvSpPr>
                <a:spLocks/>
              </p:cNvSpPr>
              <p:nvPr/>
            </p:nvSpPr>
            <p:spPr bwMode="auto">
              <a:xfrm>
                <a:off x="4906326" y="1417389"/>
                <a:ext cx="304181" cy="191115"/>
              </a:xfrm>
              <a:custGeom>
                <a:avLst/>
                <a:gdLst>
                  <a:gd name="T0" fmla="*/ 247003 w 304181"/>
                  <a:gd name="T1" fmla="*/ 190834 h 191115"/>
                  <a:gd name="T2" fmla="*/ 15113 w 304181"/>
                  <a:gd name="T3" fmla="*/ 152387 h 191115"/>
                  <a:gd name="T4" fmla="*/ 715 w 304181"/>
                  <a:gd name="T5" fmla="*/ 129700 h 191115"/>
                  <a:gd name="T6" fmla="*/ 32040 w 304181"/>
                  <a:gd name="T7" fmla="*/ 16420 h 191115"/>
                  <a:gd name="T8" fmla="*/ 57179 w 304181"/>
                  <a:gd name="T9" fmla="*/ 271 h 191115"/>
                  <a:gd name="T10" fmla="*/ 289069 w 304181"/>
                  <a:gd name="T11" fmla="*/ 38718 h 191115"/>
                  <a:gd name="T12" fmla="*/ 303467 w 304181"/>
                  <a:gd name="T13" fmla="*/ 61405 h 191115"/>
                  <a:gd name="T14" fmla="*/ 272141 w 304181"/>
                  <a:gd name="T15" fmla="*/ 174685 h 191115"/>
                  <a:gd name="T16" fmla="*/ 247003 w 304181"/>
                  <a:gd name="T17" fmla="*/ 190834 h 191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4181" h="191115">
                    <a:moveTo>
                      <a:pt x="247003" y="190834"/>
                    </a:moveTo>
                    <a:lnTo>
                      <a:pt x="15113" y="152387"/>
                    </a:lnTo>
                    <a:cubicBezTo>
                      <a:pt x="4256" y="150597"/>
                      <a:pt x="-2243" y="140362"/>
                      <a:pt x="715" y="129700"/>
                    </a:cubicBezTo>
                    <a:lnTo>
                      <a:pt x="32040" y="16420"/>
                    </a:lnTo>
                    <a:cubicBezTo>
                      <a:pt x="34998" y="5758"/>
                      <a:pt x="46283" y="-1519"/>
                      <a:pt x="57179" y="271"/>
                    </a:cubicBezTo>
                    <a:lnTo>
                      <a:pt x="289069" y="38718"/>
                    </a:lnTo>
                    <a:cubicBezTo>
                      <a:pt x="299926" y="40508"/>
                      <a:pt x="306425" y="50743"/>
                      <a:pt x="303467" y="61405"/>
                    </a:cubicBezTo>
                    <a:lnTo>
                      <a:pt x="272141" y="174685"/>
                    </a:lnTo>
                    <a:cubicBezTo>
                      <a:pt x="269184" y="185386"/>
                      <a:pt x="257860" y="192663"/>
                      <a:pt x="247003" y="190834"/>
                    </a:cubicBezTo>
                    <a:close/>
                  </a:path>
                </a:pathLst>
              </a:custGeom>
              <a:solidFill>
                <a:srgbClr val="FAAF41"/>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842" name="Freeform: Shape 1213"/>
              <p:cNvSpPr>
                <a:spLocks/>
              </p:cNvSpPr>
              <p:nvPr/>
            </p:nvSpPr>
            <p:spPr bwMode="auto">
              <a:xfrm>
                <a:off x="5106748" y="1430690"/>
                <a:ext cx="73975" cy="27089"/>
              </a:xfrm>
              <a:custGeom>
                <a:avLst/>
                <a:gdLst>
                  <a:gd name="T0" fmla="*/ 0 w 73975"/>
                  <a:gd name="T1" fmla="*/ 14715 h 27089"/>
                  <a:gd name="T2" fmla="*/ 3230 w 73975"/>
                  <a:gd name="T3" fmla="*/ 4987 h 27089"/>
                  <a:gd name="T4" fmla="*/ 11246 w 73975"/>
                  <a:gd name="T5" fmla="*/ 83 h 27089"/>
                  <a:gd name="T6" fmla="*/ 73976 w 73975"/>
                  <a:gd name="T7" fmla="*/ 10474 h 27089"/>
                  <a:gd name="T8" fmla="*/ 68450 w 73975"/>
                  <a:gd name="T9" fmla="*/ 27090 h 27089"/>
                  <a:gd name="T10" fmla="*/ 0 w 73975"/>
                  <a:gd name="T11" fmla="*/ 14715 h 270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3975" h="27089">
                    <a:moveTo>
                      <a:pt x="0" y="14715"/>
                    </a:moveTo>
                    <a:lnTo>
                      <a:pt x="3230" y="4987"/>
                    </a:lnTo>
                    <a:cubicBezTo>
                      <a:pt x="4320" y="1718"/>
                      <a:pt x="7900" y="-461"/>
                      <a:pt x="11246" y="83"/>
                    </a:cubicBezTo>
                    <a:lnTo>
                      <a:pt x="73976" y="10474"/>
                    </a:lnTo>
                    <a:lnTo>
                      <a:pt x="68450" y="27090"/>
                    </a:lnTo>
                    <a:lnTo>
                      <a:pt x="0" y="14715"/>
                    </a:lnTo>
                    <a:close/>
                  </a:path>
                </a:pathLst>
              </a:custGeom>
              <a:solidFill>
                <a:srgbClr val="FAAF41"/>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grpSp>
        <p:sp>
          <p:nvSpPr>
            <p:cNvPr id="1215" name="TextBox 1214">
              <a:extLst>
                <a:ext uri="{FF2B5EF4-FFF2-40B4-BE49-F238E27FC236}">
                  <a16:creationId xmlns:a16="http://schemas.microsoft.com/office/drawing/2014/main" id="{A8B5991F-58CF-4FC0-BF9F-22656B9543EF}"/>
                </a:ext>
              </a:extLst>
            </p:cNvPr>
            <p:cNvSpPr txBox="1"/>
            <p:nvPr/>
          </p:nvSpPr>
          <p:spPr>
            <a:xfrm>
              <a:off x="4882502" y="1406005"/>
              <a:ext cx="371654" cy="227484"/>
            </a:xfrm>
            <a:prstGeom prst="rect">
              <a:avLst/>
            </a:prstGeom>
            <a:noFill/>
          </p:spPr>
          <p:txBody>
            <a:bodyPr wrap="none">
              <a:spAutoFit/>
            </a:bodyPr>
            <a:lstStyle/>
            <a:p>
              <a:pPr eaLnBrk="1" fontAlgn="auto" hangingPunct="1">
                <a:spcBef>
                  <a:spcPts val="0"/>
                </a:spcBef>
                <a:spcAft>
                  <a:spcPts val="0"/>
                </a:spcAft>
                <a:buClr>
                  <a:srgbClr val="000000"/>
                </a:buClr>
                <a:buFont typeface="Arial"/>
                <a:buNone/>
                <a:defRPr/>
              </a:pPr>
              <a:r>
                <a:rPr lang="vi-VN" sz="822" kern="0">
                  <a:solidFill>
                    <a:srgbClr val="82561C"/>
                  </a:solidFill>
                  <a:latin typeface="Arial"/>
                  <a:ea typeface="Arial"/>
                  <a:cs typeface="Arial"/>
                  <a:sym typeface="Arial"/>
                  <a:rtl val="0"/>
                </a:rPr>
                <a:t>&lt;/&gt;</a:t>
              </a:r>
            </a:p>
          </p:txBody>
        </p:sp>
      </p:grpSp>
      <p:grpSp>
        <p:nvGrpSpPr>
          <p:cNvPr id="1216" name="Graphic 9"/>
          <p:cNvGrpSpPr>
            <a:grpSpLocks/>
          </p:cNvGrpSpPr>
          <p:nvPr/>
        </p:nvGrpSpPr>
        <p:grpSpPr bwMode="auto">
          <a:xfrm>
            <a:off x="4143375" y="1746250"/>
            <a:ext cx="250825" cy="168275"/>
            <a:chOff x="4143915" y="1746267"/>
            <a:chExt cx="250798" cy="168896"/>
          </a:xfrm>
        </p:grpSpPr>
        <p:sp>
          <p:nvSpPr>
            <p:cNvPr id="30835" name="Freeform: Shape 1216"/>
            <p:cNvSpPr>
              <a:spLocks/>
            </p:cNvSpPr>
            <p:nvPr/>
          </p:nvSpPr>
          <p:spPr bwMode="auto">
            <a:xfrm>
              <a:off x="4143915" y="1746267"/>
              <a:ext cx="250798" cy="168896"/>
            </a:xfrm>
            <a:custGeom>
              <a:avLst/>
              <a:gdLst>
                <a:gd name="T0" fmla="*/ 175871 w 250798"/>
                <a:gd name="T1" fmla="*/ 168367 h 168896"/>
                <a:gd name="T2" fmla="*/ 27257 w 250798"/>
                <a:gd name="T3" fmla="*/ 143734 h 168896"/>
                <a:gd name="T4" fmla="*/ 1924 w 250798"/>
                <a:gd name="T5" fmla="*/ 101045 h 168896"/>
                <a:gd name="T6" fmla="*/ 25312 w 250798"/>
                <a:gd name="T7" fmla="*/ 30805 h 168896"/>
                <a:gd name="T8" fmla="*/ 74927 w 250798"/>
                <a:gd name="T9" fmla="*/ 530 h 168896"/>
                <a:gd name="T10" fmla="*/ 223541 w 250798"/>
                <a:gd name="T11" fmla="*/ 25162 h 168896"/>
                <a:gd name="T12" fmla="*/ 248874 w 250798"/>
                <a:gd name="T13" fmla="*/ 67851 h 168896"/>
                <a:gd name="T14" fmla="*/ 225487 w 250798"/>
                <a:gd name="T15" fmla="*/ 138091 h 168896"/>
                <a:gd name="T16" fmla="*/ 175871 w 250798"/>
                <a:gd name="T17" fmla="*/ 168367 h 1688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0798" h="168896">
                  <a:moveTo>
                    <a:pt x="175871" y="168367"/>
                  </a:moveTo>
                  <a:lnTo>
                    <a:pt x="27257" y="143734"/>
                  </a:lnTo>
                  <a:cubicBezTo>
                    <a:pt x="6555" y="140310"/>
                    <a:pt x="-4769" y="121203"/>
                    <a:pt x="1924" y="101045"/>
                  </a:cubicBezTo>
                  <a:lnTo>
                    <a:pt x="25312" y="30805"/>
                  </a:lnTo>
                  <a:cubicBezTo>
                    <a:pt x="32005" y="10647"/>
                    <a:pt x="54225" y="-2895"/>
                    <a:pt x="74927" y="530"/>
                  </a:cubicBezTo>
                  <a:lnTo>
                    <a:pt x="223541" y="25162"/>
                  </a:lnTo>
                  <a:cubicBezTo>
                    <a:pt x="244243" y="28587"/>
                    <a:pt x="255567" y="47694"/>
                    <a:pt x="248874" y="67851"/>
                  </a:cubicBezTo>
                  <a:lnTo>
                    <a:pt x="225487" y="138091"/>
                  </a:lnTo>
                  <a:cubicBezTo>
                    <a:pt x="218754" y="158249"/>
                    <a:pt x="196534" y="171791"/>
                    <a:pt x="175871" y="168367"/>
                  </a:cubicBezTo>
                  <a:close/>
                </a:path>
              </a:pathLst>
            </a:custGeom>
            <a:solidFill>
              <a:srgbClr val="EA3636"/>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836" name="Freeform: Shape 1217"/>
            <p:cNvSpPr>
              <a:spLocks/>
            </p:cNvSpPr>
            <p:nvPr/>
          </p:nvSpPr>
          <p:spPr bwMode="auto">
            <a:xfrm>
              <a:off x="4238261" y="1801549"/>
              <a:ext cx="53623" cy="50822"/>
            </a:xfrm>
            <a:custGeom>
              <a:avLst/>
              <a:gdLst>
                <a:gd name="T0" fmla="*/ 8444 w 53623"/>
                <a:gd name="T1" fmla="*/ 25411 h 50822"/>
                <a:gd name="T2" fmla="*/ 16889 w 53623"/>
                <a:gd name="T3" fmla="*/ 0 h 50822"/>
                <a:gd name="T4" fmla="*/ 35256 w 53623"/>
                <a:gd name="T5" fmla="*/ 16461 h 50822"/>
                <a:gd name="T6" fmla="*/ 53624 w 53623"/>
                <a:gd name="T7" fmla="*/ 32921 h 50822"/>
                <a:gd name="T8" fmla="*/ 26812 w 53623"/>
                <a:gd name="T9" fmla="*/ 41872 h 50822"/>
                <a:gd name="T10" fmla="*/ 0 w 53623"/>
                <a:gd name="T11" fmla="*/ 50822 h 508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623" h="50822">
                  <a:moveTo>
                    <a:pt x="8444" y="25411"/>
                  </a:moveTo>
                  <a:lnTo>
                    <a:pt x="16889" y="0"/>
                  </a:lnTo>
                  <a:lnTo>
                    <a:pt x="35256" y="16461"/>
                  </a:lnTo>
                  <a:lnTo>
                    <a:pt x="53624" y="32921"/>
                  </a:lnTo>
                  <a:lnTo>
                    <a:pt x="26812" y="41872"/>
                  </a:lnTo>
                  <a:lnTo>
                    <a:pt x="0" y="50822"/>
                  </a:lnTo>
                  <a:lnTo>
                    <a:pt x="8444" y="25411"/>
                  </a:lnTo>
                  <a:close/>
                </a:path>
              </a:pathLst>
            </a:custGeom>
            <a:solidFill>
              <a:srgbClr val="FFFFFF"/>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grpSp>
      <p:grpSp>
        <p:nvGrpSpPr>
          <p:cNvPr id="30813" name="Graphic 9"/>
          <p:cNvGrpSpPr>
            <a:grpSpLocks/>
          </p:cNvGrpSpPr>
          <p:nvPr/>
        </p:nvGrpSpPr>
        <p:grpSpPr bwMode="auto">
          <a:xfrm>
            <a:off x="4406900" y="1862138"/>
            <a:ext cx="412750" cy="200025"/>
            <a:chOff x="4407187" y="1861749"/>
            <a:chExt cx="413191" cy="200283"/>
          </a:xfrm>
        </p:grpSpPr>
        <p:sp>
          <p:nvSpPr>
            <p:cNvPr id="30833" name="Freeform: Shape 1219"/>
            <p:cNvSpPr>
              <a:spLocks/>
            </p:cNvSpPr>
            <p:nvPr/>
          </p:nvSpPr>
          <p:spPr bwMode="auto">
            <a:xfrm>
              <a:off x="4407187" y="1861749"/>
              <a:ext cx="413191" cy="200283"/>
            </a:xfrm>
            <a:custGeom>
              <a:avLst/>
              <a:gdLst>
                <a:gd name="T0" fmla="*/ 96780 w 413191"/>
                <a:gd name="T1" fmla="*/ 111567 h 200283"/>
                <a:gd name="T2" fmla="*/ 0 w 413191"/>
                <a:gd name="T3" fmla="*/ 200175 h 200283"/>
                <a:gd name="T4" fmla="*/ 240762 w 413191"/>
                <a:gd name="T5" fmla="*/ 152310 h 200283"/>
                <a:gd name="T6" fmla="*/ 413191 w 413191"/>
                <a:gd name="T7" fmla="*/ 0 h 200283"/>
                <a:gd name="T8" fmla="*/ 263294 w 413191"/>
                <a:gd name="T9" fmla="*/ 23387 h 200283"/>
                <a:gd name="T10" fmla="*/ 197451 w 413191"/>
                <a:gd name="T11" fmla="*/ 129818 h 200283"/>
                <a:gd name="T12" fmla="*/ 96780 w 413191"/>
                <a:gd name="T13" fmla="*/ 111567 h 2002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3191" h="200283">
                  <a:moveTo>
                    <a:pt x="96780" y="111567"/>
                  </a:moveTo>
                  <a:cubicBezTo>
                    <a:pt x="96780" y="111567"/>
                    <a:pt x="20119" y="185271"/>
                    <a:pt x="0" y="200175"/>
                  </a:cubicBezTo>
                  <a:cubicBezTo>
                    <a:pt x="0" y="200175"/>
                    <a:pt x="130012" y="204884"/>
                    <a:pt x="240762" y="152310"/>
                  </a:cubicBezTo>
                  <a:cubicBezTo>
                    <a:pt x="351512" y="99737"/>
                    <a:pt x="388442" y="41016"/>
                    <a:pt x="413191" y="0"/>
                  </a:cubicBezTo>
                  <a:cubicBezTo>
                    <a:pt x="413191" y="0"/>
                    <a:pt x="290028" y="20469"/>
                    <a:pt x="263294" y="23387"/>
                  </a:cubicBezTo>
                  <a:cubicBezTo>
                    <a:pt x="263294" y="23387"/>
                    <a:pt x="254382" y="86896"/>
                    <a:pt x="197451" y="129818"/>
                  </a:cubicBezTo>
                  <a:cubicBezTo>
                    <a:pt x="197451" y="129818"/>
                    <a:pt x="158459" y="130791"/>
                    <a:pt x="96780" y="111567"/>
                  </a:cubicBezTo>
                  <a:close/>
                </a:path>
              </a:pathLst>
            </a:custGeom>
            <a:solidFill>
              <a:srgbClr val="FFFFFF"/>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834" name="Freeform: Shape 1220"/>
            <p:cNvSpPr>
              <a:spLocks/>
            </p:cNvSpPr>
            <p:nvPr/>
          </p:nvSpPr>
          <p:spPr bwMode="auto">
            <a:xfrm>
              <a:off x="4407187" y="1963432"/>
              <a:ext cx="325167" cy="98600"/>
            </a:xfrm>
            <a:custGeom>
              <a:avLst/>
              <a:gdLst>
                <a:gd name="T0" fmla="*/ 0 w 325167"/>
                <a:gd name="T1" fmla="*/ 98492 h 98600"/>
                <a:gd name="T2" fmla="*/ 240762 w 325167"/>
                <a:gd name="T3" fmla="*/ 50627 h 98600"/>
                <a:gd name="T4" fmla="*/ 325167 w 325167"/>
                <a:gd name="T5" fmla="*/ 0 h 98600"/>
                <a:gd name="T6" fmla="*/ 197412 w 325167"/>
                <a:gd name="T7" fmla="*/ 28135 h 98600"/>
                <a:gd name="T8" fmla="*/ 96741 w 325167"/>
                <a:gd name="T9" fmla="*/ 9845 h 98600"/>
                <a:gd name="T10" fmla="*/ 0 w 325167"/>
                <a:gd name="T11" fmla="*/ 98492 h 98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5167" h="98600">
                  <a:moveTo>
                    <a:pt x="0" y="98492"/>
                  </a:moveTo>
                  <a:cubicBezTo>
                    <a:pt x="0" y="98492"/>
                    <a:pt x="130012" y="103201"/>
                    <a:pt x="240762" y="50627"/>
                  </a:cubicBezTo>
                  <a:cubicBezTo>
                    <a:pt x="275552" y="34128"/>
                    <a:pt x="303064" y="17006"/>
                    <a:pt x="325167" y="0"/>
                  </a:cubicBezTo>
                  <a:cubicBezTo>
                    <a:pt x="259480" y="30081"/>
                    <a:pt x="197412" y="28135"/>
                    <a:pt x="197412" y="28135"/>
                  </a:cubicBezTo>
                  <a:cubicBezTo>
                    <a:pt x="197412" y="28135"/>
                    <a:pt x="158420" y="29108"/>
                    <a:pt x="96741" y="9845"/>
                  </a:cubicBezTo>
                  <a:cubicBezTo>
                    <a:pt x="96780" y="9884"/>
                    <a:pt x="20119" y="83588"/>
                    <a:pt x="0" y="98492"/>
                  </a:cubicBezTo>
                  <a:close/>
                </a:path>
              </a:pathLst>
            </a:custGeom>
            <a:solidFill>
              <a:srgbClr val="E3C8FC"/>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grpSp>
      <p:grpSp>
        <p:nvGrpSpPr>
          <p:cNvPr id="1222" name="Graphic 9"/>
          <p:cNvGrpSpPr>
            <a:grpSpLocks/>
          </p:cNvGrpSpPr>
          <p:nvPr/>
        </p:nvGrpSpPr>
        <p:grpSpPr bwMode="auto">
          <a:xfrm>
            <a:off x="4102100" y="1360488"/>
            <a:ext cx="279400" cy="239712"/>
            <a:chOff x="4102528" y="1360611"/>
            <a:chExt cx="278470" cy="239633"/>
          </a:xfrm>
        </p:grpSpPr>
        <p:sp>
          <p:nvSpPr>
            <p:cNvPr id="30831" name="Freeform: Shape 1222"/>
            <p:cNvSpPr>
              <a:spLocks/>
            </p:cNvSpPr>
            <p:nvPr/>
          </p:nvSpPr>
          <p:spPr bwMode="auto">
            <a:xfrm>
              <a:off x="4102528" y="1360611"/>
              <a:ext cx="278470" cy="239633"/>
            </a:xfrm>
            <a:custGeom>
              <a:avLst/>
              <a:gdLst>
                <a:gd name="T0" fmla="*/ 210331 w 278470"/>
                <a:gd name="T1" fmla="*/ 239634 h 239633"/>
                <a:gd name="T2" fmla="*/ 0 w 278470"/>
                <a:gd name="T3" fmla="*/ 204767 h 239633"/>
                <a:gd name="T4" fmla="*/ 68178 w 278470"/>
                <a:gd name="T5" fmla="*/ 0 h 239633"/>
                <a:gd name="T6" fmla="*/ 278470 w 278470"/>
                <a:gd name="T7" fmla="*/ 34867 h 2396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8470" h="239633">
                  <a:moveTo>
                    <a:pt x="210331" y="239634"/>
                  </a:moveTo>
                  <a:lnTo>
                    <a:pt x="0" y="204767"/>
                  </a:lnTo>
                  <a:lnTo>
                    <a:pt x="68178" y="0"/>
                  </a:lnTo>
                  <a:lnTo>
                    <a:pt x="278470" y="34867"/>
                  </a:lnTo>
                  <a:lnTo>
                    <a:pt x="210331" y="239634"/>
                  </a:lnTo>
                  <a:close/>
                </a:path>
              </a:pathLst>
            </a:custGeom>
            <a:solidFill>
              <a:srgbClr val="8DC63F"/>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grpSp>
          <p:nvGrpSpPr>
            <p:cNvPr id="1224" name="Graphic 9">
              <a:extLst>
                <a:ext uri="{FF2B5EF4-FFF2-40B4-BE49-F238E27FC236}">
                  <a16:creationId xmlns:a16="http://schemas.microsoft.com/office/drawing/2014/main" id="{E8761341-497E-4F3F-A5ED-2C82084D2AF9}"/>
                </a:ext>
              </a:extLst>
            </p:cNvPr>
            <p:cNvGrpSpPr/>
            <p:nvPr/>
          </p:nvGrpSpPr>
          <p:grpSpPr>
            <a:xfrm>
              <a:off x="4180561" y="1424987"/>
              <a:ext cx="137481" cy="117008"/>
              <a:chOff x="4180561" y="1424987"/>
              <a:chExt cx="137481" cy="117008"/>
            </a:xfrm>
            <a:solidFill>
              <a:srgbClr val="FFFFFF"/>
            </a:solidFill>
          </p:grpSpPr>
          <p:sp>
            <p:nvSpPr>
              <p:cNvPr id="1225" name="Freeform: Shape 1224">
                <a:extLst>
                  <a:ext uri="{FF2B5EF4-FFF2-40B4-BE49-F238E27FC236}">
                    <a16:creationId xmlns:a16="http://schemas.microsoft.com/office/drawing/2014/main" id="{8817803A-F681-4CC7-8D71-F39BA2822969}"/>
                  </a:ext>
                </a:extLst>
              </p:cNvPr>
              <p:cNvSpPr/>
              <p:nvPr/>
            </p:nvSpPr>
            <p:spPr>
              <a:xfrm>
                <a:off x="4180561" y="1432682"/>
                <a:ext cx="137481" cy="95754"/>
              </a:xfrm>
              <a:custGeom>
                <a:avLst/>
                <a:gdLst>
                  <a:gd name="connsiteX0" fmla="*/ 97004 w 137481"/>
                  <a:gd name="connsiteY0" fmla="*/ 4707 h 95754"/>
                  <a:gd name="connsiteX1" fmla="*/ 127590 w 137481"/>
                  <a:gd name="connsiteY1" fmla="*/ 3968 h 95754"/>
                  <a:gd name="connsiteX2" fmla="*/ 104475 w 137481"/>
                  <a:gd name="connsiteY2" fmla="*/ 17821 h 95754"/>
                  <a:gd name="connsiteX3" fmla="*/ 99533 w 137481"/>
                  <a:gd name="connsiteY3" fmla="*/ 32259 h 95754"/>
                  <a:gd name="connsiteX4" fmla="*/ 114320 w 137481"/>
                  <a:gd name="connsiteY4" fmla="*/ 34866 h 95754"/>
                  <a:gd name="connsiteX5" fmla="*/ 137435 w 137481"/>
                  <a:gd name="connsiteY5" fmla="*/ 21012 h 95754"/>
                  <a:gd name="connsiteX6" fmla="*/ 121986 w 137481"/>
                  <a:gd name="connsiteY6" fmla="*/ 47902 h 95754"/>
                  <a:gd name="connsiteX7" fmla="*/ 91400 w 137481"/>
                  <a:gd name="connsiteY7" fmla="*/ 48642 h 95754"/>
                  <a:gd name="connsiteX8" fmla="*/ 15945 w 137481"/>
                  <a:gd name="connsiteY8" fmla="*/ 93899 h 95754"/>
                  <a:gd name="connsiteX9" fmla="*/ 1158 w 137481"/>
                  <a:gd name="connsiteY9" fmla="*/ 91330 h 95754"/>
                  <a:gd name="connsiteX10" fmla="*/ 6100 w 137481"/>
                  <a:gd name="connsiteY10" fmla="*/ 76893 h 95754"/>
                  <a:gd name="connsiteX11" fmla="*/ 81555 w 137481"/>
                  <a:gd name="connsiteY11" fmla="*/ 31636 h 95754"/>
                  <a:gd name="connsiteX12" fmla="*/ 97004 w 137481"/>
                  <a:gd name="connsiteY12" fmla="*/ 4707 h 9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481" h="95754">
                    <a:moveTo>
                      <a:pt x="97004" y="4707"/>
                    </a:moveTo>
                    <a:cubicBezTo>
                      <a:pt x="107316" y="-1480"/>
                      <a:pt x="119301" y="-1402"/>
                      <a:pt x="127590" y="3968"/>
                    </a:cubicBezTo>
                    <a:lnTo>
                      <a:pt x="104475" y="17821"/>
                    </a:lnTo>
                    <a:cubicBezTo>
                      <a:pt x="99066" y="21090"/>
                      <a:pt x="96809" y="27550"/>
                      <a:pt x="99533" y="32259"/>
                    </a:cubicBezTo>
                    <a:cubicBezTo>
                      <a:pt x="102257" y="36928"/>
                      <a:pt x="108911" y="38096"/>
                      <a:pt x="114320" y="34866"/>
                    </a:cubicBezTo>
                    <a:lnTo>
                      <a:pt x="137435" y="21012"/>
                    </a:lnTo>
                    <a:cubicBezTo>
                      <a:pt x="138058" y="31013"/>
                      <a:pt x="132299" y="41715"/>
                      <a:pt x="121986" y="47902"/>
                    </a:cubicBezTo>
                    <a:cubicBezTo>
                      <a:pt x="111674" y="54089"/>
                      <a:pt x="99689" y="54012"/>
                      <a:pt x="91400" y="48642"/>
                    </a:cubicBezTo>
                    <a:lnTo>
                      <a:pt x="15945" y="93899"/>
                    </a:lnTo>
                    <a:cubicBezTo>
                      <a:pt x="10536" y="97168"/>
                      <a:pt x="3882" y="96000"/>
                      <a:pt x="1158" y="91330"/>
                    </a:cubicBezTo>
                    <a:cubicBezTo>
                      <a:pt x="-1566" y="86661"/>
                      <a:pt x="691" y="80162"/>
                      <a:pt x="6100" y="76893"/>
                    </a:cubicBezTo>
                    <a:lnTo>
                      <a:pt x="81555" y="31636"/>
                    </a:lnTo>
                    <a:cubicBezTo>
                      <a:pt x="80932" y="21596"/>
                      <a:pt x="86691" y="10895"/>
                      <a:pt x="97004" y="4707"/>
                    </a:cubicBezTo>
                    <a:close/>
                  </a:path>
                </a:pathLst>
              </a:custGeom>
              <a:solidFill>
                <a:srgbClr val="FFFFFF"/>
              </a:solidFill>
              <a:ln w="3885" cap="flat">
                <a:noFill/>
                <a:prstDash val="solid"/>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grpSp>
            <p:nvGrpSpPr>
              <p:cNvPr id="1226" name="Graphic 9">
                <a:extLst>
                  <a:ext uri="{FF2B5EF4-FFF2-40B4-BE49-F238E27FC236}">
                    <a16:creationId xmlns:a16="http://schemas.microsoft.com/office/drawing/2014/main" id="{48FFAC49-2E29-43C9-9F05-E1F79A5DDFEF}"/>
                  </a:ext>
                </a:extLst>
              </p:cNvPr>
              <p:cNvGrpSpPr/>
              <p:nvPr/>
            </p:nvGrpSpPr>
            <p:grpSpPr>
              <a:xfrm>
                <a:off x="4182030" y="1424987"/>
                <a:ext cx="100375" cy="117008"/>
                <a:chOff x="4182030" y="1424987"/>
                <a:chExt cx="100375" cy="117008"/>
              </a:xfrm>
              <a:solidFill>
                <a:srgbClr val="FFFFFF"/>
              </a:solidFill>
            </p:grpSpPr>
            <p:sp>
              <p:nvSpPr>
                <p:cNvPr id="1227" name="Freeform: Shape 1226">
                  <a:extLst>
                    <a:ext uri="{FF2B5EF4-FFF2-40B4-BE49-F238E27FC236}">
                      <a16:creationId xmlns:a16="http://schemas.microsoft.com/office/drawing/2014/main" id="{70798C0F-0BBE-4E11-A93C-3F5A5F9C35E9}"/>
                    </a:ext>
                  </a:extLst>
                </p:cNvPr>
                <p:cNvSpPr/>
                <p:nvPr/>
              </p:nvSpPr>
              <p:spPr>
                <a:xfrm>
                  <a:off x="4182030" y="1424987"/>
                  <a:ext cx="71763" cy="53572"/>
                </a:xfrm>
                <a:custGeom>
                  <a:avLst/>
                  <a:gdLst>
                    <a:gd name="connsiteX0" fmla="*/ 63352 w 71763"/>
                    <a:gd name="connsiteY0" fmla="*/ 44545 h 53572"/>
                    <a:gd name="connsiteX1" fmla="*/ 43117 w 71763"/>
                    <a:gd name="connsiteY1" fmla="*/ 12363 h 53572"/>
                    <a:gd name="connsiteX2" fmla="*/ 68022 w 71763"/>
                    <a:gd name="connsiteY2" fmla="*/ 8432 h 53572"/>
                    <a:gd name="connsiteX3" fmla="*/ 70863 w 71763"/>
                    <a:gd name="connsiteY3" fmla="*/ 8238 h 53572"/>
                    <a:gd name="connsiteX4" fmla="*/ 69968 w 71763"/>
                    <a:gd name="connsiteY4" fmla="*/ 4852 h 53572"/>
                    <a:gd name="connsiteX5" fmla="*/ 25139 w 71763"/>
                    <a:gd name="connsiteY5" fmla="*/ 11857 h 53572"/>
                    <a:gd name="connsiteX6" fmla="*/ 10040 w 71763"/>
                    <a:gd name="connsiteY6" fmla="*/ 20885 h 53572"/>
                    <a:gd name="connsiteX7" fmla="*/ 0 w 71763"/>
                    <a:gd name="connsiteY7" fmla="*/ 26878 h 53572"/>
                    <a:gd name="connsiteX8" fmla="*/ 10935 w 71763"/>
                    <a:gd name="connsiteY8" fmla="*/ 44856 h 53572"/>
                    <a:gd name="connsiteX9" fmla="*/ 21169 w 71763"/>
                    <a:gd name="connsiteY9" fmla="*/ 38474 h 53572"/>
                    <a:gd name="connsiteX10" fmla="*/ 26306 w 71763"/>
                    <a:gd name="connsiteY10" fmla="*/ 29174 h 53572"/>
                    <a:gd name="connsiteX11" fmla="*/ 36190 w 71763"/>
                    <a:gd name="connsiteY11" fmla="*/ 31703 h 53572"/>
                    <a:gd name="connsiteX12" fmla="*/ 47981 w 71763"/>
                    <a:gd name="connsiteY12" fmla="*/ 53573 h 53572"/>
                    <a:gd name="connsiteX13" fmla="*/ 63352 w 71763"/>
                    <a:gd name="connsiteY13" fmla="*/ 44545 h 53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763" h="53572">
                      <a:moveTo>
                        <a:pt x="63352" y="44545"/>
                      </a:moveTo>
                      <a:lnTo>
                        <a:pt x="43117" y="12363"/>
                      </a:lnTo>
                      <a:cubicBezTo>
                        <a:pt x="43117" y="12363"/>
                        <a:pt x="57827" y="3257"/>
                        <a:pt x="68022" y="8432"/>
                      </a:cubicBezTo>
                      <a:cubicBezTo>
                        <a:pt x="68022" y="8432"/>
                        <a:pt x="69734" y="9133"/>
                        <a:pt x="70863" y="8238"/>
                      </a:cubicBezTo>
                      <a:cubicBezTo>
                        <a:pt x="71991" y="7343"/>
                        <a:pt x="72419" y="6681"/>
                        <a:pt x="69968" y="4852"/>
                      </a:cubicBezTo>
                      <a:cubicBezTo>
                        <a:pt x="67516" y="3062"/>
                        <a:pt x="53157" y="-8418"/>
                        <a:pt x="25139" y="11857"/>
                      </a:cubicBezTo>
                      <a:cubicBezTo>
                        <a:pt x="25139" y="11857"/>
                        <a:pt x="23193" y="25049"/>
                        <a:pt x="10040" y="20885"/>
                      </a:cubicBezTo>
                      <a:lnTo>
                        <a:pt x="0" y="26878"/>
                      </a:lnTo>
                      <a:lnTo>
                        <a:pt x="10935" y="44856"/>
                      </a:lnTo>
                      <a:lnTo>
                        <a:pt x="21169" y="38474"/>
                      </a:lnTo>
                      <a:cubicBezTo>
                        <a:pt x="21169" y="38474"/>
                        <a:pt x="19457" y="32404"/>
                        <a:pt x="26306" y="29174"/>
                      </a:cubicBezTo>
                      <a:cubicBezTo>
                        <a:pt x="33155" y="25944"/>
                        <a:pt x="36190" y="31703"/>
                        <a:pt x="36190" y="31703"/>
                      </a:cubicBezTo>
                      <a:lnTo>
                        <a:pt x="47981" y="53573"/>
                      </a:lnTo>
                      <a:lnTo>
                        <a:pt x="63352" y="44545"/>
                      </a:lnTo>
                      <a:close/>
                    </a:path>
                  </a:pathLst>
                </a:custGeom>
                <a:solidFill>
                  <a:srgbClr val="FFFFFF"/>
                </a:solidFill>
                <a:ln w="3885" cap="flat">
                  <a:noFill/>
                  <a:prstDash val="solid"/>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sp>
              <p:nvSpPr>
                <p:cNvPr id="1228" name="Freeform: Shape 1227">
                  <a:extLst>
                    <a:ext uri="{FF2B5EF4-FFF2-40B4-BE49-F238E27FC236}">
                      <a16:creationId xmlns:a16="http://schemas.microsoft.com/office/drawing/2014/main" id="{834790E0-F3FE-48E4-80C5-DB0B8354F39D}"/>
                    </a:ext>
                  </a:extLst>
                </p:cNvPr>
                <p:cNvSpPr/>
                <p:nvPr/>
              </p:nvSpPr>
              <p:spPr>
                <a:xfrm>
                  <a:off x="4244137" y="1494788"/>
                  <a:ext cx="38268" cy="47208"/>
                </a:xfrm>
                <a:custGeom>
                  <a:avLst/>
                  <a:gdLst>
                    <a:gd name="connsiteX0" fmla="*/ 37825 w 38268"/>
                    <a:gd name="connsiteY0" fmla="*/ 33622 h 47208"/>
                    <a:gd name="connsiteX1" fmla="*/ 16811 w 38268"/>
                    <a:gd name="connsiteY1" fmla="*/ 0 h 47208"/>
                    <a:gd name="connsiteX2" fmla="*/ 0 w 38268"/>
                    <a:gd name="connsiteY2" fmla="*/ 9573 h 47208"/>
                    <a:gd name="connsiteX3" fmla="*/ 18212 w 38268"/>
                    <a:gd name="connsiteY3" fmla="*/ 43740 h 47208"/>
                    <a:gd name="connsiteX4" fmla="*/ 32416 w 38268"/>
                    <a:gd name="connsiteY4" fmla="*/ 45530 h 47208"/>
                    <a:gd name="connsiteX5" fmla="*/ 37825 w 38268"/>
                    <a:gd name="connsiteY5" fmla="*/ 33622 h 4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268" h="47208">
                      <a:moveTo>
                        <a:pt x="37825" y="33622"/>
                      </a:moveTo>
                      <a:lnTo>
                        <a:pt x="16811" y="0"/>
                      </a:lnTo>
                      <a:lnTo>
                        <a:pt x="0" y="9573"/>
                      </a:lnTo>
                      <a:lnTo>
                        <a:pt x="18212" y="43740"/>
                      </a:lnTo>
                      <a:cubicBezTo>
                        <a:pt x="18212" y="43740"/>
                        <a:pt x="26228" y="50160"/>
                        <a:pt x="32416" y="45530"/>
                      </a:cubicBezTo>
                      <a:cubicBezTo>
                        <a:pt x="38642" y="40860"/>
                        <a:pt x="38797" y="35607"/>
                        <a:pt x="37825" y="33622"/>
                      </a:cubicBezTo>
                      <a:close/>
                    </a:path>
                  </a:pathLst>
                </a:custGeom>
                <a:solidFill>
                  <a:srgbClr val="FFFFFF"/>
                </a:solidFill>
                <a:ln w="3885" cap="flat">
                  <a:noFill/>
                  <a:prstDash val="solid"/>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grpSp>
        </p:grpSp>
      </p:grpSp>
      <p:grpSp>
        <p:nvGrpSpPr>
          <p:cNvPr id="1229" name="Graphic 9"/>
          <p:cNvGrpSpPr>
            <a:grpSpLocks/>
          </p:cNvGrpSpPr>
          <p:nvPr/>
        </p:nvGrpSpPr>
        <p:grpSpPr bwMode="auto">
          <a:xfrm>
            <a:off x="3727450" y="1762125"/>
            <a:ext cx="358775" cy="231775"/>
            <a:chOff x="3727823" y="1762907"/>
            <a:chExt cx="358914" cy="231497"/>
          </a:xfrm>
        </p:grpSpPr>
        <p:grpSp>
          <p:nvGrpSpPr>
            <p:cNvPr id="30824" name="Graphic 9"/>
            <p:cNvGrpSpPr>
              <a:grpSpLocks/>
            </p:cNvGrpSpPr>
            <p:nvPr/>
          </p:nvGrpSpPr>
          <p:grpSpPr bwMode="auto">
            <a:xfrm>
              <a:off x="3727823" y="1762907"/>
              <a:ext cx="358914" cy="231497"/>
              <a:chOff x="3727823" y="1762907"/>
              <a:chExt cx="358914" cy="231497"/>
            </a:xfrm>
          </p:grpSpPr>
          <p:sp>
            <p:nvSpPr>
              <p:cNvPr id="30826" name="Freeform: Shape 1230"/>
              <p:cNvSpPr>
                <a:spLocks/>
              </p:cNvSpPr>
              <p:nvPr/>
            </p:nvSpPr>
            <p:spPr bwMode="auto">
              <a:xfrm>
                <a:off x="3736725" y="1786687"/>
                <a:ext cx="350012" cy="207717"/>
              </a:xfrm>
              <a:custGeom>
                <a:avLst/>
                <a:gdLst>
                  <a:gd name="T0" fmla="*/ 15069 w 350012"/>
                  <a:gd name="T1" fmla="*/ 165032 h 207717"/>
                  <a:gd name="T2" fmla="*/ 270696 w 350012"/>
                  <a:gd name="T3" fmla="*/ 207410 h 207717"/>
                  <a:gd name="T4" fmla="*/ 300660 w 350012"/>
                  <a:gd name="T5" fmla="*/ 190015 h 207717"/>
                  <a:gd name="T6" fmla="*/ 348525 w 350012"/>
                  <a:gd name="T7" fmla="*/ 67318 h 207717"/>
                  <a:gd name="T8" fmla="*/ 334944 w 350012"/>
                  <a:gd name="T9" fmla="*/ 42685 h 207717"/>
                  <a:gd name="T10" fmla="*/ 79316 w 350012"/>
                  <a:gd name="T11" fmla="*/ 308 h 207717"/>
                  <a:gd name="T12" fmla="*/ 49352 w 350012"/>
                  <a:gd name="T13" fmla="*/ 17703 h 207717"/>
                  <a:gd name="T14" fmla="*/ 1488 w 350012"/>
                  <a:gd name="T15" fmla="*/ 140399 h 207717"/>
                  <a:gd name="T16" fmla="*/ 15069 w 350012"/>
                  <a:gd name="T17" fmla="*/ 165032 h 2077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0012" h="207717">
                    <a:moveTo>
                      <a:pt x="15069" y="165032"/>
                    </a:moveTo>
                    <a:lnTo>
                      <a:pt x="270696" y="207410"/>
                    </a:lnTo>
                    <a:cubicBezTo>
                      <a:pt x="282682" y="209394"/>
                      <a:pt x="296146" y="201572"/>
                      <a:pt x="300660" y="190015"/>
                    </a:cubicBezTo>
                    <a:lnTo>
                      <a:pt x="348525" y="67318"/>
                    </a:lnTo>
                    <a:cubicBezTo>
                      <a:pt x="353039" y="55761"/>
                      <a:pt x="346929" y="44670"/>
                      <a:pt x="334944" y="42685"/>
                    </a:cubicBezTo>
                    <a:lnTo>
                      <a:pt x="79316" y="308"/>
                    </a:lnTo>
                    <a:cubicBezTo>
                      <a:pt x="67331" y="-1677"/>
                      <a:pt x="53866" y="6145"/>
                      <a:pt x="49352" y="17703"/>
                    </a:cubicBezTo>
                    <a:lnTo>
                      <a:pt x="1488" y="140399"/>
                    </a:lnTo>
                    <a:cubicBezTo>
                      <a:pt x="-3026" y="151996"/>
                      <a:pt x="3083" y="163047"/>
                      <a:pt x="15069" y="165032"/>
                    </a:cubicBezTo>
                    <a:close/>
                  </a:path>
                </a:pathLst>
              </a:custGeom>
              <a:solidFill>
                <a:srgbClr val="F97F40"/>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827" name="Freeform: Shape 1231"/>
              <p:cNvSpPr>
                <a:spLocks/>
              </p:cNvSpPr>
              <p:nvPr/>
            </p:nvSpPr>
            <p:spPr bwMode="auto">
              <a:xfrm>
                <a:off x="3779657" y="1767927"/>
                <a:ext cx="304853" cy="190718"/>
              </a:xfrm>
              <a:custGeom>
                <a:avLst/>
                <a:gdLst>
                  <a:gd name="T0" fmla="*/ 0 w 304853"/>
                  <a:gd name="T1" fmla="*/ 28018 h 190718"/>
                  <a:gd name="T2" fmla="*/ 7705 w 304853"/>
                  <a:gd name="T3" fmla="*/ 0 h 190718"/>
                  <a:gd name="T4" fmla="*/ 304854 w 304853"/>
                  <a:gd name="T5" fmla="*/ 55608 h 190718"/>
                  <a:gd name="T6" fmla="*/ 251347 w 304853"/>
                  <a:gd name="T7" fmla="*/ 190719 h 1907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4853" h="190718">
                    <a:moveTo>
                      <a:pt x="0" y="28018"/>
                    </a:moveTo>
                    <a:lnTo>
                      <a:pt x="7705" y="0"/>
                    </a:lnTo>
                    <a:lnTo>
                      <a:pt x="304854" y="55608"/>
                    </a:lnTo>
                    <a:lnTo>
                      <a:pt x="251347" y="190719"/>
                    </a:lnTo>
                    <a:lnTo>
                      <a:pt x="0" y="28018"/>
                    </a:lnTo>
                    <a:close/>
                  </a:path>
                </a:pathLst>
              </a:custGeom>
              <a:solidFill>
                <a:srgbClr val="D3D3D3"/>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828" name="Freeform: Shape 1232"/>
              <p:cNvSpPr>
                <a:spLocks/>
              </p:cNvSpPr>
              <p:nvPr/>
            </p:nvSpPr>
            <p:spPr bwMode="auto">
              <a:xfrm>
                <a:off x="3794872" y="1762907"/>
                <a:ext cx="279793" cy="134176"/>
              </a:xfrm>
              <a:custGeom>
                <a:avLst/>
                <a:gdLst>
                  <a:gd name="T0" fmla="*/ 0 w 279793"/>
                  <a:gd name="T1" fmla="*/ 33233 h 134176"/>
                  <a:gd name="T2" fmla="*/ 11052 w 279793"/>
                  <a:gd name="T3" fmla="*/ 0 h 134176"/>
                  <a:gd name="T4" fmla="*/ 279793 w 279793"/>
                  <a:gd name="T5" fmla="*/ 53157 h 134176"/>
                  <a:gd name="T6" fmla="*/ 243175 w 279793"/>
                  <a:gd name="T7" fmla="*/ 134176 h 134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9793" h="134176">
                    <a:moveTo>
                      <a:pt x="0" y="33233"/>
                    </a:moveTo>
                    <a:lnTo>
                      <a:pt x="11052" y="0"/>
                    </a:lnTo>
                    <a:lnTo>
                      <a:pt x="279793" y="53157"/>
                    </a:lnTo>
                    <a:lnTo>
                      <a:pt x="243175" y="134176"/>
                    </a:lnTo>
                    <a:lnTo>
                      <a:pt x="0" y="33233"/>
                    </a:lnTo>
                    <a:close/>
                  </a:path>
                </a:pathLst>
              </a:custGeom>
              <a:solidFill>
                <a:srgbClr val="FFFFFF"/>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829" name="Freeform: Shape 1233"/>
              <p:cNvSpPr>
                <a:spLocks/>
              </p:cNvSpPr>
              <p:nvPr/>
            </p:nvSpPr>
            <p:spPr bwMode="auto">
              <a:xfrm>
                <a:off x="3727823" y="1782490"/>
                <a:ext cx="335323" cy="210701"/>
              </a:xfrm>
              <a:custGeom>
                <a:avLst/>
                <a:gdLst>
                  <a:gd name="T0" fmla="*/ 272283 w 335323"/>
                  <a:gd name="T1" fmla="*/ 210400 h 210701"/>
                  <a:gd name="T2" fmla="*/ 16655 w 335323"/>
                  <a:gd name="T3" fmla="*/ 168022 h 210701"/>
                  <a:gd name="T4" fmla="*/ 778 w 335323"/>
                  <a:gd name="T5" fmla="*/ 143000 h 210701"/>
                  <a:gd name="T6" fmla="*/ 35334 w 335323"/>
                  <a:gd name="T7" fmla="*/ 18086 h 210701"/>
                  <a:gd name="T8" fmla="*/ 63041 w 335323"/>
                  <a:gd name="T9" fmla="*/ 302 h 210701"/>
                  <a:gd name="T10" fmla="*/ 318668 w 335323"/>
                  <a:gd name="T11" fmla="*/ 42679 h 210701"/>
                  <a:gd name="T12" fmla="*/ 334545 w 335323"/>
                  <a:gd name="T13" fmla="*/ 67701 h 210701"/>
                  <a:gd name="T14" fmla="*/ 299990 w 335323"/>
                  <a:gd name="T15" fmla="*/ 192616 h 210701"/>
                  <a:gd name="T16" fmla="*/ 272283 w 335323"/>
                  <a:gd name="T17" fmla="*/ 210400 h 2107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5323" h="210701">
                    <a:moveTo>
                      <a:pt x="272283" y="210400"/>
                    </a:moveTo>
                    <a:lnTo>
                      <a:pt x="16655" y="168022"/>
                    </a:lnTo>
                    <a:cubicBezTo>
                      <a:pt x="4670" y="166038"/>
                      <a:pt x="-2452" y="154791"/>
                      <a:pt x="778" y="143000"/>
                    </a:cubicBezTo>
                    <a:lnTo>
                      <a:pt x="35334" y="18086"/>
                    </a:lnTo>
                    <a:cubicBezTo>
                      <a:pt x="38603" y="6334"/>
                      <a:pt x="51055" y="-1683"/>
                      <a:pt x="63041" y="302"/>
                    </a:cubicBezTo>
                    <a:lnTo>
                      <a:pt x="318668" y="42679"/>
                    </a:lnTo>
                    <a:cubicBezTo>
                      <a:pt x="330654" y="44664"/>
                      <a:pt x="337775" y="55910"/>
                      <a:pt x="334545" y="67701"/>
                    </a:cubicBezTo>
                    <a:lnTo>
                      <a:pt x="299990" y="192616"/>
                    </a:lnTo>
                    <a:cubicBezTo>
                      <a:pt x="296760" y="204368"/>
                      <a:pt x="284268" y="212385"/>
                      <a:pt x="272283" y="210400"/>
                    </a:cubicBezTo>
                    <a:close/>
                  </a:path>
                </a:pathLst>
              </a:custGeom>
              <a:solidFill>
                <a:srgbClr val="FAAF41"/>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830" name="Freeform: Shape 1234"/>
              <p:cNvSpPr>
                <a:spLocks/>
              </p:cNvSpPr>
              <p:nvPr/>
            </p:nvSpPr>
            <p:spPr bwMode="auto">
              <a:xfrm>
                <a:off x="3948778" y="1797142"/>
                <a:ext cx="81564" cy="29895"/>
              </a:xfrm>
              <a:custGeom>
                <a:avLst/>
                <a:gdLst>
                  <a:gd name="T0" fmla="*/ 0 w 81564"/>
                  <a:gd name="T1" fmla="*/ 16236 h 29895"/>
                  <a:gd name="T2" fmla="*/ 3580 w 81564"/>
                  <a:gd name="T3" fmla="*/ 5496 h 29895"/>
                  <a:gd name="T4" fmla="*/ 12414 w 81564"/>
                  <a:gd name="T5" fmla="*/ 87 h 29895"/>
                  <a:gd name="T6" fmla="*/ 81564 w 81564"/>
                  <a:gd name="T7" fmla="*/ 11567 h 29895"/>
                  <a:gd name="T8" fmla="*/ 75455 w 81564"/>
                  <a:gd name="T9" fmla="*/ 29895 h 29895"/>
                  <a:gd name="T10" fmla="*/ 0 w 81564"/>
                  <a:gd name="T11" fmla="*/ 16236 h 298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564" h="29895">
                    <a:moveTo>
                      <a:pt x="0" y="16236"/>
                    </a:moveTo>
                    <a:lnTo>
                      <a:pt x="3580" y="5496"/>
                    </a:lnTo>
                    <a:cubicBezTo>
                      <a:pt x="4786" y="1916"/>
                      <a:pt x="8717" y="-497"/>
                      <a:pt x="12414" y="87"/>
                    </a:cubicBezTo>
                    <a:lnTo>
                      <a:pt x="81564" y="11567"/>
                    </a:lnTo>
                    <a:lnTo>
                      <a:pt x="75455" y="29895"/>
                    </a:lnTo>
                    <a:lnTo>
                      <a:pt x="0" y="16236"/>
                    </a:lnTo>
                    <a:close/>
                  </a:path>
                </a:pathLst>
              </a:custGeom>
              <a:solidFill>
                <a:srgbClr val="FAAF41"/>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grpSp>
        <p:grpSp>
          <p:nvGrpSpPr>
            <p:cNvPr id="1236" name="Graphic 9">
              <a:extLst>
                <a:ext uri="{FF2B5EF4-FFF2-40B4-BE49-F238E27FC236}">
                  <a16:creationId xmlns:a16="http://schemas.microsoft.com/office/drawing/2014/main" id="{D1E5895A-5D89-4C7F-A81D-E1F9DBF371F4}"/>
                </a:ext>
              </a:extLst>
            </p:cNvPr>
            <p:cNvGrpSpPr/>
            <p:nvPr/>
          </p:nvGrpSpPr>
          <p:grpSpPr>
            <a:xfrm>
              <a:off x="3844796" y="1860069"/>
              <a:ext cx="73631" cy="68347"/>
              <a:chOff x="3844796" y="1860069"/>
              <a:chExt cx="73631" cy="68347"/>
            </a:xfrm>
            <a:solidFill>
              <a:srgbClr val="8E5D1C"/>
            </a:solidFill>
          </p:grpSpPr>
          <p:sp>
            <p:nvSpPr>
              <p:cNvPr id="1237" name="Freeform: Shape 1236">
                <a:extLst>
                  <a:ext uri="{FF2B5EF4-FFF2-40B4-BE49-F238E27FC236}">
                    <a16:creationId xmlns:a16="http://schemas.microsoft.com/office/drawing/2014/main" id="{9EBAF29B-4D17-463C-B257-1C4E7B94573E}"/>
                  </a:ext>
                </a:extLst>
              </p:cNvPr>
              <p:cNvSpPr/>
              <p:nvPr/>
            </p:nvSpPr>
            <p:spPr>
              <a:xfrm>
                <a:off x="3844796" y="1860069"/>
                <a:ext cx="73631" cy="68347"/>
              </a:xfrm>
              <a:custGeom>
                <a:avLst/>
                <a:gdLst>
                  <a:gd name="connsiteX0" fmla="*/ 69037 w 73631"/>
                  <a:gd name="connsiteY0" fmla="*/ 68302 h 68347"/>
                  <a:gd name="connsiteX1" fmla="*/ 2455 w 73631"/>
                  <a:gd name="connsiteY1" fmla="*/ 57250 h 68347"/>
                  <a:gd name="connsiteX2" fmla="*/ 81 w 73631"/>
                  <a:gd name="connsiteY2" fmla="*/ 55110 h 68347"/>
                  <a:gd name="connsiteX3" fmla="*/ 1171 w 73631"/>
                  <a:gd name="connsiteY3" fmla="*/ 51841 h 68347"/>
                  <a:gd name="connsiteX4" fmla="*/ 53121 w 73631"/>
                  <a:gd name="connsiteY4" fmla="*/ 1213 h 68347"/>
                  <a:gd name="connsiteX5" fmla="*/ 56584 w 73631"/>
                  <a:gd name="connsiteY5" fmla="*/ 46 h 68347"/>
                  <a:gd name="connsiteX6" fmla="*/ 58958 w 73631"/>
                  <a:gd name="connsiteY6" fmla="*/ 2186 h 68347"/>
                  <a:gd name="connsiteX7" fmla="*/ 73551 w 73631"/>
                  <a:gd name="connsiteY7" fmla="*/ 63827 h 68347"/>
                  <a:gd name="connsiteX8" fmla="*/ 72461 w 73631"/>
                  <a:gd name="connsiteY8" fmla="*/ 67095 h 68347"/>
                  <a:gd name="connsiteX9" fmla="*/ 69037 w 73631"/>
                  <a:gd name="connsiteY9" fmla="*/ 68302 h 68347"/>
                  <a:gd name="connsiteX10" fmla="*/ 10471 w 73631"/>
                  <a:gd name="connsiteY10" fmla="*/ 51685 h 68347"/>
                  <a:gd name="connsiteX11" fmla="*/ 65379 w 73631"/>
                  <a:gd name="connsiteY11" fmla="*/ 60791 h 68347"/>
                  <a:gd name="connsiteX12" fmla="*/ 53355 w 73631"/>
                  <a:gd name="connsiteY12" fmla="*/ 9930 h 68347"/>
                  <a:gd name="connsiteX13" fmla="*/ 10471 w 73631"/>
                  <a:gd name="connsiteY13" fmla="*/ 51685 h 6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631" h="68347">
                    <a:moveTo>
                      <a:pt x="69037" y="68302"/>
                    </a:moveTo>
                    <a:lnTo>
                      <a:pt x="2455" y="57250"/>
                    </a:lnTo>
                    <a:cubicBezTo>
                      <a:pt x="1248" y="57055"/>
                      <a:pt x="353" y="56238"/>
                      <a:pt x="81" y="55110"/>
                    </a:cubicBezTo>
                    <a:cubicBezTo>
                      <a:pt x="-191" y="53981"/>
                      <a:pt x="237" y="52736"/>
                      <a:pt x="1171" y="51841"/>
                    </a:cubicBezTo>
                    <a:lnTo>
                      <a:pt x="53121" y="1213"/>
                    </a:lnTo>
                    <a:cubicBezTo>
                      <a:pt x="54055" y="280"/>
                      <a:pt x="55378" y="-149"/>
                      <a:pt x="56584" y="46"/>
                    </a:cubicBezTo>
                    <a:cubicBezTo>
                      <a:pt x="57791" y="241"/>
                      <a:pt x="58686" y="1058"/>
                      <a:pt x="58958" y="2186"/>
                    </a:cubicBezTo>
                    <a:lnTo>
                      <a:pt x="73551" y="63827"/>
                    </a:lnTo>
                    <a:cubicBezTo>
                      <a:pt x="73823" y="64955"/>
                      <a:pt x="73395" y="66200"/>
                      <a:pt x="72461" y="67095"/>
                    </a:cubicBezTo>
                    <a:cubicBezTo>
                      <a:pt x="71566" y="68068"/>
                      <a:pt x="70243" y="68496"/>
                      <a:pt x="69037" y="68302"/>
                    </a:cubicBezTo>
                    <a:close/>
                    <a:moveTo>
                      <a:pt x="10471" y="51685"/>
                    </a:moveTo>
                    <a:lnTo>
                      <a:pt x="65379" y="60791"/>
                    </a:lnTo>
                    <a:lnTo>
                      <a:pt x="53355" y="9930"/>
                    </a:lnTo>
                    <a:lnTo>
                      <a:pt x="10471" y="51685"/>
                    </a:lnTo>
                    <a:close/>
                  </a:path>
                </a:pathLst>
              </a:custGeom>
              <a:solidFill>
                <a:srgbClr val="8E5D1C"/>
              </a:solidFill>
              <a:ln w="3885" cap="flat">
                <a:noFill/>
                <a:prstDash val="solid"/>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sp>
            <p:nvSpPr>
              <p:cNvPr id="1238" name="Freeform: Shape 1237">
                <a:extLst>
                  <a:ext uri="{FF2B5EF4-FFF2-40B4-BE49-F238E27FC236}">
                    <a16:creationId xmlns:a16="http://schemas.microsoft.com/office/drawing/2014/main" id="{62C630FA-47EE-4BC3-A7B9-CE8ED08A5378}"/>
                  </a:ext>
                </a:extLst>
              </p:cNvPr>
              <p:cNvSpPr/>
              <p:nvPr/>
            </p:nvSpPr>
            <p:spPr>
              <a:xfrm>
                <a:off x="3882111" y="1881673"/>
                <a:ext cx="14171" cy="30708"/>
              </a:xfrm>
              <a:custGeom>
                <a:avLst/>
                <a:gdLst>
                  <a:gd name="connsiteX0" fmla="*/ 162 w 14171"/>
                  <a:gd name="connsiteY0" fmla="*/ 27473 h 30708"/>
                  <a:gd name="connsiteX1" fmla="*/ 3743 w 14171"/>
                  <a:gd name="connsiteY1" fmla="*/ 25178 h 30708"/>
                  <a:gd name="connsiteX2" fmla="*/ 5494 w 14171"/>
                  <a:gd name="connsiteY2" fmla="*/ 28368 h 30708"/>
                  <a:gd name="connsiteX3" fmla="*/ 1914 w 14171"/>
                  <a:gd name="connsiteY3" fmla="*/ 30664 h 30708"/>
                  <a:gd name="connsiteX4" fmla="*/ 162 w 14171"/>
                  <a:gd name="connsiteY4" fmla="*/ 27473 h 30708"/>
                  <a:gd name="connsiteX5" fmla="*/ 3392 w 14171"/>
                  <a:gd name="connsiteY5" fmla="*/ 21325 h 30708"/>
                  <a:gd name="connsiteX6" fmla="*/ 9813 w 14171"/>
                  <a:gd name="connsiteY6" fmla="*/ 0 h 30708"/>
                  <a:gd name="connsiteX7" fmla="*/ 14172 w 14171"/>
                  <a:gd name="connsiteY7" fmla="*/ 739 h 30708"/>
                  <a:gd name="connsiteX8" fmla="*/ 6467 w 14171"/>
                  <a:gd name="connsiteY8" fmla="*/ 21870 h 30708"/>
                  <a:gd name="connsiteX9" fmla="*/ 3392 w 14171"/>
                  <a:gd name="connsiteY9" fmla="*/ 21325 h 30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1" h="30708">
                    <a:moveTo>
                      <a:pt x="162" y="27473"/>
                    </a:moveTo>
                    <a:cubicBezTo>
                      <a:pt x="707" y="25878"/>
                      <a:pt x="2225" y="24905"/>
                      <a:pt x="3743" y="25178"/>
                    </a:cubicBezTo>
                    <a:cubicBezTo>
                      <a:pt x="5377" y="25450"/>
                      <a:pt x="6039" y="26773"/>
                      <a:pt x="5494" y="28368"/>
                    </a:cubicBezTo>
                    <a:cubicBezTo>
                      <a:pt x="4988" y="29925"/>
                      <a:pt x="3548" y="30937"/>
                      <a:pt x="1914" y="30664"/>
                    </a:cubicBezTo>
                    <a:cubicBezTo>
                      <a:pt x="357" y="30392"/>
                      <a:pt x="-343" y="29030"/>
                      <a:pt x="162" y="27473"/>
                    </a:cubicBezTo>
                    <a:close/>
                    <a:moveTo>
                      <a:pt x="3392" y="21325"/>
                    </a:moveTo>
                    <a:lnTo>
                      <a:pt x="9813" y="0"/>
                    </a:lnTo>
                    <a:lnTo>
                      <a:pt x="14172" y="739"/>
                    </a:lnTo>
                    <a:lnTo>
                      <a:pt x="6467" y="21870"/>
                    </a:lnTo>
                    <a:lnTo>
                      <a:pt x="3392" y="21325"/>
                    </a:lnTo>
                    <a:close/>
                  </a:path>
                </a:pathLst>
              </a:custGeom>
              <a:solidFill>
                <a:srgbClr val="8E5D1C"/>
              </a:solidFill>
              <a:ln w="3885" cap="flat">
                <a:noFill/>
                <a:prstDash val="solid"/>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grpSp>
      </p:grpSp>
      <p:grpSp>
        <p:nvGrpSpPr>
          <p:cNvPr id="1239" name="Graphic 9"/>
          <p:cNvGrpSpPr>
            <a:grpSpLocks/>
          </p:cNvGrpSpPr>
          <p:nvPr/>
        </p:nvGrpSpPr>
        <p:grpSpPr bwMode="auto">
          <a:xfrm>
            <a:off x="4370388" y="1162050"/>
            <a:ext cx="274637" cy="177800"/>
            <a:chOff x="4369657" y="1162732"/>
            <a:chExt cx="275500" cy="177684"/>
          </a:xfrm>
        </p:grpSpPr>
        <p:sp>
          <p:nvSpPr>
            <p:cNvPr id="30818" name="Freeform: Shape 1239"/>
            <p:cNvSpPr>
              <a:spLocks/>
            </p:cNvSpPr>
            <p:nvPr/>
          </p:nvSpPr>
          <p:spPr bwMode="auto">
            <a:xfrm>
              <a:off x="4376508" y="1180981"/>
              <a:ext cx="268650" cy="159434"/>
            </a:xfrm>
            <a:custGeom>
              <a:avLst/>
              <a:gdLst>
                <a:gd name="T0" fmla="*/ 11572 w 268650"/>
                <a:gd name="T1" fmla="*/ 126667 h 159434"/>
                <a:gd name="T2" fmla="*/ 207778 w 268650"/>
                <a:gd name="T3" fmla="*/ 159200 h 159434"/>
                <a:gd name="T4" fmla="*/ 230776 w 268650"/>
                <a:gd name="T5" fmla="*/ 145852 h 159434"/>
                <a:gd name="T6" fmla="*/ 267511 w 268650"/>
                <a:gd name="T7" fmla="*/ 51680 h 159434"/>
                <a:gd name="T8" fmla="*/ 257082 w 268650"/>
                <a:gd name="T9" fmla="*/ 32767 h 159434"/>
                <a:gd name="T10" fmla="*/ 60877 w 268650"/>
                <a:gd name="T11" fmla="*/ 235 h 159434"/>
                <a:gd name="T12" fmla="*/ 37878 w 268650"/>
                <a:gd name="T13" fmla="*/ 13583 h 159434"/>
                <a:gd name="T14" fmla="*/ 1143 w 268650"/>
                <a:gd name="T15" fmla="*/ 107755 h 159434"/>
                <a:gd name="T16" fmla="*/ 11572 w 268650"/>
                <a:gd name="T17" fmla="*/ 126667 h 1594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8650" h="159434">
                  <a:moveTo>
                    <a:pt x="11572" y="126667"/>
                  </a:moveTo>
                  <a:lnTo>
                    <a:pt x="207778" y="159200"/>
                  </a:lnTo>
                  <a:cubicBezTo>
                    <a:pt x="216962" y="160717"/>
                    <a:pt x="227313" y="154725"/>
                    <a:pt x="230776" y="145852"/>
                  </a:cubicBezTo>
                  <a:lnTo>
                    <a:pt x="267511" y="51680"/>
                  </a:lnTo>
                  <a:cubicBezTo>
                    <a:pt x="270975" y="42807"/>
                    <a:pt x="266266" y="34324"/>
                    <a:pt x="257082" y="32767"/>
                  </a:cubicBezTo>
                  <a:lnTo>
                    <a:pt x="60877" y="235"/>
                  </a:lnTo>
                  <a:cubicBezTo>
                    <a:pt x="51693" y="-1283"/>
                    <a:pt x="41342" y="4710"/>
                    <a:pt x="37878" y="13583"/>
                  </a:cubicBezTo>
                  <a:lnTo>
                    <a:pt x="1143" y="107755"/>
                  </a:lnTo>
                  <a:cubicBezTo>
                    <a:pt x="-2320" y="116666"/>
                    <a:pt x="2350" y="125150"/>
                    <a:pt x="11572" y="126667"/>
                  </a:cubicBezTo>
                  <a:close/>
                </a:path>
              </a:pathLst>
            </a:custGeom>
            <a:solidFill>
              <a:srgbClr val="F97F40"/>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819" name="Freeform: Shape 1240"/>
            <p:cNvSpPr>
              <a:spLocks/>
            </p:cNvSpPr>
            <p:nvPr/>
          </p:nvSpPr>
          <p:spPr bwMode="auto">
            <a:xfrm>
              <a:off x="4409444" y="1166624"/>
              <a:ext cx="233991" cy="146356"/>
            </a:xfrm>
            <a:custGeom>
              <a:avLst/>
              <a:gdLst>
                <a:gd name="T0" fmla="*/ 0 w 233991"/>
                <a:gd name="T1" fmla="*/ 21481 h 146356"/>
                <a:gd name="T2" fmla="*/ 5915 w 233991"/>
                <a:gd name="T3" fmla="*/ 0 h 146356"/>
                <a:gd name="T4" fmla="*/ 233991 w 233991"/>
                <a:gd name="T5" fmla="*/ 42650 h 146356"/>
                <a:gd name="T6" fmla="*/ 192898 w 233991"/>
                <a:gd name="T7" fmla="*/ 146357 h 1463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3991" h="146356">
                  <a:moveTo>
                    <a:pt x="0" y="21481"/>
                  </a:moveTo>
                  <a:lnTo>
                    <a:pt x="5915" y="0"/>
                  </a:lnTo>
                  <a:lnTo>
                    <a:pt x="233991" y="42650"/>
                  </a:lnTo>
                  <a:lnTo>
                    <a:pt x="192898" y="146357"/>
                  </a:lnTo>
                  <a:lnTo>
                    <a:pt x="0" y="21481"/>
                  </a:lnTo>
                  <a:close/>
                </a:path>
              </a:pathLst>
            </a:custGeom>
            <a:solidFill>
              <a:srgbClr val="D3D3D3"/>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820" name="Freeform: Shape 1241"/>
            <p:cNvSpPr>
              <a:spLocks/>
            </p:cNvSpPr>
            <p:nvPr/>
          </p:nvSpPr>
          <p:spPr bwMode="auto">
            <a:xfrm>
              <a:off x="4421119" y="1162732"/>
              <a:ext cx="214767" cy="103006"/>
            </a:xfrm>
            <a:custGeom>
              <a:avLst/>
              <a:gdLst>
                <a:gd name="T0" fmla="*/ 0 w 214767"/>
                <a:gd name="T1" fmla="*/ 25489 h 103006"/>
                <a:gd name="T2" fmla="*/ 8483 w 214767"/>
                <a:gd name="T3" fmla="*/ 0 h 103006"/>
                <a:gd name="T4" fmla="*/ 214768 w 214767"/>
                <a:gd name="T5" fmla="*/ 40821 h 103006"/>
                <a:gd name="T6" fmla="*/ 186633 w 214767"/>
                <a:gd name="T7" fmla="*/ 103006 h 1030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4767" h="103006">
                  <a:moveTo>
                    <a:pt x="0" y="25489"/>
                  </a:moveTo>
                  <a:lnTo>
                    <a:pt x="8483" y="0"/>
                  </a:lnTo>
                  <a:lnTo>
                    <a:pt x="214768" y="40821"/>
                  </a:lnTo>
                  <a:lnTo>
                    <a:pt x="186633" y="103006"/>
                  </a:lnTo>
                  <a:lnTo>
                    <a:pt x="0" y="25489"/>
                  </a:lnTo>
                  <a:close/>
                </a:path>
              </a:pathLst>
            </a:custGeom>
            <a:solidFill>
              <a:srgbClr val="FFFFFF"/>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sp>
          <p:nvSpPr>
            <p:cNvPr id="30821" name="Freeform: Shape 1242"/>
            <p:cNvSpPr>
              <a:spLocks/>
            </p:cNvSpPr>
            <p:nvPr/>
          </p:nvSpPr>
          <p:spPr bwMode="auto">
            <a:xfrm>
              <a:off x="4369657" y="1177795"/>
              <a:ext cx="257334" cy="161683"/>
            </a:xfrm>
            <a:custGeom>
              <a:avLst/>
              <a:gdLst>
                <a:gd name="T0" fmla="*/ 208986 w 257334"/>
                <a:gd name="T1" fmla="*/ 161452 h 161683"/>
                <a:gd name="T2" fmla="*/ 12781 w 257334"/>
                <a:gd name="T3" fmla="*/ 128920 h 161683"/>
                <a:gd name="T4" fmla="*/ 601 w 257334"/>
                <a:gd name="T5" fmla="*/ 109735 h 161683"/>
                <a:gd name="T6" fmla="*/ 27101 w 257334"/>
                <a:gd name="T7" fmla="*/ 13889 h 161683"/>
                <a:gd name="T8" fmla="*/ 48348 w 257334"/>
                <a:gd name="T9" fmla="*/ 230 h 161683"/>
                <a:gd name="T10" fmla="*/ 244554 w 257334"/>
                <a:gd name="T11" fmla="*/ 32763 h 161683"/>
                <a:gd name="T12" fmla="*/ 256734 w 257334"/>
                <a:gd name="T13" fmla="*/ 51947 h 161683"/>
                <a:gd name="T14" fmla="*/ 230233 w 257334"/>
                <a:gd name="T15" fmla="*/ 147793 h 161683"/>
                <a:gd name="T16" fmla="*/ 208986 w 257334"/>
                <a:gd name="T17" fmla="*/ 161452 h 161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334" h="161683">
                  <a:moveTo>
                    <a:pt x="208986" y="161452"/>
                  </a:moveTo>
                  <a:lnTo>
                    <a:pt x="12781" y="128920"/>
                  </a:lnTo>
                  <a:cubicBezTo>
                    <a:pt x="3597" y="127402"/>
                    <a:pt x="-1890" y="118763"/>
                    <a:pt x="601" y="109735"/>
                  </a:cubicBezTo>
                  <a:lnTo>
                    <a:pt x="27101" y="13889"/>
                  </a:lnTo>
                  <a:cubicBezTo>
                    <a:pt x="29592" y="4861"/>
                    <a:pt x="39165" y="-1287"/>
                    <a:pt x="48348" y="230"/>
                  </a:cubicBezTo>
                  <a:lnTo>
                    <a:pt x="244554" y="32763"/>
                  </a:lnTo>
                  <a:cubicBezTo>
                    <a:pt x="253738" y="34280"/>
                    <a:pt x="259224" y="42919"/>
                    <a:pt x="256734" y="51947"/>
                  </a:cubicBezTo>
                  <a:lnTo>
                    <a:pt x="230233" y="147793"/>
                  </a:lnTo>
                  <a:cubicBezTo>
                    <a:pt x="227743" y="156860"/>
                    <a:pt x="218209" y="162970"/>
                    <a:pt x="208986" y="161452"/>
                  </a:cubicBezTo>
                  <a:close/>
                </a:path>
              </a:pathLst>
            </a:custGeom>
            <a:solidFill>
              <a:srgbClr val="FAAF41"/>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grpSp>
          <p:nvGrpSpPr>
            <p:cNvPr id="1244" name="Graphic 9">
              <a:extLst>
                <a:ext uri="{FF2B5EF4-FFF2-40B4-BE49-F238E27FC236}">
                  <a16:creationId xmlns:a16="http://schemas.microsoft.com/office/drawing/2014/main" id="{19AEEAE8-6C0A-4D27-8F98-56846F8E3D8D}"/>
                </a:ext>
              </a:extLst>
            </p:cNvPr>
            <p:cNvGrpSpPr/>
            <p:nvPr/>
          </p:nvGrpSpPr>
          <p:grpSpPr>
            <a:xfrm>
              <a:off x="4435875" y="1214832"/>
              <a:ext cx="123536" cy="79825"/>
              <a:chOff x="4435875" y="1214832"/>
              <a:chExt cx="123536" cy="79825"/>
            </a:xfrm>
            <a:solidFill>
              <a:srgbClr val="8E5D1C"/>
            </a:solidFill>
          </p:grpSpPr>
          <p:sp>
            <p:nvSpPr>
              <p:cNvPr id="1245" name="Freeform: Shape 1244">
                <a:extLst>
                  <a:ext uri="{FF2B5EF4-FFF2-40B4-BE49-F238E27FC236}">
                    <a16:creationId xmlns:a16="http://schemas.microsoft.com/office/drawing/2014/main" id="{E8254332-53EE-41D7-9F11-0210FF56584F}"/>
                  </a:ext>
                </a:extLst>
              </p:cNvPr>
              <p:cNvSpPr/>
              <p:nvPr/>
            </p:nvSpPr>
            <p:spPr>
              <a:xfrm>
                <a:off x="4435875" y="1214832"/>
                <a:ext cx="123536" cy="79825"/>
              </a:xfrm>
              <a:custGeom>
                <a:avLst/>
                <a:gdLst>
                  <a:gd name="connsiteX0" fmla="*/ 96577 w 123536"/>
                  <a:gd name="connsiteY0" fmla="*/ 79742 h 79825"/>
                  <a:gd name="connsiteX1" fmla="*/ 4273 w 123536"/>
                  <a:gd name="connsiteY1" fmla="*/ 64410 h 79825"/>
                  <a:gd name="connsiteX2" fmla="*/ 342 w 123536"/>
                  <a:gd name="connsiteY2" fmla="*/ 57639 h 79825"/>
                  <a:gd name="connsiteX3" fmla="*/ 18943 w 123536"/>
                  <a:gd name="connsiteY3" fmla="*/ 4871 h 79825"/>
                  <a:gd name="connsiteX4" fmla="*/ 26960 w 123536"/>
                  <a:gd name="connsiteY4" fmla="*/ 85 h 79825"/>
                  <a:gd name="connsiteX5" fmla="*/ 119264 w 123536"/>
                  <a:gd name="connsiteY5" fmla="*/ 15417 h 79825"/>
                  <a:gd name="connsiteX6" fmla="*/ 123195 w 123536"/>
                  <a:gd name="connsiteY6" fmla="*/ 22188 h 79825"/>
                  <a:gd name="connsiteX7" fmla="*/ 104594 w 123536"/>
                  <a:gd name="connsiteY7" fmla="*/ 74956 h 79825"/>
                  <a:gd name="connsiteX8" fmla="*/ 96577 w 123536"/>
                  <a:gd name="connsiteY8" fmla="*/ 79742 h 79825"/>
                  <a:gd name="connsiteX9" fmla="*/ 10149 w 123536"/>
                  <a:gd name="connsiteY9" fmla="*/ 56316 h 79825"/>
                  <a:gd name="connsiteX10" fmla="*/ 96733 w 123536"/>
                  <a:gd name="connsiteY10" fmla="*/ 70675 h 79825"/>
                  <a:gd name="connsiteX11" fmla="*/ 113388 w 123536"/>
                  <a:gd name="connsiteY11" fmla="*/ 23472 h 79825"/>
                  <a:gd name="connsiteX12" fmla="*/ 26804 w 123536"/>
                  <a:gd name="connsiteY12" fmla="*/ 9113 h 79825"/>
                  <a:gd name="connsiteX13" fmla="*/ 10149 w 123536"/>
                  <a:gd name="connsiteY13" fmla="*/ 56316 h 7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536" h="79825">
                    <a:moveTo>
                      <a:pt x="96577" y="79742"/>
                    </a:moveTo>
                    <a:lnTo>
                      <a:pt x="4273" y="64410"/>
                    </a:lnTo>
                    <a:cubicBezTo>
                      <a:pt x="965" y="63865"/>
                      <a:pt x="-786" y="60830"/>
                      <a:pt x="342" y="57639"/>
                    </a:cubicBezTo>
                    <a:lnTo>
                      <a:pt x="18943" y="4871"/>
                    </a:lnTo>
                    <a:cubicBezTo>
                      <a:pt x="20072" y="1680"/>
                      <a:pt x="23652" y="-460"/>
                      <a:pt x="26960" y="85"/>
                    </a:cubicBezTo>
                    <a:lnTo>
                      <a:pt x="119264" y="15417"/>
                    </a:lnTo>
                    <a:cubicBezTo>
                      <a:pt x="122572" y="15962"/>
                      <a:pt x="124323" y="18997"/>
                      <a:pt x="123195" y="22188"/>
                    </a:cubicBezTo>
                    <a:lnTo>
                      <a:pt x="104594" y="74956"/>
                    </a:lnTo>
                    <a:cubicBezTo>
                      <a:pt x="103465" y="78108"/>
                      <a:pt x="99846" y="80287"/>
                      <a:pt x="96577" y="79742"/>
                    </a:cubicBezTo>
                    <a:close/>
                    <a:moveTo>
                      <a:pt x="10149" y="56316"/>
                    </a:moveTo>
                    <a:lnTo>
                      <a:pt x="96733" y="70675"/>
                    </a:lnTo>
                    <a:lnTo>
                      <a:pt x="113388" y="23472"/>
                    </a:lnTo>
                    <a:lnTo>
                      <a:pt x="26804" y="9113"/>
                    </a:lnTo>
                    <a:lnTo>
                      <a:pt x="10149" y="56316"/>
                    </a:lnTo>
                    <a:close/>
                  </a:path>
                </a:pathLst>
              </a:custGeom>
              <a:solidFill>
                <a:srgbClr val="8E5D1C"/>
              </a:solidFill>
              <a:ln w="3885" cap="flat">
                <a:noFill/>
                <a:prstDash val="solid"/>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sp>
            <p:nvSpPr>
              <p:cNvPr id="1246" name="Freeform: Shape 1245">
                <a:extLst>
                  <a:ext uri="{FF2B5EF4-FFF2-40B4-BE49-F238E27FC236}">
                    <a16:creationId xmlns:a16="http://schemas.microsoft.com/office/drawing/2014/main" id="{2961CFD1-7826-4B26-985F-BC55587C7ACF}"/>
                  </a:ext>
                </a:extLst>
              </p:cNvPr>
              <p:cNvSpPr/>
              <p:nvPr/>
            </p:nvSpPr>
            <p:spPr>
              <a:xfrm>
                <a:off x="4454557" y="1216089"/>
                <a:ext cx="104697" cy="45226"/>
              </a:xfrm>
              <a:custGeom>
                <a:avLst/>
                <a:gdLst>
                  <a:gd name="connsiteX0" fmla="*/ 39137 w 104697"/>
                  <a:gd name="connsiteY0" fmla="*/ 45174 h 45226"/>
                  <a:gd name="connsiteX1" fmla="*/ 36997 w 104697"/>
                  <a:gd name="connsiteY1" fmla="*/ 44084 h 45226"/>
                  <a:gd name="connsiteX2" fmla="*/ 1001 w 104697"/>
                  <a:gd name="connsiteY2" fmla="*/ 7544 h 45226"/>
                  <a:gd name="connsiteX3" fmla="*/ 1779 w 104697"/>
                  <a:gd name="connsiteY3" fmla="*/ 1395 h 45226"/>
                  <a:gd name="connsiteX4" fmla="*/ 8317 w 104697"/>
                  <a:gd name="connsiteY4" fmla="*/ 1123 h 45226"/>
                  <a:gd name="connsiteX5" fmla="*/ 42483 w 104697"/>
                  <a:gd name="connsiteY5" fmla="*/ 35835 h 45226"/>
                  <a:gd name="connsiteX6" fmla="*/ 99065 w 104697"/>
                  <a:gd name="connsiteY6" fmla="*/ 16144 h 45226"/>
                  <a:gd name="connsiteX7" fmla="*/ 104591 w 104697"/>
                  <a:gd name="connsiteY7" fmla="*/ 18596 h 45226"/>
                  <a:gd name="connsiteX8" fmla="*/ 101010 w 104697"/>
                  <a:gd name="connsiteY8" fmla="*/ 24238 h 45226"/>
                  <a:gd name="connsiteX9" fmla="*/ 41588 w 104697"/>
                  <a:gd name="connsiteY9" fmla="*/ 44940 h 45226"/>
                  <a:gd name="connsiteX10" fmla="*/ 39137 w 104697"/>
                  <a:gd name="connsiteY10" fmla="*/ 45174 h 4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697" h="45226">
                    <a:moveTo>
                      <a:pt x="39137" y="45174"/>
                    </a:moveTo>
                    <a:cubicBezTo>
                      <a:pt x="38320" y="45018"/>
                      <a:pt x="37541" y="44668"/>
                      <a:pt x="36997" y="44084"/>
                    </a:cubicBezTo>
                    <a:lnTo>
                      <a:pt x="1001" y="7544"/>
                    </a:lnTo>
                    <a:cubicBezTo>
                      <a:pt x="-595" y="5909"/>
                      <a:pt x="-244" y="3185"/>
                      <a:pt x="1779" y="1395"/>
                    </a:cubicBezTo>
                    <a:cubicBezTo>
                      <a:pt x="3803" y="-356"/>
                      <a:pt x="6721" y="-472"/>
                      <a:pt x="8317" y="1123"/>
                    </a:cubicBezTo>
                    <a:lnTo>
                      <a:pt x="42483" y="35835"/>
                    </a:lnTo>
                    <a:lnTo>
                      <a:pt x="99065" y="16144"/>
                    </a:lnTo>
                    <a:cubicBezTo>
                      <a:pt x="101555" y="15249"/>
                      <a:pt x="104046" y="16377"/>
                      <a:pt x="104591" y="18596"/>
                    </a:cubicBezTo>
                    <a:cubicBezTo>
                      <a:pt x="105135" y="20814"/>
                      <a:pt x="103540" y="23343"/>
                      <a:pt x="101010" y="24238"/>
                    </a:cubicBezTo>
                    <a:lnTo>
                      <a:pt x="41588" y="44940"/>
                    </a:lnTo>
                    <a:cubicBezTo>
                      <a:pt x="40810" y="45213"/>
                      <a:pt x="39954" y="45291"/>
                      <a:pt x="39137" y="45174"/>
                    </a:cubicBezTo>
                    <a:close/>
                  </a:path>
                </a:pathLst>
              </a:custGeom>
              <a:solidFill>
                <a:srgbClr val="8E5D1C"/>
              </a:solidFill>
              <a:ln w="3885" cap="flat">
                <a:noFill/>
                <a:prstDash val="solid"/>
                <a:miter/>
              </a:ln>
            </p:spPr>
            <p:txBody>
              <a:bodyPr anchor="ctr"/>
              <a:lstStyle/>
              <a:p>
                <a:pPr eaLnBrk="1" fontAlgn="auto" hangingPunct="1">
                  <a:spcBef>
                    <a:spcPts val="0"/>
                  </a:spcBef>
                  <a:spcAft>
                    <a:spcPts val="0"/>
                  </a:spcAft>
                  <a:buClr>
                    <a:srgbClr val="000000"/>
                  </a:buClr>
                  <a:buFont typeface="Arial"/>
                  <a:buNone/>
                  <a:defRPr/>
                </a:pPr>
                <a:endParaRPr lang="vi-VN" kern="0">
                  <a:latin typeface="Arial"/>
                  <a:ea typeface="Arial"/>
                  <a:cs typeface="Arial"/>
                  <a:sym typeface="Arial"/>
                </a:endParaRPr>
              </a:p>
            </p:txBody>
          </p:sp>
        </p:grpSp>
        <p:sp>
          <p:nvSpPr>
            <p:cNvPr id="30823" name="Freeform: Shape 1246"/>
            <p:cNvSpPr>
              <a:spLocks/>
            </p:cNvSpPr>
            <p:nvPr/>
          </p:nvSpPr>
          <p:spPr bwMode="auto">
            <a:xfrm>
              <a:off x="4539262" y="1189043"/>
              <a:ext cx="62574" cy="22915"/>
            </a:xfrm>
            <a:custGeom>
              <a:avLst/>
              <a:gdLst>
                <a:gd name="T0" fmla="*/ 0 w 62574"/>
                <a:gd name="T1" fmla="*/ 12447 h 22915"/>
                <a:gd name="T2" fmla="*/ 2724 w 62574"/>
                <a:gd name="T3" fmla="*/ 4198 h 22915"/>
                <a:gd name="T4" fmla="*/ 9495 w 62574"/>
                <a:gd name="T5" fmla="*/ 73 h 22915"/>
                <a:gd name="T6" fmla="*/ 62574 w 62574"/>
                <a:gd name="T7" fmla="*/ 8867 h 22915"/>
                <a:gd name="T8" fmla="*/ 57904 w 62574"/>
                <a:gd name="T9" fmla="*/ 22915 h 22915"/>
                <a:gd name="T10" fmla="*/ 0 w 62574"/>
                <a:gd name="T11" fmla="*/ 12447 h 229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574" h="22915">
                  <a:moveTo>
                    <a:pt x="0" y="12447"/>
                  </a:moveTo>
                  <a:lnTo>
                    <a:pt x="2724" y="4198"/>
                  </a:lnTo>
                  <a:cubicBezTo>
                    <a:pt x="3658" y="1435"/>
                    <a:pt x="6693" y="-394"/>
                    <a:pt x="9495" y="73"/>
                  </a:cubicBezTo>
                  <a:lnTo>
                    <a:pt x="62574" y="8867"/>
                  </a:lnTo>
                  <a:lnTo>
                    <a:pt x="57904" y="22915"/>
                  </a:lnTo>
                  <a:lnTo>
                    <a:pt x="0" y="12447"/>
                  </a:lnTo>
                  <a:close/>
                </a:path>
              </a:pathLst>
            </a:custGeom>
            <a:solidFill>
              <a:srgbClr val="FAAF41"/>
            </a:solidFill>
            <a:ln>
              <a:noFill/>
            </a:ln>
            <a:extLst>
              <a:ext uri="{91240B29-F687-4F45-9708-019B960494DF}">
                <a14:hiddenLine xmlns:a14="http://schemas.microsoft.com/office/drawing/2010/main" w="3885" cap="flat">
                  <a:solidFill>
                    <a:srgbClr val="000000"/>
                  </a:solidFill>
                  <a:prstDash val="solid"/>
                  <a:miter lim="800000"/>
                  <a:headEnd/>
                  <a:tailEnd/>
                </a14:hiddenLine>
              </a:ext>
            </a:extLst>
          </p:spPr>
          <p:txBody>
            <a:bodyPr anchor="ctr"/>
            <a:lstStyle/>
            <a:p>
              <a:endParaRPr lang="en-US"/>
            </a:p>
          </p:txBody>
        </p:sp>
      </p:grpSp>
      <p:sp>
        <p:nvSpPr>
          <p:cNvPr id="30817" name="Google Shape;1067;p36"/>
          <p:cNvSpPr txBox="1">
            <a:spLocks noGrp="1"/>
          </p:cNvSpPr>
          <p:nvPr>
            <p:ph type="ctrTitle" idx="4294967295"/>
          </p:nvPr>
        </p:nvSpPr>
        <p:spPr>
          <a:xfrm>
            <a:off x="273050" y="3127450"/>
            <a:ext cx="8112125" cy="1298575"/>
          </a:xfrm>
        </p:spPr>
        <p:txBody>
          <a:bodyPr/>
          <a:lstStyle/>
          <a:p>
            <a:pPr algn="ctr">
              <a:lnSpc>
                <a:spcPct val="120000"/>
              </a:lnSpc>
              <a:spcBef>
                <a:spcPts val="600"/>
              </a:spcBef>
              <a:spcAft>
                <a:spcPts val="600"/>
              </a:spcAft>
            </a:pPr>
            <a:r>
              <a:rPr lang="en-US" altLang="en-US" sz="3200" b="1" dirty="0">
                <a:solidFill>
                  <a:srgbClr val="F0706F"/>
                </a:solidFill>
                <a:latin typeface="Times New Roman" panose="02020603050405020304" pitchFamily="18" charset="0"/>
                <a:ea typeface="Hind"/>
                <a:cs typeface="Times New Roman" panose="02020603050405020304" pitchFamily="18" charset="0"/>
                <a:sym typeface="Hind"/>
              </a:rPr>
              <a:t>TIẾT 7 : BÀI 4:</a:t>
            </a:r>
            <a:br>
              <a:rPr lang="en-US" altLang="en-US" sz="3200" b="1" dirty="0">
                <a:solidFill>
                  <a:srgbClr val="F0706F"/>
                </a:solidFill>
                <a:latin typeface="Times New Roman" panose="02020603050405020304" pitchFamily="18" charset="0"/>
                <a:ea typeface="Hind"/>
                <a:cs typeface="Times New Roman" panose="02020603050405020304" pitchFamily="18" charset="0"/>
                <a:sym typeface="Hind"/>
              </a:rPr>
            </a:br>
            <a:r>
              <a:rPr lang="en-US" sz="3200" b="1" dirty="0">
                <a:latin typeface="Times New Roman" panose="02020603050405020304" pitchFamily="18" charset="0"/>
                <a:ea typeface="Calibri" panose="020F0502020204030204" pitchFamily="34" charset="0"/>
              </a:rPr>
              <a:t>MẠNG XÃ HỘI VÀ MỘT SỐ KÊNH TRAO ĐỔI THÔNG TIN TRÊN INTERNET</a:t>
            </a:r>
            <a:br>
              <a:rPr lang="en-US" sz="1800" dirty="0">
                <a:solidFill>
                  <a:srgbClr val="000000"/>
                </a:solidFill>
                <a:effectLst/>
                <a:latin typeface="Times New Roman" panose="02020603050405020304" pitchFamily="18" charset="0"/>
                <a:ea typeface="Calibri" panose="020F0502020204030204" pitchFamily="34" charset="0"/>
              </a:rPr>
            </a:br>
            <a:endParaRPr lang="en-US" altLang="en-US" sz="4000" b="1" dirty="0">
              <a:solidFill>
                <a:srgbClr val="F0706F"/>
              </a:solidFill>
              <a:latin typeface="Times New Roman" panose="02020603050405020304" pitchFamily="18" charset="0"/>
              <a:ea typeface="Hind"/>
              <a:cs typeface="Times New Roman" panose="02020603050405020304" pitchFamily="18" charset="0"/>
              <a:sym typeface="Hind"/>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09"/>
                                        </p:tgtEl>
                                        <p:attrNameLst>
                                          <p:attrName>style.visibility</p:attrName>
                                        </p:attrNameLst>
                                      </p:cBhvr>
                                      <p:to>
                                        <p:strVal val="visible"/>
                                      </p:to>
                                    </p:set>
                                    <p:animEffect transition="in" filter="fade">
                                      <p:cBhvr>
                                        <p:cTn id="7" dur="250"/>
                                        <p:tgtEl>
                                          <p:spTgt spid="1209"/>
                                        </p:tgtEl>
                                      </p:cBhvr>
                                    </p:animEffect>
                                  </p:childTnLst>
                                </p:cTn>
                              </p:par>
                              <p:par>
                                <p:cTn id="8" presetID="6" presetClass="emph" presetSubtype="0" accel="50000" fill="hold" nodeType="withEffect">
                                  <p:stCondLst>
                                    <p:cond delay="0"/>
                                  </p:stCondLst>
                                  <p:childTnLst>
                                    <p:animScale>
                                      <p:cBhvr>
                                        <p:cTn id="9" dur="1500" fill="hold"/>
                                        <p:tgtEl>
                                          <p:spTgt spid="1209"/>
                                        </p:tgtEl>
                                      </p:cBhvr>
                                      <p:by x="150000" y="150000"/>
                                      <p:from x="65854" y="65854"/>
                                      <p:to x="100000" y="100000"/>
                                    </p:animScale>
                                  </p:childTnLst>
                                </p:cTn>
                              </p:par>
                              <p:par>
                                <p:cTn id="10" presetID="10" presetClass="entr" presetSubtype="0" fill="hold" nodeType="withEffect">
                                  <p:stCondLst>
                                    <p:cond delay="750"/>
                                  </p:stCondLst>
                                  <p:childTnLst>
                                    <p:set>
                                      <p:cBhvr>
                                        <p:cTn id="11" dur="1" fill="hold">
                                          <p:stCondLst>
                                            <p:cond delay="0"/>
                                          </p:stCondLst>
                                        </p:cTn>
                                        <p:tgtEl>
                                          <p:spTgt spid="1115"/>
                                        </p:tgtEl>
                                        <p:attrNameLst>
                                          <p:attrName>style.visibility</p:attrName>
                                        </p:attrNameLst>
                                      </p:cBhvr>
                                      <p:to>
                                        <p:strVal val="visible"/>
                                      </p:to>
                                    </p:set>
                                    <p:animEffect transition="in" filter="fade">
                                      <p:cBhvr>
                                        <p:cTn id="12" dur="250"/>
                                        <p:tgtEl>
                                          <p:spTgt spid="1115"/>
                                        </p:tgtEl>
                                      </p:cBhvr>
                                    </p:animEffect>
                                  </p:childTnLst>
                                </p:cTn>
                              </p:par>
                              <p:par>
                                <p:cTn id="13" presetID="6" presetClass="emph" presetSubtype="0" accel="50000" fill="hold" nodeType="withEffect">
                                  <p:stCondLst>
                                    <p:cond delay="750"/>
                                  </p:stCondLst>
                                  <p:childTnLst>
                                    <p:animScale>
                                      <p:cBhvr>
                                        <p:cTn id="14" dur="1500" fill="hold"/>
                                        <p:tgtEl>
                                          <p:spTgt spid="1115"/>
                                        </p:tgtEl>
                                      </p:cBhvr>
                                      <p:by x="150000" y="150000"/>
                                      <p:from x="65854" y="65854"/>
                                      <p:to x="100000" y="100000"/>
                                    </p:animScale>
                                  </p:childTnLst>
                                </p:cTn>
                              </p:par>
                              <p:par>
                                <p:cTn id="15" presetID="10" presetClass="entr" presetSubtype="0" fill="hold" nodeType="withEffect">
                                  <p:stCondLst>
                                    <p:cond delay="0"/>
                                  </p:stCondLst>
                                  <p:childTnLst>
                                    <p:set>
                                      <p:cBhvr>
                                        <p:cTn id="16" dur="1" fill="hold">
                                          <p:stCondLst>
                                            <p:cond delay="0"/>
                                          </p:stCondLst>
                                        </p:cTn>
                                        <p:tgtEl>
                                          <p:spTgt spid="1085"/>
                                        </p:tgtEl>
                                        <p:attrNameLst>
                                          <p:attrName>style.visibility</p:attrName>
                                        </p:attrNameLst>
                                      </p:cBhvr>
                                      <p:to>
                                        <p:strVal val="visible"/>
                                      </p:to>
                                    </p:set>
                                    <p:animEffect transition="in" filter="fade">
                                      <p:cBhvr>
                                        <p:cTn id="17" dur="250"/>
                                        <p:tgtEl>
                                          <p:spTgt spid="1085"/>
                                        </p:tgtEl>
                                      </p:cBhvr>
                                    </p:animEffect>
                                  </p:childTnLst>
                                </p:cTn>
                              </p:par>
                              <p:par>
                                <p:cTn id="18" presetID="6" presetClass="emph" presetSubtype="0" accel="50000" fill="hold" nodeType="withEffect">
                                  <p:stCondLst>
                                    <p:cond delay="0"/>
                                  </p:stCondLst>
                                  <p:childTnLst>
                                    <p:animScale>
                                      <p:cBhvr>
                                        <p:cTn id="19" dur="1500" fill="hold"/>
                                        <p:tgtEl>
                                          <p:spTgt spid="1085"/>
                                        </p:tgtEl>
                                      </p:cBhvr>
                                      <p:by x="150000" y="150000"/>
                                      <p:from x="65854" y="65854"/>
                                      <p:to x="100000" y="100000"/>
                                    </p:animScale>
                                  </p:childTnLst>
                                </p:cTn>
                              </p:par>
                              <p:par>
                                <p:cTn id="20" presetID="10" presetClass="entr" presetSubtype="0" fill="hold" nodeType="withEffect">
                                  <p:stCondLst>
                                    <p:cond delay="500"/>
                                  </p:stCondLst>
                                  <p:childTnLst>
                                    <p:set>
                                      <p:cBhvr>
                                        <p:cTn id="21" dur="1" fill="hold">
                                          <p:stCondLst>
                                            <p:cond delay="0"/>
                                          </p:stCondLst>
                                        </p:cTn>
                                        <p:tgtEl>
                                          <p:spTgt spid="1069"/>
                                        </p:tgtEl>
                                        <p:attrNameLst>
                                          <p:attrName>style.visibility</p:attrName>
                                        </p:attrNameLst>
                                      </p:cBhvr>
                                      <p:to>
                                        <p:strVal val="visible"/>
                                      </p:to>
                                    </p:set>
                                    <p:animEffect transition="in" filter="fade">
                                      <p:cBhvr>
                                        <p:cTn id="22" dur="250"/>
                                        <p:tgtEl>
                                          <p:spTgt spid="1069"/>
                                        </p:tgtEl>
                                      </p:cBhvr>
                                    </p:animEffect>
                                  </p:childTnLst>
                                </p:cTn>
                              </p:par>
                              <p:par>
                                <p:cTn id="23" presetID="6" presetClass="emph" presetSubtype="0" accel="50000" fill="hold" nodeType="withEffect">
                                  <p:stCondLst>
                                    <p:cond delay="500"/>
                                  </p:stCondLst>
                                  <p:childTnLst>
                                    <p:animScale>
                                      <p:cBhvr>
                                        <p:cTn id="24" dur="1500" fill="hold"/>
                                        <p:tgtEl>
                                          <p:spTgt spid="1069"/>
                                        </p:tgtEl>
                                      </p:cBhvr>
                                      <p:by x="150000" y="150000"/>
                                      <p:from x="65854" y="65854"/>
                                      <p:to x="100000" y="100000"/>
                                    </p:animScale>
                                  </p:childTnLst>
                                </p:cTn>
                              </p:par>
                              <p:par>
                                <p:cTn id="25" presetID="10" presetClass="entr" presetSubtype="0" fill="hold" nodeType="withEffect">
                                  <p:stCondLst>
                                    <p:cond delay="250"/>
                                  </p:stCondLst>
                                  <p:childTnLst>
                                    <p:set>
                                      <p:cBhvr>
                                        <p:cTn id="26" dur="1" fill="hold">
                                          <p:stCondLst>
                                            <p:cond delay="0"/>
                                          </p:stCondLst>
                                        </p:cTn>
                                        <p:tgtEl>
                                          <p:spTgt spid="1076"/>
                                        </p:tgtEl>
                                        <p:attrNameLst>
                                          <p:attrName>style.visibility</p:attrName>
                                        </p:attrNameLst>
                                      </p:cBhvr>
                                      <p:to>
                                        <p:strVal val="visible"/>
                                      </p:to>
                                    </p:set>
                                    <p:animEffect transition="in" filter="fade">
                                      <p:cBhvr>
                                        <p:cTn id="27" dur="250"/>
                                        <p:tgtEl>
                                          <p:spTgt spid="1076"/>
                                        </p:tgtEl>
                                      </p:cBhvr>
                                    </p:animEffect>
                                  </p:childTnLst>
                                </p:cTn>
                              </p:par>
                              <p:par>
                                <p:cTn id="28" presetID="6" presetClass="emph" presetSubtype="0" accel="50000" fill="hold" nodeType="withEffect">
                                  <p:stCondLst>
                                    <p:cond delay="250"/>
                                  </p:stCondLst>
                                  <p:childTnLst>
                                    <p:animScale>
                                      <p:cBhvr>
                                        <p:cTn id="29" dur="1500" fill="hold"/>
                                        <p:tgtEl>
                                          <p:spTgt spid="1076"/>
                                        </p:tgtEl>
                                      </p:cBhvr>
                                      <p:by x="150000" y="150000"/>
                                      <p:from x="65854" y="65854"/>
                                      <p:to x="100000" y="100000"/>
                                    </p:animScale>
                                  </p:childTnLst>
                                </p:cTn>
                              </p:par>
                              <p:par>
                                <p:cTn id="30" presetID="10" presetClass="entr" presetSubtype="0" fill="hold" nodeType="withEffect">
                                  <p:stCondLst>
                                    <p:cond delay="0"/>
                                  </p:stCondLst>
                                  <p:childTnLst>
                                    <p:set>
                                      <p:cBhvr>
                                        <p:cTn id="31" dur="1" fill="hold">
                                          <p:stCondLst>
                                            <p:cond delay="0"/>
                                          </p:stCondLst>
                                        </p:cTn>
                                        <p:tgtEl>
                                          <p:spTgt spid="1216"/>
                                        </p:tgtEl>
                                        <p:attrNameLst>
                                          <p:attrName>style.visibility</p:attrName>
                                        </p:attrNameLst>
                                      </p:cBhvr>
                                      <p:to>
                                        <p:strVal val="visible"/>
                                      </p:to>
                                    </p:set>
                                    <p:animEffect transition="in" filter="fade">
                                      <p:cBhvr>
                                        <p:cTn id="32" dur="250"/>
                                        <p:tgtEl>
                                          <p:spTgt spid="1216"/>
                                        </p:tgtEl>
                                      </p:cBhvr>
                                    </p:animEffect>
                                  </p:childTnLst>
                                </p:cTn>
                              </p:par>
                              <p:par>
                                <p:cTn id="33" presetID="6" presetClass="emph" presetSubtype="0" accel="50000" fill="hold" nodeType="withEffect">
                                  <p:stCondLst>
                                    <p:cond delay="0"/>
                                  </p:stCondLst>
                                  <p:childTnLst>
                                    <p:animScale>
                                      <p:cBhvr>
                                        <p:cTn id="34" dur="1500" fill="hold"/>
                                        <p:tgtEl>
                                          <p:spTgt spid="1216"/>
                                        </p:tgtEl>
                                      </p:cBhvr>
                                      <p:by x="150000" y="150000"/>
                                      <p:from x="65854" y="65854"/>
                                      <p:to x="100000" y="100000"/>
                                    </p:animScale>
                                  </p:childTnLst>
                                </p:cTn>
                              </p:par>
                              <p:par>
                                <p:cTn id="35" presetID="10" presetClass="entr" presetSubtype="0" fill="hold" nodeType="withEffect">
                                  <p:stCondLst>
                                    <p:cond delay="250"/>
                                  </p:stCondLst>
                                  <p:childTnLst>
                                    <p:set>
                                      <p:cBhvr>
                                        <p:cTn id="36" dur="1" fill="hold">
                                          <p:stCondLst>
                                            <p:cond delay="0"/>
                                          </p:stCondLst>
                                        </p:cTn>
                                        <p:tgtEl>
                                          <p:spTgt spid="1222"/>
                                        </p:tgtEl>
                                        <p:attrNameLst>
                                          <p:attrName>style.visibility</p:attrName>
                                        </p:attrNameLst>
                                      </p:cBhvr>
                                      <p:to>
                                        <p:strVal val="visible"/>
                                      </p:to>
                                    </p:set>
                                    <p:animEffect transition="in" filter="fade">
                                      <p:cBhvr>
                                        <p:cTn id="37" dur="250"/>
                                        <p:tgtEl>
                                          <p:spTgt spid="1222"/>
                                        </p:tgtEl>
                                      </p:cBhvr>
                                    </p:animEffect>
                                  </p:childTnLst>
                                </p:cTn>
                              </p:par>
                              <p:par>
                                <p:cTn id="38" presetID="6" presetClass="emph" presetSubtype="0" accel="50000" fill="hold" nodeType="withEffect">
                                  <p:stCondLst>
                                    <p:cond delay="250"/>
                                  </p:stCondLst>
                                  <p:childTnLst>
                                    <p:animScale>
                                      <p:cBhvr>
                                        <p:cTn id="39" dur="1500" fill="hold"/>
                                        <p:tgtEl>
                                          <p:spTgt spid="1222"/>
                                        </p:tgtEl>
                                      </p:cBhvr>
                                      <p:by x="150000" y="150000"/>
                                      <p:from x="65854" y="65854"/>
                                      <p:to x="100000" y="100000"/>
                                    </p:animScale>
                                  </p:childTnLst>
                                </p:cTn>
                              </p:par>
                              <p:par>
                                <p:cTn id="40" presetID="10" presetClass="entr" presetSubtype="0" fill="hold" nodeType="withEffect">
                                  <p:stCondLst>
                                    <p:cond delay="0"/>
                                  </p:stCondLst>
                                  <p:childTnLst>
                                    <p:set>
                                      <p:cBhvr>
                                        <p:cTn id="41" dur="1" fill="hold">
                                          <p:stCondLst>
                                            <p:cond delay="0"/>
                                          </p:stCondLst>
                                        </p:cTn>
                                        <p:tgtEl>
                                          <p:spTgt spid="1239"/>
                                        </p:tgtEl>
                                        <p:attrNameLst>
                                          <p:attrName>style.visibility</p:attrName>
                                        </p:attrNameLst>
                                      </p:cBhvr>
                                      <p:to>
                                        <p:strVal val="visible"/>
                                      </p:to>
                                    </p:set>
                                    <p:animEffect transition="in" filter="fade">
                                      <p:cBhvr>
                                        <p:cTn id="42" dur="250"/>
                                        <p:tgtEl>
                                          <p:spTgt spid="1239"/>
                                        </p:tgtEl>
                                      </p:cBhvr>
                                    </p:animEffect>
                                  </p:childTnLst>
                                </p:cTn>
                              </p:par>
                              <p:par>
                                <p:cTn id="43" presetID="6" presetClass="emph" presetSubtype="0" accel="50000" fill="hold" nodeType="withEffect">
                                  <p:stCondLst>
                                    <p:cond delay="0"/>
                                  </p:stCondLst>
                                  <p:childTnLst>
                                    <p:animScale>
                                      <p:cBhvr>
                                        <p:cTn id="44" dur="1500" fill="hold"/>
                                        <p:tgtEl>
                                          <p:spTgt spid="1239"/>
                                        </p:tgtEl>
                                      </p:cBhvr>
                                      <p:by x="150000" y="150000"/>
                                      <p:from x="65854" y="65854"/>
                                      <p:to x="100000" y="100000"/>
                                    </p:animScale>
                                  </p:childTnLst>
                                </p:cTn>
                              </p:par>
                              <p:par>
                                <p:cTn id="45" presetID="10" presetClass="entr" presetSubtype="0" fill="hold" nodeType="withEffect">
                                  <p:stCondLst>
                                    <p:cond delay="250"/>
                                  </p:stCondLst>
                                  <p:childTnLst>
                                    <p:set>
                                      <p:cBhvr>
                                        <p:cTn id="46" dur="1" fill="hold">
                                          <p:stCondLst>
                                            <p:cond delay="0"/>
                                          </p:stCondLst>
                                        </p:cTn>
                                        <p:tgtEl>
                                          <p:spTgt spid="1229"/>
                                        </p:tgtEl>
                                        <p:attrNameLst>
                                          <p:attrName>style.visibility</p:attrName>
                                        </p:attrNameLst>
                                      </p:cBhvr>
                                      <p:to>
                                        <p:strVal val="visible"/>
                                      </p:to>
                                    </p:set>
                                    <p:animEffect transition="in" filter="fade">
                                      <p:cBhvr>
                                        <p:cTn id="47" dur="250"/>
                                        <p:tgtEl>
                                          <p:spTgt spid="1229"/>
                                        </p:tgtEl>
                                      </p:cBhvr>
                                    </p:animEffect>
                                  </p:childTnLst>
                                </p:cTn>
                              </p:par>
                              <p:par>
                                <p:cTn id="48" presetID="6" presetClass="emph" presetSubtype="0" accel="50000" fill="hold" nodeType="withEffect">
                                  <p:stCondLst>
                                    <p:cond delay="250"/>
                                  </p:stCondLst>
                                  <p:childTnLst>
                                    <p:animScale>
                                      <p:cBhvr>
                                        <p:cTn id="49" dur="1500" fill="hold"/>
                                        <p:tgtEl>
                                          <p:spTgt spid="1229"/>
                                        </p:tgtEl>
                                      </p:cBhvr>
                                      <p:by x="150000" y="150000"/>
                                      <p:from x="65854" y="65854"/>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D24C7A5-0D44-C6F5-39B4-A8D815BB6EFE}"/>
              </a:ext>
            </a:extLst>
          </p:cNvPr>
          <p:cNvSpPr txBox="1"/>
          <p:nvPr/>
        </p:nvSpPr>
        <p:spPr>
          <a:xfrm>
            <a:off x="3382107" y="326758"/>
            <a:ext cx="3053861" cy="646331"/>
          </a:xfrm>
          <a:prstGeom prst="rect">
            <a:avLst/>
          </a:prstGeom>
          <a:solidFill>
            <a:srgbClr val="FFFF00"/>
          </a:solidFill>
        </p:spPr>
        <p:txBody>
          <a:bodyPr wrap="square">
            <a:spAutoFit/>
          </a:bodyPr>
          <a:lstStyle/>
          <a:p>
            <a:r>
              <a:rPr lang="en-US" sz="3600" b="1" dirty="0">
                <a:latin typeface="Times New Roman" panose="02020603050405020304" pitchFamily="18" charset="0"/>
                <a:ea typeface="Calibri" panose="020F0502020204030204" pitchFamily="34" charset="0"/>
              </a:rPr>
              <a:t>3.</a:t>
            </a:r>
            <a:r>
              <a:rPr lang="en-US" sz="3600" b="1" dirty="0">
                <a:effectLst/>
                <a:latin typeface="Times New Roman" panose="02020603050405020304" pitchFamily="18" charset="0"/>
                <a:ea typeface="Calibri" panose="020F0502020204030204" pitchFamily="34" charset="0"/>
              </a:rPr>
              <a:t> </a:t>
            </a:r>
            <a:r>
              <a:rPr lang="en-US" sz="3600" b="1" dirty="0" err="1">
                <a:effectLst/>
                <a:latin typeface="Times New Roman" panose="02020603050405020304" pitchFamily="18" charset="0"/>
                <a:ea typeface="Calibri" panose="020F0502020204030204" pitchFamily="34" charset="0"/>
              </a:rPr>
              <a:t>Vận</a:t>
            </a:r>
            <a:r>
              <a:rPr lang="en-US" sz="3600" b="1" dirty="0">
                <a:effectLst/>
                <a:latin typeface="Times New Roman" panose="02020603050405020304" pitchFamily="18" charset="0"/>
                <a:ea typeface="Calibri" panose="020F0502020204030204" pitchFamily="34" charset="0"/>
              </a:rPr>
              <a:t> </a:t>
            </a:r>
            <a:r>
              <a:rPr lang="en-US" sz="3600" b="1" dirty="0" err="1">
                <a:effectLst/>
                <a:latin typeface="Times New Roman" panose="02020603050405020304" pitchFamily="18" charset="0"/>
                <a:ea typeface="Calibri" panose="020F0502020204030204" pitchFamily="34" charset="0"/>
              </a:rPr>
              <a:t>dụng</a:t>
            </a:r>
            <a:r>
              <a:rPr lang="en-US" sz="3600" b="1" dirty="0">
                <a:effectLst/>
                <a:latin typeface="Times New Roman" panose="02020603050405020304" pitchFamily="18" charset="0"/>
                <a:ea typeface="Calibri" panose="020F0502020204030204" pitchFamily="34" charset="0"/>
              </a:rPr>
              <a:t> </a:t>
            </a:r>
            <a:endParaRPr lang="en-US" sz="3600" dirty="0"/>
          </a:p>
        </p:txBody>
      </p:sp>
      <p:sp>
        <p:nvSpPr>
          <p:cNvPr id="10" name="TextBox 9">
            <a:extLst>
              <a:ext uri="{FF2B5EF4-FFF2-40B4-BE49-F238E27FC236}">
                <a16:creationId xmlns:a16="http://schemas.microsoft.com/office/drawing/2014/main" id="{DD5A8E82-5D14-106F-1142-EF4AC45A50AF}"/>
              </a:ext>
            </a:extLst>
          </p:cNvPr>
          <p:cNvSpPr txBox="1"/>
          <p:nvPr/>
        </p:nvSpPr>
        <p:spPr>
          <a:xfrm>
            <a:off x="1101968" y="1607480"/>
            <a:ext cx="7350370" cy="1754326"/>
          </a:xfrm>
          <a:prstGeom prst="rect">
            <a:avLst/>
          </a:prstGeom>
          <a:noFill/>
        </p:spPr>
        <p:txBody>
          <a:bodyPr wrap="square">
            <a:spAutoFit/>
          </a:bodyPr>
          <a:lstStyle/>
          <a:p>
            <a:pPr algn="ctr"/>
            <a:r>
              <a:rPr lang="en-US" sz="3600" b="1" dirty="0" err="1">
                <a:solidFill>
                  <a:srgbClr val="000000"/>
                </a:solidFill>
                <a:effectLst/>
                <a:latin typeface="Times New Roman" panose="02020603050405020304" pitchFamily="18" charset="0"/>
                <a:ea typeface="Calibri" panose="020F0502020204030204" pitchFamily="34" charset="0"/>
              </a:rPr>
              <a:t>Vận</a:t>
            </a:r>
            <a:r>
              <a:rPr lang="en-US" sz="3600" b="1" dirty="0">
                <a:solidFill>
                  <a:srgbClr val="000000"/>
                </a:solidFill>
                <a:effectLst/>
                <a:latin typeface="Times New Roman" panose="02020603050405020304" pitchFamily="18" charset="0"/>
                <a:ea typeface="Calibri" panose="020F0502020204030204" pitchFamily="34" charset="0"/>
              </a:rPr>
              <a:t> </a:t>
            </a:r>
            <a:r>
              <a:rPr lang="en-US" sz="3600" b="1" dirty="0" err="1">
                <a:solidFill>
                  <a:srgbClr val="000000"/>
                </a:solidFill>
                <a:effectLst/>
                <a:latin typeface="Times New Roman" panose="02020603050405020304" pitchFamily="18" charset="0"/>
                <a:ea typeface="Calibri" panose="020F0502020204030204" pitchFamily="34" charset="0"/>
              </a:rPr>
              <a:t>dụng</a:t>
            </a:r>
            <a:r>
              <a:rPr lang="en-US" sz="3600" b="1" dirty="0">
                <a:solidFill>
                  <a:srgbClr val="000000"/>
                </a:solidFill>
                <a:effectLst/>
                <a:latin typeface="Times New Roman" panose="02020603050405020304" pitchFamily="18" charset="0"/>
                <a:ea typeface="Calibri" panose="020F0502020204030204" pitchFamily="34" charset="0"/>
              </a:rPr>
              <a:t> </a:t>
            </a:r>
            <a:r>
              <a:rPr lang="en-US" sz="3600" b="1" dirty="0" err="1">
                <a:solidFill>
                  <a:srgbClr val="000000"/>
                </a:solidFill>
                <a:effectLst/>
                <a:latin typeface="Times New Roman" panose="02020603050405020304" pitchFamily="18" charset="0"/>
                <a:ea typeface="Calibri" panose="020F0502020204030204" pitchFamily="34" charset="0"/>
              </a:rPr>
              <a:t>các</a:t>
            </a:r>
            <a:r>
              <a:rPr lang="en-US" sz="3600" b="1" dirty="0">
                <a:solidFill>
                  <a:srgbClr val="000000"/>
                </a:solidFill>
                <a:effectLst/>
                <a:latin typeface="Times New Roman" panose="02020603050405020304" pitchFamily="18" charset="0"/>
                <a:ea typeface="Calibri" panose="020F0502020204030204" pitchFamily="34" charset="0"/>
              </a:rPr>
              <a:t> </a:t>
            </a:r>
            <a:r>
              <a:rPr lang="en-US" sz="3600" b="1" dirty="0" err="1">
                <a:solidFill>
                  <a:srgbClr val="000000"/>
                </a:solidFill>
                <a:effectLst/>
                <a:latin typeface="Times New Roman" panose="02020603050405020304" pitchFamily="18" charset="0"/>
                <a:ea typeface="Calibri" panose="020F0502020204030204" pitchFamily="34" charset="0"/>
              </a:rPr>
              <a:t>kiến</a:t>
            </a:r>
            <a:r>
              <a:rPr lang="en-US" sz="3600" b="1" dirty="0">
                <a:solidFill>
                  <a:srgbClr val="000000"/>
                </a:solidFill>
                <a:effectLst/>
                <a:latin typeface="Times New Roman" panose="02020603050405020304" pitchFamily="18" charset="0"/>
                <a:ea typeface="Calibri" panose="020F0502020204030204" pitchFamily="34" charset="0"/>
              </a:rPr>
              <a:t> </a:t>
            </a:r>
            <a:r>
              <a:rPr lang="en-US" sz="3600" b="1" dirty="0" err="1">
                <a:solidFill>
                  <a:srgbClr val="000000"/>
                </a:solidFill>
                <a:effectLst/>
                <a:latin typeface="Times New Roman" panose="02020603050405020304" pitchFamily="18" charset="0"/>
                <a:ea typeface="Calibri" panose="020F0502020204030204" pitchFamily="34" charset="0"/>
              </a:rPr>
              <a:t>thức</a:t>
            </a:r>
            <a:r>
              <a:rPr lang="en-US" sz="3600" b="1" dirty="0">
                <a:solidFill>
                  <a:srgbClr val="000000"/>
                </a:solidFill>
                <a:effectLst/>
                <a:latin typeface="Times New Roman" panose="02020603050405020304" pitchFamily="18" charset="0"/>
                <a:ea typeface="Calibri" panose="020F0502020204030204" pitchFamily="34" charset="0"/>
              </a:rPr>
              <a:t> </a:t>
            </a:r>
            <a:r>
              <a:rPr lang="en-US" sz="3600" b="1" dirty="0" err="1">
                <a:solidFill>
                  <a:srgbClr val="000000"/>
                </a:solidFill>
                <a:effectLst/>
                <a:latin typeface="Times New Roman" panose="02020603050405020304" pitchFamily="18" charset="0"/>
                <a:ea typeface="Calibri" panose="020F0502020204030204" pitchFamily="34" charset="0"/>
              </a:rPr>
              <a:t>bài</a:t>
            </a:r>
            <a:r>
              <a:rPr lang="en-US" sz="3600" b="1" dirty="0">
                <a:solidFill>
                  <a:srgbClr val="000000"/>
                </a:solidFill>
                <a:effectLst/>
                <a:latin typeface="Times New Roman" panose="02020603050405020304" pitchFamily="18" charset="0"/>
                <a:ea typeface="Calibri" panose="020F0502020204030204" pitchFamily="34" charset="0"/>
              </a:rPr>
              <a:t> </a:t>
            </a:r>
            <a:r>
              <a:rPr lang="en-US" sz="3600" b="1" dirty="0" err="1">
                <a:solidFill>
                  <a:srgbClr val="000000"/>
                </a:solidFill>
                <a:effectLst/>
                <a:latin typeface="Times New Roman" panose="02020603050405020304" pitchFamily="18" charset="0"/>
                <a:ea typeface="Calibri" panose="020F0502020204030204" pitchFamily="34" charset="0"/>
              </a:rPr>
              <a:t>học</a:t>
            </a:r>
            <a:r>
              <a:rPr lang="en-US" sz="3600" b="1" dirty="0">
                <a:solidFill>
                  <a:srgbClr val="000000"/>
                </a:solidFill>
                <a:effectLst/>
                <a:latin typeface="Times New Roman" panose="02020603050405020304" pitchFamily="18" charset="0"/>
                <a:ea typeface="Calibri" panose="020F0502020204030204" pitchFamily="34" charset="0"/>
              </a:rPr>
              <a:t> </a:t>
            </a:r>
            <a:r>
              <a:rPr lang="en-US" sz="3600" b="1" dirty="0" err="1">
                <a:solidFill>
                  <a:srgbClr val="000000"/>
                </a:solidFill>
                <a:effectLst/>
                <a:latin typeface="Times New Roman" panose="02020603050405020304" pitchFamily="18" charset="0"/>
                <a:ea typeface="Calibri" panose="020F0502020204030204" pitchFamily="34" charset="0"/>
              </a:rPr>
              <a:t>trả</a:t>
            </a:r>
            <a:r>
              <a:rPr lang="en-US" sz="3600" b="1" dirty="0">
                <a:solidFill>
                  <a:srgbClr val="000000"/>
                </a:solidFill>
                <a:effectLst/>
                <a:latin typeface="Times New Roman" panose="02020603050405020304" pitchFamily="18" charset="0"/>
                <a:ea typeface="Calibri" panose="020F0502020204030204" pitchFamily="34" charset="0"/>
              </a:rPr>
              <a:t> </a:t>
            </a:r>
            <a:r>
              <a:rPr lang="en-US" sz="3600" b="1" dirty="0" err="1">
                <a:solidFill>
                  <a:srgbClr val="000000"/>
                </a:solidFill>
                <a:effectLst/>
                <a:latin typeface="Times New Roman" panose="02020603050405020304" pitchFamily="18" charset="0"/>
                <a:ea typeface="Calibri" panose="020F0502020204030204" pitchFamily="34" charset="0"/>
              </a:rPr>
              <a:t>lời</a:t>
            </a:r>
            <a:r>
              <a:rPr lang="en-US" sz="3600" b="1" dirty="0">
                <a:solidFill>
                  <a:srgbClr val="000000"/>
                </a:solidFill>
                <a:effectLst/>
                <a:latin typeface="Times New Roman" panose="02020603050405020304" pitchFamily="18" charset="0"/>
                <a:ea typeface="Calibri" panose="020F0502020204030204" pitchFamily="34" charset="0"/>
              </a:rPr>
              <a:t> </a:t>
            </a:r>
            <a:r>
              <a:rPr lang="en-US" sz="3600" b="1" dirty="0" err="1">
                <a:solidFill>
                  <a:srgbClr val="000000"/>
                </a:solidFill>
                <a:effectLst/>
                <a:latin typeface="Times New Roman" panose="02020603050405020304" pitchFamily="18" charset="0"/>
                <a:ea typeface="Calibri" panose="020F0502020204030204" pitchFamily="34" charset="0"/>
              </a:rPr>
              <a:t>các</a:t>
            </a:r>
            <a:r>
              <a:rPr lang="en-US" sz="3600" b="1" dirty="0">
                <a:solidFill>
                  <a:srgbClr val="000000"/>
                </a:solidFill>
                <a:effectLst/>
                <a:latin typeface="Times New Roman" panose="02020603050405020304" pitchFamily="18" charset="0"/>
                <a:ea typeface="Calibri" panose="020F0502020204030204" pitchFamily="34" charset="0"/>
              </a:rPr>
              <a:t> </a:t>
            </a:r>
            <a:r>
              <a:rPr lang="en-US" sz="3600" b="1" dirty="0" err="1">
                <a:solidFill>
                  <a:srgbClr val="000000"/>
                </a:solidFill>
                <a:effectLst/>
                <a:latin typeface="Times New Roman" panose="02020603050405020304" pitchFamily="18" charset="0"/>
                <a:ea typeface="Calibri" panose="020F0502020204030204" pitchFamily="34" charset="0"/>
              </a:rPr>
              <a:t>câu</a:t>
            </a:r>
            <a:r>
              <a:rPr lang="en-US" sz="3600" b="1" dirty="0">
                <a:solidFill>
                  <a:srgbClr val="000000"/>
                </a:solidFill>
                <a:effectLst/>
                <a:latin typeface="Times New Roman" panose="02020603050405020304" pitchFamily="18" charset="0"/>
                <a:ea typeface="Calibri" panose="020F0502020204030204" pitchFamily="34" charset="0"/>
              </a:rPr>
              <a:t> </a:t>
            </a:r>
            <a:r>
              <a:rPr lang="en-US" sz="3600" b="1" dirty="0" err="1">
                <a:solidFill>
                  <a:srgbClr val="000000"/>
                </a:solidFill>
                <a:effectLst/>
                <a:latin typeface="Times New Roman" panose="02020603050405020304" pitchFamily="18" charset="0"/>
                <a:ea typeface="Calibri" panose="020F0502020204030204" pitchFamily="34" charset="0"/>
              </a:rPr>
              <a:t>hỏi</a:t>
            </a:r>
            <a:r>
              <a:rPr lang="en-US" sz="3600" b="1" dirty="0">
                <a:solidFill>
                  <a:srgbClr val="000000"/>
                </a:solidFill>
                <a:effectLst/>
                <a:latin typeface="Times New Roman" panose="02020603050405020304" pitchFamily="18" charset="0"/>
                <a:ea typeface="Calibri" panose="020F0502020204030204" pitchFamily="34" charset="0"/>
              </a:rPr>
              <a:t> qua </a:t>
            </a:r>
            <a:r>
              <a:rPr lang="en-US" sz="3600" b="1" dirty="0" err="1">
                <a:solidFill>
                  <a:srgbClr val="000000"/>
                </a:solidFill>
                <a:effectLst/>
                <a:latin typeface="Times New Roman" panose="02020603050405020304" pitchFamily="18" charset="0"/>
                <a:ea typeface="Calibri" panose="020F0502020204030204" pitchFamily="34" charset="0"/>
              </a:rPr>
              <a:t>chơi</a:t>
            </a:r>
            <a:r>
              <a:rPr lang="en-US" sz="3600" b="1" dirty="0">
                <a:solidFill>
                  <a:srgbClr val="000000"/>
                </a:solidFill>
                <a:effectLst/>
                <a:latin typeface="Times New Roman" panose="02020603050405020304" pitchFamily="18" charset="0"/>
                <a:ea typeface="Calibri" panose="020F0502020204030204" pitchFamily="34" charset="0"/>
              </a:rPr>
              <a:t> </a:t>
            </a:r>
            <a:r>
              <a:rPr lang="en-US" sz="3600" b="1" dirty="0" err="1">
                <a:solidFill>
                  <a:srgbClr val="000000"/>
                </a:solidFill>
                <a:effectLst/>
                <a:latin typeface="Times New Roman" panose="02020603050405020304" pitchFamily="18" charset="0"/>
                <a:ea typeface="Calibri" panose="020F0502020204030204" pitchFamily="34" charset="0"/>
              </a:rPr>
              <a:t>trò</a:t>
            </a:r>
            <a:r>
              <a:rPr lang="en-US" sz="3600" b="1" dirty="0">
                <a:solidFill>
                  <a:srgbClr val="000000"/>
                </a:solidFill>
                <a:effectLst/>
                <a:latin typeface="Times New Roman" panose="02020603050405020304" pitchFamily="18" charset="0"/>
                <a:ea typeface="Calibri" panose="020F0502020204030204" pitchFamily="34" charset="0"/>
              </a:rPr>
              <a:t> </a:t>
            </a:r>
            <a:r>
              <a:rPr lang="en-US" sz="3600" b="1" dirty="0" err="1">
                <a:solidFill>
                  <a:srgbClr val="000000"/>
                </a:solidFill>
                <a:effectLst/>
                <a:latin typeface="Times New Roman" panose="02020603050405020304" pitchFamily="18" charset="0"/>
                <a:ea typeface="Calibri" panose="020F0502020204030204" pitchFamily="34" charset="0"/>
              </a:rPr>
              <a:t>chơi</a:t>
            </a:r>
            <a:r>
              <a:rPr lang="en-US" sz="3600" b="1" dirty="0">
                <a:solidFill>
                  <a:srgbClr val="000000"/>
                </a:solidFill>
                <a:effectLst/>
                <a:latin typeface="Times New Roman" panose="02020603050405020304" pitchFamily="18" charset="0"/>
                <a:ea typeface="Calibri" panose="020F0502020204030204" pitchFamily="34" charset="0"/>
              </a:rPr>
              <a:t>: </a:t>
            </a:r>
          </a:p>
          <a:p>
            <a:pPr algn="ctr"/>
            <a:r>
              <a:rPr lang="en-US" sz="3600" b="1" i="1" dirty="0" err="1">
                <a:solidFill>
                  <a:srgbClr val="FF0000"/>
                </a:solidFill>
                <a:effectLst/>
                <a:latin typeface="Times New Roman" panose="02020603050405020304" pitchFamily="18" charset="0"/>
                <a:ea typeface="Calibri" panose="020F0502020204030204" pitchFamily="34" charset="0"/>
              </a:rPr>
              <a:t>Hà</a:t>
            </a:r>
            <a:r>
              <a:rPr lang="en-US" sz="3600" b="1" i="1" dirty="0">
                <a:solidFill>
                  <a:srgbClr val="FF0000"/>
                </a:solidFill>
                <a:effectLst/>
                <a:latin typeface="Times New Roman" panose="02020603050405020304" pitchFamily="18" charset="0"/>
                <a:ea typeface="Calibri" panose="020F0502020204030204" pitchFamily="34" charset="0"/>
              </a:rPr>
              <a:t> </a:t>
            </a:r>
            <a:r>
              <a:rPr lang="en-US" sz="3600" b="1" i="1" dirty="0" err="1">
                <a:solidFill>
                  <a:srgbClr val="FF0000"/>
                </a:solidFill>
                <a:effectLst/>
                <a:latin typeface="Times New Roman" panose="02020603050405020304" pitchFamily="18" charset="0"/>
                <a:ea typeface="Calibri" panose="020F0502020204030204" pitchFamily="34" charset="0"/>
              </a:rPr>
              <a:t>Nội</a:t>
            </a:r>
            <a:r>
              <a:rPr lang="en-US" sz="3600" b="1" i="1" dirty="0">
                <a:solidFill>
                  <a:srgbClr val="FF0000"/>
                </a:solidFill>
                <a:effectLst/>
                <a:latin typeface="Times New Roman" panose="02020603050405020304" pitchFamily="18" charset="0"/>
                <a:ea typeface="Calibri" panose="020F0502020204030204" pitchFamily="34" charset="0"/>
              </a:rPr>
              <a:t> – </a:t>
            </a:r>
            <a:r>
              <a:rPr lang="en-US" sz="3600" b="1" i="1" dirty="0" err="1">
                <a:solidFill>
                  <a:srgbClr val="FF0000"/>
                </a:solidFill>
                <a:effectLst/>
                <a:latin typeface="Times New Roman" panose="02020603050405020304" pitchFamily="18" charset="0"/>
                <a:ea typeface="Calibri" panose="020F0502020204030204" pitchFamily="34" charset="0"/>
              </a:rPr>
              <a:t>Điện</a:t>
            </a:r>
            <a:r>
              <a:rPr lang="en-US" sz="3600" b="1" i="1" dirty="0">
                <a:solidFill>
                  <a:srgbClr val="FF0000"/>
                </a:solidFill>
                <a:effectLst/>
                <a:latin typeface="Times New Roman" panose="02020603050405020304" pitchFamily="18" charset="0"/>
                <a:ea typeface="Calibri" panose="020F0502020204030204" pitchFamily="34" charset="0"/>
              </a:rPr>
              <a:t> </a:t>
            </a:r>
            <a:r>
              <a:rPr lang="en-US" sz="3600" b="1" i="1" dirty="0" err="1">
                <a:solidFill>
                  <a:srgbClr val="FF0000"/>
                </a:solidFill>
                <a:effectLst/>
                <a:latin typeface="Times New Roman" panose="02020603050405020304" pitchFamily="18" charset="0"/>
                <a:ea typeface="Calibri" panose="020F0502020204030204" pitchFamily="34" charset="0"/>
              </a:rPr>
              <a:t>Biên</a:t>
            </a:r>
            <a:r>
              <a:rPr lang="en-US" sz="3600" b="1" i="1" dirty="0">
                <a:solidFill>
                  <a:srgbClr val="FF0000"/>
                </a:solidFill>
                <a:effectLst/>
                <a:latin typeface="Times New Roman" panose="02020603050405020304" pitchFamily="18" charset="0"/>
                <a:ea typeface="Calibri" panose="020F0502020204030204" pitchFamily="34" charset="0"/>
              </a:rPr>
              <a:t> </a:t>
            </a:r>
            <a:r>
              <a:rPr lang="en-US" sz="3600" b="1" i="1" dirty="0" err="1">
                <a:solidFill>
                  <a:srgbClr val="FF0000"/>
                </a:solidFill>
                <a:effectLst/>
                <a:latin typeface="Times New Roman" panose="02020603050405020304" pitchFamily="18" charset="0"/>
                <a:ea typeface="Calibri" panose="020F0502020204030204" pitchFamily="34" charset="0"/>
              </a:rPr>
              <a:t>Phủ</a:t>
            </a:r>
            <a:r>
              <a:rPr lang="en-US" sz="3600" b="1" i="1" dirty="0">
                <a:solidFill>
                  <a:srgbClr val="FF0000"/>
                </a:solidFill>
                <a:effectLst/>
                <a:latin typeface="Times New Roman" panose="02020603050405020304" pitchFamily="18" charset="0"/>
                <a:ea typeface="Calibri" panose="020F0502020204030204" pitchFamily="34" charset="0"/>
              </a:rPr>
              <a:t> </a:t>
            </a:r>
            <a:r>
              <a:rPr lang="en-US" sz="3600" b="1" i="1" dirty="0" err="1">
                <a:solidFill>
                  <a:srgbClr val="FF0000"/>
                </a:solidFill>
                <a:effectLst/>
                <a:latin typeface="Times New Roman" panose="02020603050405020304" pitchFamily="18" charset="0"/>
                <a:ea typeface="Calibri" panose="020F0502020204030204" pitchFamily="34" charset="0"/>
              </a:rPr>
              <a:t>trên</a:t>
            </a:r>
            <a:r>
              <a:rPr lang="en-US" sz="3600" b="1" i="1" dirty="0">
                <a:solidFill>
                  <a:srgbClr val="FF0000"/>
                </a:solidFill>
                <a:effectLst/>
                <a:latin typeface="Times New Roman" panose="02020603050405020304" pitchFamily="18" charset="0"/>
                <a:ea typeface="Calibri" panose="020F0502020204030204" pitchFamily="34" charset="0"/>
              </a:rPr>
              <a:t> </a:t>
            </a:r>
            <a:r>
              <a:rPr lang="en-US" sz="3600" b="1" i="1" dirty="0" err="1">
                <a:solidFill>
                  <a:srgbClr val="FF0000"/>
                </a:solidFill>
                <a:effectLst/>
                <a:latin typeface="Times New Roman" panose="02020603050405020304" pitchFamily="18" charset="0"/>
                <a:ea typeface="Calibri" panose="020F0502020204030204" pitchFamily="34" charset="0"/>
              </a:rPr>
              <a:t>không</a:t>
            </a:r>
            <a:r>
              <a:rPr lang="en-US" sz="3600" b="1" i="1" dirty="0">
                <a:solidFill>
                  <a:srgbClr val="FF0000"/>
                </a:solidFill>
                <a:effectLst/>
                <a:latin typeface="Times New Roman" panose="02020603050405020304" pitchFamily="18" charset="0"/>
                <a:ea typeface="Calibri" panose="020F0502020204030204" pitchFamily="34" charset="0"/>
              </a:rPr>
              <a:t>.</a:t>
            </a:r>
            <a:endParaRPr lang="en-US" sz="3600" b="1" i="1" dirty="0">
              <a:solidFill>
                <a:srgbClr val="FF0000"/>
              </a:solidFill>
            </a:endParaRPr>
          </a:p>
        </p:txBody>
      </p:sp>
    </p:spTree>
    <p:extLst>
      <p:ext uri="{BB962C8B-B14F-4D97-AF65-F5344CB8AC3E}">
        <p14:creationId xmlns:p14="http://schemas.microsoft.com/office/powerpoint/2010/main" val="229407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Tien\Downloads\GAME PP\HA NOI\68756818_361791231408880_6192254435989651456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43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90500" y="128954"/>
            <a:ext cx="8953499" cy="1177245"/>
          </a:xfrm>
          <a:prstGeom prst="rect">
            <a:avLst/>
          </a:prstGeom>
          <a:noFill/>
        </p:spPr>
        <p:txBody>
          <a:bodyPr wrap="square" lIns="68580" tIns="34290" rIns="68580" bIns="34290">
            <a:spAutoFit/>
          </a:bodyPr>
          <a:lstStyle/>
          <a:p>
            <a:pPr algn="ctr"/>
            <a:r>
              <a:rPr lang="en-US" sz="3600" b="1" dirty="0">
                <a:ln w="18000">
                  <a:solidFill>
                    <a:srgbClr val="FF0000"/>
                  </a:solidFill>
                  <a:prstDash val="solid"/>
                  <a:miter lim="800000"/>
                </a:ln>
                <a:solidFill>
                  <a:srgbClr val="FFFF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HÀ NỘI</a:t>
            </a:r>
          </a:p>
          <a:p>
            <a:pPr algn="ctr"/>
            <a:r>
              <a:rPr lang="en-US" sz="3600" b="1" dirty="0">
                <a:ln w="18000">
                  <a:solidFill>
                    <a:srgbClr val="FF0000"/>
                  </a:solidFill>
                  <a:prstDash val="solid"/>
                  <a:miter lim="800000"/>
                </a:ln>
                <a:solidFill>
                  <a:srgbClr val="FFFF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ĐIỆN BIÊN PHỦ TRÊN KHÔNG</a:t>
            </a:r>
          </a:p>
        </p:txBody>
      </p:sp>
    </p:spTree>
    <p:extLst>
      <p:ext uri="{BB962C8B-B14F-4D97-AF65-F5344CB8AC3E}">
        <p14:creationId xmlns:p14="http://schemas.microsoft.com/office/powerpoint/2010/main" val="65549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3000" tmFilter="0, 0; .2, .5; .8, .5; 1, 0"/>
                                        <p:tgtEl>
                                          <p:spTgt spid="7"/>
                                        </p:tgtEl>
                                      </p:cBhvr>
                                    </p:animEffect>
                                    <p:animScale>
                                      <p:cBhvr>
                                        <p:cTn id="7" dur="150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pattFill prst="pct5">
          <a:fgClr>
            <a:srgbClr val="E5F7FF"/>
          </a:fgClr>
          <a:bgClr>
            <a:schemeClr val="bg1"/>
          </a:bgClr>
        </a:pattFill>
        <a:effectLst/>
      </p:bgPr>
    </p:bg>
    <p:spTree>
      <p:nvGrpSpPr>
        <p:cNvPr id="1" name=""/>
        <p:cNvGrpSpPr/>
        <p:nvPr/>
      </p:nvGrpSpPr>
      <p:grpSpPr>
        <a:xfrm>
          <a:off x="0" y="0"/>
          <a:ext cx="0" cy="0"/>
          <a:chOff x="0" y="0"/>
          <a:chExt cx="0" cy="0"/>
        </a:xfrm>
      </p:grpSpPr>
      <p:sp>
        <p:nvSpPr>
          <p:cNvPr id="2" name="Title 1"/>
          <p:cNvSpPr>
            <a:spLocks noGrp="1" noRot="1" noMove="1" noResize="1" noEditPoints="1" noAdjustHandles="1" noChangeArrowheads="1" noChangeShapeType="1"/>
          </p:cNvSpPr>
          <p:nvPr>
            <p:ph type="title"/>
          </p:nvPr>
        </p:nvSpPr>
        <p:spPr>
          <a:xfrm>
            <a:off x="564446" y="80433"/>
            <a:ext cx="8579554" cy="457200"/>
          </a:xfrm>
        </p:spPr>
        <p:txBody>
          <a:bodyPr>
            <a:noAutofit/>
          </a:bodyPr>
          <a:lstStyle/>
          <a:p>
            <a:r>
              <a:rPr lang="en-US" sz="3000" b="1" dirty="0">
                <a:solidFill>
                  <a:srgbClr val="0070C0"/>
                </a:solidFill>
                <a:latin typeface="Times New Roman" pitchFamily="18" charset="0"/>
                <a:cs typeface="Times New Roman" pitchFamily="18" charset="0"/>
              </a:rPr>
              <a:t>HÀ NỘI – ĐIỆN BIÊN PHỦ TRÊN KHÔNG</a:t>
            </a:r>
          </a:p>
        </p:txBody>
      </p:sp>
      <p:pic>
        <p:nvPicPr>
          <p:cNvPr id="3" name="VD_(new).as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571500"/>
            <a:ext cx="9144000" cy="4572000"/>
          </a:xfrm>
          <a:prstGeom prst="rect">
            <a:avLst/>
          </a:prstGeom>
        </p:spPr>
      </p:pic>
    </p:spTree>
    <p:extLst>
      <p:ext uri="{BB962C8B-B14F-4D97-AF65-F5344CB8AC3E}">
        <p14:creationId xmlns:p14="http://schemas.microsoft.com/office/powerpoint/2010/main" val="25912272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with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pattFill prst="pct5">
          <a:fgClr>
            <a:srgbClr val="E5F7FF"/>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46050" y="0"/>
            <a:ext cx="8851900" cy="4914900"/>
          </a:xfrm>
        </p:spPr>
        <p:txBody>
          <a:bodyPr>
            <a:noAutofit/>
          </a:bodyPr>
          <a:lstStyle/>
          <a:p>
            <a:pPr algn="just"/>
            <a:r>
              <a:rPr lang="en-US" sz="2200" b="1" dirty="0" err="1">
                <a:latin typeface="Times New Roman" pitchFamily="18" charset="0"/>
                <a:cs typeface="Times New Roman" pitchFamily="18" charset="0"/>
              </a:rPr>
              <a:t>Chiến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dịch</a:t>
            </a:r>
            <a:r>
              <a:rPr lang="en-US" sz="2200" b="1" dirty="0">
                <a:latin typeface="Times New Roman" pitchFamily="18" charset="0"/>
                <a:cs typeface="Times New Roman" pitchFamily="18" charset="0"/>
              </a:rPr>
              <a:t> Linebacker II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chiến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dịch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sự</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cuối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cùng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Hoa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chống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Việt</a:t>
            </a:r>
            <a:r>
              <a:rPr lang="en-US" sz="2200" dirty="0">
                <a:latin typeface="Times New Roman" pitchFamily="18" charset="0"/>
                <a:cs typeface="Times New Roman" pitchFamily="18" charset="0"/>
              </a:rPr>
              <a:t> Nam </a:t>
            </a:r>
            <a:r>
              <a:rPr lang="en-US" sz="2200" dirty="0" err="1">
                <a:latin typeface="Times New Roman" pitchFamily="18" charset="0"/>
                <a:cs typeface="Times New Roman" pitchFamily="18" charset="0"/>
              </a:rPr>
              <a:t>Dân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chủ</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Cộng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hoà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Chiến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tranh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Việt</a:t>
            </a:r>
            <a:r>
              <a:rPr lang="en-US" sz="2200" dirty="0">
                <a:latin typeface="Times New Roman" pitchFamily="18" charset="0"/>
                <a:cs typeface="Times New Roman" pitchFamily="18" charset="0"/>
              </a:rPr>
              <a:t> Nam, </a:t>
            </a:r>
            <a:r>
              <a:rPr lang="en-US" sz="2200" dirty="0" err="1">
                <a:latin typeface="Times New Roman" pitchFamily="18" charset="0"/>
                <a:cs typeface="Times New Roman" pitchFamily="18" charset="0"/>
              </a:rPr>
              <a:t>từ</a:t>
            </a:r>
            <a:r>
              <a:rPr lang="en-US" sz="2200" dirty="0">
                <a:latin typeface="Times New Roman" pitchFamily="18" charset="0"/>
                <a:cs typeface="Times New Roman" pitchFamily="18" charset="0"/>
              </a:rPr>
              <a:t> 18 </a:t>
            </a:r>
            <a:r>
              <a:rPr lang="en-US" sz="2200" dirty="0" err="1">
                <a:latin typeface="Times New Roman" pitchFamily="18" charset="0"/>
                <a:cs typeface="Times New Roman" pitchFamily="18" charset="0"/>
              </a:rPr>
              <a:t>tháng</a:t>
            </a:r>
            <a:r>
              <a:rPr lang="en-US" sz="2200" dirty="0">
                <a:latin typeface="Times New Roman" pitchFamily="18" charset="0"/>
                <a:cs typeface="Times New Roman" pitchFamily="18" charset="0"/>
              </a:rPr>
              <a:t> 12 </a:t>
            </a:r>
            <a:r>
              <a:rPr lang="en-US" sz="2200" dirty="0" err="1">
                <a:latin typeface="Times New Roman" pitchFamily="18" charset="0"/>
                <a:cs typeface="Times New Roman" pitchFamily="18" charset="0"/>
              </a:rPr>
              <a:t>đến</a:t>
            </a:r>
            <a:r>
              <a:rPr lang="en-US" sz="2200" dirty="0">
                <a:latin typeface="Times New Roman" pitchFamily="18" charset="0"/>
                <a:cs typeface="Times New Roman" pitchFamily="18" charset="0"/>
              </a:rPr>
              <a:t> 30 </a:t>
            </a:r>
            <a:r>
              <a:rPr lang="en-US" sz="2200" dirty="0" err="1">
                <a:latin typeface="Times New Roman" pitchFamily="18" charset="0"/>
                <a:cs typeface="Times New Roman" pitchFamily="18" charset="0"/>
              </a:rPr>
              <a:t>tháng</a:t>
            </a:r>
            <a:r>
              <a:rPr lang="en-US" sz="2200" dirty="0">
                <a:latin typeface="Times New Roman" pitchFamily="18" charset="0"/>
                <a:cs typeface="Times New Roman" pitchFamily="18" charset="0"/>
              </a:rPr>
              <a:t> 12 </a:t>
            </a:r>
            <a:r>
              <a:rPr lang="en-US" sz="2200" dirty="0" err="1">
                <a:latin typeface="Times New Roman" pitchFamily="18" charset="0"/>
                <a:cs typeface="Times New Roman" pitchFamily="18" charset="0"/>
              </a:rPr>
              <a:t>năm</a:t>
            </a:r>
            <a:r>
              <a:rPr lang="en-US" sz="2200" dirty="0">
                <a:latin typeface="Times New Roman" pitchFamily="18" charset="0"/>
                <a:cs typeface="Times New Roman" pitchFamily="18" charset="0"/>
              </a:rPr>
              <a:t> 1972 </a:t>
            </a:r>
            <a:r>
              <a:rPr lang="en-US" sz="2200" dirty="0" err="1">
                <a:latin typeface="Times New Roman" pitchFamily="18" charset="0"/>
                <a:cs typeface="Times New Roman" pitchFamily="18" charset="0"/>
              </a:rPr>
              <a:t>sau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Hội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nghị</a:t>
            </a:r>
            <a:r>
              <a:rPr lang="en-US" sz="2200" dirty="0">
                <a:latin typeface="Times New Roman" pitchFamily="18" charset="0"/>
                <a:cs typeface="Times New Roman" pitchFamily="18" charset="0"/>
              </a:rPr>
              <a:t> Paris </a:t>
            </a:r>
            <a:r>
              <a:rPr lang="en-US" sz="2200" dirty="0" err="1">
                <a:latin typeface="Times New Roman" pitchFamily="18" charset="0"/>
                <a:cs typeface="Times New Roman" pitchFamily="18" charset="0"/>
              </a:rPr>
              <a:t>bế</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tắc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đổ</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vỡ</a:t>
            </a:r>
            <a:r>
              <a:rPr lang="en-US" sz="2200" dirty="0">
                <a:latin typeface="Times New Roman" pitchFamily="18" charset="0"/>
                <a:cs typeface="Times New Roman" pitchFamily="18" charset="0"/>
              </a:rPr>
              <a:t> do </a:t>
            </a:r>
            <a:r>
              <a:rPr lang="en-US" sz="2200" dirty="0" err="1">
                <a:latin typeface="Times New Roman" pitchFamily="18" charset="0"/>
                <a:cs typeface="Times New Roman" pitchFamily="18" charset="0"/>
              </a:rPr>
              <a:t>hai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phía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Việt</a:t>
            </a:r>
            <a:r>
              <a:rPr lang="en-US" sz="2200" dirty="0">
                <a:latin typeface="Times New Roman" pitchFamily="18" charset="0"/>
                <a:cs typeface="Times New Roman" pitchFamily="18" charset="0"/>
              </a:rPr>
              <a:t> Nam </a:t>
            </a:r>
            <a:r>
              <a:rPr lang="en-US" sz="2200" dirty="0" err="1">
                <a:latin typeface="Times New Roman" pitchFamily="18" charset="0"/>
                <a:cs typeface="Times New Roman" pitchFamily="18" charset="0"/>
              </a:rPr>
              <a:t>Dân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chủ</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Cộng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hòa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Mỹ</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đồng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điều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khoản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định</a:t>
            </a:r>
            <a:r>
              <a:rPr lang="en-US" sz="2200" dirty="0">
                <a:latin typeface="Times New Roman" pitchFamily="18" charset="0"/>
                <a:cs typeface="Times New Roman" pitchFamily="18" charset="0"/>
              </a:rPr>
              <a:t>.</a:t>
            </a:r>
          </a:p>
          <a:p>
            <a:pPr algn="just"/>
            <a:r>
              <a:rPr lang="vi-VN" sz="2200" dirty="0">
                <a:latin typeface="Times New Roman" pitchFamily="18" charset="0"/>
                <a:cs typeface="Times New Roman" pitchFamily="18" charset="0"/>
              </a:rPr>
              <a:t>Ở Việt Nam sự kiện này thường được gọi là "</a:t>
            </a:r>
            <a:r>
              <a:rPr lang="vi-VN" sz="2200" b="1" dirty="0">
                <a:latin typeface="Times New Roman" pitchFamily="18" charset="0"/>
                <a:cs typeface="Times New Roman" pitchFamily="18" charset="0"/>
              </a:rPr>
              <a:t>12 ngày đêm</a:t>
            </a:r>
            <a:r>
              <a:rPr lang="vi-VN" sz="2200" dirty="0">
                <a:latin typeface="Times New Roman" pitchFamily="18" charset="0"/>
                <a:cs typeface="Times New Roman" pitchFamily="18" charset="0"/>
              </a:rPr>
              <a:t>" và báo chí, truyền thông hay dùng hình tượng "</a:t>
            </a:r>
            <a:r>
              <a:rPr lang="vi-VN" sz="2200" b="1" dirty="0">
                <a:latin typeface="Times New Roman" pitchFamily="18" charset="0"/>
                <a:cs typeface="Times New Roman" pitchFamily="18" charset="0"/>
              </a:rPr>
              <a:t>Điện Biên Phủ trên không</a:t>
            </a:r>
            <a:r>
              <a:rPr lang="vi-VN" sz="2200" dirty="0">
                <a:latin typeface="Times New Roman" pitchFamily="18" charset="0"/>
                <a:cs typeface="Times New Roman" pitchFamily="18" charset="0"/>
              </a:rPr>
              <a:t>" để nhấn mạnh ý nghĩa thắng lợi cuối cùng và to lớn của sự kiện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Với</a:t>
            </a:r>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chiến thắng vang dội bắn rơi 81 máy bay các loại trong đó có 34 máy bay B52, đập tan âm mưu của đế quốc Mỹ đưa Hà Nội về thời kỳ “đồ đá” đã viết nên bản tráng ca bất tử gây chấn động thế giới.</a:t>
            </a:r>
          </a:p>
          <a:p>
            <a:pPr algn="just"/>
            <a:r>
              <a:rPr lang="vi-VN" sz="2200" dirty="0">
                <a:latin typeface="Times New Roman" pitchFamily="18" charset="0"/>
                <a:cs typeface="Times New Roman" pitchFamily="18" charset="0"/>
              </a:rPr>
              <a:t>Chiến thắng </a:t>
            </a:r>
            <a:r>
              <a:rPr lang="vi-VN" sz="2200" b="1" i="1" dirty="0">
                <a:latin typeface="Times New Roman" pitchFamily="18" charset="0"/>
                <a:cs typeface="Times New Roman" pitchFamily="18" charset="0"/>
              </a:rPr>
              <a:t>Hà Nội</a:t>
            </a:r>
            <a:r>
              <a:rPr lang="en-US" sz="2200" b="1" i="1" dirty="0">
                <a:latin typeface="Times New Roman" pitchFamily="18" charset="0"/>
                <a:cs typeface="Times New Roman" pitchFamily="18" charset="0"/>
              </a:rPr>
              <a:t> </a:t>
            </a:r>
            <a:r>
              <a:rPr lang="vi-VN" sz="2200" b="1" i="1" dirty="0">
                <a:latin typeface="Times New Roman" pitchFamily="18" charset="0"/>
                <a:cs typeface="Times New Roman" pitchFamily="18" charset="0"/>
              </a:rPr>
              <a:t>-</a:t>
            </a:r>
            <a:r>
              <a:rPr lang="en-US" sz="2200" b="1" i="1" dirty="0">
                <a:latin typeface="Times New Roman" pitchFamily="18" charset="0"/>
                <a:cs typeface="Times New Roman" pitchFamily="18" charset="0"/>
              </a:rPr>
              <a:t> </a:t>
            </a:r>
            <a:r>
              <a:rPr lang="vi-VN" sz="2200" b="1" i="1" dirty="0">
                <a:latin typeface="Times New Roman" pitchFamily="18" charset="0"/>
                <a:cs typeface="Times New Roman" pitchFamily="18" charset="0"/>
              </a:rPr>
              <a:t>Điện Biên Phủ trên không </a:t>
            </a:r>
            <a:r>
              <a:rPr lang="vi-VN" sz="2200" dirty="0">
                <a:latin typeface="Times New Roman" pitchFamily="18" charset="0"/>
                <a:cs typeface="Times New Roman" pitchFamily="18" charset="0"/>
              </a:rPr>
              <a:t>đã buộc Mỹ phải xuống thang, ngồi vào bàn đàm phán để ký Hiệp định chấm dứt chiến tranh, lập lại hòa bình ở Việt Nam, đồng thời cũng tạo tiền đề cho cuộc tổng tiến công giải phóng hoàn toàn miền Nam năm 1975.</a:t>
            </a:r>
          </a:p>
        </p:txBody>
      </p:sp>
    </p:spTree>
    <p:extLst>
      <p:ext uri="{BB962C8B-B14F-4D97-AF65-F5344CB8AC3E}">
        <p14:creationId xmlns:p14="http://schemas.microsoft.com/office/powerpoint/2010/main" val="318463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pattFill prst="pct5">
          <a:fgClr>
            <a:srgbClr val="E5F7FF"/>
          </a:fgClr>
          <a:bgClr>
            <a:schemeClr val="bg1"/>
          </a:bgClr>
        </a:pattFill>
        <a:effectLst/>
      </p:bgPr>
    </p:bg>
    <p:spTree>
      <p:nvGrpSpPr>
        <p:cNvPr id="1" name=""/>
        <p:cNvGrpSpPr/>
        <p:nvPr/>
      </p:nvGrpSpPr>
      <p:grpSpPr>
        <a:xfrm>
          <a:off x="0" y="0"/>
          <a:ext cx="0" cy="0"/>
          <a:chOff x="0" y="0"/>
          <a:chExt cx="0" cy="0"/>
        </a:xfrm>
      </p:grpSpPr>
      <p:sp>
        <p:nvSpPr>
          <p:cNvPr id="6" name="TextBox 5"/>
          <p:cNvSpPr txBox="1"/>
          <p:nvPr/>
        </p:nvSpPr>
        <p:spPr>
          <a:xfrm>
            <a:off x="3331536" y="228600"/>
            <a:ext cx="2473113" cy="707886"/>
          </a:xfrm>
          <a:prstGeom prst="rect">
            <a:avLst/>
          </a:prstGeom>
          <a:solidFill>
            <a:schemeClr val="accent2">
              <a:lumMod val="20000"/>
              <a:lumOff val="80000"/>
            </a:schemeClr>
          </a:solidFill>
        </p:spPr>
        <p:txBody>
          <a:bodyPr wrap="none" rtlCol="0">
            <a:spAutoFit/>
          </a:bodyPr>
          <a:lstStyle/>
          <a:p>
            <a:pPr algn="ctr"/>
            <a:r>
              <a:rPr lang="en-US" sz="4000" b="1" dirty="0">
                <a:solidFill>
                  <a:srgbClr val="CC0066"/>
                </a:solidFill>
                <a:latin typeface="UVN Bach Tuyet Nang" pitchFamily="18" charset="0"/>
              </a:rPr>
              <a:t>LUẬT CHƠI</a:t>
            </a:r>
          </a:p>
        </p:txBody>
      </p:sp>
      <p:sp>
        <p:nvSpPr>
          <p:cNvPr id="2" name="TextBox 1"/>
          <p:cNvSpPr txBox="1"/>
          <p:nvPr/>
        </p:nvSpPr>
        <p:spPr>
          <a:xfrm>
            <a:off x="1117601" y="1029104"/>
            <a:ext cx="7687732" cy="1477328"/>
          </a:xfrm>
          <a:prstGeom prst="rect">
            <a:avLst/>
          </a:prstGeom>
          <a:noFill/>
        </p:spPr>
        <p:txBody>
          <a:bodyPr wrap="square" rtlCol="0">
            <a:spAutoFit/>
          </a:bodyPr>
          <a:lstStyle/>
          <a:p>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Hãy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chọn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lửa</a:t>
            </a:r>
            <a:r>
              <a:rPr lang="en-US" sz="3000"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đã</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được</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đánh</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đúng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hỏi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tương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ứng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để</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tiêu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diệt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máy</a:t>
            </a:r>
            <a:r>
              <a:rPr lang="en-US" sz="3000" dirty="0">
                <a:latin typeface="Times New Roman" panose="02020603050405020304" pitchFamily="18" charset="0"/>
                <a:cs typeface="Times New Roman" panose="02020603050405020304" pitchFamily="18" charset="0"/>
              </a:rPr>
              <a:t> bay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địch</a:t>
            </a:r>
            <a:r>
              <a:rPr lang="en-US" sz="3000"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771C756B-E3CD-8DCC-63CA-12719C6CEB69}"/>
              </a:ext>
            </a:extLst>
          </p:cNvPr>
          <p:cNvSpPr txBox="1"/>
          <p:nvPr/>
        </p:nvSpPr>
        <p:spPr>
          <a:xfrm>
            <a:off x="970843" y="2694367"/>
            <a:ext cx="7687731" cy="597984"/>
          </a:xfrm>
          <a:prstGeom prst="rect">
            <a:avLst/>
          </a:prstGeom>
          <a:noFill/>
        </p:spPr>
        <p:txBody>
          <a:bodyPr wrap="square">
            <a:spAutoFit/>
          </a:bodyPr>
          <a:lstStyle/>
          <a:p>
            <a:pPr algn="just">
              <a:lnSpc>
                <a:spcPct val="120000"/>
              </a:lnSpc>
            </a:pP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Thời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gian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suy</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nghĩ</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mỗi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câu</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hỏi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là</a:t>
            </a:r>
            <a:r>
              <a:rPr lang="en-US" sz="3000" dirty="0">
                <a:latin typeface="Times New Roman" panose="02020603050405020304" pitchFamily="18" charset="0"/>
                <a:ea typeface="Times New Roman" panose="02020603050405020304" pitchFamily="18" charset="0"/>
              </a:rPr>
              <a:t> 30 </a:t>
            </a:r>
            <a:r>
              <a:rPr lang="en-US" sz="3000" dirty="0" err="1">
                <a:latin typeface="Times New Roman" panose="02020603050405020304" pitchFamily="18" charset="0"/>
                <a:ea typeface="Times New Roman" panose="02020603050405020304" pitchFamily="18" charset="0"/>
              </a:rPr>
              <a:t>giây</a:t>
            </a:r>
            <a:r>
              <a:rPr lang="en-US" sz="3000" dirty="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59908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pattFill prst="pct5">
          <a:fgClr>
            <a:srgbClr val="E5F7FF"/>
          </a:fgClr>
          <a:bgClr>
            <a:schemeClr val="bg1"/>
          </a:bgClr>
        </a:pattFill>
        <a:effectLst/>
      </p:bgPr>
    </p:bg>
    <p:spTree>
      <p:nvGrpSpPr>
        <p:cNvPr id="1" name=""/>
        <p:cNvGrpSpPr/>
        <p:nvPr/>
      </p:nvGrpSpPr>
      <p:grpSpPr>
        <a:xfrm>
          <a:off x="0" y="0"/>
          <a:ext cx="0" cy="0"/>
          <a:chOff x="0" y="0"/>
          <a:chExt cx="0" cy="0"/>
        </a:xfrm>
      </p:grpSpPr>
      <p:pic>
        <p:nvPicPr>
          <p:cNvPr id="2050" name="Picture 2" descr="C:\Users\Tien\Downloads\GAME PP\HA NOI\8_ltb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321"/>
            <a:ext cx="9144000" cy="51301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ADMIN\Desktop\Tai nguyen thiet ke tro choi\Bảng gỗ\49f1b87228eb6bdb68e300357ebeb9ca (2).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86711" y1="13242" x2="90864" y2="83105"/>
                        <a14:foregroundMark x1="88870" y1="10959" x2="38040" y2="9132"/>
                        <a14:foregroundMark x1="50831" y1="6849" x2="79402" y2="4110"/>
                        <a14:foregroundMark x1="33887" y1="10959" x2="16944" y2="19178"/>
                        <a14:foregroundMark x1="15947" y1="34247" x2="11462" y2="55708"/>
                        <a14:foregroundMark x1="7973" y1="75342" x2="5150" y2="85845"/>
                        <a14:foregroundMark x1="15449" y1="31050" x2="18439" y2="30137"/>
                        <a14:foregroundMark x1="6478" y1="91781" x2="68771" y2="83105"/>
                        <a14:foregroundMark x1="67774" y1="89041" x2="94684" y2="94521"/>
                        <a14:foregroundMark x1="69767" y1="87671" x2="89867" y2="88584"/>
                        <a14:foregroundMark x1="98671" y1="44749" x2="87375" y2="54338"/>
                        <a14:foregroundMark x1="13953" y1="30137" x2="19767" y2="31050"/>
                        <a14:backgroundMark x1="88206" y1="19178" x2="85216" y2="18265"/>
                        <a14:backgroundMark x1="91362" y1="60274" x2="87375" y2="58904"/>
                      </a14:backgroundRemoval>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251200" y="22578"/>
            <a:ext cx="5892800" cy="17300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11514" y="135967"/>
            <a:ext cx="5024486" cy="1318181"/>
          </a:xfrm>
          <a:prstGeom prst="rect">
            <a:avLst/>
          </a:prstGeom>
          <a:noFill/>
        </p:spPr>
        <p:txBody>
          <a:bodyPr wrap="square" rtlCol="0">
            <a:spAutoFit/>
          </a:bodyPr>
          <a:lstStyle/>
          <a:p>
            <a:pPr algn="ctr">
              <a:lnSpc>
                <a:spcPct val="150000"/>
              </a:lnSpc>
            </a:pPr>
            <a:r>
              <a:rPr lang="en-US" sz="2800" b="1" dirty="0">
                <a:solidFill>
                  <a:srgbClr val="FF0000"/>
                </a:solidFill>
                <a:latin typeface="UVN Bach Tuyet Nang" pitchFamily="18" charset="0"/>
              </a:rPr>
              <a:t>HÀ NỘI </a:t>
            </a:r>
          </a:p>
          <a:p>
            <a:pPr algn="ctr">
              <a:lnSpc>
                <a:spcPct val="150000"/>
              </a:lnSpc>
            </a:pPr>
            <a:r>
              <a:rPr lang="en-US" sz="2800" b="1" dirty="0">
                <a:solidFill>
                  <a:srgbClr val="FF0000"/>
                </a:solidFill>
                <a:latin typeface="UVN Bach Tuyet Nang" pitchFamily="18" charset="0"/>
              </a:rPr>
              <a:t> ĐIỆN BIÊN PHỦ TRÊN KHÔNG</a:t>
            </a:r>
          </a:p>
        </p:txBody>
      </p:sp>
      <p:pic>
        <p:nvPicPr>
          <p:cNvPr id="7" name="Picture 11" descr="C:\Users\ADMIN\Desktop\Tai nguyen thiet ke tro choi\Angry birds epic birds\1505573783630 (2).png">
            <a:hlinkClick r:id="rId6" action="ppaction://hlinksldjump"/>
          </p:cNvPr>
          <p:cNvPicPr>
            <a:picLocks noChangeAspect="1" noChangeArrowheads="1"/>
          </p:cNvPicPr>
          <p:nvPr/>
        </p:nvPicPr>
        <p:blipFill>
          <a:blip r:embed="rId7" cstate="print">
            <a:grayscl/>
            <a:extLst>
              <a:ext uri="{BEBA8EAE-BF5A-486C-A8C5-ECC9F3942E4B}">
                <a14:imgProps xmlns:a14="http://schemas.microsoft.com/office/drawing/2010/main">
                  <a14:imgLayer r:embed="rId8">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4572000" y="2203450"/>
            <a:ext cx="2061170" cy="1187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07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6" presetClass="emph" presetSubtype="0" repeatCount="indefinite" fill="hold" grpId="1" nodeType="withEffect">
                                  <p:stCondLst>
                                    <p:cond delay="0"/>
                                  </p:stCondLst>
                                  <p:childTnLst>
                                    <p:animScale>
                                      <p:cBhvr>
                                        <p:cTn id="20"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pattFill prst="pct5">
          <a:fgClr>
            <a:srgbClr val="E5F7FF"/>
          </a:fgClr>
          <a:bgClr>
            <a:schemeClr val="bg1"/>
          </a:bgClr>
        </a:pattFill>
        <a:effectLst/>
      </p:bgPr>
    </p:bg>
    <p:spTree>
      <p:nvGrpSpPr>
        <p:cNvPr id="1" name=""/>
        <p:cNvGrpSpPr/>
        <p:nvPr/>
      </p:nvGrpSpPr>
      <p:grpSpPr>
        <a:xfrm>
          <a:off x="0" y="0"/>
          <a:ext cx="0" cy="0"/>
          <a:chOff x="0" y="0"/>
          <a:chExt cx="0" cy="0"/>
        </a:xfrm>
      </p:grpSpPr>
      <p:pic>
        <p:nvPicPr>
          <p:cNvPr id="49" name="Picture 3" descr="C:\Users\Tien\Downloads\GAME PP\HA NOI\875272-1557190293725600464577-crop-1557190302854348712016.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220" b="96829" l="2576" r="95152">
                        <a14:foregroundMark x1="88485" y1="68293" x2="88030" y2="68293"/>
                        <a14:foregroundMark x1="88030" y1="65610" x2="88030" y2="65610"/>
                        <a14:foregroundMark x1="88030" y1="62195" x2="88030" y2="62195"/>
                        <a14:foregroundMark x1="88182" y1="61951" x2="88182" y2="61951"/>
                        <a14:foregroundMark x1="88182" y1="61951" x2="88182" y2="61951"/>
                        <a14:foregroundMark x1="90606" y1="53902" x2="90606" y2="53902"/>
                        <a14:foregroundMark x1="75303" y1="37805" x2="75303" y2="37805"/>
                        <a14:foregroundMark x1="74545" y1="32439" x2="74545" y2="32439"/>
                        <a14:foregroundMark x1="75909" y1="30732" x2="75909" y2="30732"/>
                        <a14:foregroundMark x1="78182" y1="30244" x2="78182" y2="30244"/>
                        <a14:foregroundMark x1="79394" y1="32683" x2="79394" y2="32683"/>
                        <a14:foregroundMark x1="78485" y1="33659" x2="78485" y2="33659"/>
                        <a14:foregroundMark x1="78485" y1="33659" x2="78485" y2="33659"/>
                        <a14:foregroundMark x1="78485" y1="33659" x2="78485" y2="33659"/>
                        <a14:foregroundMark x1="75909" y1="31220" x2="75909" y2="31220"/>
                        <a14:foregroundMark x1="73939" y1="30976" x2="73939" y2="30976"/>
                        <a14:foregroundMark x1="73030" y1="30976" x2="73030" y2="30976"/>
                        <a14:foregroundMark x1="40303" y1="20244" x2="40303" y2="20244"/>
                        <a14:foregroundMark x1="41515" y1="19268" x2="41515" y2="19268"/>
                        <a14:foregroundMark x1="43333" y1="18537" x2="43333" y2="18537"/>
                        <a14:foregroundMark x1="43788" y1="17561" x2="43788" y2="17561"/>
                        <a14:foregroundMark x1="45152" y1="19024" x2="45152" y2="19024"/>
                        <a14:foregroundMark x1="45152" y1="21463" x2="45152" y2="21463"/>
                        <a14:foregroundMark x1="41212" y1="16585" x2="41212" y2="16585"/>
                        <a14:foregroundMark x1="40455" y1="16829" x2="40455" y2="16829"/>
                        <a14:foregroundMark x1="41970" y1="16829" x2="41970" y2="16829"/>
                        <a14:foregroundMark x1="42727" y1="16585" x2="42727" y2="16585"/>
                        <a14:foregroundMark x1="34848" y1="7561" x2="34848" y2="7561"/>
                        <a14:foregroundMark x1="34848" y1="5854" x2="34848" y2="5854"/>
                        <a14:foregroundMark x1="34848" y1="4146" x2="34848" y2="4146"/>
                        <a14:foregroundMark x1="34848" y1="4146" x2="34848" y2="4146"/>
                        <a14:foregroundMark x1="34848" y1="3902" x2="34848" y2="3902"/>
                        <a14:foregroundMark x1="34848" y1="2439" x2="34848" y2="2439"/>
                        <a14:foregroundMark x1="34848" y1="2439" x2="34848" y2="2439"/>
                        <a14:foregroundMark x1="34848" y1="2195" x2="34848" y2="2195"/>
                        <a14:foregroundMark x1="84848" y1="92439" x2="84848" y2="92439"/>
                        <a14:foregroundMark x1="83182" y1="87317" x2="83182" y2="87317"/>
                        <a14:foregroundMark x1="81061" y1="39756" x2="81061" y2="39756"/>
                        <a14:foregroundMark x1="81970" y1="41707" x2="81970" y2="41707"/>
                        <a14:foregroundMark x1="35455" y1="2195" x2="35455" y2="2195"/>
                        <a14:foregroundMark x1="35455" y1="2195" x2="35455" y2="2195"/>
                        <a14:foregroundMark x1="28939" y1="62927" x2="28939" y2="62927"/>
                        <a14:foregroundMark x1="32273" y1="66585" x2="32273" y2="66585"/>
                        <a14:foregroundMark x1="34394" y1="68780" x2="34394" y2="68780"/>
                        <a14:foregroundMark x1="34091" y1="75610" x2="34091" y2="75610"/>
                        <a14:foregroundMark x1="27424" y1="81220" x2="27424" y2="81220"/>
                        <a14:foregroundMark x1="27121" y1="81707" x2="25606" y2="82439"/>
                        <a14:foregroundMark x1="23030" y1="83902" x2="23030" y2="83902"/>
                        <a14:foregroundMark x1="38485" y1="90244" x2="38485" y2="90244"/>
                        <a14:foregroundMark x1="40455" y1="85854" x2="40455" y2="85854"/>
                        <a14:foregroundMark x1="41818" y1="80000" x2="41818" y2="80000"/>
                        <a14:foregroundMark x1="41818" y1="80000" x2="41818" y2="80000"/>
                        <a14:foregroundMark x1="38485" y1="92195" x2="38182" y2="92927"/>
                        <a14:foregroundMark x1="38182" y1="92927" x2="38182" y2="92927"/>
                        <a14:foregroundMark x1="37121" y1="92927" x2="37121" y2="92927"/>
                        <a14:foregroundMark x1="60152" y1="68049" x2="60152" y2="68049"/>
                        <a14:foregroundMark x1="55152" y1="67073" x2="55152" y2="67073"/>
                        <a14:foregroundMark x1="42727" y1="27561" x2="42727" y2="27561"/>
                        <a14:foregroundMark x1="42879" y1="30000" x2="42879" y2="30000"/>
                        <a14:foregroundMark x1="35474" y1="17571" x2="35474" y2="17571"/>
                        <a14:foregroundMark x1="40449" y1="33850" x2="40449" y2="33850"/>
                        <a14:foregroundMark x1="45425" y1="39018" x2="45425" y2="39018"/>
                        <a14:foregroundMark x1="42697" y1="37468" x2="42697" y2="37468"/>
                        <a14:foregroundMark x1="43660" y1="45220" x2="43660" y2="45220"/>
                        <a14:foregroundMark x1="50562" y1="66408" x2="50562" y2="66408"/>
                        <a14:foregroundMark x1="48957" y1="64083" x2="48957" y2="64083"/>
                        <a14:backgroundMark x1="22424" y1="65610" x2="22424" y2="65610"/>
                        <a14:backgroundMark x1="14394" y1="71707" x2="14394" y2="71707"/>
                        <a14:backgroundMark x1="11364" y1="73902" x2="11364" y2="73902"/>
                        <a14:backgroundMark x1="25606" y1="55610" x2="25606" y2="55610"/>
                        <a14:backgroundMark x1="25303" y1="63171" x2="25303" y2="63171"/>
                        <a14:backgroundMark x1="29394" y1="59268" x2="29394" y2="59268"/>
                        <a14:backgroundMark x1="51043" y1="57623" x2="51043" y2="57623"/>
                        <a14:backgroundMark x1="49759" y1="53488" x2="49759" y2="53488"/>
                        <a14:backgroundMark x1="49759" y1="50646" x2="49759" y2="5064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0" y="3284363"/>
            <a:ext cx="3508086" cy="1797476"/>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Tien\Downloads\GAME PP\HA NOI\68924896_361791251408878_680818428847587328_n.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274" b="89881" l="7576" r="96970">
                        <a14:foregroundMark x1="17424" y1="17560" x2="17424" y2="17560"/>
                        <a14:foregroundMark x1="20833" y1="24405" x2="20833" y2="24405"/>
                        <a14:foregroundMark x1="13068" y1="34524" x2="13068" y2="34524"/>
                        <a14:foregroundMark x1="12121" y1="34821" x2="12121" y2="34821"/>
                        <a14:foregroundMark x1="11553" y1="33929" x2="11553" y2="33929"/>
                        <a14:foregroundMark x1="11364" y1="30357" x2="11364" y2="30357"/>
                        <a14:foregroundMark x1="11553" y1="26786" x2="11553" y2="26786"/>
                        <a14:foregroundMark x1="11553" y1="23512" x2="11553" y2="23512"/>
                        <a14:foregroundMark x1="23674" y1="25000" x2="23674" y2="25000"/>
                        <a14:foregroundMark x1="30871" y1="28571" x2="30871" y2="28571"/>
                        <a14:foregroundMark x1="32386" y1="29464" x2="32386" y2="29464"/>
                        <a14:backgroundMark x1="14583" y1="29464" x2="14583" y2="29464"/>
                        <a14:backgroundMark x1="16288" y1="25298" x2="16288" y2="25298"/>
                        <a14:backgroundMark x1="8523" y1="38690" x2="8523" y2="38690"/>
                        <a14:backgroundMark x1="14583" y1="46131" x2="14583" y2="46131"/>
                        <a14:backgroundMark x1="31439" y1="43452" x2="31439" y2="43452"/>
                        <a14:backgroundMark x1="44318" y1="53571" x2="44318" y2="53571"/>
                      </a14:backgroundRemoval>
                    </a14:imgEffect>
                  </a14:imgLayer>
                </a14:imgProps>
              </a:ext>
              <a:ext uri="{28A0092B-C50C-407E-A947-70E740481C1C}">
                <a14:useLocalDpi xmlns:a14="http://schemas.microsoft.com/office/drawing/2010/main" val="0"/>
              </a:ext>
            </a:extLst>
          </a:blip>
          <a:srcRect/>
          <a:stretch>
            <a:fillRect/>
          </a:stretch>
        </p:blipFill>
        <p:spPr bwMode="auto">
          <a:xfrm rot="21217081">
            <a:off x="428472" y="330350"/>
            <a:ext cx="1797604" cy="11439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D:\GIAO AN\MAU POWER POINT DEP\ANH DONG PP\6-mau_slide_powerpoint_dep_ctu.vn_(8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30417" y="235260"/>
            <a:ext cx="1311122" cy="1151957"/>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5" descr="C:\Users\Tien\Downloads\GAME PP\HA NOI\68924896_361791251408878_680818428847587328_n.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3274" b="89881" l="7576" r="96970">
                        <a14:foregroundMark x1="17424" y1="17560" x2="17424" y2="17560"/>
                        <a14:foregroundMark x1="20833" y1="24405" x2="20833" y2="24405"/>
                        <a14:foregroundMark x1="13068" y1="34524" x2="13068" y2="34524"/>
                        <a14:foregroundMark x1="12121" y1="34821" x2="12121" y2="34821"/>
                        <a14:foregroundMark x1="11553" y1="33929" x2="11553" y2="33929"/>
                        <a14:foregroundMark x1="11364" y1="30357" x2="11364" y2="30357"/>
                        <a14:foregroundMark x1="11553" y1="26786" x2="11553" y2="26786"/>
                        <a14:foregroundMark x1="11553" y1="23512" x2="11553" y2="23512"/>
                        <a14:foregroundMark x1="23674" y1="25000" x2="23674" y2="25000"/>
                        <a14:foregroundMark x1="30871" y1="28571" x2="30871" y2="28571"/>
                        <a14:foregroundMark x1="32386" y1="29464" x2="32386" y2="29464"/>
                        <a14:backgroundMark x1="14583" y1="29464" x2="14583" y2="29464"/>
                        <a14:backgroundMark x1="16288" y1="25298" x2="16288" y2="25298"/>
                        <a14:backgroundMark x1="8523" y1="38690" x2="8523" y2="38690"/>
                        <a14:backgroundMark x1="14583" y1="46131" x2="14583" y2="46131"/>
                        <a14:backgroundMark x1="31439" y1="43452" x2="31439" y2="43452"/>
                        <a14:backgroundMark x1="44318" y1="53571" x2="44318" y2="53571"/>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rot="21217081">
            <a:off x="1450752" y="1698718"/>
            <a:ext cx="1512676" cy="962612"/>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8" descr="D:\GIAO AN\MAU POWER POINT DEP\ANH DONG PP\6-mau_slide_powerpoint_dep_ctu.vn_(8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38767" y="1523660"/>
            <a:ext cx="1193097" cy="1151957"/>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5" descr="C:\Users\Tien\Downloads\GAME PP\HA NOI\68924896_361791251408878_680818428847587328_n.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274" b="89881" l="7576" r="96970">
                        <a14:foregroundMark x1="17424" y1="17560" x2="17424" y2="17560"/>
                        <a14:foregroundMark x1="20833" y1="24405" x2="20833" y2="24405"/>
                        <a14:foregroundMark x1="13068" y1="34524" x2="13068" y2="34524"/>
                        <a14:foregroundMark x1="12121" y1="34821" x2="12121" y2="34821"/>
                        <a14:foregroundMark x1="11553" y1="33929" x2="11553" y2="33929"/>
                        <a14:foregroundMark x1="11364" y1="30357" x2="11364" y2="30357"/>
                        <a14:foregroundMark x1="11553" y1="26786" x2="11553" y2="26786"/>
                        <a14:foregroundMark x1="11553" y1="23512" x2="11553" y2="23512"/>
                        <a14:foregroundMark x1="23674" y1="25000" x2="23674" y2="25000"/>
                        <a14:foregroundMark x1="30871" y1="28571" x2="30871" y2="28571"/>
                        <a14:foregroundMark x1="32386" y1="29464" x2="32386" y2="29464"/>
                        <a14:backgroundMark x1="14583" y1="29464" x2="14583" y2="29464"/>
                        <a14:backgroundMark x1="16288" y1="25298" x2="16288" y2="25298"/>
                        <a14:backgroundMark x1="8523" y1="38690" x2="8523" y2="38690"/>
                        <a14:backgroundMark x1="14583" y1="46131" x2="14583" y2="46131"/>
                        <a14:backgroundMark x1="31439" y1="43452" x2="31439" y2="43452"/>
                        <a14:backgroundMark x1="44318" y1="53571" x2="44318" y2="53571"/>
                      </a14:backgroundRemoval>
                    </a14:imgEffect>
                  </a14:imgLayer>
                </a14:imgProps>
              </a:ext>
              <a:ext uri="{28A0092B-C50C-407E-A947-70E740481C1C}">
                <a14:useLocalDpi xmlns:a14="http://schemas.microsoft.com/office/drawing/2010/main" val="0"/>
              </a:ext>
            </a:extLst>
          </a:blip>
          <a:srcRect/>
          <a:stretch>
            <a:fillRect/>
          </a:stretch>
        </p:blipFill>
        <p:spPr bwMode="auto">
          <a:xfrm rot="21217081">
            <a:off x="3667484" y="377336"/>
            <a:ext cx="1797604" cy="114393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8" descr="D:\GIAO AN\MAU POWER POINT DEP\ANH DONG PP\6-mau_slide_powerpoint_dep_ctu.vn_(8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093489" y="235260"/>
            <a:ext cx="817889" cy="1151957"/>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5" descr="C:\Users\Tien\Downloads\GAME PP\HA NOI\68924896_361791251408878_680818428847587328_n.jpg"/>
          <p:cNvPicPr>
            <a:picLocks noChangeAspect="1" noChangeArrowheads="1"/>
          </p:cNvPicPr>
          <p:nvPr/>
        </p:nvPicPr>
        <p:blipFill>
          <a:blip r:embed="rId9" cstate="print">
            <a:duotone>
              <a:prstClr val="black"/>
              <a:schemeClr val="accent4">
                <a:tint val="45000"/>
                <a:satMod val="400000"/>
              </a:schemeClr>
            </a:duotone>
            <a:extLst>
              <a:ext uri="{BEBA8EAE-BF5A-486C-A8C5-ECC9F3942E4B}">
                <a14:imgProps xmlns:a14="http://schemas.microsoft.com/office/drawing/2010/main">
                  <a14:imgLayer r:embed="rId10">
                    <a14:imgEffect>
                      <a14:backgroundRemoval t="3274" b="89881" l="7576" r="96970">
                        <a14:foregroundMark x1="17424" y1="17560" x2="17424" y2="17560"/>
                        <a14:foregroundMark x1="20833" y1="24405" x2="20833" y2="24405"/>
                        <a14:foregroundMark x1="13068" y1="34524" x2="13068" y2="34524"/>
                        <a14:foregroundMark x1="12121" y1="34821" x2="12121" y2="34821"/>
                        <a14:foregroundMark x1="11553" y1="33929" x2="11553" y2="33929"/>
                        <a14:foregroundMark x1="11364" y1="30357" x2="11364" y2="30357"/>
                        <a14:foregroundMark x1="11553" y1="26786" x2="11553" y2="26786"/>
                        <a14:foregroundMark x1="11553" y1="23512" x2="11553" y2="23512"/>
                        <a14:foregroundMark x1="23674" y1="25000" x2="23674" y2="25000"/>
                        <a14:foregroundMark x1="30871" y1="28571" x2="30871" y2="28571"/>
                        <a14:foregroundMark x1="32386" y1="29464" x2="32386" y2="29464"/>
                        <a14:backgroundMark x1="14583" y1="29464" x2="14583" y2="29464"/>
                        <a14:backgroundMark x1="16288" y1="25298" x2="16288" y2="25298"/>
                        <a14:backgroundMark x1="8523" y1="38690" x2="8523" y2="38690"/>
                        <a14:backgroundMark x1="14583" y1="46131" x2="14583" y2="46131"/>
                        <a14:backgroundMark x1="31439" y1="43452" x2="31439" y2="43452"/>
                        <a14:backgroundMark x1="44318" y1="53571" x2="44318" y2="53571"/>
                      </a14:backgroundRemoval>
                    </a14:imgEffect>
                  </a14:imgLayer>
                </a14:imgProps>
              </a:ext>
              <a:ext uri="{28A0092B-C50C-407E-A947-70E740481C1C}">
                <a14:useLocalDpi xmlns:a14="http://schemas.microsoft.com/office/drawing/2010/main" val="0"/>
              </a:ext>
            </a:extLst>
          </a:blip>
          <a:srcRect/>
          <a:stretch>
            <a:fillRect/>
          </a:stretch>
        </p:blipFill>
        <p:spPr bwMode="auto">
          <a:xfrm rot="21217081">
            <a:off x="5786362" y="229288"/>
            <a:ext cx="1607303" cy="102283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8" descr="D:\GIAO AN\MAU POWER POINT DEP\ANH DONG PP\6-mau_slide_powerpoint_dep_ctu.vn_(8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937268" y="199799"/>
            <a:ext cx="1508264" cy="961775"/>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5" descr="C:\Users\Tien\Downloads\GAME PP\HA NOI\68924896_361791251408878_680818428847587328_n.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3274" b="89881" l="7576" r="96970">
                        <a14:foregroundMark x1="17424" y1="17560" x2="17424" y2="17560"/>
                        <a14:foregroundMark x1="20833" y1="24405" x2="20833" y2="24405"/>
                        <a14:foregroundMark x1="13068" y1="34524" x2="13068" y2="34524"/>
                        <a14:foregroundMark x1="12121" y1="34821" x2="12121" y2="34821"/>
                        <a14:foregroundMark x1="11553" y1="33929" x2="11553" y2="33929"/>
                        <a14:foregroundMark x1="11364" y1="30357" x2="11364" y2="30357"/>
                        <a14:foregroundMark x1="11553" y1="26786" x2="11553" y2="26786"/>
                        <a14:foregroundMark x1="11553" y1="23512" x2="11553" y2="23512"/>
                        <a14:foregroundMark x1="23674" y1="25000" x2="23674" y2="25000"/>
                        <a14:foregroundMark x1="30871" y1="28571" x2="30871" y2="28571"/>
                        <a14:foregroundMark x1="32386" y1="29464" x2="32386" y2="29464"/>
                        <a14:backgroundMark x1="14583" y1="29464" x2="14583" y2="29464"/>
                        <a14:backgroundMark x1="16288" y1="25298" x2="16288" y2="25298"/>
                        <a14:backgroundMark x1="8523" y1="38690" x2="8523" y2="38690"/>
                        <a14:backgroundMark x1="14583" y1="46131" x2="14583" y2="46131"/>
                        <a14:backgroundMark x1="31439" y1="43452" x2="31439" y2="43452"/>
                        <a14:backgroundMark x1="44318" y1="53571" x2="44318" y2="53571"/>
                      </a14:backgroundRemoval>
                    </a14:imgEffect>
                  </a14:imgLayer>
                </a14:imgProps>
              </a:ext>
              <a:ext uri="{28A0092B-C50C-407E-A947-70E740481C1C}">
                <a14:useLocalDpi xmlns:a14="http://schemas.microsoft.com/office/drawing/2010/main" val="0"/>
              </a:ext>
            </a:extLst>
          </a:blip>
          <a:srcRect/>
          <a:stretch>
            <a:fillRect/>
          </a:stretch>
        </p:blipFill>
        <p:spPr bwMode="auto">
          <a:xfrm rot="21217081">
            <a:off x="4496554" y="1684959"/>
            <a:ext cx="1574582" cy="1002007"/>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8" descr="D:\GIAO AN\MAU POWER POINT DEP\ANH DONG PP\6-mau_slide_powerpoint_dep_ctu.vn_(8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561996" y="1569485"/>
            <a:ext cx="1181147" cy="920147"/>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5" descr="C:\Users\Tien\Downloads\GAME PP\HA NOI\68924896_361791251408878_680818428847587328_n.jpg"/>
          <p:cNvPicPr>
            <a:picLocks noChangeAspect="1" noChangeArrowheads="1"/>
          </p:cNvPicPr>
          <p:nvPr/>
        </p:nvPicPr>
        <p:blipFill>
          <a:blip r:embed="rId13" cstate="print">
            <a:extLst>
              <a:ext uri="{BEBA8EAE-BF5A-486C-A8C5-ECC9F3942E4B}">
                <a14:imgProps xmlns:a14="http://schemas.microsoft.com/office/drawing/2010/main">
                  <a14:imgLayer r:embed="rId5">
                    <a14:imgEffect>
                      <a14:backgroundRemoval t="3274" b="89881" l="7576" r="96970">
                        <a14:foregroundMark x1="17424" y1="17560" x2="17424" y2="17560"/>
                        <a14:foregroundMark x1="20833" y1="24405" x2="20833" y2="24405"/>
                        <a14:foregroundMark x1="13068" y1="34524" x2="13068" y2="34524"/>
                        <a14:foregroundMark x1="12121" y1="34821" x2="12121" y2="34821"/>
                        <a14:foregroundMark x1="11553" y1="33929" x2="11553" y2="33929"/>
                        <a14:foregroundMark x1="11364" y1="30357" x2="11364" y2="30357"/>
                        <a14:foregroundMark x1="11553" y1="26786" x2="11553" y2="26786"/>
                        <a14:foregroundMark x1="11553" y1="23512" x2="11553" y2="23512"/>
                        <a14:foregroundMark x1="23674" y1="25000" x2="23674" y2="25000"/>
                        <a14:foregroundMark x1="30871" y1="28571" x2="30871" y2="28571"/>
                        <a14:foregroundMark x1="32386" y1="29464" x2="32386" y2="29464"/>
                        <a14:backgroundMark x1="14583" y1="29464" x2="14583" y2="29464"/>
                        <a14:backgroundMark x1="16288" y1="25298" x2="16288" y2="25298"/>
                        <a14:backgroundMark x1="8523" y1="38690" x2="8523" y2="38690"/>
                        <a14:backgroundMark x1="14583" y1="46131" x2="14583" y2="46131"/>
                        <a14:backgroundMark x1="31439" y1="43452" x2="31439" y2="43452"/>
                        <a14:backgroundMark x1="44318" y1="53571" x2="44318" y2="53571"/>
                      </a14:backgroundRemoval>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rot="21217081">
            <a:off x="6758454" y="1413043"/>
            <a:ext cx="2077934" cy="1322322"/>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8" descr="D:\GIAO AN\MAU POWER POINT DEP\ANH DONG PP\6-mau_slide_powerpoint_dep_ctu.vn_(8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887103" y="1301653"/>
            <a:ext cx="1709918" cy="1151957"/>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a:hlinkClick r:id="rId14" action="ppaction://hlinksldjump"/>
          </p:cNvP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8086" y="3502409"/>
            <a:ext cx="685800" cy="165537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7" name="Picture 15">
            <a:hlinkClick r:id="rId16" action="ppaction://hlinksldjump"/>
          </p:cNvPr>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9100" y="3502409"/>
            <a:ext cx="685800" cy="164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8" name="Picture 16">
            <a:hlinkClick r:id="rId18" action="ppaction://hlinksldjump"/>
          </p:cNvPr>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72050" y="3502409"/>
            <a:ext cx="685800" cy="164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9" name="Picture 17">
            <a:hlinkClick r:id="rId20" action="ppaction://hlinksldjump"/>
          </p:cNvPr>
          <p:cNvPicPr>
            <a:picLocks noChangeAspect="1"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5000" y="3502408"/>
            <a:ext cx="685800" cy="164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0" name="Picture 18">
            <a:hlinkClick r:id="rId22" action="ppaction://hlinksldjump"/>
          </p:cNvPr>
          <p:cNvPicPr>
            <a:picLocks noChangeAspect="1" noChangeArrowheads="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57950" y="3502408"/>
            <a:ext cx="685800" cy="164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1" name="Picture 19">
            <a:hlinkClick r:id="rId24" action="ppaction://hlinksldjump"/>
          </p:cNvPr>
          <p:cNvPicPr>
            <a:picLocks noChangeAspect="1" noChangeArrowheads="1"/>
          </p:cNvPicPr>
          <p:nvPr/>
        </p:nvPicPr>
        <p:blipFill>
          <a:blip r:embed="rId2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74385" y="3440748"/>
            <a:ext cx="685800" cy="1641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a:hlinkClick r:id="rId26" action="ppaction://hlinksldjump"/>
          </p:cNvPr>
          <p:cNvSpPr/>
          <p:nvPr/>
        </p:nvSpPr>
        <p:spPr>
          <a:xfrm>
            <a:off x="8514413" y="4856813"/>
            <a:ext cx="389029" cy="2250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64566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7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42" presetClass="exit" presetSubtype="0" fill="hold" nodeType="afterEffect">
                                  <p:stCondLst>
                                    <p:cond delay="0"/>
                                  </p:stCondLst>
                                  <p:childTnLst>
                                    <p:animEffect transition="out" filter="fade">
                                      <p:cBhvr>
                                        <p:cTn id="10" dur="2000"/>
                                        <p:tgtEl>
                                          <p:spTgt spid="6"/>
                                        </p:tgtEl>
                                      </p:cBhvr>
                                    </p:animEffect>
                                    <p:anim calcmode="lin" valueType="num">
                                      <p:cBhvr>
                                        <p:cTn id="11" dur="2000"/>
                                        <p:tgtEl>
                                          <p:spTgt spid="6"/>
                                        </p:tgtEl>
                                        <p:attrNameLst>
                                          <p:attrName>ppt_x</p:attrName>
                                        </p:attrNameLst>
                                      </p:cBhvr>
                                      <p:tavLst>
                                        <p:tav tm="0">
                                          <p:val>
                                            <p:strVal val="ppt_x"/>
                                          </p:val>
                                        </p:tav>
                                        <p:tav tm="100000">
                                          <p:val>
                                            <p:strVal val="ppt_x"/>
                                          </p:val>
                                        </p:tav>
                                      </p:tavLst>
                                    </p:anim>
                                    <p:anim calcmode="lin" valueType="num">
                                      <p:cBhvr>
                                        <p:cTn id="12" dur="2000"/>
                                        <p:tgtEl>
                                          <p:spTgt spid="6"/>
                                        </p:tgtEl>
                                        <p:attrNameLst>
                                          <p:attrName>ppt_y</p:attrName>
                                        </p:attrNameLst>
                                      </p:cBhvr>
                                      <p:tavLst>
                                        <p:tav tm="0">
                                          <p:val>
                                            <p:strVal val="ppt_y"/>
                                          </p:val>
                                        </p:tav>
                                        <p:tav tm="100000">
                                          <p:val>
                                            <p:strVal val="ppt_y+.1"/>
                                          </p:val>
                                        </p:tav>
                                      </p:tavLst>
                                    </p:anim>
                                    <p:set>
                                      <p:cBhvr>
                                        <p:cTn id="13" dur="1" fill="hold">
                                          <p:stCondLst>
                                            <p:cond delay="1999"/>
                                          </p:stCondLst>
                                        </p:cTn>
                                        <p:tgtEl>
                                          <p:spTgt spid="6"/>
                                        </p:tgtEl>
                                        <p:attrNameLst>
                                          <p:attrName>style.visibility</p:attrName>
                                        </p:attrNameLst>
                                      </p:cBhvr>
                                      <p:to>
                                        <p:strVal val="hidden"/>
                                      </p:to>
                                    </p:set>
                                  </p:childTnLst>
                                </p:cTn>
                              </p:par>
                              <p:par>
                                <p:cTn id="14" presetID="2" presetClass="exit" presetSubtype="4" fill="hold" nodeType="withEffect">
                                  <p:stCondLst>
                                    <p:cond delay="1300"/>
                                  </p:stCondLst>
                                  <p:childTnLst>
                                    <p:anim calcmode="lin" valueType="num">
                                      <p:cBhvr additive="base">
                                        <p:cTn id="15" dur="800"/>
                                        <p:tgtEl>
                                          <p:spTgt spid="3077"/>
                                        </p:tgtEl>
                                        <p:attrNameLst>
                                          <p:attrName>ppt_x</p:attrName>
                                        </p:attrNameLst>
                                      </p:cBhvr>
                                      <p:tavLst>
                                        <p:tav tm="0">
                                          <p:val>
                                            <p:strVal val="ppt_x"/>
                                          </p:val>
                                        </p:tav>
                                        <p:tav tm="100000">
                                          <p:val>
                                            <p:strVal val="ppt_x"/>
                                          </p:val>
                                        </p:tav>
                                      </p:tavLst>
                                    </p:anim>
                                    <p:anim calcmode="lin" valueType="num">
                                      <p:cBhvr additive="base">
                                        <p:cTn id="16" dur="800"/>
                                        <p:tgtEl>
                                          <p:spTgt spid="3077"/>
                                        </p:tgtEl>
                                        <p:attrNameLst>
                                          <p:attrName>ppt_y</p:attrName>
                                        </p:attrNameLst>
                                      </p:cBhvr>
                                      <p:tavLst>
                                        <p:tav tm="0">
                                          <p:val>
                                            <p:strVal val="ppt_y"/>
                                          </p:val>
                                        </p:tav>
                                        <p:tav tm="100000">
                                          <p:val>
                                            <p:strVal val="1+ppt_h/2"/>
                                          </p:val>
                                        </p:tav>
                                      </p:tavLst>
                                    </p:anim>
                                    <p:set>
                                      <p:cBhvr>
                                        <p:cTn id="17" dur="1" fill="hold">
                                          <p:stCondLst>
                                            <p:cond delay="799"/>
                                          </p:stCondLst>
                                        </p:cTn>
                                        <p:tgtEl>
                                          <p:spTgt spid="3077"/>
                                        </p:tgtEl>
                                        <p:attrNameLst>
                                          <p:attrName>style.visibility</p:attrName>
                                        </p:attrNameLst>
                                      </p:cBhvr>
                                      <p:to>
                                        <p:strVal val="hidden"/>
                                      </p:to>
                                    </p:set>
                                  </p:childTnLst>
                                </p:cTn>
                              </p:par>
                            </p:childTnLst>
                          </p:cTn>
                        </p:par>
                      </p:childTnLst>
                    </p:cTn>
                  </p:par>
                </p:childTnLst>
              </p:cTn>
              <p:nextCondLst>
                <p:cond evt="onClick" delay="0">
                  <p:tgtEl>
                    <p:spTgt spid="3077"/>
                  </p:tgtEl>
                </p:cond>
              </p:nextCondLst>
            </p:seq>
            <p:seq concurrent="1" nextAc="seek">
              <p:cTn id="18" restart="whenNotActive" fill="hold" evtFilter="cancelBubble" nodeType="interactiveSeq">
                <p:stCondLst>
                  <p:cond evt="onClick" delay="0">
                    <p:tgtEl>
                      <p:spTgt spid="69"/>
                    </p:tgtEl>
                  </p:cond>
                </p:stCondLst>
                <p:endSync evt="end" delay="0">
                  <p:rtn val="all"/>
                </p:endSync>
                <p:childTnLst>
                  <p:par>
                    <p:cTn id="19" fill="hold">
                      <p:stCondLst>
                        <p:cond delay="0"/>
                      </p:stCondLst>
                      <p:childTnLst>
                        <p:par>
                          <p:cTn id="20" fill="hold">
                            <p:stCondLst>
                              <p:cond delay="0"/>
                            </p:stCondLst>
                            <p:childTnLst>
                              <p:par>
                                <p:cTn id="21" presetID="10" presetClass="entr" presetSubtype="0" fill="hold" nodeType="with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fade">
                                      <p:cBhvr>
                                        <p:cTn id="23" dur="500"/>
                                        <p:tgtEl>
                                          <p:spTgt spid="70"/>
                                        </p:tgtEl>
                                      </p:cBhvr>
                                    </p:animEffect>
                                  </p:childTnLst>
                                </p:cTn>
                              </p:par>
                            </p:childTnLst>
                          </p:cTn>
                        </p:par>
                        <p:par>
                          <p:cTn id="24" fill="hold">
                            <p:stCondLst>
                              <p:cond delay="500"/>
                            </p:stCondLst>
                            <p:childTnLst>
                              <p:par>
                                <p:cTn id="25" presetID="42" presetClass="exit" presetSubtype="0" fill="hold" nodeType="afterEffect">
                                  <p:stCondLst>
                                    <p:cond delay="0"/>
                                  </p:stCondLst>
                                  <p:childTnLst>
                                    <p:animEffect transition="out" filter="fade">
                                      <p:cBhvr>
                                        <p:cTn id="26" dur="2000"/>
                                        <p:tgtEl>
                                          <p:spTgt spid="70"/>
                                        </p:tgtEl>
                                      </p:cBhvr>
                                    </p:animEffect>
                                    <p:anim calcmode="lin" valueType="num">
                                      <p:cBhvr>
                                        <p:cTn id="27" dur="2000"/>
                                        <p:tgtEl>
                                          <p:spTgt spid="70"/>
                                        </p:tgtEl>
                                        <p:attrNameLst>
                                          <p:attrName>ppt_x</p:attrName>
                                        </p:attrNameLst>
                                      </p:cBhvr>
                                      <p:tavLst>
                                        <p:tav tm="0">
                                          <p:val>
                                            <p:strVal val="ppt_x"/>
                                          </p:val>
                                        </p:tav>
                                        <p:tav tm="100000">
                                          <p:val>
                                            <p:strVal val="ppt_x"/>
                                          </p:val>
                                        </p:tav>
                                      </p:tavLst>
                                    </p:anim>
                                    <p:anim calcmode="lin" valueType="num">
                                      <p:cBhvr>
                                        <p:cTn id="28" dur="2000"/>
                                        <p:tgtEl>
                                          <p:spTgt spid="70"/>
                                        </p:tgtEl>
                                        <p:attrNameLst>
                                          <p:attrName>ppt_y</p:attrName>
                                        </p:attrNameLst>
                                      </p:cBhvr>
                                      <p:tavLst>
                                        <p:tav tm="0">
                                          <p:val>
                                            <p:strVal val="ppt_y"/>
                                          </p:val>
                                        </p:tav>
                                        <p:tav tm="100000">
                                          <p:val>
                                            <p:strVal val="ppt_y+.1"/>
                                          </p:val>
                                        </p:tav>
                                      </p:tavLst>
                                    </p:anim>
                                    <p:set>
                                      <p:cBhvr>
                                        <p:cTn id="29" dur="1" fill="hold">
                                          <p:stCondLst>
                                            <p:cond delay="1999"/>
                                          </p:stCondLst>
                                        </p:cTn>
                                        <p:tgtEl>
                                          <p:spTgt spid="70"/>
                                        </p:tgtEl>
                                        <p:attrNameLst>
                                          <p:attrName>style.visibility</p:attrName>
                                        </p:attrNameLst>
                                      </p:cBhvr>
                                      <p:to>
                                        <p:strVal val="hidden"/>
                                      </p:to>
                                    </p:set>
                                  </p:childTnLst>
                                </p:cTn>
                              </p:par>
                              <p:par>
                                <p:cTn id="30" presetID="2" presetClass="exit" presetSubtype="4" fill="hold" nodeType="withEffect">
                                  <p:stCondLst>
                                    <p:cond delay="1300"/>
                                  </p:stCondLst>
                                  <p:childTnLst>
                                    <p:anim calcmode="lin" valueType="num">
                                      <p:cBhvr additive="base">
                                        <p:cTn id="31" dur="800"/>
                                        <p:tgtEl>
                                          <p:spTgt spid="69"/>
                                        </p:tgtEl>
                                        <p:attrNameLst>
                                          <p:attrName>ppt_x</p:attrName>
                                        </p:attrNameLst>
                                      </p:cBhvr>
                                      <p:tavLst>
                                        <p:tav tm="0">
                                          <p:val>
                                            <p:strVal val="ppt_x"/>
                                          </p:val>
                                        </p:tav>
                                        <p:tav tm="100000">
                                          <p:val>
                                            <p:strVal val="ppt_x"/>
                                          </p:val>
                                        </p:tav>
                                      </p:tavLst>
                                    </p:anim>
                                    <p:anim calcmode="lin" valueType="num">
                                      <p:cBhvr additive="base">
                                        <p:cTn id="32" dur="800"/>
                                        <p:tgtEl>
                                          <p:spTgt spid="69"/>
                                        </p:tgtEl>
                                        <p:attrNameLst>
                                          <p:attrName>ppt_y</p:attrName>
                                        </p:attrNameLst>
                                      </p:cBhvr>
                                      <p:tavLst>
                                        <p:tav tm="0">
                                          <p:val>
                                            <p:strVal val="ppt_y"/>
                                          </p:val>
                                        </p:tav>
                                        <p:tav tm="100000">
                                          <p:val>
                                            <p:strVal val="1+ppt_h/2"/>
                                          </p:val>
                                        </p:tav>
                                      </p:tavLst>
                                    </p:anim>
                                    <p:set>
                                      <p:cBhvr>
                                        <p:cTn id="33" dur="1" fill="hold">
                                          <p:stCondLst>
                                            <p:cond delay="7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34" restart="whenNotActive" fill="hold" evtFilter="cancelBubble" nodeType="interactiveSeq">
                <p:stCondLst>
                  <p:cond evt="onClick" delay="0">
                    <p:tgtEl>
                      <p:spTgt spid="71"/>
                    </p:tgtEl>
                  </p:cond>
                </p:stCondLst>
                <p:endSync evt="end" delay="0">
                  <p:rtn val="all"/>
                </p:endSync>
                <p:childTnLst>
                  <p:par>
                    <p:cTn id="35" fill="hold">
                      <p:stCondLst>
                        <p:cond delay="0"/>
                      </p:stCondLst>
                      <p:childTnLst>
                        <p:par>
                          <p:cTn id="36" fill="hold">
                            <p:stCondLst>
                              <p:cond delay="0"/>
                            </p:stCondLst>
                            <p:childTnLst>
                              <p:par>
                                <p:cTn id="37" presetID="10" presetClass="entr" presetSubtype="0" fill="hold" nodeType="with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fade">
                                      <p:cBhvr>
                                        <p:cTn id="39" dur="500"/>
                                        <p:tgtEl>
                                          <p:spTgt spid="72"/>
                                        </p:tgtEl>
                                      </p:cBhvr>
                                    </p:animEffect>
                                  </p:childTnLst>
                                </p:cTn>
                              </p:par>
                            </p:childTnLst>
                          </p:cTn>
                        </p:par>
                        <p:par>
                          <p:cTn id="40" fill="hold">
                            <p:stCondLst>
                              <p:cond delay="500"/>
                            </p:stCondLst>
                            <p:childTnLst>
                              <p:par>
                                <p:cTn id="41" presetID="42" presetClass="exit" presetSubtype="0" fill="hold" nodeType="afterEffect">
                                  <p:stCondLst>
                                    <p:cond delay="0"/>
                                  </p:stCondLst>
                                  <p:childTnLst>
                                    <p:animEffect transition="out" filter="fade">
                                      <p:cBhvr>
                                        <p:cTn id="42" dur="2000"/>
                                        <p:tgtEl>
                                          <p:spTgt spid="72"/>
                                        </p:tgtEl>
                                      </p:cBhvr>
                                    </p:animEffect>
                                    <p:anim calcmode="lin" valueType="num">
                                      <p:cBhvr>
                                        <p:cTn id="43" dur="2000"/>
                                        <p:tgtEl>
                                          <p:spTgt spid="72"/>
                                        </p:tgtEl>
                                        <p:attrNameLst>
                                          <p:attrName>ppt_x</p:attrName>
                                        </p:attrNameLst>
                                      </p:cBhvr>
                                      <p:tavLst>
                                        <p:tav tm="0">
                                          <p:val>
                                            <p:strVal val="ppt_x"/>
                                          </p:val>
                                        </p:tav>
                                        <p:tav tm="100000">
                                          <p:val>
                                            <p:strVal val="ppt_x"/>
                                          </p:val>
                                        </p:tav>
                                      </p:tavLst>
                                    </p:anim>
                                    <p:anim calcmode="lin" valueType="num">
                                      <p:cBhvr>
                                        <p:cTn id="44" dur="2000"/>
                                        <p:tgtEl>
                                          <p:spTgt spid="72"/>
                                        </p:tgtEl>
                                        <p:attrNameLst>
                                          <p:attrName>ppt_y</p:attrName>
                                        </p:attrNameLst>
                                      </p:cBhvr>
                                      <p:tavLst>
                                        <p:tav tm="0">
                                          <p:val>
                                            <p:strVal val="ppt_y"/>
                                          </p:val>
                                        </p:tav>
                                        <p:tav tm="100000">
                                          <p:val>
                                            <p:strVal val="ppt_y+.1"/>
                                          </p:val>
                                        </p:tav>
                                      </p:tavLst>
                                    </p:anim>
                                    <p:set>
                                      <p:cBhvr>
                                        <p:cTn id="45" dur="1" fill="hold">
                                          <p:stCondLst>
                                            <p:cond delay="1999"/>
                                          </p:stCondLst>
                                        </p:cTn>
                                        <p:tgtEl>
                                          <p:spTgt spid="72"/>
                                        </p:tgtEl>
                                        <p:attrNameLst>
                                          <p:attrName>style.visibility</p:attrName>
                                        </p:attrNameLst>
                                      </p:cBhvr>
                                      <p:to>
                                        <p:strVal val="hidden"/>
                                      </p:to>
                                    </p:set>
                                  </p:childTnLst>
                                </p:cTn>
                              </p:par>
                              <p:par>
                                <p:cTn id="46" presetID="2" presetClass="exit" presetSubtype="4" fill="hold" nodeType="withEffect">
                                  <p:stCondLst>
                                    <p:cond delay="1300"/>
                                  </p:stCondLst>
                                  <p:childTnLst>
                                    <p:anim calcmode="lin" valueType="num">
                                      <p:cBhvr additive="base">
                                        <p:cTn id="47" dur="800"/>
                                        <p:tgtEl>
                                          <p:spTgt spid="71"/>
                                        </p:tgtEl>
                                        <p:attrNameLst>
                                          <p:attrName>ppt_x</p:attrName>
                                        </p:attrNameLst>
                                      </p:cBhvr>
                                      <p:tavLst>
                                        <p:tav tm="0">
                                          <p:val>
                                            <p:strVal val="ppt_x"/>
                                          </p:val>
                                        </p:tav>
                                        <p:tav tm="100000">
                                          <p:val>
                                            <p:strVal val="ppt_x"/>
                                          </p:val>
                                        </p:tav>
                                      </p:tavLst>
                                    </p:anim>
                                    <p:anim calcmode="lin" valueType="num">
                                      <p:cBhvr additive="base">
                                        <p:cTn id="48" dur="800"/>
                                        <p:tgtEl>
                                          <p:spTgt spid="71"/>
                                        </p:tgtEl>
                                        <p:attrNameLst>
                                          <p:attrName>ppt_y</p:attrName>
                                        </p:attrNameLst>
                                      </p:cBhvr>
                                      <p:tavLst>
                                        <p:tav tm="0">
                                          <p:val>
                                            <p:strVal val="ppt_y"/>
                                          </p:val>
                                        </p:tav>
                                        <p:tav tm="100000">
                                          <p:val>
                                            <p:strVal val="1+ppt_h/2"/>
                                          </p:val>
                                        </p:tav>
                                      </p:tavLst>
                                    </p:anim>
                                    <p:set>
                                      <p:cBhvr>
                                        <p:cTn id="49" dur="1" fill="hold">
                                          <p:stCondLst>
                                            <p:cond delay="7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50" restart="whenNotActive" fill="hold" evtFilter="cancelBubble" nodeType="interactiveSeq">
                <p:stCondLst>
                  <p:cond evt="onClick" delay="0">
                    <p:tgtEl>
                      <p:spTgt spid="73"/>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nodeType="with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fade">
                                      <p:cBhvr>
                                        <p:cTn id="55" dur="500"/>
                                        <p:tgtEl>
                                          <p:spTgt spid="74"/>
                                        </p:tgtEl>
                                      </p:cBhvr>
                                    </p:animEffect>
                                  </p:childTnLst>
                                </p:cTn>
                              </p:par>
                            </p:childTnLst>
                          </p:cTn>
                        </p:par>
                        <p:par>
                          <p:cTn id="56" fill="hold">
                            <p:stCondLst>
                              <p:cond delay="500"/>
                            </p:stCondLst>
                            <p:childTnLst>
                              <p:par>
                                <p:cTn id="57" presetID="42" presetClass="exit" presetSubtype="0" fill="hold" nodeType="afterEffect">
                                  <p:stCondLst>
                                    <p:cond delay="0"/>
                                  </p:stCondLst>
                                  <p:childTnLst>
                                    <p:animEffect transition="out" filter="fade">
                                      <p:cBhvr>
                                        <p:cTn id="58" dur="2000"/>
                                        <p:tgtEl>
                                          <p:spTgt spid="74"/>
                                        </p:tgtEl>
                                      </p:cBhvr>
                                    </p:animEffect>
                                    <p:anim calcmode="lin" valueType="num">
                                      <p:cBhvr>
                                        <p:cTn id="59" dur="2000"/>
                                        <p:tgtEl>
                                          <p:spTgt spid="74"/>
                                        </p:tgtEl>
                                        <p:attrNameLst>
                                          <p:attrName>ppt_x</p:attrName>
                                        </p:attrNameLst>
                                      </p:cBhvr>
                                      <p:tavLst>
                                        <p:tav tm="0">
                                          <p:val>
                                            <p:strVal val="ppt_x"/>
                                          </p:val>
                                        </p:tav>
                                        <p:tav tm="100000">
                                          <p:val>
                                            <p:strVal val="ppt_x"/>
                                          </p:val>
                                        </p:tav>
                                      </p:tavLst>
                                    </p:anim>
                                    <p:anim calcmode="lin" valueType="num">
                                      <p:cBhvr>
                                        <p:cTn id="60" dur="2000"/>
                                        <p:tgtEl>
                                          <p:spTgt spid="74"/>
                                        </p:tgtEl>
                                        <p:attrNameLst>
                                          <p:attrName>ppt_y</p:attrName>
                                        </p:attrNameLst>
                                      </p:cBhvr>
                                      <p:tavLst>
                                        <p:tav tm="0">
                                          <p:val>
                                            <p:strVal val="ppt_y"/>
                                          </p:val>
                                        </p:tav>
                                        <p:tav tm="100000">
                                          <p:val>
                                            <p:strVal val="ppt_y+.1"/>
                                          </p:val>
                                        </p:tav>
                                      </p:tavLst>
                                    </p:anim>
                                    <p:set>
                                      <p:cBhvr>
                                        <p:cTn id="61" dur="1" fill="hold">
                                          <p:stCondLst>
                                            <p:cond delay="1999"/>
                                          </p:stCondLst>
                                        </p:cTn>
                                        <p:tgtEl>
                                          <p:spTgt spid="74"/>
                                        </p:tgtEl>
                                        <p:attrNameLst>
                                          <p:attrName>style.visibility</p:attrName>
                                        </p:attrNameLst>
                                      </p:cBhvr>
                                      <p:to>
                                        <p:strVal val="hidden"/>
                                      </p:to>
                                    </p:set>
                                  </p:childTnLst>
                                </p:cTn>
                              </p:par>
                              <p:par>
                                <p:cTn id="62" presetID="2" presetClass="exit" presetSubtype="4" fill="hold" nodeType="withEffect">
                                  <p:stCondLst>
                                    <p:cond delay="1300"/>
                                  </p:stCondLst>
                                  <p:childTnLst>
                                    <p:anim calcmode="lin" valueType="num">
                                      <p:cBhvr additive="base">
                                        <p:cTn id="63" dur="800"/>
                                        <p:tgtEl>
                                          <p:spTgt spid="73"/>
                                        </p:tgtEl>
                                        <p:attrNameLst>
                                          <p:attrName>ppt_x</p:attrName>
                                        </p:attrNameLst>
                                      </p:cBhvr>
                                      <p:tavLst>
                                        <p:tav tm="0">
                                          <p:val>
                                            <p:strVal val="ppt_x"/>
                                          </p:val>
                                        </p:tav>
                                        <p:tav tm="100000">
                                          <p:val>
                                            <p:strVal val="ppt_x"/>
                                          </p:val>
                                        </p:tav>
                                      </p:tavLst>
                                    </p:anim>
                                    <p:anim calcmode="lin" valueType="num">
                                      <p:cBhvr additive="base">
                                        <p:cTn id="64" dur="800"/>
                                        <p:tgtEl>
                                          <p:spTgt spid="73"/>
                                        </p:tgtEl>
                                        <p:attrNameLst>
                                          <p:attrName>ppt_y</p:attrName>
                                        </p:attrNameLst>
                                      </p:cBhvr>
                                      <p:tavLst>
                                        <p:tav tm="0">
                                          <p:val>
                                            <p:strVal val="ppt_y"/>
                                          </p:val>
                                        </p:tav>
                                        <p:tav tm="100000">
                                          <p:val>
                                            <p:strVal val="1+ppt_h/2"/>
                                          </p:val>
                                        </p:tav>
                                      </p:tavLst>
                                    </p:anim>
                                    <p:set>
                                      <p:cBhvr>
                                        <p:cTn id="65" dur="1" fill="hold">
                                          <p:stCondLst>
                                            <p:cond delay="799"/>
                                          </p:stCondLst>
                                        </p:cTn>
                                        <p:tgtEl>
                                          <p:spTgt spid="73"/>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66" restart="whenNotActive" fill="hold" evtFilter="cancelBubble" nodeType="interactiveSeq">
                <p:stCondLst>
                  <p:cond evt="onClick" delay="0">
                    <p:tgtEl>
                      <p:spTgt spid="75"/>
                    </p:tgtEl>
                  </p:cond>
                </p:stCondLst>
                <p:endSync evt="end" delay="0">
                  <p:rtn val="all"/>
                </p:endSync>
                <p:childTnLst>
                  <p:par>
                    <p:cTn id="67" fill="hold">
                      <p:stCondLst>
                        <p:cond delay="0"/>
                      </p:stCondLst>
                      <p:childTnLst>
                        <p:par>
                          <p:cTn id="68" fill="hold">
                            <p:stCondLst>
                              <p:cond delay="0"/>
                            </p:stCondLst>
                            <p:childTnLst>
                              <p:par>
                                <p:cTn id="69" presetID="10" presetClass="entr" presetSubtype="0" fill="hold" nodeType="withEffect">
                                  <p:stCondLst>
                                    <p:cond delay="0"/>
                                  </p:stCondLst>
                                  <p:childTnLst>
                                    <p:set>
                                      <p:cBhvr>
                                        <p:cTn id="70" dur="1" fill="hold">
                                          <p:stCondLst>
                                            <p:cond delay="0"/>
                                          </p:stCondLst>
                                        </p:cTn>
                                        <p:tgtEl>
                                          <p:spTgt spid="76"/>
                                        </p:tgtEl>
                                        <p:attrNameLst>
                                          <p:attrName>style.visibility</p:attrName>
                                        </p:attrNameLst>
                                      </p:cBhvr>
                                      <p:to>
                                        <p:strVal val="visible"/>
                                      </p:to>
                                    </p:set>
                                    <p:animEffect transition="in" filter="fade">
                                      <p:cBhvr>
                                        <p:cTn id="71" dur="500"/>
                                        <p:tgtEl>
                                          <p:spTgt spid="76"/>
                                        </p:tgtEl>
                                      </p:cBhvr>
                                    </p:animEffect>
                                  </p:childTnLst>
                                </p:cTn>
                              </p:par>
                            </p:childTnLst>
                          </p:cTn>
                        </p:par>
                        <p:par>
                          <p:cTn id="72" fill="hold">
                            <p:stCondLst>
                              <p:cond delay="500"/>
                            </p:stCondLst>
                            <p:childTnLst>
                              <p:par>
                                <p:cTn id="73" presetID="42" presetClass="exit" presetSubtype="0" fill="hold" nodeType="afterEffect">
                                  <p:stCondLst>
                                    <p:cond delay="0"/>
                                  </p:stCondLst>
                                  <p:childTnLst>
                                    <p:animEffect transition="out" filter="fade">
                                      <p:cBhvr>
                                        <p:cTn id="74" dur="2000"/>
                                        <p:tgtEl>
                                          <p:spTgt spid="76"/>
                                        </p:tgtEl>
                                      </p:cBhvr>
                                    </p:animEffect>
                                    <p:anim calcmode="lin" valueType="num">
                                      <p:cBhvr>
                                        <p:cTn id="75" dur="2000"/>
                                        <p:tgtEl>
                                          <p:spTgt spid="76"/>
                                        </p:tgtEl>
                                        <p:attrNameLst>
                                          <p:attrName>ppt_x</p:attrName>
                                        </p:attrNameLst>
                                      </p:cBhvr>
                                      <p:tavLst>
                                        <p:tav tm="0">
                                          <p:val>
                                            <p:strVal val="ppt_x"/>
                                          </p:val>
                                        </p:tav>
                                        <p:tav tm="100000">
                                          <p:val>
                                            <p:strVal val="ppt_x"/>
                                          </p:val>
                                        </p:tav>
                                      </p:tavLst>
                                    </p:anim>
                                    <p:anim calcmode="lin" valueType="num">
                                      <p:cBhvr>
                                        <p:cTn id="76" dur="2000"/>
                                        <p:tgtEl>
                                          <p:spTgt spid="76"/>
                                        </p:tgtEl>
                                        <p:attrNameLst>
                                          <p:attrName>ppt_y</p:attrName>
                                        </p:attrNameLst>
                                      </p:cBhvr>
                                      <p:tavLst>
                                        <p:tav tm="0">
                                          <p:val>
                                            <p:strVal val="ppt_y"/>
                                          </p:val>
                                        </p:tav>
                                        <p:tav tm="100000">
                                          <p:val>
                                            <p:strVal val="ppt_y+.1"/>
                                          </p:val>
                                        </p:tav>
                                      </p:tavLst>
                                    </p:anim>
                                    <p:set>
                                      <p:cBhvr>
                                        <p:cTn id="77" dur="1" fill="hold">
                                          <p:stCondLst>
                                            <p:cond delay="1999"/>
                                          </p:stCondLst>
                                        </p:cTn>
                                        <p:tgtEl>
                                          <p:spTgt spid="76"/>
                                        </p:tgtEl>
                                        <p:attrNameLst>
                                          <p:attrName>style.visibility</p:attrName>
                                        </p:attrNameLst>
                                      </p:cBhvr>
                                      <p:to>
                                        <p:strVal val="hidden"/>
                                      </p:to>
                                    </p:set>
                                  </p:childTnLst>
                                </p:cTn>
                              </p:par>
                              <p:par>
                                <p:cTn id="78" presetID="2" presetClass="exit" presetSubtype="4" fill="hold" nodeType="withEffect">
                                  <p:stCondLst>
                                    <p:cond delay="1300"/>
                                  </p:stCondLst>
                                  <p:childTnLst>
                                    <p:anim calcmode="lin" valueType="num">
                                      <p:cBhvr additive="base">
                                        <p:cTn id="79" dur="800"/>
                                        <p:tgtEl>
                                          <p:spTgt spid="75"/>
                                        </p:tgtEl>
                                        <p:attrNameLst>
                                          <p:attrName>ppt_x</p:attrName>
                                        </p:attrNameLst>
                                      </p:cBhvr>
                                      <p:tavLst>
                                        <p:tav tm="0">
                                          <p:val>
                                            <p:strVal val="ppt_x"/>
                                          </p:val>
                                        </p:tav>
                                        <p:tav tm="100000">
                                          <p:val>
                                            <p:strVal val="ppt_x"/>
                                          </p:val>
                                        </p:tav>
                                      </p:tavLst>
                                    </p:anim>
                                    <p:anim calcmode="lin" valueType="num">
                                      <p:cBhvr additive="base">
                                        <p:cTn id="80" dur="800"/>
                                        <p:tgtEl>
                                          <p:spTgt spid="75"/>
                                        </p:tgtEl>
                                        <p:attrNameLst>
                                          <p:attrName>ppt_y</p:attrName>
                                        </p:attrNameLst>
                                      </p:cBhvr>
                                      <p:tavLst>
                                        <p:tav tm="0">
                                          <p:val>
                                            <p:strVal val="ppt_y"/>
                                          </p:val>
                                        </p:tav>
                                        <p:tav tm="100000">
                                          <p:val>
                                            <p:strVal val="1+ppt_h/2"/>
                                          </p:val>
                                        </p:tav>
                                      </p:tavLst>
                                    </p:anim>
                                    <p:set>
                                      <p:cBhvr>
                                        <p:cTn id="81" dur="1" fill="hold">
                                          <p:stCondLst>
                                            <p:cond delay="799"/>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82" restart="whenNotActive" fill="hold" evtFilter="cancelBubble" nodeType="interactiveSeq">
                <p:stCondLst>
                  <p:cond evt="onClick" delay="0">
                    <p:tgtEl>
                      <p:spTgt spid="79"/>
                    </p:tgtEl>
                  </p:cond>
                </p:stCondLst>
                <p:endSync evt="end" delay="0">
                  <p:rtn val="all"/>
                </p:endSync>
                <p:childTnLst>
                  <p:par>
                    <p:cTn id="83" fill="hold">
                      <p:stCondLst>
                        <p:cond delay="0"/>
                      </p:stCondLst>
                      <p:childTnLst>
                        <p:par>
                          <p:cTn id="84" fill="hold">
                            <p:stCondLst>
                              <p:cond delay="0"/>
                            </p:stCondLst>
                            <p:childTnLst>
                              <p:par>
                                <p:cTn id="85" presetID="10" presetClass="entr" presetSubtype="0" fill="hold" nodeType="withEffect">
                                  <p:stCondLst>
                                    <p:cond delay="0"/>
                                  </p:stCondLst>
                                  <p:childTnLst>
                                    <p:set>
                                      <p:cBhvr>
                                        <p:cTn id="86" dur="1" fill="hold">
                                          <p:stCondLst>
                                            <p:cond delay="0"/>
                                          </p:stCondLst>
                                        </p:cTn>
                                        <p:tgtEl>
                                          <p:spTgt spid="80"/>
                                        </p:tgtEl>
                                        <p:attrNameLst>
                                          <p:attrName>style.visibility</p:attrName>
                                        </p:attrNameLst>
                                      </p:cBhvr>
                                      <p:to>
                                        <p:strVal val="visible"/>
                                      </p:to>
                                    </p:set>
                                    <p:animEffect transition="in" filter="fade">
                                      <p:cBhvr>
                                        <p:cTn id="87" dur="500"/>
                                        <p:tgtEl>
                                          <p:spTgt spid="80"/>
                                        </p:tgtEl>
                                      </p:cBhvr>
                                    </p:animEffect>
                                  </p:childTnLst>
                                </p:cTn>
                              </p:par>
                            </p:childTnLst>
                          </p:cTn>
                        </p:par>
                        <p:par>
                          <p:cTn id="88" fill="hold">
                            <p:stCondLst>
                              <p:cond delay="500"/>
                            </p:stCondLst>
                            <p:childTnLst>
                              <p:par>
                                <p:cTn id="89" presetID="42" presetClass="exit" presetSubtype="0" fill="hold" nodeType="afterEffect">
                                  <p:stCondLst>
                                    <p:cond delay="0"/>
                                  </p:stCondLst>
                                  <p:childTnLst>
                                    <p:animEffect transition="out" filter="fade">
                                      <p:cBhvr>
                                        <p:cTn id="90" dur="2000"/>
                                        <p:tgtEl>
                                          <p:spTgt spid="80"/>
                                        </p:tgtEl>
                                      </p:cBhvr>
                                    </p:animEffect>
                                    <p:anim calcmode="lin" valueType="num">
                                      <p:cBhvr>
                                        <p:cTn id="91" dur="2000"/>
                                        <p:tgtEl>
                                          <p:spTgt spid="80"/>
                                        </p:tgtEl>
                                        <p:attrNameLst>
                                          <p:attrName>ppt_x</p:attrName>
                                        </p:attrNameLst>
                                      </p:cBhvr>
                                      <p:tavLst>
                                        <p:tav tm="0">
                                          <p:val>
                                            <p:strVal val="ppt_x"/>
                                          </p:val>
                                        </p:tav>
                                        <p:tav tm="100000">
                                          <p:val>
                                            <p:strVal val="ppt_x"/>
                                          </p:val>
                                        </p:tav>
                                      </p:tavLst>
                                    </p:anim>
                                    <p:anim calcmode="lin" valueType="num">
                                      <p:cBhvr>
                                        <p:cTn id="92" dur="2000"/>
                                        <p:tgtEl>
                                          <p:spTgt spid="80"/>
                                        </p:tgtEl>
                                        <p:attrNameLst>
                                          <p:attrName>ppt_y</p:attrName>
                                        </p:attrNameLst>
                                      </p:cBhvr>
                                      <p:tavLst>
                                        <p:tav tm="0">
                                          <p:val>
                                            <p:strVal val="ppt_y"/>
                                          </p:val>
                                        </p:tav>
                                        <p:tav tm="100000">
                                          <p:val>
                                            <p:strVal val="ppt_y+.1"/>
                                          </p:val>
                                        </p:tav>
                                      </p:tavLst>
                                    </p:anim>
                                    <p:set>
                                      <p:cBhvr>
                                        <p:cTn id="93" dur="1" fill="hold">
                                          <p:stCondLst>
                                            <p:cond delay="1999"/>
                                          </p:stCondLst>
                                        </p:cTn>
                                        <p:tgtEl>
                                          <p:spTgt spid="80"/>
                                        </p:tgtEl>
                                        <p:attrNameLst>
                                          <p:attrName>style.visibility</p:attrName>
                                        </p:attrNameLst>
                                      </p:cBhvr>
                                      <p:to>
                                        <p:strVal val="hidden"/>
                                      </p:to>
                                    </p:set>
                                  </p:childTnLst>
                                </p:cTn>
                              </p:par>
                              <p:par>
                                <p:cTn id="94" presetID="2" presetClass="exit" presetSubtype="4" fill="hold" nodeType="withEffect">
                                  <p:stCondLst>
                                    <p:cond delay="1300"/>
                                  </p:stCondLst>
                                  <p:childTnLst>
                                    <p:anim calcmode="lin" valueType="num">
                                      <p:cBhvr additive="base">
                                        <p:cTn id="95" dur="800"/>
                                        <p:tgtEl>
                                          <p:spTgt spid="79"/>
                                        </p:tgtEl>
                                        <p:attrNameLst>
                                          <p:attrName>ppt_x</p:attrName>
                                        </p:attrNameLst>
                                      </p:cBhvr>
                                      <p:tavLst>
                                        <p:tav tm="0">
                                          <p:val>
                                            <p:strVal val="ppt_x"/>
                                          </p:val>
                                        </p:tav>
                                        <p:tav tm="100000">
                                          <p:val>
                                            <p:strVal val="ppt_x"/>
                                          </p:val>
                                        </p:tav>
                                      </p:tavLst>
                                    </p:anim>
                                    <p:anim calcmode="lin" valueType="num">
                                      <p:cBhvr additive="base">
                                        <p:cTn id="96" dur="800"/>
                                        <p:tgtEl>
                                          <p:spTgt spid="79"/>
                                        </p:tgtEl>
                                        <p:attrNameLst>
                                          <p:attrName>ppt_y</p:attrName>
                                        </p:attrNameLst>
                                      </p:cBhvr>
                                      <p:tavLst>
                                        <p:tav tm="0">
                                          <p:val>
                                            <p:strVal val="ppt_y"/>
                                          </p:val>
                                        </p:tav>
                                        <p:tav tm="100000">
                                          <p:val>
                                            <p:strVal val="1+ppt_h/2"/>
                                          </p:val>
                                        </p:tav>
                                      </p:tavLst>
                                    </p:anim>
                                    <p:set>
                                      <p:cBhvr>
                                        <p:cTn id="97" dur="1" fill="hold">
                                          <p:stCondLst>
                                            <p:cond delay="799"/>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79"/>
                  </p:tgtEl>
                </p:cond>
              </p:nextCondLst>
            </p:seq>
            <p:seq concurrent="1" nextAc="seek">
              <p:cTn id="98" restart="whenNotActive" fill="hold" evtFilter="cancelBubble" nodeType="interactiveSeq">
                <p:stCondLst>
                  <p:cond evt="onClick" delay="0">
                    <p:tgtEl>
                      <p:spTgt spid="3086"/>
                    </p:tgtEl>
                  </p:cond>
                </p:stCondLst>
                <p:endSync evt="end" delay="0">
                  <p:rtn val="all"/>
                </p:endSync>
                <p:childTnLst>
                  <p:par>
                    <p:cTn id="99" fill="hold">
                      <p:stCondLst>
                        <p:cond delay="0"/>
                      </p:stCondLst>
                      <p:childTnLst>
                        <p:par>
                          <p:cTn id="100" fill="hold">
                            <p:stCondLst>
                              <p:cond delay="0"/>
                            </p:stCondLst>
                            <p:childTnLst>
                              <p:par>
                                <p:cTn id="101" presetID="47" presetClass="exit" presetSubtype="0" fill="hold" nodeType="clickEffect">
                                  <p:stCondLst>
                                    <p:cond delay="0"/>
                                  </p:stCondLst>
                                  <p:childTnLst>
                                    <p:animEffect transition="out" filter="fade">
                                      <p:cBhvr>
                                        <p:cTn id="102" dur="1000"/>
                                        <p:tgtEl>
                                          <p:spTgt spid="3086"/>
                                        </p:tgtEl>
                                      </p:cBhvr>
                                    </p:animEffect>
                                    <p:anim calcmode="lin" valueType="num">
                                      <p:cBhvr>
                                        <p:cTn id="103" dur="1000"/>
                                        <p:tgtEl>
                                          <p:spTgt spid="3086"/>
                                        </p:tgtEl>
                                        <p:attrNameLst>
                                          <p:attrName>ppt_x</p:attrName>
                                        </p:attrNameLst>
                                      </p:cBhvr>
                                      <p:tavLst>
                                        <p:tav tm="0">
                                          <p:val>
                                            <p:strVal val="ppt_x"/>
                                          </p:val>
                                        </p:tav>
                                        <p:tav tm="100000">
                                          <p:val>
                                            <p:strVal val="ppt_x"/>
                                          </p:val>
                                        </p:tav>
                                      </p:tavLst>
                                    </p:anim>
                                    <p:anim calcmode="lin" valueType="num">
                                      <p:cBhvr>
                                        <p:cTn id="104" dur="1000"/>
                                        <p:tgtEl>
                                          <p:spTgt spid="3086"/>
                                        </p:tgtEl>
                                        <p:attrNameLst>
                                          <p:attrName>ppt_y</p:attrName>
                                        </p:attrNameLst>
                                      </p:cBhvr>
                                      <p:tavLst>
                                        <p:tav tm="0">
                                          <p:val>
                                            <p:strVal val="ppt_y"/>
                                          </p:val>
                                        </p:tav>
                                        <p:tav tm="100000">
                                          <p:val>
                                            <p:strVal val="ppt_y-.1"/>
                                          </p:val>
                                        </p:tav>
                                      </p:tavLst>
                                    </p:anim>
                                    <p:set>
                                      <p:cBhvr>
                                        <p:cTn id="105" dur="1" fill="hold">
                                          <p:stCondLst>
                                            <p:cond delay="999"/>
                                          </p:stCondLst>
                                        </p:cTn>
                                        <p:tgtEl>
                                          <p:spTgt spid="3086"/>
                                        </p:tgtEl>
                                        <p:attrNameLst>
                                          <p:attrName>style.visibility</p:attrName>
                                        </p:attrNameLst>
                                      </p:cBhvr>
                                      <p:to>
                                        <p:strVal val="hidden"/>
                                      </p:to>
                                    </p:set>
                                  </p:childTnLst>
                                </p:cTn>
                              </p:par>
                            </p:childTnLst>
                          </p:cTn>
                        </p:par>
                      </p:childTnLst>
                    </p:cTn>
                  </p:par>
                </p:childTnLst>
              </p:cTn>
              <p:nextCondLst>
                <p:cond evt="onClick" delay="0">
                  <p:tgtEl>
                    <p:spTgt spid="3086"/>
                  </p:tgtEl>
                </p:cond>
              </p:nextCondLst>
            </p:seq>
            <p:seq concurrent="1" nextAc="seek">
              <p:cTn id="106" restart="whenNotActive" fill="hold" evtFilter="cancelBubble" nodeType="interactiveSeq">
                <p:stCondLst>
                  <p:cond evt="onClick" delay="0">
                    <p:tgtEl>
                      <p:spTgt spid="3087"/>
                    </p:tgtEl>
                  </p:cond>
                </p:stCondLst>
                <p:endSync evt="end" delay="0">
                  <p:rtn val="all"/>
                </p:endSync>
                <p:childTnLst>
                  <p:par>
                    <p:cTn id="107" fill="hold">
                      <p:stCondLst>
                        <p:cond delay="0"/>
                      </p:stCondLst>
                      <p:childTnLst>
                        <p:par>
                          <p:cTn id="108" fill="hold">
                            <p:stCondLst>
                              <p:cond delay="0"/>
                            </p:stCondLst>
                            <p:childTnLst>
                              <p:par>
                                <p:cTn id="109" presetID="47" presetClass="exit" presetSubtype="0" fill="hold" nodeType="clickEffect">
                                  <p:stCondLst>
                                    <p:cond delay="0"/>
                                  </p:stCondLst>
                                  <p:childTnLst>
                                    <p:animEffect transition="out" filter="fade">
                                      <p:cBhvr>
                                        <p:cTn id="110" dur="1000"/>
                                        <p:tgtEl>
                                          <p:spTgt spid="3087"/>
                                        </p:tgtEl>
                                      </p:cBhvr>
                                    </p:animEffect>
                                    <p:anim calcmode="lin" valueType="num">
                                      <p:cBhvr>
                                        <p:cTn id="111" dur="1000"/>
                                        <p:tgtEl>
                                          <p:spTgt spid="3087"/>
                                        </p:tgtEl>
                                        <p:attrNameLst>
                                          <p:attrName>ppt_x</p:attrName>
                                        </p:attrNameLst>
                                      </p:cBhvr>
                                      <p:tavLst>
                                        <p:tav tm="0">
                                          <p:val>
                                            <p:strVal val="ppt_x"/>
                                          </p:val>
                                        </p:tav>
                                        <p:tav tm="100000">
                                          <p:val>
                                            <p:strVal val="ppt_x"/>
                                          </p:val>
                                        </p:tav>
                                      </p:tavLst>
                                    </p:anim>
                                    <p:anim calcmode="lin" valueType="num">
                                      <p:cBhvr>
                                        <p:cTn id="112" dur="1000"/>
                                        <p:tgtEl>
                                          <p:spTgt spid="3087"/>
                                        </p:tgtEl>
                                        <p:attrNameLst>
                                          <p:attrName>ppt_y</p:attrName>
                                        </p:attrNameLst>
                                      </p:cBhvr>
                                      <p:tavLst>
                                        <p:tav tm="0">
                                          <p:val>
                                            <p:strVal val="ppt_y"/>
                                          </p:val>
                                        </p:tav>
                                        <p:tav tm="100000">
                                          <p:val>
                                            <p:strVal val="ppt_y-.1"/>
                                          </p:val>
                                        </p:tav>
                                      </p:tavLst>
                                    </p:anim>
                                    <p:set>
                                      <p:cBhvr>
                                        <p:cTn id="113" dur="1" fill="hold">
                                          <p:stCondLst>
                                            <p:cond delay="999"/>
                                          </p:stCondLst>
                                        </p:cTn>
                                        <p:tgtEl>
                                          <p:spTgt spid="3087"/>
                                        </p:tgtEl>
                                        <p:attrNameLst>
                                          <p:attrName>style.visibility</p:attrName>
                                        </p:attrNameLst>
                                      </p:cBhvr>
                                      <p:to>
                                        <p:strVal val="hidden"/>
                                      </p:to>
                                    </p:set>
                                  </p:childTnLst>
                                </p:cTn>
                              </p:par>
                            </p:childTnLst>
                          </p:cTn>
                        </p:par>
                      </p:childTnLst>
                    </p:cTn>
                  </p:par>
                </p:childTnLst>
              </p:cTn>
              <p:nextCondLst>
                <p:cond evt="onClick" delay="0">
                  <p:tgtEl>
                    <p:spTgt spid="3087"/>
                  </p:tgtEl>
                </p:cond>
              </p:nextCondLst>
            </p:seq>
            <p:seq concurrent="1" nextAc="seek">
              <p:cTn id="114" restart="whenNotActive" fill="hold" evtFilter="cancelBubble" nodeType="interactiveSeq">
                <p:stCondLst>
                  <p:cond evt="onClick" delay="0">
                    <p:tgtEl>
                      <p:spTgt spid="3088"/>
                    </p:tgtEl>
                  </p:cond>
                </p:stCondLst>
                <p:endSync evt="end" delay="0">
                  <p:rtn val="all"/>
                </p:endSync>
                <p:childTnLst>
                  <p:par>
                    <p:cTn id="115" fill="hold">
                      <p:stCondLst>
                        <p:cond delay="0"/>
                      </p:stCondLst>
                      <p:childTnLst>
                        <p:par>
                          <p:cTn id="116" fill="hold">
                            <p:stCondLst>
                              <p:cond delay="0"/>
                            </p:stCondLst>
                            <p:childTnLst>
                              <p:par>
                                <p:cTn id="117" presetID="47" presetClass="exit" presetSubtype="0" fill="hold" nodeType="clickEffect">
                                  <p:stCondLst>
                                    <p:cond delay="0"/>
                                  </p:stCondLst>
                                  <p:childTnLst>
                                    <p:animEffect transition="out" filter="fade">
                                      <p:cBhvr>
                                        <p:cTn id="118" dur="1000"/>
                                        <p:tgtEl>
                                          <p:spTgt spid="3088"/>
                                        </p:tgtEl>
                                      </p:cBhvr>
                                    </p:animEffect>
                                    <p:anim calcmode="lin" valueType="num">
                                      <p:cBhvr>
                                        <p:cTn id="119" dur="1000"/>
                                        <p:tgtEl>
                                          <p:spTgt spid="3088"/>
                                        </p:tgtEl>
                                        <p:attrNameLst>
                                          <p:attrName>ppt_x</p:attrName>
                                        </p:attrNameLst>
                                      </p:cBhvr>
                                      <p:tavLst>
                                        <p:tav tm="0">
                                          <p:val>
                                            <p:strVal val="ppt_x"/>
                                          </p:val>
                                        </p:tav>
                                        <p:tav tm="100000">
                                          <p:val>
                                            <p:strVal val="ppt_x"/>
                                          </p:val>
                                        </p:tav>
                                      </p:tavLst>
                                    </p:anim>
                                    <p:anim calcmode="lin" valueType="num">
                                      <p:cBhvr>
                                        <p:cTn id="120" dur="1000"/>
                                        <p:tgtEl>
                                          <p:spTgt spid="3088"/>
                                        </p:tgtEl>
                                        <p:attrNameLst>
                                          <p:attrName>ppt_y</p:attrName>
                                        </p:attrNameLst>
                                      </p:cBhvr>
                                      <p:tavLst>
                                        <p:tav tm="0">
                                          <p:val>
                                            <p:strVal val="ppt_y"/>
                                          </p:val>
                                        </p:tav>
                                        <p:tav tm="100000">
                                          <p:val>
                                            <p:strVal val="ppt_y-.1"/>
                                          </p:val>
                                        </p:tav>
                                      </p:tavLst>
                                    </p:anim>
                                    <p:set>
                                      <p:cBhvr>
                                        <p:cTn id="121" dur="1" fill="hold">
                                          <p:stCondLst>
                                            <p:cond delay="999"/>
                                          </p:stCondLst>
                                        </p:cTn>
                                        <p:tgtEl>
                                          <p:spTgt spid="3088"/>
                                        </p:tgtEl>
                                        <p:attrNameLst>
                                          <p:attrName>style.visibility</p:attrName>
                                        </p:attrNameLst>
                                      </p:cBhvr>
                                      <p:to>
                                        <p:strVal val="hidden"/>
                                      </p:to>
                                    </p:set>
                                  </p:childTnLst>
                                </p:cTn>
                              </p:par>
                            </p:childTnLst>
                          </p:cTn>
                        </p:par>
                      </p:childTnLst>
                    </p:cTn>
                  </p:par>
                </p:childTnLst>
              </p:cTn>
              <p:nextCondLst>
                <p:cond evt="onClick" delay="0">
                  <p:tgtEl>
                    <p:spTgt spid="3088"/>
                  </p:tgtEl>
                </p:cond>
              </p:nextCondLst>
            </p:seq>
            <p:seq concurrent="1" nextAc="seek">
              <p:cTn id="122" restart="whenNotActive" fill="hold" evtFilter="cancelBubble" nodeType="interactiveSeq">
                <p:stCondLst>
                  <p:cond evt="onClick" delay="0">
                    <p:tgtEl>
                      <p:spTgt spid="3089"/>
                    </p:tgtEl>
                  </p:cond>
                </p:stCondLst>
                <p:endSync evt="end" delay="0">
                  <p:rtn val="all"/>
                </p:endSync>
                <p:childTnLst>
                  <p:par>
                    <p:cTn id="123" fill="hold">
                      <p:stCondLst>
                        <p:cond delay="0"/>
                      </p:stCondLst>
                      <p:childTnLst>
                        <p:par>
                          <p:cTn id="124" fill="hold">
                            <p:stCondLst>
                              <p:cond delay="0"/>
                            </p:stCondLst>
                            <p:childTnLst>
                              <p:par>
                                <p:cTn id="125" presetID="47" presetClass="exit" presetSubtype="0" fill="hold" nodeType="clickEffect">
                                  <p:stCondLst>
                                    <p:cond delay="0"/>
                                  </p:stCondLst>
                                  <p:childTnLst>
                                    <p:animEffect transition="out" filter="fade">
                                      <p:cBhvr>
                                        <p:cTn id="126" dur="1000"/>
                                        <p:tgtEl>
                                          <p:spTgt spid="3089"/>
                                        </p:tgtEl>
                                      </p:cBhvr>
                                    </p:animEffect>
                                    <p:anim calcmode="lin" valueType="num">
                                      <p:cBhvr>
                                        <p:cTn id="127" dur="1000"/>
                                        <p:tgtEl>
                                          <p:spTgt spid="3089"/>
                                        </p:tgtEl>
                                        <p:attrNameLst>
                                          <p:attrName>ppt_x</p:attrName>
                                        </p:attrNameLst>
                                      </p:cBhvr>
                                      <p:tavLst>
                                        <p:tav tm="0">
                                          <p:val>
                                            <p:strVal val="ppt_x"/>
                                          </p:val>
                                        </p:tav>
                                        <p:tav tm="100000">
                                          <p:val>
                                            <p:strVal val="ppt_x"/>
                                          </p:val>
                                        </p:tav>
                                      </p:tavLst>
                                    </p:anim>
                                    <p:anim calcmode="lin" valueType="num">
                                      <p:cBhvr>
                                        <p:cTn id="128" dur="1000"/>
                                        <p:tgtEl>
                                          <p:spTgt spid="3089"/>
                                        </p:tgtEl>
                                        <p:attrNameLst>
                                          <p:attrName>ppt_y</p:attrName>
                                        </p:attrNameLst>
                                      </p:cBhvr>
                                      <p:tavLst>
                                        <p:tav tm="0">
                                          <p:val>
                                            <p:strVal val="ppt_y"/>
                                          </p:val>
                                        </p:tav>
                                        <p:tav tm="100000">
                                          <p:val>
                                            <p:strVal val="ppt_y-.1"/>
                                          </p:val>
                                        </p:tav>
                                      </p:tavLst>
                                    </p:anim>
                                    <p:set>
                                      <p:cBhvr>
                                        <p:cTn id="129" dur="1" fill="hold">
                                          <p:stCondLst>
                                            <p:cond delay="999"/>
                                          </p:stCondLst>
                                        </p:cTn>
                                        <p:tgtEl>
                                          <p:spTgt spid="3089"/>
                                        </p:tgtEl>
                                        <p:attrNameLst>
                                          <p:attrName>style.visibility</p:attrName>
                                        </p:attrNameLst>
                                      </p:cBhvr>
                                      <p:to>
                                        <p:strVal val="hidden"/>
                                      </p:to>
                                    </p:set>
                                  </p:childTnLst>
                                </p:cTn>
                              </p:par>
                            </p:childTnLst>
                          </p:cTn>
                        </p:par>
                      </p:childTnLst>
                    </p:cTn>
                  </p:par>
                </p:childTnLst>
              </p:cTn>
              <p:nextCondLst>
                <p:cond evt="onClick" delay="0">
                  <p:tgtEl>
                    <p:spTgt spid="3089"/>
                  </p:tgtEl>
                </p:cond>
              </p:nextCondLst>
            </p:seq>
            <p:seq concurrent="1" nextAc="seek">
              <p:cTn id="130" restart="whenNotActive" fill="hold" evtFilter="cancelBubble" nodeType="interactiveSeq">
                <p:stCondLst>
                  <p:cond evt="onClick" delay="0">
                    <p:tgtEl>
                      <p:spTgt spid="3091"/>
                    </p:tgtEl>
                  </p:cond>
                </p:stCondLst>
                <p:endSync evt="end" delay="0">
                  <p:rtn val="all"/>
                </p:endSync>
                <p:childTnLst>
                  <p:par>
                    <p:cTn id="131" fill="hold">
                      <p:stCondLst>
                        <p:cond delay="0"/>
                      </p:stCondLst>
                      <p:childTnLst>
                        <p:par>
                          <p:cTn id="132" fill="hold">
                            <p:stCondLst>
                              <p:cond delay="0"/>
                            </p:stCondLst>
                            <p:childTnLst>
                              <p:par>
                                <p:cTn id="133" presetID="47" presetClass="exit" presetSubtype="0" fill="hold" nodeType="clickEffect">
                                  <p:stCondLst>
                                    <p:cond delay="0"/>
                                  </p:stCondLst>
                                  <p:childTnLst>
                                    <p:animEffect transition="out" filter="fade">
                                      <p:cBhvr>
                                        <p:cTn id="134" dur="1000"/>
                                        <p:tgtEl>
                                          <p:spTgt spid="3091"/>
                                        </p:tgtEl>
                                      </p:cBhvr>
                                    </p:animEffect>
                                    <p:anim calcmode="lin" valueType="num">
                                      <p:cBhvr>
                                        <p:cTn id="135" dur="1000"/>
                                        <p:tgtEl>
                                          <p:spTgt spid="3091"/>
                                        </p:tgtEl>
                                        <p:attrNameLst>
                                          <p:attrName>ppt_x</p:attrName>
                                        </p:attrNameLst>
                                      </p:cBhvr>
                                      <p:tavLst>
                                        <p:tav tm="0">
                                          <p:val>
                                            <p:strVal val="ppt_x"/>
                                          </p:val>
                                        </p:tav>
                                        <p:tav tm="100000">
                                          <p:val>
                                            <p:strVal val="ppt_x"/>
                                          </p:val>
                                        </p:tav>
                                      </p:tavLst>
                                    </p:anim>
                                    <p:anim calcmode="lin" valueType="num">
                                      <p:cBhvr>
                                        <p:cTn id="136" dur="1000"/>
                                        <p:tgtEl>
                                          <p:spTgt spid="3091"/>
                                        </p:tgtEl>
                                        <p:attrNameLst>
                                          <p:attrName>ppt_y</p:attrName>
                                        </p:attrNameLst>
                                      </p:cBhvr>
                                      <p:tavLst>
                                        <p:tav tm="0">
                                          <p:val>
                                            <p:strVal val="ppt_y"/>
                                          </p:val>
                                        </p:tav>
                                        <p:tav tm="100000">
                                          <p:val>
                                            <p:strVal val="ppt_y-.1"/>
                                          </p:val>
                                        </p:tav>
                                      </p:tavLst>
                                    </p:anim>
                                    <p:set>
                                      <p:cBhvr>
                                        <p:cTn id="137" dur="1" fill="hold">
                                          <p:stCondLst>
                                            <p:cond delay="999"/>
                                          </p:stCondLst>
                                        </p:cTn>
                                        <p:tgtEl>
                                          <p:spTgt spid="3091"/>
                                        </p:tgtEl>
                                        <p:attrNameLst>
                                          <p:attrName>style.visibility</p:attrName>
                                        </p:attrNameLst>
                                      </p:cBhvr>
                                      <p:to>
                                        <p:strVal val="hidden"/>
                                      </p:to>
                                    </p:set>
                                  </p:childTnLst>
                                </p:cTn>
                              </p:par>
                            </p:childTnLst>
                          </p:cTn>
                        </p:par>
                      </p:childTnLst>
                    </p:cTn>
                  </p:par>
                </p:childTnLst>
              </p:cTn>
              <p:nextCondLst>
                <p:cond evt="onClick" delay="0">
                  <p:tgtEl>
                    <p:spTgt spid="3091"/>
                  </p:tgtEl>
                </p:cond>
              </p:nextCondLst>
            </p:seq>
            <p:seq concurrent="1" nextAc="seek">
              <p:cTn id="138" restart="whenNotActive" fill="hold" evtFilter="cancelBubble" nodeType="interactiveSeq">
                <p:stCondLst>
                  <p:cond evt="onClick" delay="0">
                    <p:tgtEl>
                      <p:spTgt spid="3090"/>
                    </p:tgtEl>
                  </p:cond>
                </p:stCondLst>
                <p:endSync evt="end" delay="0">
                  <p:rtn val="all"/>
                </p:endSync>
                <p:childTnLst>
                  <p:par>
                    <p:cTn id="139" fill="hold">
                      <p:stCondLst>
                        <p:cond delay="0"/>
                      </p:stCondLst>
                      <p:childTnLst>
                        <p:par>
                          <p:cTn id="140" fill="hold">
                            <p:stCondLst>
                              <p:cond delay="0"/>
                            </p:stCondLst>
                            <p:childTnLst>
                              <p:par>
                                <p:cTn id="141" presetID="47" presetClass="exit" presetSubtype="0" fill="hold" nodeType="clickEffect">
                                  <p:stCondLst>
                                    <p:cond delay="0"/>
                                  </p:stCondLst>
                                  <p:childTnLst>
                                    <p:animEffect transition="out" filter="fade">
                                      <p:cBhvr>
                                        <p:cTn id="142" dur="1000"/>
                                        <p:tgtEl>
                                          <p:spTgt spid="3090"/>
                                        </p:tgtEl>
                                      </p:cBhvr>
                                    </p:animEffect>
                                    <p:anim calcmode="lin" valueType="num">
                                      <p:cBhvr>
                                        <p:cTn id="143" dur="1000"/>
                                        <p:tgtEl>
                                          <p:spTgt spid="3090"/>
                                        </p:tgtEl>
                                        <p:attrNameLst>
                                          <p:attrName>ppt_x</p:attrName>
                                        </p:attrNameLst>
                                      </p:cBhvr>
                                      <p:tavLst>
                                        <p:tav tm="0">
                                          <p:val>
                                            <p:strVal val="ppt_x"/>
                                          </p:val>
                                        </p:tav>
                                        <p:tav tm="100000">
                                          <p:val>
                                            <p:strVal val="ppt_x"/>
                                          </p:val>
                                        </p:tav>
                                      </p:tavLst>
                                    </p:anim>
                                    <p:anim calcmode="lin" valueType="num">
                                      <p:cBhvr>
                                        <p:cTn id="144" dur="1000"/>
                                        <p:tgtEl>
                                          <p:spTgt spid="3090"/>
                                        </p:tgtEl>
                                        <p:attrNameLst>
                                          <p:attrName>ppt_y</p:attrName>
                                        </p:attrNameLst>
                                      </p:cBhvr>
                                      <p:tavLst>
                                        <p:tav tm="0">
                                          <p:val>
                                            <p:strVal val="ppt_y"/>
                                          </p:val>
                                        </p:tav>
                                        <p:tav tm="100000">
                                          <p:val>
                                            <p:strVal val="ppt_y-.1"/>
                                          </p:val>
                                        </p:tav>
                                      </p:tavLst>
                                    </p:anim>
                                    <p:set>
                                      <p:cBhvr>
                                        <p:cTn id="145" dur="1" fill="hold">
                                          <p:stCondLst>
                                            <p:cond delay="999"/>
                                          </p:stCondLst>
                                        </p:cTn>
                                        <p:tgtEl>
                                          <p:spTgt spid="3090"/>
                                        </p:tgtEl>
                                        <p:attrNameLst>
                                          <p:attrName>style.visibility</p:attrName>
                                        </p:attrNameLst>
                                      </p:cBhvr>
                                      <p:to>
                                        <p:strVal val="hidden"/>
                                      </p:to>
                                    </p:set>
                                  </p:childTnLst>
                                </p:cTn>
                              </p:par>
                            </p:childTnLst>
                          </p:cTn>
                        </p:par>
                      </p:childTnLst>
                    </p:cTn>
                  </p:par>
                </p:childTnLst>
              </p:cTn>
              <p:nextCondLst>
                <p:cond evt="onClick" delay="0">
                  <p:tgtEl>
                    <p:spTgt spid="3090"/>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pattFill prst="pct5">
          <a:fgClr>
            <a:srgbClr val="E5F7FF"/>
          </a:fgClr>
          <a:bgClr>
            <a:schemeClr val="bg1"/>
          </a:bgClr>
        </a:pattFill>
        <a:effectLst/>
      </p:bgPr>
    </p:bg>
    <p:spTree>
      <p:nvGrpSpPr>
        <p:cNvPr id="1" name=""/>
        <p:cNvGrpSpPr/>
        <p:nvPr/>
      </p:nvGrpSpPr>
      <p:grpSpPr>
        <a:xfrm>
          <a:off x="0" y="0"/>
          <a:ext cx="0" cy="0"/>
          <a:chOff x="0" y="0"/>
          <a:chExt cx="0" cy="0"/>
        </a:xfrm>
      </p:grpSpPr>
      <p:pic>
        <p:nvPicPr>
          <p:cNvPr id="4098" name="Picture 2" descr="C:\Users\Tien\Downloads\GAME PP\HA NOI\cuong51.jpg"/>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93000" contrast="-52000"/>
                    </a14:imgEffect>
                  </a14:imgLayer>
                </a14:imgProps>
              </a:ext>
              <a:ext uri="{28A0092B-C50C-407E-A947-70E740481C1C}">
                <a14:useLocalDpi xmlns:a14="http://schemas.microsoft.com/office/drawing/2010/main" val="0"/>
              </a:ext>
            </a:extLst>
          </a:blip>
          <a:srcRect l="-436" t="22444" r="436" b="-29820"/>
          <a:stretch/>
        </p:blipFill>
        <p:spPr bwMode="auto">
          <a:xfrm>
            <a:off x="-3528" y="1523661"/>
            <a:ext cx="9064978"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 Same Side Corner Rectangle 3"/>
          <p:cNvSpPr/>
          <p:nvPr/>
        </p:nvSpPr>
        <p:spPr>
          <a:xfrm>
            <a:off x="1086787" y="114300"/>
            <a:ext cx="7749915" cy="1198541"/>
          </a:xfrm>
          <a:prstGeom prst="round2SameRect">
            <a:avLst/>
          </a:prstGeom>
          <a:solidFill>
            <a:schemeClr val="accent2">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50" b="1" dirty="0">
                <a:solidFill>
                  <a:srgbClr val="FF0000"/>
                </a:solidFill>
                <a:latin typeface="Times New Roman" panose="02020603050405020304" pitchFamily="18" charset="0"/>
                <a:cs typeface="Times New Roman" panose="02020603050405020304" pitchFamily="18" charset="0"/>
              </a:rPr>
              <a:t>  </a:t>
            </a:r>
            <a:r>
              <a:rPr lang="en-US" sz="2850" b="1" dirty="0" err="1">
                <a:solidFill>
                  <a:srgbClr val="FF0000"/>
                </a:solidFill>
                <a:latin typeface="Times New Roman" panose="02020603050405020304" pitchFamily="18" charset="0"/>
                <a:cs typeface="Times New Roman" panose="02020603050405020304" pitchFamily="18" charset="0"/>
              </a:rPr>
              <a:t>Câu</a:t>
            </a:r>
            <a:r>
              <a:rPr lang="en-US" sz="2850" b="1" dirty="0">
                <a:solidFill>
                  <a:srgbClr val="FF0000"/>
                </a:solidFill>
                <a:latin typeface="Times New Roman" panose="02020603050405020304" pitchFamily="18" charset="0"/>
                <a:cs typeface="Times New Roman" panose="02020603050405020304" pitchFamily="18" charset="0"/>
              </a:rPr>
              <a:t> 1: </a:t>
            </a:r>
            <a:r>
              <a:rPr lang="en-US" sz="2850" dirty="0" err="1">
                <a:solidFill>
                  <a:srgbClr val="0000FF"/>
                </a:solidFill>
                <a:latin typeface="Times New Roman" panose="02020603050405020304" pitchFamily="18" charset="0"/>
                <a:cs typeface="Times New Roman" panose="02020603050405020304" pitchFamily="18" charset="0"/>
              </a:rPr>
              <a:t>Em</a:t>
            </a:r>
            <a:r>
              <a:rPr lang="en-US" sz="2850" dirty="0">
                <a:solidFill>
                  <a:srgbClr val="0000FF"/>
                </a:solidFill>
                <a:latin typeface="Times New Roman" panose="02020603050405020304" pitchFamily="18" charset="0"/>
                <a:cs typeface="Times New Roman" panose="02020603050405020304" pitchFamily="18" charset="0"/>
              </a:rPr>
              <a:t> </a:t>
            </a:r>
            <a:r>
              <a:rPr lang="en-US" sz="2850" dirty="0" err="1">
                <a:solidFill>
                  <a:srgbClr val="0000FF"/>
                </a:solidFill>
                <a:latin typeface="Times New Roman" panose="02020603050405020304" pitchFamily="18" charset="0"/>
                <a:cs typeface="Times New Roman" panose="02020603050405020304" pitchFamily="18" charset="0"/>
              </a:rPr>
              <a:t>hãy</a:t>
            </a:r>
            <a:r>
              <a:rPr lang="en-US" sz="2850" dirty="0">
                <a:solidFill>
                  <a:srgbClr val="0000FF"/>
                </a:solidFill>
                <a:latin typeface="Times New Roman" panose="02020603050405020304" pitchFamily="18" charset="0"/>
                <a:cs typeface="Times New Roman" panose="02020603050405020304" pitchFamily="18" charset="0"/>
              </a:rPr>
              <a:t> </a:t>
            </a:r>
            <a:r>
              <a:rPr lang="en-US" sz="2850" dirty="0" err="1">
                <a:solidFill>
                  <a:srgbClr val="0000FF"/>
                </a:solidFill>
                <a:latin typeface="Times New Roman" panose="02020603050405020304" pitchFamily="18" charset="0"/>
                <a:cs typeface="Times New Roman" panose="02020603050405020304" pitchFamily="18" charset="0"/>
              </a:rPr>
              <a:t>cho</a:t>
            </a:r>
            <a:r>
              <a:rPr lang="en-US" sz="2850" dirty="0">
                <a:solidFill>
                  <a:srgbClr val="0000FF"/>
                </a:solidFill>
                <a:latin typeface="Times New Roman" panose="02020603050405020304" pitchFamily="18" charset="0"/>
                <a:cs typeface="Times New Roman" panose="02020603050405020304" pitchFamily="18" charset="0"/>
              </a:rPr>
              <a:t> </a:t>
            </a:r>
            <a:r>
              <a:rPr lang="en-US" sz="2850" dirty="0" err="1">
                <a:solidFill>
                  <a:srgbClr val="0000FF"/>
                </a:solidFill>
                <a:latin typeface="Times New Roman" panose="02020603050405020304" pitchFamily="18" charset="0"/>
                <a:cs typeface="Times New Roman" panose="02020603050405020304" pitchFamily="18" charset="0"/>
              </a:rPr>
              <a:t>biết</a:t>
            </a:r>
            <a:r>
              <a:rPr lang="en-US" sz="2850" dirty="0">
                <a:solidFill>
                  <a:srgbClr val="0000FF"/>
                </a:solidFill>
                <a:latin typeface="Times New Roman" panose="02020603050405020304" pitchFamily="18" charset="0"/>
                <a:cs typeface="Times New Roman" panose="02020603050405020304" pitchFamily="18" charset="0"/>
              </a:rPr>
              <a:t> </a:t>
            </a:r>
            <a:r>
              <a:rPr lang="en-US" sz="2850" dirty="0" err="1">
                <a:solidFill>
                  <a:srgbClr val="0000FF"/>
                </a:solidFill>
                <a:latin typeface="Times New Roman" panose="02020603050405020304" pitchFamily="18" charset="0"/>
                <a:cs typeface="Times New Roman" panose="02020603050405020304" pitchFamily="18" charset="0"/>
              </a:rPr>
              <a:t>mạng</a:t>
            </a:r>
            <a:r>
              <a:rPr lang="en-US" sz="2850" dirty="0">
                <a:solidFill>
                  <a:srgbClr val="0000FF"/>
                </a:solidFill>
                <a:latin typeface="Times New Roman" panose="02020603050405020304" pitchFamily="18" charset="0"/>
                <a:cs typeface="Times New Roman" panose="02020603050405020304" pitchFamily="18" charset="0"/>
              </a:rPr>
              <a:t> </a:t>
            </a:r>
            <a:r>
              <a:rPr lang="en-US" sz="2850" dirty="0" err="1">
                <a:solidFill>
                  <a:srgbClr val="0000FF"/>
                </a:solidFill>
                <a:latin typeface="Times New Roman" panose="02020603050405020304" pitchFamily="18" charset="0"/>
                <a:cs typeface="Times New Roman" panose="02020603050405020304" pitchFamily="18" charset="0"/>
              </a:rPr>
              <a:t>xã</a:t>
            </a:r>
            <a:r>
              <a:rPr lang="en-US" sz="2850" dirty="0">
                <a:solidFill>
                  <a:srgbClr val="0000FF"/>
                </a:solidFill>
                <a:latin typeface="Times New Roman" panose="02020603050405020304" pitchFamily="18" charset="0"/>
                <a:cs typeface="Times New Roman" panose="02020603050405020304" pitchFamily="18" charset="0"/>
              </a:rPr>
              <a:t> </a:t>
            </a:r>
            <a:r>
              <a:rPr lang="en-US" sz="2850" dirty="0" err="1">
                <a:solidFill>
                  <a:srgbClr val="0000FF"/>
                </a:solidFill>
                <a:latin typeface="Times New Roman" panose="02020603050405020304" pitchFamily="18" charset="0"/>
                <a:cs typeface="Times New Roman" panose="02020603050405020304" pitchFamily="18" charset="0"/>
              </a:rPr>
              <a:t>hội</a:t>
            </a:r>
            <a:r>
              <a:rPr lang="en-US" sz="2850" dirty="0">
                <a:solidFill>
                  <a:srgbClr val="0000FF"/>
                </a:solidFill>
                <a:latin typeface="Times New Roman" panose="02020603050405020304" pitchFamily="18" charset="0"/>
                <a:cs typeface="Times New Roman" panose="02020603050405020304" pitchFamily="18" charset="0"/>
              </a:rPr>
              <a:t> </a:t>
            </a:r>
            <a:r>
              <a:rPr lang="en-US" sz="2850" dirty="0" err="1">
                <a:solidFill>
                  <a:srgbClr val="0000FF"/>
                </a:solidFill>
                <a:latin typeface="Times New Roman" panose="02020603050405020304" pitchFamily="18" charset="0"/>
                <a:cs typeface="Times New Roman" panose="02020603050405020304" pitchFamily="18" charset="0"/>
              </a:rPr>
              <a:t>có</a:t>
            </a:r>
            <a:r>
              <a:rPr lang="en-US" sz="2850" dirty="0">
                <a:solidFill>
                  <a:srgbClr val="0000FF"/>
                </a:solidFill>
                <a:latin typeface="Times New Roman" panose="02020603050405020304" pitchFamily="18" charset="0"/>
                <a:cs typeface="Times New Roman" panose="02020603050405020304" pitchFamily="18" charset="0"/>
              </a:rPr>
              <a:t> </a:t>
            </a:r>
            <a:r>
              <a:rPr lang="en-US" sz="2850" dirty="0" err="1">
                <a:solidFill>
                  <a:srgbClr val="0000FF"/>
                </a:solidFill>
                <a:latin typeface="Times New Roman" panose="02020603050405020304" pitchFamily="18" charset="0"/>
                <a:cs typeface="Times New Roman" panose="02020603050405020304" pitchFamily="18" charset="0"/>
              </a:rPr>
              <a:t>vai</a:t>
            </a:r>
            <a:r>
              <a:rPr lang="en-US" sz="2850" dirty="0">
                <a:solidFill>
                  <a:srgbClr val="0000FF"/>
                </a:solidFill>
                <a:latin typeface="Times New Roman" panose="02020603050405020304" pitchFamily="18" charset="0"/>
                <a:cs typeface="Times New Roman" panose="02020603050405020304" pitchFamily="18" charset="0"/>
              </a:rPr>
              <a:t> </a:t>
            </a:r>
            <a:r>
              <a:rPr lang="en-US" sz="2850" dirty="0" err="1">
                <a:solidFill>
                  <a:srgbClr val="0000FF"/>
                </a:solidFill>
                <a:latin typeface="Times New Roman" panose="02020603050405020304" pitchFamily="18" charset="0"/>
                <a:cs typeface="Times New Roman" panose="02020603050405020304" pitchFamily="18" charset="0"/>
              </a:rPr>
              <a:t>trò</a:t>
            </a:r>
            <a:r>
              <a:rPr lang="en-US" sz="2850" dirty="0">
                <a:solidFill>
                  <a:srgbClr val="0000FF"/>
                </a:solidFill>
                <a:latin typeface="Times New Roman" panose="02020603050405020304" pitchFamily="18" charset="0"/>
                <a:cs typeface="Times New Roman" panose="02020603050405020304" pitchFamily="18" charset="0"/>
              </a:rPr>
              <a:t> </a:t>
            </a:r>
            <a:r>
              <a:rPr lang="en-US" sz="2850" dirty="0" err="1">
                <a:solidFill>
                  <a:srgbClr val="0000FF"/>
                </a:solidFill>
                <a:latin typeface="Times New Roman" panose="02020603050405020304" pitchFamily="18" charset="0"/>
                <a:cs typeface="Times New Roman" panose="02020603050405020304" pitchFamily="18" charset="0"/>
              </a:rPr>
              <a:t>như</a:t>
            </a:r>
            <a:r>
              <a:rPr lang="en-US" sz="2850" dirty="0">
                <a:solidFill>
                  <a:srgbClr val="0000FF"/>
                </a:solidFill>
                <a:latin typeface="Times New Roman" panose="02020603050405020304" pitchFamily="18" charset="0"/>
                <a:cs typeface="Times New Roman" panose="02020603050405020304" pitchFamily="18" charset="0"/>
              </a:rPr>
              <a:t> </a:t>
            </a:r>
            <a:r>
              <a:rPr lang="en-US" sz="2850" dirty="0" err="1">
                <a:solidFill>
                  <a:srgbClr val="0000FF"/>
                </a:solidFill>
                <a:latin typeface="Times New Roman" panose="02020603050405020304" pitchFamily="18" charset="0"/>
                <a:cs typeface="Times New Roman" panose="02020603050405020304" pitchFamily="18" charset="0"/>
              </a:rPr>
              <a:t>thế</a:t>
            </a:r>
            <a:r>
              <a:rPr lang="en-US" sz="2850" dirty="0">
                <a:solidFill>
                  <a:srgbClr val="0000FF"/>
                </a:solidFill>
                <a:latin typeface="Times New Roman" panose="02020603050405020304" pitchFamily="18" charset="0"/>
                <a:cs typeface="Times New Roman" panose="02020603050405020304" pitchFamily="18" charset="0"/>
              </a:rPr>
              <a:t> </a:t>
            </a:r>
            <a:r>
              <a:rPr lang="en-US" sz="2850" dirty="0" err="1">
                <a:solidFill>
                  <a:srgbClr val="0000FF"/>
                </a:solidFill>
                <a:latin typeface="Times New Roman" panose="02020603050405020304" pitchFamily="18" charset="0"/>
                <a:cs typeface="Times New Roman" panose="02020603050405020304" pitchFamily="18" charset="0"/>
              </a:rPr>
              <a:t>nào</a:t>
            </a:r>
            <a:r>
              <a:rPr lang="en-US" sz="2850" dirty="0">
                <a:solidFill>
                  <a:srgbClr val="0000FF"/>
                </a:solidFill>
                <a:latin typeface="Times New Roman" panose="02020603050405020304" pitchFamily="18" charset="0"/>
                <a:cs typeface="Times New Roman" panose="02020603050405020304" pitchFamily="18" charset="0"/>
              </a:rPr>
              <a:t> </a:t>
            </a:r>
            <a:r>
              <a:rPr lang="en-US" sz="2850" dirty="0" err="1">
                <a:solidFill>
                  <a:srgbClr val="0000FF"/>
                </a:solidFill>
                <a:latin typeface="Times New Roman" panose="02020603050405020304" pitchFamily="18" charset="0"/>
                <a:cs typeface="Times New Roman" panose="02020603050405020304" pitchFamily="18" charset="0"/>
              </a:rPr>
              <a:t>trong</a:t>
            </a:r>
            <a:r>
              <a:rPr lang="en-US" sz="2850" dirty="0">
                <a:solidFill>
                  <a:srgbClr val="0000FF"/>
                </a:solidFill>
                <a:latin typeface="Times New Roman" panose="02020603050405020304" pitchFamily="18" charset="0"/>
                <a:cs typeface="Times New Roman" panose="02020603050405020304" pitchFamily="18" charset="0"/>
              </a:rPr>
              <a:t> </a:t>
            </a:r>
            <a:r>
              <a:rPr lang="en-US" sz="2850" dirty="0" err="1">
                <a:solidFill>
                  <a:srgbClr val="0000FF"/>
                </a:solidFill>
                <a:latin typeface="Times New Roman" panose="02020603050405020304" pitchFamily="18" charset="0"/>
                <a:cs typeface="Times New Roman" panose="02020603050405020304" pitchFamily="18" charset="0"/>
              </a:rPr>
              <a:t>cuộc</a:t>
            </a:r>
            <a:r>
              <a:rPr lang="en-US" sz="2850" dirty="0">
                <a:solidFill>
                  <a:srgbClr val="0000FF"/>
                </a:solidFill>
                <a:latin typeface="Times New Roman" panose="02020603050405020304" pitchFamily="18" charset="0"/>
                <a:cs typeface="Times New Roman" panose="02020603050405020304" pitchFamily="18" charset="0"/>
              </a:rPr>
              <a:t> </a:t>
            </a:r>
            <a:r>
              <a:rPr lang="en-US" sz="2850" dirty="0" err="1">
                <a:solidFill>
                  <a:srgbClr val="0000FF"/>
                </a:solidFill>
                <a:latin typeface="Times New Roman" panose="02020603050405020304" pitchFamily="18" charset="0"/>
                <a:cs typeface="Times New Roman" panose="02020603050405020304" pitchFamily="18" charset="0"/>
              </a:rPr>
              <a:t>sống</a:t>
            </a:r>
            <a:r>
              <a:rPr lang="en-US" sz="2850" dirty="0">
                <a:solidFill>
                  <a:srgbClr val="0000FF"/>
                </a:solidFill>
                <a:latin typeface="Times New Roman" panose="02020603050405020304" pitchFamily="18" charset="0"/>
                <a:cs typeface="Times New Roman" panose="02020603050405020304" pitchFamily="18" charset="0"/>
              </a:rPr>
              <a:t>?</a:t>
            </a:r>
          </a:p>
        </p:txBody>
      </p:sp>
      <p:sp>
        <p:nvSpPr>
          <p:cNvPr id="37" name="Flowchart: Document 36"/>
          <p:cNvSpPr/>
          <p:nvPr/>
        </p:nvSpPr>
        <p:spPr>
          <a:xfrm>
            <a:off x="1086787" y="1689931"/>
            <a:ext cx="7749915" cy="1690835"/>
          </a:xfrm>
          <a:prstGeom prst="flowChartDocument">
            <a:avLst/>
          </a:prstGeom>
          <a:solidFill>
            <a:schemeClr val="accent5"/>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err="1">
                <a:solidFill>
                  <a:srgbClr val="FF0000"/>
                </a:solidFill>
                <a:latin typeface="Times New Roman" panose="02020603050405020304" pitchFamily="18" charset="0"/>
                <a:cs typeface="Times New Roman" panose="02020603050405020304" pitchFamily="18" charset="0"/>
              </a:rPr>
              <a:t>Đáp</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án</a:t>
            </a:r>
            <a:r>
              <a:rPr lang="en-US" sz="3000" b="1" dirty="0">
                <a:solidFill>
                  <a:srgbClr val="FF0000"/>
                </a:solidFill>
                <a:latin typeface="Times New Roman" panose="02020603050405020304" pitchFamily="18" charset="0"/>
                <a:cs typeface="Times New Roman" panose="02020603050405020304" pitchFamily="18" charset="0"/>
              </a:rPr>
              <a:t>:</a:t>
            </a:r>
          </a:p>
          <a:p>
            <a:pPr algn="ctr"/>
            <a:r>
              <a:rPr lang="en-US" sz="3000" dirty="0" err="1">
                <a:solidFill>
                  <a:srgbClr val="0000FF"/>
                </a:solidFill>
                <a:latin typeface="Times New Roman" panose="02020603050405020304" pitchFamily="18" charset="0"/>
                <a:cs typeface="Times New Roman" panose="02020603050405020304" pitchFamily="18" charset="0"/>
              </a:rPr>
              <a:t>Mạng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xã</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hội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giúp</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người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sử</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dụng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kết</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nối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trao</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đổi</a:t>
            </a:r>
            <a:r>
              <a:rPr lang="en-US" sz="3000" dirty="0">
                <a:solidFill>
                  <a:srgbClr val="0000FF"/>
                </a:solidFill>
                <a:latin typeface="Times New Roman" panose="02020603050405020304" pitchFamily="18" charset="0"/>
                <a:cs typeface="Times New Roman" panose="02020603050405020304" pitchFamily="18" charset="0"/>
              </a:rPr>
              <a:t>, chia </a:t>
            </a:r>
            <a:r>
              <a:rPr lang="en-US" sz="3000" dirty="0" err="1">
                <a:solidFill>
                  <a:srgbClr val="0000FF"/>
                </a:solidFill>
                <a:latin typeface="Times New Roman" panose="02020603050405020304" pitchFamily="18" charset="0"/>
                <a:cs typeface="Times New Roman" panose="02020603050405020304" pitchFamily="18" charset="0"/>
              </a:rPr>
              <a:t>sẻ</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thông</a:t>
            </a:r>
            <a:r>
              <a:rPr lang="en-US" sz="3000" dirty="0">
                <a:solidFill>
                  <a:srgbClr val="0000FF"/>
                </a:solidFill>
                <a:latin typeface="Times New Roman" panose="02020603050405020304" pitchFamily="18" charset="0"/>
                <a:cs typeface="Times New Roman" panose="02020603050405020304" pitchFamily="18" charset="0"/>
              </a:rPr>
              <a:t> tin </a:t>
            </a:r>
            <a:r>
              <a:rPr lang="en-US" sz="3000" dirty="0" err="1">
                <a:solidFill>
                  <a:srgbClr val="0000FF"/>
                </a:solidFill>
                <a:latin typeface="Times New Roman" panose="02020603050405020304" pitchFamily="18" charset="0"/>
                <a:cs typeface="Times New Roman" panose="02020603050405020304" pitchFamily="18" charset="0"/>
              </a:rPr>
              <a:t>với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nhau</a:t>
            </a:r>
            <a:r>
              <a:rPr lang="en-US" sz="3000" dirty="0">
                <a:solidFill>
                  <a:srgbClr val="0000FF"/>
                </a:solidFill>
                <a:latin typeface="Times New Roman" panose="02020603050405020304" pitchFamily="18" charset="0"/>
                <a:cs typeface="Times New Roman" panose="02020603050405020304" pitchFamily="18" charset="0"/>
              </a:rPr>
              <a:t>.</a:t>
            </a:r>
          </a:p>
        </p:txBody>
      </p:sp>
      <p:sp>
        <p:nvSpPr>
          <p:cNvPr id="40" name="Rounded Rectangle 39"/>
          <p:cNvSpPr/>
          <p:nvPr/>
        </p:nvSpPr>
        <p:spPr>
          <a:xfrm>
            <a:off x="128359"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30</a:t>
            </a:r>
          </a:p>
        </p:txBody>
      </p:sp>
      <p:sp>
        <p:nvSpPr>
          <p:cNvPr id="41" name="Rounded Rectangle 40"/>
          <p:cNvSpPr/>
          <p:nvPr/>
        </p:nvSpPr>
        <p:spPr>
          <a:xfrm>
            <a:off x="128359"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29</a:t>
            </a:r>
          </a:p>
        </p:txBody>
      </p:sp>
      <p:sp>
        <p:nvSpPr>
          <p:cNvPr id="42" name="Rounded Rectangle 41"/>
          <p:cNvSpPr/>
          <p:nvPr/>
        </p:nvSpPr>
        <p:spPr>
          <a:xfrm>
            <a:off x="128359"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28</a:t>
            </a:r>
          </a:p>
        </p:txBody>
      </p:sp>
      <p:sp>
        <p:nvSpPr>
          <p:cNvPr id="43" name="Rounded Rectangle 42"/>
          <p:cNvSpPr/>
          <p:nvPr/>
        </p:nvSpPr>
        <p:spPr>
          <a:xfrm>
            <a:off x="128359"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27</a:t>
            </a:r>
          </a:p>
        </p:txBody>
      </p:sp>
      <p:sp>
        <p:nvSpPr>
          <p:cNvPr id="44" name="Rounded Rectangle 43"/>
          <p:cNvSpPr/>
          <p:nvPr/>
        </p:nvSpPr>
        <p:spPr>
          <a:xfrm>
            <a:off x="128359"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26</a:t>
            </a:r>
          </a:p>
        </p:txBody>
      </p:sp>
      <p:sp>
        <p:nvSpPr>
          <p:cNvPr id="45" name="Rounded Rectangle 44"/>
          <p:cNvSpPr/>
          <p:nvPr/>
        </p:nvSpPr>
        <p:spPr>
          <a:xfrm>
            <a:off x="128359"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25</a:t>
            </a:r>
          </a:p>
        </p:txBody>
      </p:sp>
      <p:sp>
        <p:nvSpPr>
          <p:cNvPr id="46" name="Rounded Rectangle 45"/>
          <p:cNvSpPr/>
          <p:nvPr/>
        </p:nvSpPr>
        <p:spPr>
          <a:xfrm>
            <a:off x="128359"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24</a:t>
            </a:r>
          </a:p>
        </p:txBody>
      </p:sp>
      <p:sp>
        <p:nvSpPr>
          <p:cNvPr id="47" name="Rounded Rectangle 46"/>
          <p:cNvSpPr/>
          <p:nvPr/>
        </p:nvSpPr>
        <p:spPr>
          <a:xfrm>
            <a:off x="128359"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23</a:t>
            </a:r>
          </a:p>
        </p:txBody>
      </p:sp>
      <p:sp>
        <p:nvSpPr>
          <p:cNvPr id="48" name="Rounded Rectangle 47"/>
          <p:cNvSpPr/>
          <p:nvPr/>
        </p:nvSpPr>
        <p:spPr>
          <a:xfrm>
            <a:off x="128359"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22</a:t>
            </a:r>
          </a:p>
        </p:txBody>
      </p:sp>
      <p:sp>
        <p:nvSpPr>
          <p:cNvPr id="49" name="Rounded Rectangle 48"/>
          <p:cNvSpPr/>
          <p:nvPr/>
        </p:nvSpPr>
        <p:spPr>
          <a:xfrm>
            <a:off x="128359"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21</a:t>
            </a:r>
          </a:p>
        </p:txBody>
      </p:sp>
      <p:sp>
        <p:nvSpPr>
          <p:cNvPr id="50" name="Rounded Rectangle 49"/>
          <p:cNvSpPr/>
          <p:nvPr/>
        </p:nvSpPr>
        <p:spPr>
          <a:xfrm>
            <a:off x="128359"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20</a:t>
            </a:r>
          </a:p>
        </p:txBody>
      </p:sp>
      <p:sp>
        <p:nvSpPr>
          <p:cNvPr id="51" name="Rounded Rectangle 50"/>
          <p:cNvSpPr/>
          <p:nvPr/>
        </p:nvSpPr>
        <p:spPr>
          <a:xfrm>
            <a:off x="128359"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19</a:t>
            </a:r>
          </a:p>
        </p:txBody>
      </p:sp>
      <p:sp>
        <p:nvSpPr>
          <p:cNvPr id="52" name="Rounded Rectangle 51"/>
          <p:cNvSpPr/>
          <p:nvPr/>
        </p:nvSpPr>
        <p:spPr>
          <a:xfrm>
            <a:off x="128359"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18</a:t>
            </a:r>
          </a:p>
        </p:txBody>
      </p:sp>
      <p:sp>
        <p:nvSpPr>
          <p:cNvPr id="53" name="Rounded Rectangle 52"/>
          <p:cNvSpPr/>
          <p:nvPr/>
        </p:nvSpPr>
        <p:spPr>
          <a:xfrm>
            <a:off x="128359"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17</a:t>
            </a:r>
          </a:p>
        </p:txBody>
      </p:sp>
      <p:sp>
        <p:nvSpPr>
          <p:cNvPr id="54" name="Rounded Rectangle 53"/>
          <p:cNvSpPr/>
          <p:nvPr/>
        </p:nvSpPr>
        <p:spPr>
          <a:xfrm>
            <a:off x="128359"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16</a:t>
            </a:r>
          </a:p>
        </p:txBody>
      </p:sp>
      <p:sp>
        <p:nvSpPr>
          <p:cNvPr id="55" name="Rounded Rectangle 54"/>
          <p:cNvSpPr/>
          <p:nvPr/>
        </p:nvSpPr>
        <p:spPr>
          <a:xfrm>
            <a:off x="128359"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15</a:t>
            </a:r>
          </a:p>
        </p:txBody>
      </p:sp>
      <p:sp>
        <p:nvSpPr>
          <p:cNvPr id="56" name="Rounded Rectangle 55"/>
          <p:cNvSpPr/>
          <p:nvPr/>
        </p:nvSpPr>
        <p:spPr>
          <a:xfrm>
            <a:off x="128359"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14</a:t>
            </a:r>
          </a:p>
        </p:txBody>
      </p:sp>
      <p:sp>
        <p:nvSpPr>
          <p:cNvPr id="57" name="Rounded Rectangle 56"/>
          <p:cNvSpPr/>
          <p:nvPr/>
        </p:nvSpPr>
        <p:spPr>
          <a:xfrm>
            <a:off x="128359"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13</a:t>
            </a:r>
          </a:p>
        </p:txBody>
      </p:sp>
      <p:sp>
        <p:nvSpPr>
          <p:cNvPr id="58" name="Rounded Rectangle 57"/>
          <p:cNvSpPr/>
          <p:nvPr/>
        </p:nvSpPr>
        <p:spPr>
          <a:xfrm>
            <a:off x="128359"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12</a:t>
            </a:r>
          </a:p>
        </p:txBody>
      </p:sp>
      <p:sp>
        <p:nvSpPr>
          <p:cNvPr id="59" name="Rounded Rectangle 58"/>
          <p:cNvSpPr/>
          <p:nvPr/>
        </p:nvSpPr>
        <p:spPr>
          <a:xfrm>
            <a:off x="128359"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11</a:t>
            </a:r>
          </a:p>
        </p:txBody>
      </p:sp>
      <p:sp>
        <p:nvSpPr>
          <p:cNvPr id="60" name="Rounded Rectangle 59"/>
          <p:cNvSpPr/>
          <p:nvPr/>
        </p:nvSpPr>
        <p:spPr>
          <a:xfrm>
            <a:off x="128359"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10</a:t>
            </a:r>
          </a:p>
        </p:txBody>
      </p:sp>
      <p:sp>
        <p:nvSpPr>
          <p:cNvPr id="61" name="Rounded Rectangle 60"/>
          <p:cNvSpPr/>
          <p:nvPr/>
        </p:nvSpPr>
        <p:spPr>
          <a:xfrm>
            <a:off x="128359"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09</a:t>
            </a:r>
          </a:p>
        </p:txBody>
      </p:sp>
      <p:sp>
        <p:nvSpPr>
          <p:cNvPr id="62" name="Rounded Rectangle 61"/>
          <p:cNvSpPr/>
          <p:nvPr/>
        </p:nvSpPr>
        <p:spPr>
          <a:xfrm>
            <a:off x="128359"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08</a:t>
            </a:r>
          </a:p>
        </p:txBody>
      </p:sp>
      <p:sp>
        <p:nvSpPr>
          <p:cNvPr id="63" name="Rounded Rectangle 62"/>
          <p:cNvSpPr/>
          <p:nvPr/>
        </p:nvSpPr>
        <p:spPr>
          <a:xfrm>
            <a:off x="128359"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07</a:t>
            </a:r>
          </a:p>
        </p:txBody>
      </p:sp>
      <p:sp>
        <p:nvSpPr>
          <p:cNvPr id="64" name="Rounded Rectangle 63"/>
          <p:cNvSpPr/>
          <p:nvPr/>
        </p:nvSpPr>
        <p:spPr>
          <a:xfrm>
            <a:off x="128359"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06</a:t>
            </a:r>
          </a:p>
        </p:txBody>
      </p:sp>
      <p:sp>
        <p:nvSpPr>
          <p:cNvPr id="65" name="Rounded Rectangle 64"/>
          <p:cNvSpPr/>
          <p:nvPr/>
        </p:nvSpPr>
        <p:spPr>
          <a:xfrm>
            <a:off x="128359"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05</a:t>
            </a:r>
          </a:p>
        </p:txBody>
      </p:sp>
      <p:sp>
        <p:nvSpPr>
          <p:cNvPr id="66" name="Rounded Rectangle 65"/>
          <p:cNvSpPr/>
          <p:nvPr/>
        </p:nvSpPr>
        <p:spPr>
          <a:xfrm>
            <a:off x="128359"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04</a:t>
            </a:r>
          </a:p>
        </p:txBody>
      </p:sp>
      <p:sp>
        <p:nvSpPr>
          <p:cNvPr id="67" name="Rounded Rectangle 66"/>
          <p:cNvSpPr/>
          <p:nvPr/>
        </p:nvSpPr>
        <p:spPr>
          <a:xfrm>
            <a:off x="128359"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03</a:t>
            </a:r>
          </a:p>
        </p:txBody>
      </p:sp>
      <p:sp>
        <p:nvSpPr>
          <p:cNvPr id="68" name="Rounded Rectangle 67"/>
          <p:cNvSpPr/>
          <p:nvPr/>
        </p:nvSpPr>
        <p:spPr>
          <a:xfrm>
            <a:off x="128359"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02</a:t>
            </a:r>
          </a:p>
        </p:txBody>
      </p:sp>
      <p:sp>
        <p:nvSpPr>
          <p:cNvPr id="69" name="Rounded Rectangle 68"/>
          <p:cNvSpPr/>
          <p:nvPr/>
        </p:nvSpPr>
        <p:spPr>
          <a:xfrm>
            <a:off x="128359"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01</a:t>
            </a:r>
          </a:p>
        </p:txBody>
      </p:sp>
      <p:sp>
        <p:nvSpPr>
          <p:cNvPr id="70" name="Rounded Rectangle 69"/>
          <p:cNvSpPr/>
          <p:nvPr/>
        </p:nvSpPr>
        <p:spPr>
          <a:xfrm>
            <a:off x="128359"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00</a:t>
            </a:r>
          </a:p>
        </p:txBody>
      </p:sp>
      <p:pic>
        <p:nvPicPr>
          <p:cNvPr id="71" name="Picture 2" descr="Káº¿t quáº£ hÃ¬nh áº£nh cho icon Äá»ng há»"/>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2398" y="752476"/>
            <a:ext cx="592021" cy="592931"/>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Káº¿t quáº£ hÃ¬nh áº£nh cho mÃ¡y bay b52">
            <a:hlinkClick r:id="rId6" action="ppaction://hlinksldjump"/>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6500">
                        <a14:backgroundMark x1="57200" y1="63625" x2="57200" y2="63625"/>
                        <a14:backgroundMark x1="56800" y1="45625" x2="56800" y2="45625"/>
                      </a14:backgroundRemoval>
                    </a14:imgEffect>
                  </a14:imgLayer>
                </a14:imgProps>
              </a:ext>
              <a:ext uri="{28A0092B-C50C-407E-A947-70E740481C1C}">
                <a14:useLocalDpi xmlns:a14="http://schemas.microsoft.com/office/drawing/2010/main" val="0"/>
              </a:ext>
            </a:extLst>
          </a:blip>
          <a:srcRect/>
          <a:stretch>
            <a:fillRect/>
          </a:stretch>
        </p:blipFill>
        <p:spPr bwMode="auto">
          <a:xfrm>
            <a:off x="7486650" y="3928381"/>
            <a:ext cx="1411742" cy="1345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51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circle(in)">
                                      <p:cBhvr>
                                        <p:cTn id="12"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1"/>
                    </p:tgtEl>
                  </p:cond>
                </p:stCondLst>
                <p:endSync evt="end" delay="0">
                  <p:rtn val="all"/>
                </p:endSync>
                <p:childTnLst>
                  <p:par>
                    <p:cTn id="14" fill="hold">
                      <p:stCondLst>
                        <p:cond delay="0"/>
                      </p:stCondLst>
                      <p:childTnLst>
                        <p:par>
                          <p:cTn id="15" fill="hold">
                            <p:stCondLst>
                              <p:cond delay="0"/>
                            </p:stCondLst>
                            <p:childTnLst>
                              <p:par>
                                <p:cTn id="16" presetID="11" presetClass="entr" presetSubtype="0" fill="hold" grpId="0" nodeType="afterEffect">
                                  <p:stCondLst>
                                    <p:cond delay="0"/>
                                  </p:stCondLst>
                                  <p:childTnLst>
                                    <p:set>
                                      <p:cBhvr>
                                        <p:cTn id="17" dur="1000">
                                          <p:stCondLst>
                                            <p:cond delay="0"/>
                                          </p:stCondLst>
                                        </p:cTn>
                                        <p:tgtEl>
                                          <p:spTgt spid="40"/>
                                        </p:tgtEl>
                                        <p:attrNameLst>
                                          <p:attrName>style.visibility</p:attrName>
                                        </p:attrNameLst>
                                      </p:cBhvr>
                                      <p:to>
                                        <p:strVal val="visible"/>
                                      </p:to>
                                    </p:set>
                                  </p:childTnLst>
                                </p:cTn>
                              </p:par>
                            </p:childTnLst>
                          </p:cTn>
                        </p:par>
                        <p:par>
                          <p:cTn id="18" fill="hold">
                            <p:stCondLst>
                              <p:cond delay="1000"/>
                            </p:stCondLst>
                            <p:childTnLst>
                              <p:par>
                                <p:cTn id="19" presetID="11" presetClass="entr" presetSubtype="0" fill="hold" grpId="0" nodeType="afterEffect">
                                  <p:stCondLst>
                                    <p:cond delay="0"/>
                                  </p:stCondLst>
                                  <p:childTnLst>
                                    <p:set>
                                      <p:cBhvr>
                                        <p:cTn id="20" dur="1000">
                                          <p:stCondLst>
                                            <p:cond delay="0"/>
                                          </p:stCondLst>
                                        </p:cTn>
                                        <p:tgtEl>
                                          <p:spTgt spid="41"/>
                                        </p:tgtEl>
                                        <p:attrNameLst>
                                          <p:attrName>style.visibility</p:attrName>
                                        </p:attrNameLst>
                                      </p:cBhvr>
                                      <p:to>
                                        <p:strVal val="visible"/>
                                      </p:to>
                                    </p:set>
                                  </p:childTnLst>
                                </p:cTn>
                              </p:par>
                            </p:childTnLst>
                          </p:cTn>
                        </p:par>
                        <p:par>
                          <p:cTn id="21" fill="hold">
                            <p:stCondLst>
                              <p:cond delay="2000"/>
                            </p:stCondLst>
                            <p:childTnLst>
                              <p:par>
                                <p:cTn id="22" presetID="11" presetClass="entr" presetSubtype="0" fill="hold" grpId="0" nodeType="afterEffect">
                                  <p:stCondLst>
                                    <p:cond delay="0"/>
                                  </p:stCondLst>
                                  <p:childTnLst>
                                    <p:set>
                                      <p:cBhvr>
                                        <p:cTn id="23" dur="1000">
                                          <p:stCondLst>
                                            <p:cond delay="0"/>
                                          </p:stCondLst>
                                        </p:cTn>
                                        <p:tgtEl>
                                          <p:spTgt spid="42"/>
                                        </p:tgtEl>
                                        <p:attrNameLst>
                                          <p:attrName>style.visibility</p:attrName>
                                        </p:attrNameLst>
                                      </p:cBhvr>
                                      <p:to>
                                        <p:strVal val="visible"/>
                                      </p:to>
                                    </p:set>
                                  </p:childTnLst>
                                </p:cTn>
                              </p:par>
                            </p:childTnLst>
                          </p:cTn>
                        </p:par>
                        <p:par>
                          <p:cTn id="24" fill="hold">
                            <p:stCondLst>
                              <p:cond delay="3000"/>
                            </p:stCondLst>
                            <p:childTnLst>
                              <p:par>
                                <p:cTn id="25" presetID="11" presetClass="entr" presetSubtype="0" fill="hold" grpId="0" nodeType="afterEffect">
                                  <p:stCondLst>
                                    <p:cond delay="0"/>
                                  </p:stCondLst>
                                  <p:childTnLst>
                                    <p:set>
                                      <p:cBhvr>
                                        <p:cTn id="26" dur="1000">
                                          <p:stCondLst>
                                            <p:cond delay="0"/>
                                          </p:stCondLst>
                                        </p:cTn>
                                        <p:tgtEl>
                                          <p:spTgt spid="43"/>
                                        </p:tgtEl>
                                        <p:attrNameLst>
                                          <p:attrName>style.visibility</p:attrName>
                                        </p:attrNameLst>
                                      </p:cBhvr>
                                      <p:to>
                                        <p:strVal val="visible"/>
                                      </p:to>
                                    </p:set>
                                  </p:childTnLst>
                                </p:cTn>
                              </p:par>
                            </p:childTnLst>
                          </p:cTn>
                        </p:par>
                        <p:par>
                          <p:cTn id="27" fill="hold">
                            <p:stCondLst>
                              <p:cond delay="4000"/>
                            </p:stCondLst>
                            <p:childTnLst>
                              <p:par>
                                <p:cTn id="28" presetID="11" presetClass="entr" presetSubtype="0" fill="hold" grpId="0" nodeType="afterEffect">
                                  <p:stCondLst>
                                    <p:cond delay="0"/>
                                  </p:stCondLst>
                                  <p:childTnLst>
                                    <p:set>
                                      <p:cBhvr>
                                        <p:cTn id="29" dur="1000">
                                          <p:stCondLst>
                                            <p:cond delay="0"/>
                                          </p:stCondLst>
                                        </p:cTn>
                                        <p:tgtEl>
                                          <p:spTgt spid="44"/>
                                        </p:tgtEl>
                                        <p:attrNameLst>
                                          <p:attrName>style.visibility</p:attrName>
                                        </p:attrNameLst>
                                      </p:cBhvr>
                                      <p:to>
                                        <p:strVal val="visible"/>
                                      </p:to>
                                    </p:set>
                                  </p:childTnLst>
                                </p:cTn>
                              </p:par>
                            </p:childTnLst>
                          </p:cTn>
                        </p:par>
                        <p:par>
                          <p:cTn id="30" fill="hold">
                            <p:stCondLst>
                              <p:cond delay="5000"/>
                            </p:stCondLst>
                            <p:childTnLst>
                              <p:par>
                                <p:cTn id="31" presetID="11" presetClass="entr" presetSubtype="0" fill="hold" grpId="0" nodeType="afterEffect">
                                  <p:stCondLst>
                                    <p:cond delay="0"/>
                                  </p:stCondLst>
                                  <p:childTnLst>
                                    <p:set>
                                      <p:cBhvr>
                                        <p:cTn id="32" dur="1000">
                                          <p:stCondLst>
                                            <p:cond delay="0"/>
                                          </p:stCondLst>
                                        </p:cTn>
                                        <p:tgtEl>
                                          <p:spTgt spid="45"/>
                                        </p:tgtEl>
                                        <p:attrNameLst>
                                          <p:attrName>style.visibility</p:attrName>
                                        </p:attrNameLst>
                                      </p:cBhvr>
                                      <p:to>
                                        <p:strVal val="visible"/>
                                      </p:to>
                                    </p:set>
                                  </p:childTnLst>
                                </p:cTn>
                              </p:par>
                            </p:childTnLst>
                          </p:cTn>
                        </p:par>
                        <p:par>
                          <p:cTn id="33" fill="hold">
                            <p:stCondLst>
                              <p:cond delay="6000"/>
                            </p:stCondLst>
                            <p:childTnLst>
                              <p:par>
                                <p:cTn id="34" presetID="11" presetClass="entr" presetSubtype="0" fill="hold" grpId="0" nodeType="afterEffect">
                                  <p:stCondLst>
                                    <p:cond delay="0"/>
                                  </p:stCondLst>
                                  <p:childTnLst>
                                    <p:set>
                                      <p:cBhvr>
                                        <p:cTn id="35" dur="1000">
                                          <p:stCondLst>
                                            <p:cond delay="0"/>
                                          </p:stCondLst>
                                        </p:cTn>
                                        <p:tgtEl>
                                          <p:spTgt spid="46"/>
                                        </p:tgtEl>
                                        <p:attrNameLst>
                                          <p:attrName>style.visibility</p:attrName>
                                        </p:attrNameLst>
                                      </p:cBhvr>
                                      <p:to>
                                        <p:strVal val="visible"/>
                                      </p:to>
                                    </p:set>
                                  </p:childTnLst>
                                </p:cTn>
                              </p:par>
                            </p:childTnLst>
                          </p:cTn>
                        </p:par>
                        <p:par>
                          <p:cTn id="36" fill="hold">
                            <p:stCondLst>
                              <p:cond delay="7000"/>
                            </p:stCondLst>
                            <p:childTnLst>
                              <p:par>
                                <p:cTn id="37" presetID="11" presetClass="entr" presetSubtype="0" fill="hold" grpId="0" nodeType="afterEffect">
                                  <p:stCondLst>
                                    <p:cond delay="0"/>
                                  </p:stCondLst>
                                  <p:childTnLst>
                                    <p:set>
                                      <p:cBhvr>
                                        <p:cTn id="38" dur="1000">
                                          <p:stCondLst>
                                            <p:cond delay="0"/>
                                          </p:stCondLst>
                                        </p:cTn>
                                        <p:tgtEl>
                                          <p:spTgt spid="47"/>
                                        </p:tgtEl>
                                        <p:attrNameLst>
                                          <p:attrName>style.visibility</p:attrName>
                                        </p:attrNameLst>
                                      </p:cBhvr>
                                      <p:to>
                                        <p:strVal val="visible"/>
                                      </p:to>
                                    </p:set>
                                  </p:childTnLst>
                                </p:cTn>
                              </p:par>
                            </p:childTnLst>
                          </p:cTn>
                        </p:par>
                        <p:par>
                          <p:cTn id="39" fill="hold">
                            <p:stCondLst>
                              <p:cond delay="8000"/>
                            </p:stCondLst>
                            <p:childTnLst>
                              <p:par>
                                <p:cTn id="40" presetID="11" presetClass="entr" presetSubtype="0" fill="hold" grpId="0" nodeType="afterEffect">
                                  <p:stCondLst>
                                    <p:cond delay="0"/>
                                  </p:stCondLst>
                                  <p:childTnLst>
                                    <p:set>
                                      <p:cBhvr>
                                        <p:cTn id="41" dur="1000">
                                          <p:stCondLst>
                                            <p:cond delay="0"/>
                                          </p:stCondLst>
                                        </p:cTn>
                                        <p:tgtEl>
                                          <p:spTgt spid="48"/>
                                        </p:tgtEl>
                                        <p:attrNameLst>
                                          <p:attrName>style.visibility</p:attrName>
                                        </p:attrNameLst>
                                      </p:cBhvr>
                                      <p:to>
                                        <p:strVal val="visible"/>
                                      </p:to>
                                    </p:set>
                                  </p:childTnLst>
                                </p:cTn>
                              </p:par>
                            </p:childTnLst>
                          </p:cTn>
                        </p:par>
                        <p:par>
                          <p:cTn id="42" fill="hold">
                            <p:stCondLst>
                              <p:cond delay="9000"/>
                            </p:stCondLst>
                            <p:childTnLst>
                              <p:par>
                                <p:cTn id="43" presetID="11" presetClass="entr" presetSubtype="0" fill="hold" grpId="0" nodeType="afterEffect">
                                  <p:stCondLst>
                                    <p:cond delay="0"/>
                                  </p:stCondLst>
                                  <p:childTnLst>
                                    <p:set>
                                      <p:cBhvr>
                                        <p:cTn id="44" dur="1000">
                                          <p:stCondLst>
                                            <p:cond delay="0"/>
                                          </p:stCondLst>
                                        </p:cTn>
                                        <p:tgtEl>
                                          <p:spTgt spid="49"/>
                                        </p:tgtEl>
                                        <p:attrNameLst>
                                          <p:attrName>style.visibility</p:attrName>
                                        </p:attrNameLst>
                                      </p:cBhvr>
                                      <p:to>
                                        <p:strVal val="visible"/>
                                      </p:to>
                                    </p:set>
                                  </p:childTnLst>
                                </p:cTn>
                              </p:par>
                            </p:childTnLst>
                          </p:cTn>
                        </p:par>
                        <p:par>
                          <p:cTn id="45" fill="hold">
                            <p:stCondLst>
                              <p:cond delay="10000"/>
                            </p:stCondLst>
                            <p:childTnLst>
                              <p:par>
                                <p:cTn id="46" presetID="11" presetClass="entr" presetSubtype="0" fill="hold" grpId="0" nodeType="afterEffect">
                                  <p:stCondLst>
                                    <p:cond delay="0"/>
                                  </p:stCondLst>
                                  <p:childTnLst>
                                    <p:set>
                                      <p:cBhvr>
                                        <p:cTn id="47" dur="1000">
                                          <p:stCondLst>
                                            <p:cond delay="0"/>
                                          </p:stCondLst>
                                        </p:cTn>
                                        <p:tgtEl>
                                          <p:spTgt spid="50"/>
                                        </p:tgtEl>
                                        <p:attrNameLst>
                                          <p:attrName>style.visibility</p:attrName>
                                        </p:attrNameLst>
                                      </p:cBhvr>
                                      <p:to>
                                        <p:strVal val="visible"/>
                                      </p:to>
                                    </p:set>
                                  </p:childTnLst>
                                </p:cTn>
                              </p:par>
                            </p:childTnLst>
                          </p:cTn>
                        </p:par>
                        <p:par>
                          <p:cTn id="48" fill="hold">
                            <p:stCondLst>
                              <p:cond delay="11000"/>
                            </p:stCondLst>
                            <p:childTnLst>
                              <p:par>
                                <p:cTn id="49" presetID="11" presetClass="entr" presetSubtype="0" fill="hold" grpId="0" nodeType="afterEffect">
                                  <p:stCondLst>
                                    <p:cond delay="0"/>
                                  </p:stCondLst>
                                  <p:childTnLst>
                                    <p:set>
                                      <p:cBhvr>
                                        <p:cTn id="50" dur="1000">
                                          <p:stCondLst>
                                            <p:cond delay="0"/>
                                          </p:stCondLst>
                                        </p:cTn>
                                        <p:tgtEl>
                                          <p:spTgt spid="51"/>
                                        </p:tgtEl>
                                        <p:attrNameLst>
                                          <p:attrName>style.visibility</p:attrName>
                                        </p:attrNameLst>
                                      </p:cBhvr>
                                      <p:to>
                                        <p:strVal val="visible"/>
                                      </p:to>
                                    </p:set>
                                  </p:childTnLst>
                                </p:cTn>
                              </p:par>
                            </p:childTnLst>
                          </p:cTn>
                        </p:par>
                        <p:par>
                          <p:cTn id="51" fill="hold">
                            <p:stCondLst>
                              <p:cond delay="12000"/>
                            </p:stCondLst>
                            <p:childTnLst>
                              <p:par>
                                <p:cTn id="52" presetID="11" presetClass="entr" presetSubtype="0" fill="hold" grpId="0" nodeType="afterEffect">
                                  <p:stCondLst>
                                    <p:cond delay="0"/>
                                  </p:stCondLst>
                                  <p:childTnLst>
                                    <p:set>
                                      <p:cBhvr>
                                        <p:cTn id="53" dur="1000">
                                          <p:stCondLst>
                                            <p:cond delay="0"/>
                                          </p:stCondLst>
                                        </p:cTn>
                                        <p:tgtEl>
                                          <p:spTgt spid="52"/>
                                        </p:tgtEl>
                                        <p:attrNameLst>
                                          <p:attrName>style.visibility</p:attrName>
                                        </p:attrNameLst>
                                      </p:cBhvr>
                                      <p:to>
                                        <p:strVal val="visible"/>
                                      </p:to>
                                    </p:set>
                                  </p:childTnLst>
                                </p:cTn>
                              </p:par>
                            </p:childTnLst>
                          </p:cTn>
                        </p:par>
                        <p:par>
                          <p:cTn id="54" fill="hold">
                            <p:stCondLst>
                              <p:cond delay="13000"/>
                            </p:stCondLst>
                            <p:childTnLst>
                              <p:par>
                                <p:cTn id="55" presetID="11" presetClass="entr" presetSubtype="0" fill="hold" grpId="0" nodeType="afterEffect">
                                  <p:stCondLst>
                                    <p:cond delay="0"/>
                                  </p:stCondLst>
                                  <p:childTnLst>
                                    <p:set>
                                      <p:cBhvr>
                                        <p:cTn id="56" dur="1000">
                                          <p:stCondLst>
                                            <p:cond delay="0"/>
                                          </p:stCondLst>
                                        </p:cTn>
                                        <p:tgtEl>
                                          <p:spTgt spid="53"/>
                                        </p:tgtEl>
                                        <p:attrNameLst>
                                          <p:attrName>style.visibility</p:attrName>
                                        </p:attrNameLst>
                                      </p:cBhvr>
                                      <p:to>
                                        <p:strVal val="visible"/>
                                      </p:to>
                                    </p:set>
                                  </p:childTnLst>
                                </p:cTn>
                              </p:par>
                            </p:childTnLst>
                          </p:cTn>
                        </p:par>
                        <p:par>
                          <p:cTn id="57" fill="hold">
                            <p:stCondLst>
                              <p:cond delay="14000"/>
                            </p:stCondLst>
                            <p:childTnLst>
                              <p:par>
                                <p:cTn id="58" presetID="11" presetClass="entr" presetSubtype="0" fill="hold" grpId="0" nodeType="afterEffect">
                                  <p:stCondLst>
                                    <p:cond delay="0"/>
                                  </p:stCondLst>
                                  <p:childTnLst>
                                    <p:set>
                                      <p:cBhvr>
                                        <p:cTn id="59" dur="1000">
                                          <p:stCondLst>
                                            <p:cond delay="0"/>
                                          </p:stCondLst>
                                        </p:cTn>
                                        <p:tgtEl>
                                          <p:spTgt spid="54"/>
                                        </p:tgtEl>
                                        <p:attrNameLst>
                                          <p:attrName>style.visibility</p:attrName>
                                        </p:attrNameLst>
                                      </p:cBhvr>
                                      <p:to>
                                        <p:strVal val="visible"/>
                                      </p:to>
                                    </p:set>
                                  </p:childTnLst>
                                </p:cTn>
                              </p:par>
                            </p:childTnLst>
                          </p:cTn>
                        </p:par>
                        <p:par>
                          <p:cTn id="60" fill="hold">
                            <p:stCondLst>
                              <p:cond delay="15000"/>
                            </p:stCondLst>
                            <p:childTnLst>
                              <p:par>
                                <p:cTn id="61" presetID="11" presetClass="entr" presetSubtype="0" fill="hold" grpId="0" nodeType="afterEffect">
                                  <p:stCondLst>
                                    <p:cond delay="0"/>
                                  </p:stCondLst>
                                  <p:childTnLst>
                                    <p:set>
                                      <p:cBhvr>
                                        <p:cTn id="62" dur="1000">
                                          <p:stCondLst>
                                            <p:cond delay="0"/>
                                          </p:stCondLst>
                                        </p:cTn>
                                        <p:tgtEl>
                                          <p:spTgt spid="55"/>
                                        </p:tgtEl>
                                        <p:attrNameLst>
                                          <p:attrName>style.visibility</p:attrName>
                                        </p:attrNameLst>
                                      </p:cBhvr>
                                      <p:to>
                                        <p:strVal val="visible"/>
                                      </p:to>
                                    </p:set>
                                  </p:childTnLst>
                                </p:cTn>
                              </p:par>
                            </p:childTnLst>
                          </p:cTn>
                        </p:par>
                        <p:par>
                          <p:cTn id="63" fill="hold">
                            <p:stCondLst>
                              <p:cond delay="16000"/>
                            </p:stCondLst>
                            <p:childTnLst>
                              <p:par>
                                <p:cTn id="64" presetID="11" presetClass="entr" presetSubtype="0" fill="hold" grpId="0" nodeType="afterEffect">
                                  <p:stCondLst>
                                    <p:cond delay="0"/>
                                  </p:stCondLst>
                                  <p:childTnLst>
                                    <p:set>
                                      <p:cBhvr>
                                        <p:cTn id="65" dur="1000">
                                          <p:stCondLst>
                                            <p:cond delay="0"/>
                                          </p:stCondLst>
                                        </p:cTn>
                                        <p:tgtEl>
                                          <p:spTgt spid="56"/>
                                        </p:tgtEl>
                                        <p:attrNameLst>
                                          <p:attrName>style.visibility</p:attrName>
                                        </p:attrNameLst>
                                      </p:cBhvr>
                                      <p:to>
                                        <p:strVal val="visible"/>
                                      </p:to>
                                    </p:set>
                                  </p:childTnLst>
                                </p:cTn>
                              </p:par>
                            </p:childTnLst>
                          </p:cTn>
                        </p:par>
                        <p:par>
                          <p:cTn id="66" fill="hold">
                            <p:stCondLst>
                              <p:cond delay="17000"/>
                            </p:stCondLst>
                            <p:childTnLst>
                              <p:par>
                                <p:cTn id="67" presetID="11" presetClass="entr" presetSubtype="0" fill="hold" grpId="0" nodeType="afterEffect">
                                  <p:stCondLst>
                                    <p:cond delay="0"/>
                                  </p:stCondLst>
                                  <p:childTnLst>
                                    <p:set>
                                      <p:cBhvr>
                                        <p:cTn id="68" dur="1000">
                                          <p:stCondLst>
                                            <p:cond delay="0"/>
                                          </p:stCondLst>
                                        </p:cTn>
                                        <p:tgtEl>
                                          <p:spTgt spid="57"/>
                                        </p:tgtEl>
                                        <p:attrNameLst>
                                          <p:attrName>style.visibility</p:attrName>
                                        </p:attrNameLst>
                                      </p:cBhvr>
                                      <p:to>
                                        <p:strVal val="visible"/>
                                      </p:to>
                                    </p:set>
                                  </p:childTnLst>
                                </p:cTn>
                              </p:par>
                            </p:childTnLst>
                          </p:cTn>
                        </p:par>
                        <p:par>
                          <p:cTn id="69" fill="hold">
                            <p:stCondLst>
                              <p:cond delay="18000"/>
                            </p:stCondLst>
                            <p:childTnLst>
                              <p:par>
                                <p:cTn id="70" presetID="11" presetClass="entr" presetSubtype="0" fill="hold" grpId="0" nodeType="afterEffect">
                                  <p:stCondLst>
                                    <p:cond delay="0"/>
                                  </p:stCondLst>
                                  <p:childTnLst>
                                    <p:set>
                                      <p:cBhvr>
                                        <p:cTn id="71" dur="1000">
                                          <p:stCondLst>
                                            <p:cond delay="0"/>
                                          </p:stCondLst>
                                        </p:cTn>
                                        <p:tgtEl>
                                          <p:spTgt spid="58"/>
                                        </p:tgtEl>
                                        <p:attrNameLst>
                                          <p:attrName>style.visibility</p:attrName>
                                        </p:attrNameLst>
                                      </p:cBhvr>
                                      <p:to>
                                        <p:strVal val="visible"/>
                                      </p:to>
                                    </p:set>
                                  </p:childTnLst>
                                </p:cTn>
                              </p:par>
                            </p:childTnLst>
                          </p:cTn>
                        </p:par>
                        <p:par>
                          <p:cTn id="72" fill="hold">
                            <p:stCondLst>
                              <p:cond delay="19000"/>
                            </p:stCondLst>
                            <p:childTnLst>
                              <p:par>
                                <p:cTn id="73" presetID="11" presetClass="entr" presetSubtype="0" fill="hold" grpId="0" nodeType="afterEffect">
                                  <p:stCondLst>
                                    <p:cond delay="0"/>
                                  </p:stCondLst>
                                  <p:childTnLst>
                                    <p:set>
                                      <p:cBhvr>
                                        <p:cTn id="74" dur="1000">
                                          <p:stCondLst>
                                            <p:cond delay="0"/>
                                          </p:stCondLst>
                                        </p:cTn>
                                        <p:tgtEl>
                                          <p:spTgt spid="59"/>
                                        </p:tgtEl>
                                        <p:attrNameLst>
                                          <p:attrName>style.visibility</p:attrName>
                                        </p:attrNameLst>
                                      </p:cBhvr>
                                      <p:to>
                                        <p:strVal val="visible"/>
                                      </p:to>
                                    </p:set>
                                  </p:childTnLst>
                                </p:cTn>
                              </p:par>
                            </p:childTnLst>
                          </p:cTn>
                        </p:par>
                        <p:par>
                          <p:cTn id="75" fill="hold">
                            <p:stCondLst>
                              <p:cond delay="20000"/>
                            </p:stCondLst>
                            <p:childTnLst>
                              <p:par>
                                <p:cTn id="76" presetID="11" presetClass="entr" presetSubtype="0" fill="hold" grpId="0" nodeType="afterEffect">
                                  <p:stCondLst>
                                    <p:cond delay="0"/>
                                  </p:stCondLst>
                                  <p:childTnLst>
                                    <p:set>
                                      <p:cBhvr>
                                        <p:cTn id="77" dur="1000">
                                          <p:stCondLst>
                                            <p:cond delay="0"/>
                                          </p:stCondLst>
                                        </p:cTn>
                                        <p:tgtEl>
                                          <p:spTgt spid="60"/>
                                        </p:tgtEl>
                                        <p:attrNameLst>
                                          <p:attrName>style.visibility</p:attrName>
                                        </p:attrNameLst>
                                      </p:cBhvr>
                                      <p:to>
                                        <p:strVal val="visible"/>
                                      </p:to>
                                    </p:set>
                                  </p:childTnLst>
                                </p:cTn>
                              </p:par>
                            </p:childTnLst>
                          </p:cTn>
                        </p:par>
                        <p:par>
                          <p:cTn id="78" fill="hold">
                            <p:stCondLst>
                              <p:cond delay="21000"/>
                            </p:stCondLst>
                            <p:childTnLst>
                              <p:par>
                                <p:cTn id="79" presetID="11" presetClass="entr" presetSubtype="0" fill="hold" grpId="0" nodeType="afterEffect">
                                  <p:stCondLst>
                                    <p:cond delay="0"/>
                                  </p:stCondLst>
                                  <p:childTnLst>
                                    <p:set>
                                      <p:cBhvr>
                                        <p:cTn id="80" dur="1000">
                                          <p:stCondLst>
                                            <p:cond delay="0"/>
                                          </p:stCondLst>
                                        </p:cTn>
                                        <p:tgtEl>
                                          <p:spTgt spid="61"/>
                                        </p:tgtEl>
                                        <p:attrNameLst>
                                          <p:attrName>style.visibility</p:attrName>
                                        </p:attrNameLst>
                                      </p:cBhvr>
                                      <p:to>
                                        <p:strVal val="visible"/>
                                      </p:to>
                                    </p:set>
                                  </p:childTnLst>
                                </p:cTn>
                              </p:par>
                            </p:childTnLst>
                          </p:cTn>
                        </p:par>
                        <p:par>
                          <p:cTn id="81" fill="hold">
                            <p:stCondLst>
                              <p:cond delay="22000"/>
                            </p:stCondLst>
                            <p:childTnLst>
                              <p:par>
                                <p:cTn id="82" presetID="11" presetClass="entr" presetSubtype="0" fill="hold" grpId="0" nodeType="afterEffect">
                                  <p:stCondLst>
                                    <p:cond delay="0"/>
                                  </p:stCondLst>
                                  <p:childTnLst>
                                    <p:set>
                                      <p:cBhvr>
                                        <p:cTn id="83" dur="1000">
                                          <p:stCondLst>
                                            <p:cond delay="0"/>
                                          </p:stCondLst>
                                        </p:cTn>
                                        <p:tgtEl>
                                          <p:spTgt spid="62"/>
                                        </p:tgtEl>
                                        <p:attrNameLst>
                                          <p:attrName>style.visibility</p:attrName>
                                        </p:attrNameLst>
                                      </p:cBhvr>
                                      <p:to>
                                        <p:strVal val="visible"/>
                                      </p:to>
                                    </p:set>
                                  </p:childTnLst>
                                </p:cTn>
                              </p:par>
                            </p:childTnLst>
                          </p:cTn>
                        </p:par>
                        <p:par>
                          <p:cTn id="84" fill="hold">
                            <p:stCondLst>
                              <p:cond delay="23000"/>
                            </p:stCondLst>
                            <p:childTnLst>
                              <p:par>
                                <p:cTn id="85" presetID="11" presetClass="entr" presetSubtype="0" fill="hold" grpId="0" nodeType="afterEffect">
                                  <p:stCondLst>
                                    <p:cond delay="0"/>
                                  </p:stCondLst>
                                  <p:childTnLst>
                                    <p:set>
                                      <p:cBhvr>
                                        <p:cTn id="86" dur="1000">
                                          <p:stCondLst>
                                            <p:cond delay="0"/>
                                          </p:stCondLst>
                                        </p:cTn>
                                        <p:tgtEl>
                                          <p:spTgt spid="63"/>
                                        </p:tgtEl>
                                        <p:attrNameLst>
                                          <p:attrName>style.visibility</p:attrName>
                                        </p:attrNameLst>
                                      </p:cBhvr>
                                      <p:to>
                                        <p:strVal val="visible"/>
                                      </p:to>
                                    </p:set>
                                  </p:childTnLst>
                                </p:cTn>
                              </p:par>
                            </p:childTnLst>
                          </p:cTn>
                        </p:par>
                        <p:par>
                          <p:cTn id="87" fill="hold">
                            <p:stCondLst>
                              <p:cond delay="24000"/>
                            </p:stCondLst>
                            <p:childTnLst>
                              <p:par>
                                <p:cTn id="88" presetID="11" presetClass="entr" presetSubtype="0" fill="hold" grpId="0" nodeType="afterEffect">
                                  <p:stCondLst>
                                    <p:cond delay="0"/>
                                  </p:stCondLst>
                                  <p:childTnLst>
                                    <p:set>
                                      <p:cBhvr>
                                        <p:cTn id="89" dur="1000">
                                          <p:stCondLst>
                                            <p:cond delay="0"/>
                                          </p:stCondLst>
                                        </p:cTn>
                                        <p:tgtEl>
                                          <p:spTgt spid="64"/>
                                        </p:tgtEl>
                                        <p:attrNameLst>
                                          <p:attrName>style.visibility</p:attrName>
                                        </p:attrNameLst>
                                      </p:cBhvr>
                                      <p:to>
                                        <p:strVal val="visible"/>
                                      </p:to>
                                    </p:set>
                                  </p:childTnLst>
                                </p:cTn>
                              </p:par>
                            </p:childTnLst>
                          </p:cTn>
                        </p:par>
                        <p:par>
                          <p:cTn id="90" fill="hold">
                            <p:stCondLst>
                              <p:cond delay="25000"/>
                            </p:stCondLst>
                            <p:childTnLst>
                              <p:par>
                                <p:cTn id="91" presetID="11" presetClass="entr" presetSubtype="0" fill="hold" grpId="0" nodeType="afterEffect">
                                  <p:stCondLst>
                                    <p:cond delay="0"/>
                                  </p:stCondLst>
                                  <p:childTnLst>
                                    <p:set>
                                      <p:cBhvr>
                                        <p:cTn id="92" dur="1000">
                                          <p:stCondLst>
                                            <p:cond delay="0"/>
                                          </p:stCondLst>
                                        </p:cTn>
                                        <p:tgtEl>
                                          <p:spTgt spid="65"/>
                                        </p:tgtEl>
                                        <p:attrNameLst>
                                          <p:attrName>style.visibility</p:attrName>
                                        </p:attrNameLst>
                                      </p:cBhvr>
                                      <p:to>
                                        <p:strVal val="visible"/>
                                      </p:to>
                                    </p:set>
                                  </p:childTnLst>
                                </p:cTn>
                              </p:par>
                            </p:childTnLst>
                          </p:cTn>
                        </p:par>
                        <p:par>
                          <p:cTn id="93" fill="hold">
                            <p:stCondLst>
                              <p:cond delay="26000"/>
                            </p:stCondLst>
                            <p:childTnLst>
                              <p:par>
                                <p:cTn id="94" presetID="11" presetClass="entr" presetSubtype="0" fill="hold" grpId="0" nodeType="afterEffect">
                                  <p:stCondLst>
                                    <p:cond delay="0"/>
                                  </p:stCondLst>
                                  <p:childTnLst>
                                    <p:set>
                                      <p:cBhvr>
                                        <p:cTn id="95" dur="1000">
                                          <p:stCondLst>
                                            <p:cond delay="0"/>
                                          </p:stCondLst>
                                        </p:cTn>
                                        <p:tgtEl>
                                          <p:spTgt spid="66"/>
                                        </p:tgtEl>
                                        <p:attrNameLst>
                                          <p:attrName>style.visibility</p:attrName>
                                        </p:attrNameLst>
                                      </p:cBhvr>
                                      <p:to>
                                        <p:strVal val="visible"/>
                                      </p:to>
                                    </p:set>
                                  </p:childTnLst>
                                </p:cTn>
                              </p:par>
                            </p:childTnLst>
                          </p:cTn>
                        </p:par>
                        <p:par>
                          <p:cTn id="96" fill="hold">
                            <p:stCondLst>
                              <p:cond delay="27000"/>
                            </p:stCondLst>
                            <p:childTnLst>
                              <p:par>
                                <p:cTn id="97" presetID="11" presetClass="entr" presetSubtype="0" fill="hold" grpId="0" nodeType="afterEffect">
                                  <p:stCondLst>
                                    <p:cond delay="0"/>
                                  </p:stCondLst>
                                  <p:childTnLst>
                                    <p:set>
                                      <p:cBhvr>
                                        <p:cTn id="98" dur="1000">
                                          <p:stCondLst>
                                            <p:cond delay="0"/>
                                          </p:stCondLst>
                                        </p:cTn>
                                        <p:tgtEl>
                                          <p:spTgt spid="67"/>
                                        </p:tgtEl>
                                        <p:attrNameLst>
                                          <p:attrName>style.visibility</p:attrName>
                                        </p:attrNameLst>
                                      </p:cBhvr>
                                      <p:to>
                                        <p:strVal val="visible"/>
                                      </p:to>
                                    </p:set>
                                  </p:childTnLst>
                                </p:cTn>
                              </p:par>
                            </p:childTnLst>
                          </p:cTn>
                        </p:par>
                        <p:par>
                          <p:cTn id="99" fill="hold">
                            <p:stCondLst>
                              <p:cond delay="28000"/>
                            </p:stCondLst>
                            <p:childTnLst>
                              <p:par>
                                <p:cTn id="100" presetID="11" presetClass="entr" presetSubtype="0" fill="hold" grpId="0" nodeType="afterEffect">
                                  <p:stCondLst>
                                    <p:cond delay="0"/>
                                  </p:stCondLst>
                                  <p:childTnLst>
                                    <p:set>
                                      <p:cBhvr>
                                        <p:cTn id="101" dur="1000">
                                          <p:stCondLst>
                                            <p:cond delay="0"/>
                                          </p:stCondLst>
                                        </p:cTn>
                                        <p:tgtEl>
                                          <p:spTgt spid="68"/>
                                        </p:tgtEl>
                                        <p:attrNameLst>
                                          <p:attrName>style.visibility</p:attrName>
                                        </p:attrNameLst>
                                      </p:cBhvr>
                                      <p:to>
                                        <p:strVal val="visible"/>
                                      </p:to>
                                    </p:set>
                                  </p:childTnLst>
                                </p:cTn>
                              </p:par>
                            </p:childTnLst>
                          </p:cTn>
                        </p:par>
                        <p:par>
                          <p:cTn id="102" fill="hold">
                            <p:stCondLst>
                              <p:cond delay="29000"/>
                            </p:stCondLst>
                            <p:childTnLst>
                              <p:par>
                                <p:cTn id="103" presetID="11" presetClass="entr" presetSubtype="0" fill="hold" grpId="0" nodeType="afterEffect">
                                  <p:stCondLst>
                                    <p:cond delay="0"/>
                                  </p:stCondLst>
                                  <p:childTnLst>
                                    <p:set>
                                      <p:cBhvr>
                                        <p:cTn id="104" dur="1000">
                                          <p:stCondLst>
                                            <p:cond delay="0"/>
                                          </p:stCondLst>
                                        </p:cTn>
                                        <p:tgtEl>
                                          <p:spTgt spid="69"/>
                                        </p:tgtEl>
                                        <p:attrNameLst>
                                          <p:attrName>style.visibility</p:attrName>
                                        </p:attrNameLst>
                                      </p:cBhvr>
                                      <p:to>
                                        <p:strVal val="visible"/>
                                      </p:to>
                                    </p:set>
                                  </p:childTnLst>
                                </p:cTn>
                              </p:par>
                            </p:childTnLst>
                          </p:cTn>
                        </p:par>
                        <p:par>
                          <p:cTn id="105" fill="hold">
                            <p:stCondLst>
                              <p:cond delay="30000"/>
                            </p:stCondLst>
                            <p:childTnLst>
                              <p:par>
                                <p:cTn id="106" presetID="11" presetClass="entr" presetSubtype="0" fill="hold" grpId="0" nodeType="afterEffect">
                                  <p:stCondLst>
                                    <p:cond delay="0"/>
                                  </p:stCondLst>
                                  <p:childTnLst>
                                    <p:set>
                                      <p:cBhvr>
                                        <p:cTn id="107" dur="1000">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10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71"/>
                  </p:tgtEl>
                </p:cond>
              </p:nextCondLst>
            </p:seq>
          </p:childTnLst>
        </p:cTn>
      </p:par>
    </p:tnLst>
    <p:bldLst>
      <p:bldP spid="4" grpId="0" animBg="1"/>
      <p:bldP spid="37"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pattFill prst="pct5">
          <a:fgClr>
            <a:srgbClr val="E5F7FF"/>
          </a:fgClr>
          <a:bgClr>
            <a:schemeClr val="bg1"/>
          </a:bgClr>
        </a:pattFill>
        <a:effectLst/>
      </p:bgPr>
    </p:bg>
    <p:spTree>
      <p:nvGrpSpPr>
        <p:cNvPr id="1" name=""/>
        <p:cNvGrpSpPr/>
        <p:nvPr/>
      </p:nvGrpSpPr>
      <p:grpSpPr>
        <a:xfrm>
          <a:off x="0" y="0"/>
          <a:ext cx="0" cy="0"/>
          <a:chOff x="0" y="0"/>
          <a:chExt cx="0" cy="0"/>
        </a:xfrm>
      </p:grpSpPr>
      <p:pic>
        <p:nvPicPr>
          <p:cNvPr id="4098" name="Picture 2" descr="C:\Users\Tien\Downloads\GAME PP\HA NOI\cuong51.jpg"/>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91000" contrast="-52000"/>
                    </a14:imgEffect>
                  </a14:imgLayer>
                </a14:imgProps>
              </a:ext>
              <a:ext uri="{28A0092B-C50C-407E-A947-70E740481C1C}">
                <a14:useLocalDpi xmlns:a14="http://schemas.microsoft.com/office/drawing/2010/main" val="0"/>
              </a:ext>
            </a:extLst>
          </a:blip>
          <a:srcRect b="14250"/>
          <a:stretch/>
        </p:blipFill>
        <p:spPr bwMode="auto">
          <a:xfrm>
            <a:off x="90311" y="754743"/>
            <a:ext cx="8963377" cy="4410528"/>
          </a:xfrm>
          <a:prstGeom prst="rect">
            <a:avLst/>
          </a:prstGeom>
          <a:noFill/>
          <a:extLst>
            <a:ext uri="{909E8E84-426E-40DD-AFC4-6F175D3DCCD1}">
              <a14:hiddenFill xmlns:a14="http://schemas.microsoft.com/office/drawing/2010/main">
                <a:solidFill>
                  <a:srgbClr val="FFFFFF"/>
                </a:solidFill>
              </a14:hiddenFill>
            </a:ext>
          </a:extLst>
        </p:spPr>
      </p:pic>
      <p:sp>
        <p:nvSpPr>
          <p:cNvPr id="4" name="Round Same Side Corner Rectangle 3"/>
          <p:cNvSpPr/>
          <p:nvPr/>
        </p:nvSpPr>
        <p:spPr>
          <a:xfrm>
            <a:off x="1214203" y="168639"/>
            <a:ext cx="7540052" cy="920021"/>
          </a:xfrm>
          <a:prstGeom prst="round2SameRect">
            <a:avLst/>
          </a:prstGeom>
          <a:solidFill>
            <a:schemeClr val="accent2">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a:solidFill>
                  <a:srgbClr val="FF0000"/>
                </a:solidFill>
                <a:latin typeface="Times New Roman" panose="02020603050405020304" pitchFamily="18" charset="0"/>
                <a:cs typeface="Times New Roman" panose="02020603050405020304" pitchFamily="18" charset="0"/>
              </a:rPr>
              <a:t>Câu</a:t>
            </a:r>
            <a:r>
              <a:rPr lang="en-US" sz="3000" b="1" dirty="0">
                <a:solidFill>
                  <a:srgbClr val="FF0000"/>
                </a:solidFill>
                <a:latin typeface="Times New Roman" panose="02020603050405020304" pitchFamily="18" charset="0"/>
                <a:cs typeface="Times New Roman" panose="02020603050405020304" pitchFamily="18" charset="0"/>
              </a:rPr>
              <a:t> 2: </a:t>
            </a:r>
            <a:r>
              <a:rPr lang="en-US" sz="3000" dirty="0" err="1">
                <a:solidFill>
                  <a:srgbClr val="0000FF"/>
                </a:solidFill>
                <a:latin typeface="Times New Roman" panose="02020603050405020304" pitchFamily="18" charset="0"/>
                <a:cs typeface="Times New Roman" panose="02020603050405020304" pitchFamily="18" charset="0"/>
              </a:rPr>
              <a:t>Mạng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xã</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hội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là</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gì</a:t>
            </a:r>
            <a:r>
              <a:rPr lang="en-US" sz="3000" dirty="0">
                <a:solidFill>
                  <a:srgbClr val="0000FF"/>
                </a:solidFill>
                <a:latin typeface="Times New Roman" panose="02020603050405020304" pitchFamily="18" charset="0"/>
                <a:cs typeface="Times New Roman" panose="02020603050405020304" pitchFamily="18" charset="0"/>
              </a:rPr>
              <a:t>?</a:t>
            </a:r>
          </a:p>
        </p:txBody>
      </p:sp>
      <p:sp>
        <p:nvSpPr>
          <p:cNvPr id="37" name="Flowchart: Document 36"/>
          <p:cNvSpPr/>
          <p:nvPr/>
        </p:nvSpPr>
        <p:spPr>
          <a:xfrm>
            <a:off x="1214203" y="1540179"/>
            <a:ext cx="7540052" cy="1659522"/>
          </a:xfrm>
          <a:prstGeom prst="flowChartDocument">
            <a:avLst/>
          </a:prstGeom>
          <a:solidFill>
            <a:schemeClr val="accent5"/>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solidFill>
                <a:srgbClr val="FF0000"/>
              </a:solidFill>
              <a:latin typeface="Times New Roman" panose="02020603050405020304" pitchFamily="18" charset="0"/>
              <a:cs typeface="Times New Roman" panose="02020603050405020304" pitchFamily="18" charset="0"/>
            </a:endParaRPr>
          </a:p>
          <a:p>
            <a:r>
              <a:rPr lang="en-US" sz="3000" b="1" dirty="0" err="1">
                <a:solidFill>
                  <a:srgbClr val="FF0000"/>
                </a:solidFill>
                <a:latin typeface="Times New Roman" panose="02020603050405020304" pitchFamily="18" charset="0"/>
                <a:cs typeface="Times New Roman" panose="02020603050405020304" pitchFamily="18" charset="0"/>
              </a:rPr>
              <a:t>Đáp</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án</a:t>
            </a:r>
            <a:r>
              <a:rPr lang="en-US" sz="3000" b="1" dirty="0">
                <a:solidFill>
                  <a:srgbClr val="FF0000"/>
                </a:solidFill>
                <a:latin typeface="Times New Roman" panose="02020603050405020304" pitchFamily="18" charset="0"/>
                <a:cs typeface="Times New Roman" panose="02020603050405020304" pitchFamily="18" charset="0"/>
              </a:rPr>
              <a:t>:</a:t>
            </a:r>
          </a:p>
          <a:p>
            <a:pPr algn="ctr"/>
            <a:r>
              <a:rPr lang="en-US" sz="3000" dirty="0" err="1">
                <a:solidFill>
                  <a:srgbClr val="0000FF"/>
                </a:solidFill>
                <a:latin typeface="Times New Roman" panose="02020603050405020304" pitchFamily="18" charset="0"/>
                <a:cs typeface="Times New Roman" panose="02020603050405020304" pitchFamily="18" charset="0"/>
              </a:rPr>
              <a:t>Mạng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xã</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hội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là</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một</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cộng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đồng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trực</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tuyến</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để</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mọi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người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có</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thể</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tương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tác</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với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nhau</a:t>
            </a:r>
            <a:r>
              <a:rPr lang="en-US" sz="3000" dirty="0">
                <a:solidFill>
                  <a:srgbClr val="0000FF"/>
                </a:solidFill>
                <a:latin typeface="Times New Roman" panose="02020603050405020304" pitchFamily="18" charset="0"/>
                <a:cs typeface="Times New Roman" panose="02020603050405020304" pitchFamily="18" charset="0"/>
              </a:rPr>
              <a:t>.</a:t>
            </a:r>
          </a:p>
          <a:p>
            <a:pPr algn="ct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40" name="Rounded Rectangle 39"/>
          <p:cNvSpPr/>
          <p:nvPr/>
        </p:nvSpPr>
        <p:spPr>
          <a:xfrm>
            <a:off x="13585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30</a:t>
            </a:r>
          </a:p>
        </p:txBody>
      </p:sp>
      <p:sp>
        <p:nvSpPr>
          <p:cNvPr id="41" name="Rounded Rectangle 40"/>
          <p:cNvSpPr/>
          <p:nvPr/>
        </p:nvSpPr>
        <p:spPr>
          <a:xfrm>
            <a:off x="13585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29</a:t>
            </a:r>
          </a:p>
        </p:txBody>
      </p:sp>
      <p:sp>
        <p:nvSpPr>
          <p:cNvPr id="42" name="Rounded Rectangle 41"/>
          <p:cNvSpPr/>
          <p:nvPr/>
        </p:nvSpPr>
        <p:spPr>
          <a:xfrm>
            <a:off x="13585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28</a:t>
            </a:r>
          </a:p>
        </p:txBody>
      </p:sp>
      <p:sp>
        <p:nvSpPr>
          <p:cNvPr id="43" name="Rounded Rectangle 42"/>
          <p:cNvSpPr/>
          <p:nvPr/>
        </p:nvSpPr>
        <p:spPr>
          <a:xfrm>
            <a:off x="13585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27</a:t>
            </a:r>
          </a:p>
        </p:txBody>
      </p:sp>
      <p:sp>
        <p:nvSpPr>
          <p:cNvPr id="44" name="Rounded Rectangle 43"/>
          <p:cNvSpPr/>
          <p:nvPr/>
        </p:nvSpPr>
        <p:spPr>
          <a:xfrm>
            <a:off x="13585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26</a:t>
            </a:r>
          </a:p>
        </p:txBody>
      </p:sp>
      <p:sp>
        <p:nvSpPr>
          <p:cNvPr id="45" name="Rounded Rectangle 44"/>
          <p:cNvSpPr/>
          <p:nvPr/>
        </p:nvSpPr>
        <p:spPr>
          <a:xfrm>
            <a:off x="13585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25</a:t>
            </a:r>
          </a:p>
        </p:txBody>
      </p:sp>
      <p:sp>
        <p:nvSpPr>
          <p:cNvPr id="46" name="Rounded Rectangle 45"/>
          <p:cNvSpPr/>
          <p:nvPr/>
        </p:nvSpPr>
        <p:spPr>
          <a:xfrm>
            <a:off x="13585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24</a:t>
            </a:r>
          </a:p>
        </p:txBody>
      </p:sp>
      <p:sp>
        <p:nvSpPr>
          <p:cNvPr id="47" name="Rounded Rectangle 46"/>
          <p:cNvSpPr/>
          <p:nvPr/>
        </p:nvSpPr>
        <p:spPr>
          <a:xfrm>
            <a:off x="13585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23</a:t>
            </a:r>
          </a:p>
        </p:txBody>
      </p:sp>
      <p:sp>
        <p:nvSpPr>
          <p:cNvPr id="48" name="Rounded Rectangle 47"/>
          <p:cNvSpPr/>
          <p:nvPr/>
        </p:nvSpPr>
        <p:spPr>
          <a:xfrm>
            <a:off x="13585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22</a:t>
            </a:r>
          </a:p>
        </p:txBody>
      </p:sp>
      <p:sp>
        <p:nvSpPr>
          <p:cNvPr id="49" name="Rounded Rectangle 48"/>
          <p:cNvSpPr/>
          <p:nvPr/>
        </p:nvSpPr>
        <p:spPr>
          <a:xfrm>
            <a:off x="13585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21</a:t>
            </a:r>
          </a:p>
        </p:txBody>
      </p:sp>
      <p:sp>
        <p:nvSpPr>
          <p:cNvPr id="50" name="Rounded Rectangle 49"/>
          <p:cNvSpPr/>
          <p:nvPr/>
        </p:nvSpPr>
        <p:spPr>
          <a:xfrm>
            <a:off x="13585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20</a:t>
            </a:r>
          </a:p>
        </p:txBody>
      </p:sp>
      <p:sp>
        <p:nvSpPr>
          <p:cNvPr id="51" name="Rounded Rectangle 50"/>
          <p:cNvSpPr/>
          <p:nvPr/>
        </p:nvSpPr>
        <p:spPr>
          <a:xfrm>
            <a:off x="13585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19</a:t>
            </a:r>
          </a:p>
        </p:txBody>
      </p:sp>
      <p:sp>
        <p:nvSpPr>
          <p:cNvPr id="52" name="Rounded Rectangle 51"/>
          <p:cNvSpPr/>
          <p:nvPr/>
        </p:nvSpPr>
        <p:spPr>
          <a:xfrm>
            <a:off x="13585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18</a:t>
            </a:r>
          </a:p>
        </p:txBody>
      </p:sp>
      <p:sp>
        <p:nvSpPr>
          <p:cNvPr id="53" name="Rounded Rectangle 52"/>
          <p:cNvSpPr/>
          <p:nvPr/>
        </p:nvSpPr>
        <p:spPr>
          <a:xfrm>
            <a:off x="13585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17</a:t>
            </a:r>
          </a:p>
        </p:txBody>
      </p:sp>
      <p:sp>
        <p:nvSpPr>
          <p:cNvPr id="54" name="Rounded Rectangle 53"/>
          <p:cNvSpPr/>
          <p:nvPr/>
        </p:nvSpPr>
        <p:spPr>
          <a:xfrm>
            <a:off x="13585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16</a:t>
            </a:r>
          </a:p>
        </p:txBody>
      </p:sp>
      <p:sp>
        <p:nvSpPr>
          <p:cNvPr id="55" name="Rounded Rectangle 54"/>
          <p:cNvSpPr/>
          <p:nvPr/>
        </p:nvSpPr>
        <p:spPr>
          <a:xfrm>
            <a:off x="13585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15</a:t>
            </a:r>
          </a:p>
        </p:txBody>
      </p:sp>
      <p:sp>
        <p:nvSpPr>
          <p:cNvPr id="56" name="Rounded Rectangle 55"/>
          <p:cNvSpPr/>
          <p:nvPr/>
        </p:nvSpPr>
        <p:spPr>
          <a:xfrm>
            <a:off x="13585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14</a:t>
            </a:r>
          </a:p>
        </p:txBody>
      </p:sp>
      <p:sp>
        <p:nvSpPr>
          <p:cNvPr id="57" name="Rounded Rectangle 56"/>
          <p:cNvSpPr/>
          <p:nvPr/>
        </p:nvSpPr>
        <p:spPr>
          <a:xfrm>
            <a:off x="13585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13</a:t>
            </a:r>
          </a:p>
        </p:txBody>
      </p:sp>
      <p:sp>
        <p:nvSpPr>
          <p:cNvPr id="58" name="Rounded Rectangle 57"/>
          <p:cNvSpPr/>
          <p:nvPr/>
        </p:nvSpPr>
        <p:spPr>
          <a:xfrm>
            <a:off x="13585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12</a:t>
            </a:r>
          </a:p>
        </p:txBody>
      </p:sp>
      <p:sp>
        <p:nvSpPr>
          <p:cNvPr id="59" name="Rounded Rectangle 58"/>
          <p:cNvSpPr/>
          <p:nvPr/>
        </p:nvSpPr>
        <p:spPr>
          <a:xfrm>
            <a:off x="13585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11</a:t>
            </a:r>
          </a:p>
        </p:txBody>
      </p:sp>
      <p:sp>
        <p:nvSpPr>
          <p:cNvPr id="60" name="Rounded Rectangle 59"/>
          <p:cNvSpPr/>
          <p:nvPr/>
        </p:nvSpPr>
        <p:spPr>
          <a:xfrm>
            <a:off x="13585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10</a:t>
            </a:r>
          </a:p>
        </p:txBody>
      </p:sp>
      <p:sp>
        <p:nvSpPr>
          <p:cNvPr id="61" name="Rounded Rectangle 60"/>
          <p:cNvSpPr/>
          <p:nvPr/>
        </p:nvSpPr>
        <p:spPr>
          <a:xfrm>
            <a:off x="13585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09</a:t>
            </a:r>
          </a:p>
        </p:txBody>
      </p:sp>
      <p:sp>
        <p:nvSpPr>
          <p:cNvPr id="62" name="Rounded Rectangle 61"/>
          <p:cNvSpPr/>
          <p:nvPr/>
        </p:nvSpPr>
        <p:spPr>
          <a:xfrm>
            <a:off x="13585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08</a:t>
            </a:r>
          </a:p>
        </p:txBody>
      </p:sp>
      <p:sp>
        <p:nvSpPr>
          <p:cNvPr id="63" name="Rounded Rectangle 62"/>
          <p:cNvSpPr/>
          <p:nvPr/>
        </p:nvSpPr>
        <p:spPr>
          <a:xfrm>
            <a:off x="13585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07</a:t>
            </a:r>
          </a:p>
        </p:txBody>
      </p:sp>
      <p:sp>
        <p:nvSpPr>
          <p:cNvPr id="64" name="Rounded Rectangle 63"/>
          <p:cNvSpPr/>
          <p:nvPr/>
        </p:nvSpPr>
        <p:spPr>
          <a:xfrm>
            <a:off x="13585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06</a:t>
            </a:r>
          </a:p>
        </p:txBody>
      </p:sp>
      <p:sp>
        <p:nvSpPr>
          <p:cNvPr id="65" name="Rounded Rectangle 64"/>
          <p:cNvSpPr/>
          <p:nvPr/>
        </p:nvSpPr>
        <p:spPr>
          <a:xfrm>
            <a:off x="13585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05</a:t>
            </a:r>
          </a:p>
        </p:txBody>
      </p:sp>
      <p:sp>
        <p:nvSpPr>
          <p:cNvPr id="66" name="Rounded Rectangle 65"/>
          <p:cNvSpPr/>
          <p:nvPr/>
        </p:nvSpPr>
        <p:spPr>
          <a:xfrm>
            <a:off x="13585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04</a:t>
            </a:r>
          </a:p>
        </p:txBody>
      </p:sp>
      <p:sp>
        <p:nvSpPr>
          <p:cNvPr id="67" name="Rounded Rectangle 66"/>
          <p:cNvSpPr/>
          <p:nvPr/>
        </p:nvSpPr>
        <p:spPr>
          <a:xfrm>
            <a:off x="13585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03</a:t>
            </a:r>
          </a:p>
        </p:txBody>
      </p:sp>
      <p:sp>
        <p:nvSpPr>
          <p:cNvPr id="68" name="Rounded Rectangle 67"/>
          <p:cNvSpPr/>
          <p:nvPr/>
        </p:nvSpPr>
        <p:spPr>
          <a:xfrm>
            <a:off x="13585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02</a:t>
            </a:r>
          </a:p>
        </p:txBody>
      </p:sp>
      <p:sp>
        <p:nvSpPr>
          <p:cNvPr id="69" name="Rounded Rectangle 68"/>
          <p:cNvSpPr/>
          <p:nvPr/>
        </p:nvSpPr>
        <p:spPr>
          <a:xfrm>
            <a:off x="13585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01</a:t>
            </a:r>
          </a:p>
        </p:txBody>
      </p:sp>
      <p:sp>
        <p:nvSpPr>
          <p:cNvPr id="70" name="Rounded Rectangle 69"/>
          <p:cNvSpPr/>
          <p:nvPr/>
        </p:nvSpPr>
        <p:spPr>
          <a:xfrm>
            <a:off x="13585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00</a:t>
            </a:r>
          </a:p>
        </p:txBody>
      </p:sp>
      <p:pic>
        <p:nvPicPr>
          <p:cNvPr id="71" name="Picture 2" descr="Káº¿t quáº£ hÃ¬nh áº£nh cho icon Äá»ng há»"/>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9893" y="628651"/>
            <a:ext cx="592021" cy="59293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Káº¿t quáº£ hÃ¬nh áº£nh cho mÃ¡y bay b52">
            <a:hlinkClick r:id="rId6" action="ppaction://hlinksldjump"/>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6500">
                        <a14:backgroundMark x1="57200" y1="63625" x2="57200" y2="63625"/>
                        <a14:backgroundMark x1="56800" y1="45625" x2="56800" y2="45625"/>
                      </a14:backgroundRemoval>
                    </a14:imgEffect>
                  </a14:imgLayer>
                </a14:imgProps>
              </a:ext>
              <a:ext uri="{28A0092B-C50C-407E-A947-70E740481C1C}">
                <a14:useLocalDpi xmlns:a14="http://schemas.microsoft.com/office/drawing/2010/main" val="0"/>
              </a:ext>
            </a:extLst>
          </a:blip>
          <a:srcRect/>
          <a:stretch>
            <a:fillRect/>
          </a:stretch>
        </p:blipFill>
        <p:spPr bwMode="auto">
          <a:xfrm>
            <a:off x="7010400" y="3805464"/>
            <a:ext cx="2043288"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73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circle(in)">
                                      <p:cBhvr>
                                        <p:cTn id="12"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1"/>
                    </p:tgtEl>
                  </p:cond>
                </p:stCondLst>
                <p:endSync evt="end" delay="0">
                  <p:rtn val="all"/>
                </p:endSync>
                <p:childTnLst>
                  <p:par>
                    <p:cTn id="14" fill="hold">
                      <p:stCondLst>
                        <p:cond delay="0"/>
                      </p:stCondLst>
                      <p:childTnLst>
                        <p:par>
                          <p:cTn id="15" fill="hold">
                            <p:stCondLst>
                              <p:cond delay="0"/>
                            </p:stCondLst>
                            <p:childTnLst>
                              <p:par>
                                <p:cTn id="16" presetID="11" presetClass="entr" presetSubtype="0" fill="hold" grpId="0" nodeType="afterEffect">
                                  <p:stCondLst>
                                    <p:cond delay="0"/>
                                  </p:stCondLst>
                                  <p:childTnLst>
                                    <p:set>
                                      <p:cBhvr>
                                        <p:cTn id="17" dur="1000">
                                          <p:stCondLst>
                                            <p:cond delay="0"/>
                                          </p:stCondLst>
                                        </p:cTn>
                                        <p:tgtEl>
                                          <p:spTgt spid="40"/>
                                        </p:tgtEl>
                                        <p:attrNameLst>
                                          <p:attrName>style.visibility</p:attrName>
                                        </p:attrNameLst>
                                      </p:cBhvr>
                                      <p:to>
                                        <p:strVal val="visible"/>
                                      </p:to>
                                    </p:set>
                                  </p:childTnLst>
                                </p:cTn>
                              </p:par>
                            </p:childTnLst>
                          </p:cTn>
                        </p:par>
                        <p:par>
                          <p:cTn id="18" fill="hold">
                            <p:stCondLst>
                              <p:cond delay="1000"/>
                            </p:stCondLst>
                            <p:childTnLst>
                              <p:par>
                                <p:cTn id="19" presetID="11" presetClass="entr" presetSubtype="0" fill="hold" grpId="0" nodeType="afterEffect">
                                  <p:stCondLst>
                                    <p:cond delay="0"/>
                                  </p:stCondLst>
                                  <p:childTnLst>
                                    <p:set>
                                      <p:cBhvr>
                                        <p:cTn id="20" dur="1000">
                                          <p:stCondLst>
                                            <p:cond delay="0"/>
                                          </p:stCondLst>
                                        </p:cTn>
                                        <p:tgtEl>
                                          <p:spTgt spid="41"/>
                                        </p:tgtEl>
                                        <p:attrNameLst>
                                          <p:attrName>style.visibility</p:attrName>
                                        </p:attrNameLst>
                                      </p:cBhvr>
                                      <p:to>
                                        <p:strVal val="visible"/>
                                      </p:to>
                                    </p:set>
                                  </p:childTnLst>
                                </p:cTn>
                              </p:par>
                            </p:childTnLst>
                          </p:cTn>
                        </p:par>
                        <p:par>
                          <p:cTn id="21" fill="hold">
                            <p:stCondLst>
                              <p:cond delay="2000"/>
                            </p:stCondLst>
                            <p:childTnLst>
                              <p:par>
                                <p:cTn id="22" presetID="11" presetClass="entr" presetSubtype="0" fill="hold" grpId="0" nodeType="afterEffect">
                                  <p:stCondLst>
                                    <p:cond delay="0"/>
                                  </p:stCondLst>
                                  <p:childTnLst>
                                    <p:set>
                                      <p:cBhvr>
                                        <p:cTn id="23" dur="1000">
                                          <p:stCondLst>
                                            <p:cond delay="0"/>
                                          </p:stCondLst>
                                        </p:cTn>
                                        <p:tgtEl>
                                          <p:spTgt spid="42"/>
                                        </p:tgtEl>
                                        <p:attrNameLst>
                                          <p:attrName>style.visibility</p:attrName>
                                        </p:attrNameLst>
                                      </p:cBhvr>
                                      <p:to>
                                        <p:strVal val="visible"/>
                                      </p:to>
                                    </p:set>
                                  </p:childTnLst>
                                </p:cTn>
                              </p:par>
                            </p:childTnLst>
                          </p:cTn>
                        </p:par>
                        <p:par>
                          <p:cTn id="24" fill="hold">
                            <p:stCondLst>
                              <p:cond delay="3000"/>
                            </p:stCondLst>
                            <p:childTnLst>
                              <p:par>
                                <p:cTn id="25" presetID="11" presetClass="entr" presetSubtype="0" fill="hold" grpId="0" nodeType="afterEffect">
                                  <p:stCondLst>
                                    <p:cond delay="0"/>
                                  </p:stCondLst>
                                  <p:childTnLst>
                                    <p:set>
                                      <p:cBhvr>
                                        <p:cTn id="26" dur="1000">
                                          <p:stCondLst>
                                            <p:cond delay="0"/>
                                          </p:stCondLst>
                                        </p:cTn>
                                        <p:tgtEl>
                                          <p:spTgt spid="43"/>
                                        </p:tgtEl>
                                        <p:attrNameLst>
                                          <p:attrName>style.visibility</p:attrName>
                                        </p:attrNameLst>
                                      </p:cBhvr>
                                      <p:to>
                                        <p:strVal val="visible"/>
                                      </p:to>
                                    </p:set>
                                  </p:childTnLst>
                                </p:cTn>
                              </p:par>
                            </p:childTnLst>
                          </p:cTn>
                        </p:par>
                        <p:par>
                          <p:cTn id="27" fill="hold">
                            <p:stCondLst>
                              <p:cond delay="4000"/>
                            </p:stCondLst>
                            <p:childTnLst>
                              <p:par>
                                <p:cTn id="28" presetID="11" presetClass="entr" presetSubtype="0" fill="hold" grpId="0" nodeType="afterEffect">
                                  <p:stCondLst>
                                    <p:cond delay="0"/>
                                  </p:stCondLst>
                                  <p:childTnLst>
                                    <p:set>
                                      <p:cBhvr>
                                        <p:cTn id="29" dur="1000">
                                          <p:stCondLst>
                                            <p:cond delay="0"/>
                                          </p:stCondLst>
                                        </p:cTn>
                                        <p:tgtEl>
                                          <p:spTgt spid="44"/>
                                        </p:tgtEl>
                                        <p:attrNameLst>
                                          <p:attrName>style.visibility</p:attrName>
                                        </p:attrNameLst>
                                      </p:cBhvr>
                                      <p:to>
                                        <p:strVal val="visible"/>
                                      </p:to>
                                    </p:set>
                                  </p:childTnLst>
                                </p:cTn>
                              </p:par>
                            </p:childTnLst>
                          </p:cTn>
                        </p:par>
                        <p:par>
                          <p:cTn id="30" fill="hold">
                            <p:stCondLst>
                              <p:cond delay="5000"/>
                            </p:stCondLst>
                            <p:childTnLst>
                              <p:par>
                                <p:cTn id="31" presetID="11" presetClass="entr" presetSubtype="0" fill="hold" grpId="0" nodeType="afterEffect">
                                  <p:stCondLst>
                                    <p:cond delay="0"/>
                                  </p:stCondLst>
                                  <p:childTnLst>
                                    <p:set>
                                      <p:cBhvr>
                                        <p:cTn id="32" dur="1000">
                                          <p:stCondLst>
                                            <p:cond delay="0"/>
                                          </p:stCondLst>
                                        </p:cTn>
                                        <p:tgtEl>
                                          <p:spTgt spid="45"/>
                                        </p:tgtEl>
                                        <p:attrNameLst>
                                          <p:attrName>style.visibility</p:attrName>
                                        </p:attrNameLst>
                                      </p:cBhvr>
                                      <p:to>
                                        <p:strVal val="visible"/>
                                      </p:to>
                                    </p:set>
                                  </p:childTnLst>
                                </p:cTn>
                              </p:par>
                            </p:childTnLst>
                          </p:cTn>
                        </p:par>
                        <p:par>
                          <p:cTn id="33" fill="hold">
                            <p:stCondLst>
                              <p:cond delay="6000"/>
                            </p:stCondLst>
                            <p:childTnLst>
                              <p:par>
                                <p:cTn id="34" presetID="11" presetClass="entr" presetSubtype="0" fill="hold" grpId="0" nodeType="afterEffect">
                                  <p:stCondLst>
                                    <p:cond delay="0"/>
                                  </p:stCondLst>
                                  <p:childTnLst>
                                    <p:set>
                                      <p:cBhvr>
                                        <p:cTn id="35" dur="1000">
                                          <p:stCondLst>
                                            <p:cond delay="0"/>
                                          </p:stCondLst>
                                        </p:cTn>
                                        <p:tgtEl>
                                          <p:spTgt spid="46"/>
                                        </p:tgtEl>
                                        <p:attrNameLst>
                                          <p:attrName>style.visibility</p:attrName>
                                        </p:attrNameLst>
                                      </p:cBhvr>
                                      <p:to>
                                        <p:strVal val="visible"/>
                                      </p:to>
                                    </p:set>
                                  </p:childTnLst>
                                </p:cTn>
                              </p:par>
                            </p:childTnLst>
                          </p:cTn>
                        </p:par>
                        <p:par>
                          <p:cTn id="36" fill="hold">
                            <p:stCondLst>
                              <p:cond delay="7000"/>
                            </p:stCondLst>
                            <p:childTnLst>
                              <p:par>
                                <p:cTn id="37" presetID="11" presetClass="entr" presetSubtype="0" fill="hold" grpId="0" nodeType="afterEffect">
                                  <p:stCondLst>
                                    <p:cond delay="0"/>
                                  </p:stCondLst>
                                  <p:childTnLst>
                                    <p:set>
                                      <p:cBhvr>
                                        <p:cTn id="38" dur="1000">
                                          <p:stCondLst>
                                            <p:cond delay="0"/>
                                          </p:stCondLst>
                                        </p:cTn>
                                        <p:tgtEl>
                                          <p:spTgt spid="47"/>
                                        </p:tgtEl>
                                        <p:attrNameLst>
                                          <p:attrName>style.visibility</p:attrName>
                                        </p:attrNameLst>
                                      </p:cBhvr>
                                      <p:to>
                                        <p:strVal val="visible"/>
                                      </p:to>
                                    </p:set>
                                  </p:childTnLst>
                                </p:cTn>
                              </p:par>
                            </p:childTnLst>
                          </p:cTn>
                        </p:par>
                        <p:par>
                          <p:cTn id="39" fill="hold">
                            <p:stCondLst>
                              <p:cond delay="8000"/>
                            </p:stCondLst>
                            <p:childTnLst>
                              <p:par>
                                <p:cTn id="40" presetID="11" presetClass="entr" presetSubtype="0" fill="hold" grpId="0" nodeType="afterEffect">
                                  <p:stCondLst>
                                    <p:cond delay="0"/>
                                  </p:stCondLst>
                                  <p:childTnLst>
                                    <p:set>
                                      <p:cBhvr>
                                        <p:cTn id="41" dur="1000">
                                          <p:stCondLst>
                                            <p:cond delay="0"/>
                                          </p:stCondLst>
                                        </p:cTn>
                                        <p:tgtEl>
                                          <p:spTgt spid="48"/>
                                        </p:tgtEl>
                                        <p:attrNameLst>
                                          <p:attrName>style.visibility</p:attrName>
                                        </p:attrNameLst>
                                      </p:cBhvr>
                                      <p:to>
                                        <p:strVal val="visible"/>
                                      </p:to>
                                    </p:set>
                                  </p:childTnLst>
                                </p:cTn>
                              </p:par>
                            </p:childTnLst>
                          </p:cTn>
                        </p:par>
                        <p:par>
                          <p:cTn id="42" fill="hold">
                            <p:stCondLst>
                              <p:cond delay="9000"/>
                            </p:stCondLst>
                            <p:childTnLst>
                              <p:par>
                                <p:cTn id="43" presetID="11" presetClass="entr" presetSubtype="0" fill="hold" grpId="0" nodeType="afterEffect">
                                  <p:stCondLst>
                                    <p:cond delay="0"/>
                                  </p:stCondLst>
                                  <p:childTnLst>
                                    <p:set>
                                      <p:cBhvr>
                                        <p:cTn id="44" dur="1000">
                                          <p:stCondLst>
                                            <p:cond delay="0"/>
                                          </p:stCondLst>
                                        </p:cTn>
                                        <p:tgtEl>
                                          <p:spTgt spid="49"/>
                                        </p:tgtEl>
                                        <p:attrNameLst>
                                          <p:attrName>style.visibility</p:attrName>
                                        </p:attrNameLst>
                                      </p:cBhvr>
                                      <p:to>
                                        <p:strVal val="visible"/>
                                      </p:to>
                                    </p:set>
                                  </p:childTnLst>
                                </p:cTn>
                              </p:par>
                            </p:childTnLst>
                          </p:cTn>
                        </p:par>
                        <p:par>
                          <p:cTn id="45" fill="hold">
                            <p:stCondLst>
                              <p:cond delay="10000"/>
                            </p:stCondLst>
                            <p:childTnLst>
                              <p:par>
                                <p:cTn id="46" presetID="11" presetClass="entr" presetSubtype="0" fill="hold" grpId="0" nodeType="afterEffect">
                                  <p:stCondLst>
                                    <p:cond delay="0"/>
                                  </p:stCondLst>
                                  <p:childTnLst>
                                    <p:set>
                                      <p:cBhvr>
                                        <p:cTn id="47" dur="1000">
                                          <p:stCondLst>
                                            <p:cond delay="0"/>
                                          </p:stCondLst>
                                        </p:cTn>
                                        <p:tgtEl>
                                          <p:spTgt spid="50"/>
                                        </p:tgtEl>
                                        <p:attrNameLst>
                                          <p:attrName>style.visibility</p:attrName>
                                        </p:attrNameLst>
                                      </p:cBhvr>
                                      <p:to>
                                        <p:strVal val="visible"/>
                                      </p:to>
                                    </p:set>
                                  </p:childTnLst>
                                </p:cTn>
                              </p:par>
                            </p:childTnLst>
                          </p:cTn>
                        </p:par>
                        <p:par>
                          <p:cTn id="48" fill="hold">
                            <p:stCondLst>
                              <p:cond delay="11000"/>
                            </p:stCondLst>
                            <p:childTnLst>
                              <p:par>
                                <p:cTn id="49" presetID="11" presetClass="entr" presetSubtype="0" fill="hold" grpId="0" nodeType="afterEffect">
                                  <p:stCondLst>
                                    <p:cond delay="0"/>
                                  </p:stCondLst>
                                  <p:childTnLst>
                                    <p:set>
                                      <p:cBhvr>
                                        <p:cTn id="50" dur="1000">
                                          <p:stCondLst>
                                            <p:cond delay="0"/>
                                          </p:stCondLst>
                                        </p:cTn>
                                        <p:tgtEl>
                                          <p:spTgt spid="51"/>
                                        </p:tgtEl>
                                        <p:attrNameLst>
                                          <p:attrName>style.visibility</p:attrName>
                                        </p:attrNameLst>
                                      </p:cBhvr>
                                      <p:to>
                                        <p:strVal val="visible"/>
                                      </p:to>
                                    </p:set>
                                  </p:childTnLst>
                                </p:cTn>
                              </p:par>
                            </p:childTnLst>
                          </p:cTn>
                        </p:par>
                        <p:par>
                          <p:cTn id="51" fill="hold">
                            <p:stCondLst>
                              <p:cond delay="12000"/>
                            </p:stCondLst>
                            <p:childTnLst>
                              <p:par>
                                <p:cTn id="52" presetID="11" presetClass="entr" presetSubtype="0" fill="hold" grpId="0" nodeType="afterEffect">
                                  <p:stCondLst>
                                    <p:cond delay="0"/>
                                  </p:stCondLst>
                                  <p:childTnLst>
                                    <p:set>
                                      <p:cBhvr>
                                        <p:cTn id="53" dur="1000">
                                          <p:stCondLst>
                                            <p:cond delay="0"/>
                                          </p:stCondLst>
                                        </p:cTn>
                                        <p:tgtEl>
                                          <p:spTgt spid="52"/>
                                        </p:tgtEl>
                                        <p:attrNameLst>
                                          <p:attrName>style.visibility</p:attrName>
                                        </p:attrNameLst>
                                      </p:cBhvr>
                                      <p:to>
                                        <p:strVal val="visible"/>
                                      </p:to>
                                    </p:set>
                                  </p:childTnLst>
                                </p:cTn>
                              </p:par>
                            </p:childTnLst>
                          </p:cTn>
                        </p:par>
                        <p:par>
                          <p:cTn id="54" fill="hold">
                            <p:stCondLst>
                              <p:cond delay="13000"/>
                            </p:stCondLst>
                            <p:childTnLst>
                              <p:par>
                                <p:cTn id="55" presetID="11" presetClass="entr" presetSubtype="0" fill="hold" grpId="0" nodeType="afterEffect">
                                  <p:stCondLst>
                                    <p:cond delay="0"/>
                                  </p:stCondLst>
                                  <p:childTnLst>
                                    <p:set>
                                      <p:cBhvr>
                                        <p:cTn id="56" dur="1000">
                                          <p:stCondLst>
                                            <p:cond delay="0"/>
                                          </p:stCondLst>
                                        </p:cTn>
                                        <p:tgtEl>
                                          <p:spTgt spid="53"/>
                                        </p:tgtEl>
                                        <p:attrNameLst>
                                          <p:attrName>style.visibility</p:attrName>
                                        </p:attrNameLst>
                                      </p:cBhvr>
                                      <p:to>
                                        <p:strVal val="visible"/>
                                      </p:to>
                                    </p:set>
                                  </p:childTnLst>
                                </p:cTn>
                              </p:par>
                            </p:childTnLst>
                          </p:cTn>
                        </p:par>
                        <p:par>
                          <p:cTn id="57" fill="hold">
                            <p:stCondLst>
                              <p:cond delay="14000"/>
                            </p:stCondLst>
                            <p:childTnLst>
                              <p:par>
                                <p:cTn id="58" presetID="11" presetClass="entr" presetSubtype="0" fill="hold" grpId="0" nodeType="afterEffect">
                                  <p:stCondLst>
                                    <p:cond delay="0"/>
                                  </p:stCondLst>
                                  <p:childTnLst>
                                    <p:set>
                                      <p:cBhvr>
                                        <p:cTn id="59" dur="1000">
                                          <p:stCondLst>
                                            <p:cond delay="0"/>
                                          </p:stCondLst>
                                        </p:cTn>
                                        <p:tgtEl>
                                          <p:spTgt spid="54"/>
                                        </p:tgtEl>
                                        <p:attrNameLst>
                                          <p:attrName>style.visibility</p:attrName>
                                        </p:attrNameLst>
                                      </p:cBhvr>
                                      <p:to>
                                        <p:strVal val="visible"/>
                                      </p:to>
                                    </p:set>
                                  </p:childTnLst>
                                </p:cTn>
                              </p:par>
                            </p:childTnLst>
                          </p:cTn>
                        </p:par>
                        <p:par>
                          <p:cTn id="60" fill="hold">
                            <p:stCondLst>
                              <p:cond delay="15000"/>
                            </p:stCondLst>
                            <p:childTnLst>
                              <p:par>
                                <p:cTn id="61" presetID="11" presetClass="entr" presetSubtype="0" fill="hold" grpId="0" nodeType="afterEffect">
                                  <p:stCondLst>
                                    <p:cond delay="0"/>
                                  </p:stCondLst>
                                  <p:childTnLst>
                                    <p:set>
                                      <p:cBhvr>
                                        <p:cTn id="62" dur="1000">
                                          <p:stCondLst>
                                            <p:cond delay="0"/>
                                          </p:stCondLst>
                                        </p:cTn>
                                        <p:tgtEl>
                                          <p:spTgt spid="55"/>
                                        </p:tgtEl>
                                        <p:attrNameLst>
                                          <p:attrName>style.visibility</p:attrName>
                                        </p:attrNameLst>
                                      </p:cBhvr>
                                      <p:to>
                                        <p:strVal val="visible"/>
                                      </p:to>
                                    </p:set>
                                  </p:childTnLst>
                                </p:cTn>
                              </p:par>
                            </p:childTnLst>
                          </p:cTn>
                        </p:par>
                        <p:par>
                          <p:cTn id="63" fill="hold">
                            <p:stCondLst>
                              <p:cond delay="16000"/>
                            </p:stCondLst>
                            <p:childTnLst>
                              <p:par>
                                <p:cTn id="64" presetID="11" presetClass="entr" presetSubtype="0" fill="hold" grpId="0" nodeType="afterEffect">
                                  <p:stCondLst>
                                    <p:cond delay="0"/>
                                  </p:stCondLst>
                                  <p:childTnLst>
                                    <p:set>
                                      <p:cBhvr>
                                        <p:cTn id="65" dur="1000">
                                          <p:stCondLst>
                                            <p:cond delay="0"/>
                                          </p:stCondLst>
                                        </p:cTn>
                                        <p:tgtEl>
                                          <p:spTgt spid="56"/>
                                        </p:tgtEl>
                                        <p:attrNameLst>
                                          <p:attrName>style.visibility</p:attrName>
                                        </p:attrNameLst>
                                      </p:cBhvr>
                                      <p:to>
                                        <p:strVal val="visible"/>
                                      </p:to>
                                    </p:set>
                                  </p:childTnLst>
                                </p:cTn>
                              </p:par>
                            </p:childTnLst>
                          </p:cTn>
                        </p:par>
                        <p:par>
                          <p:cTn id="66" fill="hold">
                            <p:stCondLst>
                              <p:cond delay="17000"/>
                            </p:stCondLst>
                            <p:childTnLst>
                              <p:par>
                                <p:cTn id="67" presetID="11" presetClass="entr" presetSubtype="0" fill="hold" grpId="0" nodeType="afterEffect">
                                  <p:stCondLst>
                                    <p:cond delay="0"/>
                                  </p:stCondLst>
                                  <p:childTnLst>
                                    <p:set>
                                      <p:cBhvr>
                                        <p:cTn id="68" dur="1000">
                                          <p:stCondLst>
                                            <p:cond delay="0"/>
                                          </p:stCondLst>
                                        </p:cTn>
                                        <p:tgtEl>
                                          <p:spTgt spid="57"/>
                                        </p:tgtEl>
                                        <p:attrNameLst>
                                          <p:attrName>style.visibility</p:attrName>
                                        </p:attrNameLst>
                                      </p:cBhvr>
                                      <p:to>
                                        <p:strVal val="visible"/>
                                      </p:to>
                                    </p:set>
                                  </p:childTnLst>
                                </p:cTn>
                              </p:par>
                            </p:childTnLst>
                          </p:cTn>
                        </p:par>
                        <p:par>
                          <p:cTn id="69" fill="hold">
                            <p:stCondLst>
                              <p:cond delay="18000"/>
                            </p:stCondLst>
                            <p:childTnLst>
                              <p:par>
                                <p:cTn id="70" presetID="11" presetClass="entr" presetSubtype="0" fill="hold" grpId="0" nodeType="afterEffect">
                                  <p:stCondLst>
                                    <p:cond delay="0"/>
                                  </p:stCondLst>
                                  <p:childTnLst>
                                    <p:set>
                                      <p:cBhvr>
                                        <p:cTn id="71" dur="1000">
                                          <p:stCondLst>
                                            <p:cond delay="0"/>
                                          </p:stCondLst>
                                        </p:cTn>
                                        <p:tgtEl>
                                          <p:spTgt spid="58"/>
                                        </p:tgtEl>
                                        <p:attrNameLst>
                                          <p:attrName>style.visibility</p:attrName>
                                        </p:attrNameLst>
                                      </p:cBhvr>
                                      <p:to>
                                        <p:strVal val="visible"/>
                                      </p:to>
                                    </p:set>
                                  </p:childTnLst>
                                </p:cTn>
                              </p:par>
                            </p:childTnLst>
                          </p:cTn>
                        </p:par>
                        <p:par>
                          <p:cTn id="72" fill="hold">
                            <p:stCondLst>
                              <p:cond delay="19000"/>
                            </p:stCondLst>
                            <p:childTnLst>
                              <p:par>
                                <p:cTn id="73" presetID="11" presetClass="entr" presetSubtype="0" fill="hold" grpId="0" nodeType="afterEffect">
                                  <p:stCondLst>
                                    <p:cond delay="0"/>
                                  </p:stCondLst>
                                  <p:childTnLst>
                                    <p:set>
                                      <p:cBhvr>
                                        <p:cTn id="74" dur="1000">
                                          <p:stCondLst>
                                            <p:cond delay="0"/>
                                          </p:stCondLst>
                                        </p:cTn>
                                        <p:tgtEl>
                                          <p:spTgt spid="59"/>
                                        </p:tgtEl>
                                        <p:attrNameLst>
                                          <p:attrName>style.visibility</p:attrName>
                                        </p:attrNameLst>
                                      </p:cBhvr>
                                      <p:to>
                                        <p:strVal val="visible"/>
                                      </p:to>
                                    </p:set>
                                  </p:childTnLst>
                                </p:cTn>
                              </p:par>
                            </p:childTnLst>
                          </p:cTn>
                        </p:par>
                        <p:par>
                          <p:cTn id="75" fill="hold">
                            <p:stCondLst>
                              <p:cond delay="20000"/>
                            </p:stCondLst>
                            <p:childTnLst>
                              <p:par>
                                <p:cTn id="76" presetID="11" presetClass="entr" presetSubtype="0" fill="hold" grpId="0" nodeType="afterEffect">
                                  <p:stCondLst>
                                    <p:cond delay="0"/>
                                  </p:stCondLst>
                                  <p:childTnLst>
                                    <p:set>
                                      <p:cBhvr>
                                        <p:cTn id="77" dur="1000">
                                          <p:stCondLst>
                                            <p:cond delay="0"/>
                                          </p:stCondLst>
                                        </p:cTn>
                                        <p:tgtEl>
                                          <p:spTgt spid="60"/>
                                        </p:tgtEl>
                                        <p:attrNameLst>
                                          <p:attrName>style.visibility</p:attrName>
                                        </p:attrNameLst>
                                      </p:cBhvr>
                                      <p:to>
                                        <p:strVal val="visible"/>
                                      </p:to>
                                    </p:set>
                                  </p:childTnLst>
                                </p:cTn>
                              </p:par>
                            </p:childTnLst>
                          </p:cTn>
                        </p:par>
                        <p:par>
                          <p:cTn id="78" fill="hold">
                            <p:stCondLst>
                              <p:cond delay="21000"/>
                            </p:stCondLst>
                            <p:childTnLst>
                              <p:par>
                                <p:cTn id="79" presetID="11" presetClass="entr" presetSubtype="0" fill="hold" grpId="0" nodeType="afterEffect">
                                  <p:stCondLst>
                                    <p:cond delay="0"/>
                                  </p:stCondLst>
                                  <p:childTnLst>
                                    <p:set>
                                      <p:cBhvr>
                                        <p:cTn id="80" dur="1000">
                                          <p:stCondLst>
                                            <p:cond delay="0"/>
                                          </p:stCondLst>
                                        </p:cTn>
                                        <p:tgtEl>
                                          <p:spTgt spid="61"/>
                                        </p:tgtEl>
                                        <p:attrNameLst>
                                          <p:attrName>style.visibility</p:attrName>
                                        </p:attrNameLst>
                                      </p:cBhvr>
                                      <p:to>
                                        <p:strVal val="visible"/>
                                      </p:to>
                                    </p:set>
                                  </p:childTnLst>
                                </p:cTn>
                              </p:par>
                            </p:childTnLst>
                          </p:cTn>
                        </p:par>
                        <p:par>
                          <p:cTn id="81" fill="hold">
                            <p:stCondLst>
                              <p:cond delay="22000"/>
                            </p:stCondLst>
                            <p:childTnLst>
                              <p:par>
                                <p:cTn id="82" presetID="11" presetClass="entr" presetSubtype="0" fill="hold" grpId="0" nodeType="afterEffect">
                                  <p:stCondLst>
                                    <p:cond delay="0"/>
                                  </p:stCondLst>
                                  <p:childTnLst>
                                    <p:set>
                                      <p:cBhvr>
                                        <p:cTn id="83" dur="1000">
                                          <p:stCondLst>
                                            <p:cond delay="0"/>
                                          </p:stCondLst>
                                        </p:cTn>
                                        <p:tgtEl>
                                          <p:spTgt spid="62"/>
                                        </p:tgtEl>
                                        <p:attrNameLst>
                                          <p:attrName>style.visibility</p:attrName>
                                        </p:attrNameLst>
                                      </p:cBhvr>
                                      <p:to>
                                        <p:strVal val="visible"/>
                                      </p:to>
                                    </p:set>
                                  </p:childTnLst>
                                </p:cTn>
                              </p:par>
                            </p:childTnLst>
                          </p:cTn>
                        </p:par>
                        <p:par>
                          <p:cTn id="84" fill="hold">
                            <p:stCondLst>
                              <p:cond delay="23000"/>
                            </p:stCondLst>
                            <p:childTnLst>
                              <p:par>
                                <p:cTn id="85" presetID="11" presetClass="entr" presetSubtype="0" fill="hold" grpId="0" nodeType="afterEffect">
                                  <p:stCondLst>
                                    <p:cond delay="0"/>
                                  </p:stCondLst>
                                  <p:childTnLst>
                                    <p:set>
                                      <p:cBhvr>
                                        <p:cTn id="86" dur="1000">
                                          <p:stCondLst>
                                            <p:cond delay="0"/>
                                          </p:stCondLst>
                                        </p:cTn>
                                        <p:tgtEl>
                                          <p:spTgt spid="63"/>
                                        </p:tgtEl>
                                        <p:attrNameLst>
                                          <p:attrName>style.visibility</p:attrName>
                                        </p:attrNameLst>
                                      </p:cBhvr>
                                      <p:to>
                                        <p:strVal val="visible"/>
                                      </p:to>
                                    </p:set>
                                  </p:childTnLst>
                                </p:cTn>
                              </p:par>
                            </p:childTnLst>
                          </p:cTn>
                        </p:par>
                        <p:par>
                          <p:cTn id="87" fill="hold">
                            <p:stCondLst>
                              <p:cond delay="24000"/>
                            </p:stCondLst>
                            <p:childTnLst>
                              <p:par>
                                <p:cTn id="88" presetID="11" presetClass="entr" presetSubtype="0" fill="hold" grpId="0" nodeType="afterEffect">
                                  <p:stCondLst>
                                    <p:cond delay="0"/>
                                  </p:stCondLst>
                                  <p:childTnLst>
                                    <p:set>
                                      <p:cBhvr>
                                        <p:cTn id="89" dur="1000">
                                          <p:stCondLst>
                                            <p:cond delay="0"/>
                                          </p:stCondLst>
                                        </p:cTn>
                                        <p:tgtEl>
                                          <p:spTgt spid="64"/>
                                        </p:tgtEl>
                                        <p:attrNameLst>
                                          <p:attrName>style.visibility</p:attrName>
                                        </p:attrNameLst>
                                      </p:cBhvr>
                                      <p:to>
                                        <p:strVal val="visible"/>
                                      </p:to>
                                    </p:set>
                                  </p:childTnLst>
                                </p:cTn>
                              </p:par>
                            </p:childTnLst>
                          </p:cTn>
                        </p:par>
                        <p:par>
                          <p:cTn id="90" fill="hold">
                            <p:stCondLst>
                              <p:cond delay="25000"/>
                            </p:stCondLst>
                            <p:childTnLst>
                              <p:par>
                                <p:cTn id="91" presetID="11" presetClass="entr" presetSubtype="0" fill="hold" grpId="0" nodeType="afterEffect">
                                  <p:stCondLst>
                                    <p:cond delay="0"/>
                                  </p:stCondLst>
                                  <p:childTnLst>
                                    <p:set>
                                      <p:cBhvr>
                                        <p:cTn id="92" dur="1000">
                                          <p:stCondLst>
                                            <p:cond delay="0"/>
                                          </p:stCondLst>
                                        </p:cTn>
                                        <p:tgtEl>
                                          <p:spTgt spid="65"/>
                                        </p:tgtEl>
                                        <p:attrNameLst>
                                          <p:attrName>style.visibility</p:attrName>
                                        </p:attrNameLst>
                                      </p:cBhvr>
                                      <p:to>
                                        <p:strVal val="visible"/>
                                      </p:to>
                                    </p:set>
                                  </p:childTnLst>
                                </p:cTn>
                              </p:par>
                            </p:childTnLst>
                          </p:cTn>
                        </p:par>
                        <p:par>
                          <p:cTn id="93" fill="hold">
                            <p:stCondLst>
                              <p:cond delay="26000"/>
                            </p:stCondLst>
                            <p:childTnLst>
                              <p:par>
                                <p:cTn id="94" presetID="11" presetClass="entr" presetSubtype="0" fill="hold" grpId="0" nodeType="afterEffect">
                                  <p:stCondLst>
                                    <p:cond delay="0"/>
                                  </p:stCondLst>
                                  <p:childTnLst>
                                    <p:set>
                                      <p:cBhvr>
                                        <p:cTn id="95" dur="1000">
                                          <p:stCondLst>
                                            <p:cond delay="0"/>
                                          </p:stCondLst>
                                        </p:cTn>
                                        <p:tgtEl>
                                          <p:spTgt spid="66"/>
                                        </p:tgtEl>
                                        <p:attrNameLst>
                                          <p:attrName>style.visibility</p:attrName>
                                        </p:attrNameLst>
                                      </p:cBhvr>
                                      <p:to>
                                        <p:strVal val="visible"/>
                                      </p:to>
                                    </p:set>
                                  </p:childTnLst>
                                </p:cTn>
                              </p:par>
                            </p:childTnLst>
                          </p:cTn>
                        </p:par>
                        <p:par>
                          <p:cTn id="96" fill="hold">
                            <p:stCondLst>
                              <p:cond delay="27000"/>
                            </p:stCondLst>
                            <p:childTnLst>
                              <p:par>
                                <p:cTn id="97" presetID="11" presetClass="entr" presetSubtype="0" fill="hold" grpId="0" nodeType="afterEffect">
                                  <p:stCondLst>
                                    <p:cond delay="0"/>
                                  </p:stCondLst>
                                  <p:childTnLst>
                                    <p:set>
                                      <p:cBhvr>
                                        <p:cTn id="98" dur="1000">
                                          <p:stCondLst>
                                            <p:cond delay="0"/>
                                          </p:stCondLst>
                                        </p:cTn>
                                        <p:tgtEl>
                                          <p:spTgt spid="67"/>
                                        </p:tgtEl>
                                        <p:attrNameLst>
                                          <p:attrName>style.visibility</p:attrName>
                                        </p:attrNameLst>
                                      </p:cBhvr>
                                      <p:to>
                                        <p:strVal val="visible"/>
                                      </p:to>
                                    </p:set>
                                  </p:childTnLst>
                                </p:cTn>
                              </p:par>
                            </p:childTnLst>
                          </p:cTn>
                        </p:par>
                        <p:par>
                          <p:cTn id="99" fill="hold">
                            <p:stCondLst>
                              <p:cond delay="28000"/>
                            </p:stCondLst>
                            <p:childTnLst>
                              <p:par>
                                <p:cTn id="100" presetID="11" presetClass="entr" presetSubtype="0" fill="hold" grpId="0" nodeType="afterEffect">
                                  <p:stCondLst>
                                    <p:cond delay="0"/>
                                  </p:stCondLst>
                                  <p:childTnLst>
                                    <p:set>
                                      <p:cBhvr>
                                        <p:cTn id="101" dur="1000">
                                          <p:stCondLst>
                                            <p:cond delay="0"/>
                                          </p:stCondLst>
                                        </p:cTn>
                                        <p:tgtEl>
                                          <p:spTgt spid="68"/>
                                        </p:tgtEl>
                                        <p:attrNameLst>
                                          <p:attrName>style.visibility</p:attrName>
                                        </p:attrNameLst>
                                      </p:cBhvr>
                                      <p:to>
                                        <p:strVal val="visible"/>
                                      </p:to>
                                    </p:set>
                                  </p:childTnLst>
                                </p:cTn>
                              </p:par>
                            </p:childTnLst>
                          </p:cTn>
                        </p:par>
                        <p:par>
                          <p:cTn id="102" fill="hold">
                            <p:stCondLst>
                              <p:cond delay="29000"/>
                            </p:stCondLst>
                            <p:childTnLst>
                              <p:par>
                                <p:cTn id="103" presetID="11" presetClass="entr" presetSubtype="0" fill="hold" grpId="0" nodeType="afterEffect">
                                  <p:stCondLst>
                                    <p:cond delay="0"/>
                                  </p:stCondLst>
                                  <p:childTnLst>
                                    <p:set>
                                      <p:cBhvr>
                                        <p:cTn id="104" dur="1000">
                                          <p:stCondLst>
                                            <p:cond delay="0"/>
                                          </p:stCondLst>
                                        </p:cTn>
                                        <p:tgtEl>
                                          <p:spTgt spid="69"/>
                                        </p:tgtEl>
                                        <p:attrNameLst>
                                          <p:attrName>style.visibility</p:attrName>
                                        </p:attrNameLst>
                                      </p:cBhvr>
                                      <p:to>
                                        <p:strVal val="visible"/>
                                      </p:to>
                                    </p:set>
                                  </p:childTnLst>
                                </p:cTn>
                              </p:par>
                            </p:childTnLst>
                          </p:cTn>
                        </p:par>
                        <p:par>
                          <p:cTn id="105" fill="hold">
                            <p:stCondLst>
                              <p:cond delay="30000"/>
                            </p:stCondLst>
                            <p:childTnLst>
                              <p:par>
                                <p:cTn id="106" presetID="11" presetClass="entr" presetSubtype="0" fill="hold" grpId="0" nodeType="afterEffect">
                                  <p:stCondLst>
                                    <p:cond delay="0"/>
                                  </p:stCondLst>
                                  <p:childTnLst>
                                    <p:set>
                                      <p:cBhvr>
                                        <p:cTn id="107" dur="1000">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10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71"/>
                  </p:tgtEl>
                </p:cond>
              </p:nextCondLst>
            </p:seq>
          </p:childTnLst>
        </p:cTn>
      </p:par>
    </p:tnLst>
    <p:bldLst>
      <p:bldP spid="4" grpId="0" animBg="1"/>
      <p:bldP spid="37"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pattFill prst="pct5">
          <a:fgClr>
            <a:srgbClr val="E5F7FF"/>
          </a:fgClr>
          <a:bgClr>
            <a:schemeClr val="bg1"/>
          </a:bgClr>
        </a:pattFill>
        <a:effectLst/>
      </p:bgPr>
    </p:bg>
    <p:spTree>
      <p:nvGrpSpPr>
        <p:cNvPr id="1" name=""/>
        <p:cNvGrpSpPr/>
        <p:nvPr/>
      </p:nvGrpSpPr>
      <p:grpSpPr>
        <a:xfrm>
          <a:off x="0" y="0"/>
          <a:ext cx="0" cy="0"/>
          <a:chOff x="0" y="0"/>
          <a:chExt cx="0" cy="0"/>
        </a:xfrm>
      </p:grpSpPr>
      <p:pic>
        <p:nvPicPr>
          <p:cNvPr id="4098" name="Picture 2" descr="C:\Users\Tien\Downloads\GAME PP\HA NOI\cuong51.jpg"/>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89000" contrast="-52000"/>
                    </a14:imgEffect>
                  </a14:imgLayer>
                </a14:imgProps>
              </a:ext>
              <a:ext uri="{28A0092B-C50C-407E-A947-70E740481C1C}">
                <a14:useLocalDpi xmlns:a14="http://schemas.microsoft.com/office/drawing/2010/main" val="0"/>
              </a:ext>
            </a:extLst>
          </a:blip>
          <a:srcRect b="16244"/>
          <a:stretch/>
        </p:blipFill>
        <p:spPr bwMode="auto">
          <a:xfrm>
            <a:off x="1" y="857250"/>
            <a:ext cx="9144000" cy="4308021"/>
          </a:xfrm>
          <a:prstGeom prst="rect">
            <a:avLst/>
          </a:prstGeom>
          <a:noFill/>
          <a:extLst>
            <a:ext uri="{909E8E84-426E-40DD-AFC4-6F175D3DCCD1}">
              <a14:hiddenFill xmlns:a14="http://schemas.microsoft.com/office/drawing/2010/main">
                <a:solidFill>
                  <a:srgbClr val="FFFFFF"/>
                </a:solidFill>
              </a14:hiddenFill>
            </a:ext>
          </a:extLst>
        </p:spPr>
      </p:pic>
      <p:sp>
        <p:nvSpPr>
          <p:cNvPr id="4" name="Round Same Side Corner Rectangle 3"/>
          <p:cNvSpPr/>
          <p:nvPr/>
        </p:nvSpPr>
        <p:spPr>
          <a:xfrm>
            <a:off x="1146752" y="114300"/>
            <a:ext cx="7712435" cy="1332251"/>
          </a:xfrm>
          <a:prstGeom prst="round2SameRect">
            <a:avLst/>
          </a:prstGeom>
          <a:solidFill>
            <a:schemeClr val="accent2">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err="1">
                <a:solidFill>
                  <a:srgbClr val="FF0000"/>
                </a:solidFill>
                <a:latin typeface="Times New Roman" panose="02020603050405020304" pitchFamily="18" charset="0"/>
                <a:cs typeface="Times New Roman" panose="02020603050405020304" pitchFamily="18" charset="0"/>
              </a:rPr>
              <a:t>Câu</a:t>
            </a:r>
            <a:r>
              <a:rPr lang="en-US" sz="3000" b="1" dirty="0">
                <a:solidFill>
                  <a:srgbClr val="FF0000"/>
                </a:solidFill>
                <a:latin typeface="Times New Roman" panose="02020603050405020304" pitchFamily="18" charset="0"/>
                <a:cs typeface="Times New Roman" panose="02020603050405020304" pitchFamily="18" charset="0"/>
              </a:rPr>
              <a:t> 3: </a:t>
            </a:r>
            <a:r>
              <a:rPr lang="en-US" sz="3000" dirty="0" err="1">
                <a:solidFill>
                  <a:srgbClr val="0000FF"/>
                </a:solidFill>
                <a:latin typeface="Times New Roman" panose="02020603050405020304" pitchFamily="18" charset="0"/>
                <a:cs typeface="Times New Roman" panose="02020603050405020304" pitchFamily="18" charset="0"/>
              </a:rPr>
              <a:t>Em</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hãy</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kể</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tên</a:t>
            </a:r>
            <a:r>
              <a:rPr lang="en-US" sz="3000" dirty="0">
                <a:solidFill>
                  <a:srgbClr val="0000FF"/>
                </a:solidFill>
                <a:latin typeface="Times New Roman" panose="02020603050405020304" pitchFamily="18" charset="0"/>
                <a:cs typeface="Times New Roman" panose="02020603050405020304" pitchFamily="18" charset="0"/>
              </a:rPr>
              <a:t> 3 </a:t>
            </a:r>
            <a:r>
              <a:rPr lang="en-US" sz="3000" dirty="0" err="1">
                <a:solidFill>
                  <a:srgbClr val="0000FF"/>
                </a:solidFill>
                <a:latin typeface="Times New Roman" panose="02020603050405020304" pitchFamily="18" charset="0"/>
                <a:cs typeface="Times New Roman" panose="02020603050405020304" pitchFamily="18" charset="0"/>
              </a:rPr>
              <a:t>ứng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dụng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mạng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xã</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hội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mà</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em</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hiết</a:t>
            </a:r>
            <a:r>
              <a:rPr lang="en-US" sz="3000" dirty="0">
                <a:solidFill>
                  <a:srgbClr val="0000FF"/>
                </a:solidFill>
                <a:latin typeface="Times New Roman" panose="02020603050405020304" pitchFamily="18" charset="0"/>
                <a:cs typeface="Times New Roman" panose="02020603050405020304" pitchFamily="18" charset="0"/>
              </a:rPr>
              <a:t>?</a:t>
            </a:r>
          </a:p>
        </p:txBody>
      </p:sp>
      <p:sp>
        <p:nvSpPr>
          <p:cNvPr id="37" name="Flowchart: Document 36"/>
          <p:cNvSpPr/>
          <p:nvPr/>
        </p:nvSpPr>
        <p:spPr>
          <a:xfrm>
            <a:off x="1099458" y="1729579"/>
            <a:ext cx="7759730" cy="1257211"/>
          </a:xfrm>
          <a:prstGeom prst="flowChartDocument">
            <a:avLst/>
          </a:prstGeom>
          <a:solidFill>
            <a:schemeClr val="accent5"/>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err="1">
                <a:solidFill>
                  <a:srgbClr val="FF0000"/>
                </a:solidFill>
                <a:latin typeface="Times New Roman" panose="02020603050405020304" pitchFamily="18" charset="0"/>
                <a:cs typeface="Times New Roman" panose="02020603050405020304" pitchFamily="18" charset="0"/>
              </a:rPr>
              <a:t>Đáp</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án</a:t>
            </a:r>
            <a:r>
              <a:rPr lang="en-US" sz="3000" b="1" dirty="0">
                <a:solidFill>
                  <a:srgbClr val="FF0000"/>
                </a:solidFill>
                <a:latin typeface="Times New Roman" panose="02020603050405020304" pitchFamily="18" charset="0"/>
                <a:cs typeface="Times New Roman" panose="02020603050405020304" pitchFamily="18" charset="0"/>
              </a:rPr>
              <a:t>:</a:t>
            </a:r>
          </a:p>
          <a:p>
            <a:pPr algn="ctr"/>
            <a:r>
              <a:rPr lang="en-US" sz="3000" dirty="0">
                <a:solidFill>
                  <a:srgbClr val="0000FF"/>
                </a:solidFill>
                <a:latin typeface="Times New Roman" panose="02020603050405020304" pitchFamily="18" charset="0"/>
                <a:cs typeface="Times New Roman" panose="02020603050405020304" pitchFamily="18" charset="0"/>
              </a:rPr>
              <a:t>Facebook, messenger, </a:t>
            </a:r>
            <a:r>
              <a:rPr lang="en-US" sz="3000" dirty="0" err="1">
                <a:solidFill>
                  <a:srgbClr val="0000FF"/>
                </a:solidFill>
                <a:latin typeface="Times New Roman" panose="02020603050405020304" pitchFamily="18" charset="0"/>
                <a:cs typeface="Times New Roman" panose="02020603050405020304" pitchFamily="18" charset="0"/>
              </a:rPr>
              <a:t>zalo</a:t>
            </a:r>
            <a:r>
              <a:rPr lang="en-US" sz="3000" dirty="0">
                <a:solidFill>
                  <a:srgbClr val="0000FF"/>
                </a:solidFill>
                <a:latin typeface="Times New Roman" panose="02020603050405020304" pitchFamily="18" charset="0"/>
                <a:cs typeface="Times New Roman" panose="02020603050405020304" pitchFamily="18" charset="0"/>
              </a:rPr>
              <a:t>.</a:t>
            </a:r>
          </a:p>
        </p:txBody>
      </p:sp>
      <p:sp>
        <p:nvSpPr>
          <p:cNvPr id="40" name="Rounded Rectangle 39"/>
          <p:cNvSpPr/>
          <p:nvPr/>
        </p:nvSpPr>
        <p:spPr>
          <a:xfrm>
            <a:off x="173326"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30</a:t>
            </a:r>
          </a:p>
        </p:txBody>
      </p:sp>
      <p:sp>
        <p:nvSpPr>
          <p:cNvPr id="41" name="Rounded Rectangle 40"/>
          <p:cNvSpPr/>
          <p:nvPr/>
        </p:nvSpPr>
        <p:spPr>
          <a:xfrm>
            <a:off x="173326"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29</a:t>
            </a:r>
          </a:p>
        </p:txBody>
      </p:sp>
      <p:sp>
        <p:nvSpPr>
          <p:cNvPr id="42" name="Rounded Rectangle 41"/>
          <p:cNvSpPr/>
          <p:nvPr/>
        </p:nvSpPr>
        <p:spPr>
          <a:xfrm>
            <a:off x="173326"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28</a:t>
            </a:r>
          </a:p>
        </p:txBody>
      </p:sp>
      <p:sp>
        <p:nvSpPr>
          <p:cNvPr id="43" name="Rounded Rectangle 42"/>
          <p:cNvSpPr/>
          <p:nvPr/>
        </p:nvSpPr>
        <p:spPr>
          <a:xfrm>
            <a:off x="173326"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27</a:t>
            </a:r>
          </a:p>
        </p:txBody>
      </p:sp>
      <p:sp>
        <p:nvSpPr>
          <p:cNvPr id="44" name="Rounded Rectangle 43"/>
          <p:cNvSpPr/>
          <p:nvPr/>
        </p:nvSpPr>
        <p:spPr>
          <a:xfrm>
            <a:off x="173326"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26</a:t>
            </a:r>
          </a:p>
        </p:txBody>
      </p:sp>
      <p:sp>
        <p:nvSpPr>
          <p:cNvPr id="45" name="Rounded Rectangle 44"/>
          <p:cNvSpPr/>
          <p:nvPr/>
        </p:nvSpPr>
        <p:spPr>
          <a:xfrm>
            <a:off x="173326"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25</a:t>
            </a:r>
          </a:p>
        </p:txBody>
      </p:sp>
      <p:sp>
        <p:nvSpPr>
          <p:cNvPr id="46" name="Rounded Rectangle 45"/>
          <p:cNvSpPr/>
          <p:nvPr/>
        </p:nvSpPr>
        <p:spPr>
          <a:xfrm>
            <a:off x="173326"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24</a:t>
            </a:r>
          </a:p>
        </p:txBody>
      </p:sp>
      <p:sp>
        <p:nvSpPr>
          <p:cNvPr id="47" name="Rounded Rectangle 46"/>
          <p:cNvSpPr/>
          <p:nvPr/>
        </p:nvSpPr>
        <p:spPr>
          <a:xfrm>
            <a:off x="173326"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23</a:t>
            </a:r>
          </a:p>
        </p:txBody>
      </p:sp>
      <p:sp>
        <p:nvSpPr>
          <p:cNvPr id="48" name="Rounded Rectangle 47"/>
          <p:cNvSpPr/>
          <p:nvPr/>
        </p:nvSpPr>
        <p:spPr>
          <a:xfrm>
            <a:off x="173326"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22</a:t>
            </a:r>
          </a:p>
        </p:txBody>
      </p:sp>
      <p:sp>
        <p:nvSpPr>
          <p:cNvPr id="49" name="Rounded Rectangle 48"/>
          <p:cNvSpPr/>
          <p:nvPr/>
        </p:nvSpPr>
        <p:spPr>
          <a:xfrm>
            <a:off x="173326"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21</a:t>
            </a:r>
          </a:p>
        </p:txBody>
      </p:sp>
      <p:sp>
        <p:nvSpPr>
          <p:cNvPr id="50" name="Rounded Rectangle 49"/>
          <p:cNvSpPr/>
          <p:nvPr/>
        </p:nvSpPr>
        <p:spPr>
          <a:xfrm>
            <a:off x="173326"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20</a:t>
            </a:r>
          </a:p>
        </p:txBody>
      </p:sp>
      <p:sp>
        <p:nvSpPr>
          <p:cNvPr id="51" name="Rounded Rectangle 50"/>
          <p:cNvSpPr/>
          <p:nvPr/>
        </p:nvSpPr>
        <p:spPr>
          <a:xfrm>
            <a:off x="173326"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19</a:t>
            </a:r>
          </a:p>
        </p:txBody>
      </p:sp>
      <p:sp>
        <p:nvSpPr>
          <p:cNvPr id="52" name="Rounded Rectangle 51"/>
          <p:cNvSpPr/>
          <p:nvPr/>
        </p:nvSpPr>
        <p:spPr>
          <a:xfrm>
            <a:off x="173326"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18</a:t>
            </a:r>
          </a:p>
        </p:txBody>
      </p:sp>
      <p:sp>
        <p:nvSpPr>
          <p:cNvPr id="53" name="Rounded Rectangle 52"/>
          <p:cNvSpPr/>
          <p:nvPr/>
        </p:nvSpPr>
        <p:spPr>
          <a:xfrm>
            <a:off x="173326"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17</a:t>
            </a:r>
          </a:p>
        </p:txBody>
      </p:sp>
      <p:sp>
        <p:nvSpPr>
          <p:cNvPr id="54" name="Rounded Rectangle 53"/>
          <p:cNvSpPr/>
          <p:nvPr/>
        </p:nvSpPr>
        <p:spPr>
          <a:xfrm>
            <a:off x="173326"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16</a:t>
            </a:r>
          </a:p>
        </p:txBody>
      </p:sp>
      <p:sp>
        <p:nvSpPr>
          <p:cNvPr id="55" name="Rounded Rectangle 54"/>
          <p:cNvSpPr/>
          <p:nvPr/>
        </p:nvSpPr>
        <p:spPr>
          <a:xfrm>
            <a:off x="173326"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15</a:t>
            </a:r>
          </a:p>
        </p:txBody>
      </p:sp>
      <p:sp>
        <p:nvSpPr>
          <p:cNvPr id="56" name="Rounded Rectangle 55"/>
          <p:cNvSpPr/>
          <p:nvPr/>
        </p:nvSpPr>
        <p:spPr>
          <a:xfrm>
            <a:off x="173326"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14</a:t>
            </a:r>
          </a:p>
        </p:txBody>
      </p:sp>
      <p:sp>
        <p:nvSpPr>
          <p:cNvPr id="57" name="Rounded Rectangle 56"/>
          <p:cNvSpPr/>
          <p:nvPr/>
        </p:nvSpPr>
        <p:spPr>
          <a:xfrm>
            <a:off x="173326"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13</a:t>
            </a:r>
          </a:p>
        </p:txBody>
      </p:sp>
      <p:sp>
        <p:nvSpPr>
          <p:cNvPr id="58" name="Rounded Rectangle 57"/>
          <p:cNvSpPr/>
          <p:nvPr/>
        </p:nvSpPr>
        <p:spPr>
          <a:xfrm>
            <a:off x="173326"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12</a:t>
            </a:r>
          </a:p>
        </p:txBody>
      </p:sp>
      <p:sp>
        <p:nvSpPr>
          <p:cNvPr id="59" name="Rounded Rectangle 58"/>
          <p:cNvSpPr/>
          <p:nvPr/>
        </p:nvSpPr>
        <p:spPr>
          <a:xfrm>
            <a:off x="173326"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11</a:t>
            </a:r>
          </a:p>
        </p:txBody>
      </p:sp>
      <p:sp>
        <p:nvSpPr>
          <p:cNvPr id="60" name="Rounded Rectangle 59"/>
          <p:cNvSpPr/>
          <p:nvPr/>
        </p:nvSpPr>
        <p:spPr>
          <a:xfrm>
            <a:off x="173326"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10</a:t>
            </a:r>
          </a:p>
        </p:txBody>
      </p:sp>
      <p:sp>
        <p:nvSpPr>
          <p:cNvPr id="61" name="Rounded Rectangle 60"/>
          <p:cNvSpPr/>
          <p:nvPr/>
        </p:nvSpPr>
        <p:spPr>
          <a:xfrm>
            <a:off x="173326"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09</a:t>
            </a:r>
          </a:p>
        </p:txBody>
      </p:sp>
      <p:sp>
        <p:nvSpPr>
          <p:cNvPr id="62" name="Rounded Rectangle 61"/>
          <p:cNvSpPr/>
          <p:nvPr/>
        </p:nvSpPr>
        <p:spPr>
          <a:xfrm>
            <a:off x="173326"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08</a:t>
            </a:r>
          </a:p>
        </p:txBody>
      </p:sp>
      <p:sp>
        <p:nvSpPr>
          <p:cNvPr id="63" name="Rounded Rectangle 62"/>
          <p:cNvSpPr/>
          <p:nvPr/>
        </p:nvSpPr>
        <p:spPr>
          <a:xfrm>
            <a:off x="173326"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07</a:t>
            </a:r>
          </a:p>
        </p:txBody>
      </p:sp>
      <p:sp>
        <p:nvSpPr>
          <p:cNvPr id="64" name="Rounded Rectangle 63"/>
          <p:cNvSpPr/>
          <p:nvPr/>
        </p:nvSpPr>
        <p:spPr>
          <a:xfrm>
            <a:off x="173326"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06</a:t>
            </a:r>
          </a:p>
        </p:txBody>
      </p:sp>
      <p:sp>
        <p:nvSpPr>
          <p:cNvPr id="65" name="Rounded Rectangle 64"/>
          <p:cNvSpPr/>
          <p:nvPr/>
        </p:nvSpPr>
        <p:spPr>
          <a:xfrm>
            <a:off x="173326"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05</a:t>
            </a:r>
          </a:p>
        </p:txBody>
      </p:sp>
      <p:sp>
        <p:nvSpPr>
          <p:cNvPr id="66" name="Rounded Rectangle 65"/>
          <p:cNvSpPr/>
          <p:nvPr/>
        </p:nvSpPr>
        <p:spPr>
          <a:xfrm>
            <a:off x="173326"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04</a:t>
            </a:r>
          </a:p>
        </p:txBody>
      </p:sp>
      <p:sp>
        <p:nvSpPr>
          <p:cNvPr id="67" name="Rounded Rectangle 66"/>
          <p:cNvSpPr/>
          <p:nvPr/>
        </p:nvSpPr>
        <p:spPr>
          <a:xfrm>
            <a:off x="173326"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03</a:t>
            </a:r>
          </a:p>
        </p:txBody>
      </p:sp>
      <p:sp>
        <p:nvSpPr>
          <p:cNvPr id="68" name="Rounded Rectangle 67"/>
          <p:cNvSpPr/>
          <p:nvPr/>
        </p:nvSpPr>
        <p:spPr>
          <a:xfrm>
            <a:off x="173326"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02</a:t>
            </a:r>
          </a:p>
        </p:txBody>
      </p:sp>
      <p:sp>
        <p:nvSpPr>
          <p:cNvPr id="69" name="Rounded Rectangle 68"/>
          <p:cNvSpPr/>
          <p:nvPr/>
        </p:nvSpPr>
        <p:spPr>
          <a:xfrm>
            <a:off x="173326"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01</a:t>
            </a:r>
          </a:p>
        </p:txBody>
      </p:sp>
      <p:sp>
        <p:nvSpPr>
          <p:cNvPr id="70" name="Rounded Rectangle 69"/>
          <p:cNvSpPr/>
          <p:nvPr/>
        </p:nvSpPr>
        <p:spPr>
          <a:xfrm>
            <a:off x="173326"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00</a:t>
            </a:r>
          </a:p>
        </p:txBody>
      </p:sp>
      <p:pic>
        <p:nvPicPr>
          <p:cNvPr id="71" name="Picture 2" descr="Káº¿t quáº£ hÃ¬nh áº£nh cho icon Äá»ng há»"/>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366" y="628651"/>
            <a:ext cx="592021" cy="59293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Káº¿t quáº£ hÃ¬nh áº£nh cho mÃ¡y bay b52">
            <a:hlinkClick r:id="rId6" action="ppaction://hlinksldjump"/>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6500">
                        <a14:backgroundMark x1="57200" y1="63625" x2="57200" y2="63625"/>
                        <a14:backgroundMark x1="56800" y1="45625" x2="56800" y2="45625"/>
                      </a14:backgroundRemoval>
                    </a14:imgEffect>
                  </a14:imgLayer>
                </a14:imgProps>
              </a:ext>
              <a:ext uri="{28A0092B-C50C-407E-A947-70E740481C1C}">
                <a14:useLocalDpi xmlns:a14="http://schemas.microsoft.com/office/drawing/2010/main" val="0"/>
              </a:ext>
            </a:extLst>
          </a:blip>
          <a:srcRect/>
          <a:stretch>
            <a:fillRect/>
          </a:stretch>
        </p:blipFill>
        <p:spPr bwMode="auto">
          <a:xfrm>
            <a:off x="7143750" y="3813629"/>
            <a:ext cx="1801584" cy="1329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05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down)">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1"/>
                    </p:tgtEl>
                  </p:cond>
                </p:stCondLst>
                <p:endSync evt="end" delay="0">
                  <p:rtn val="all"/>
                </p:endSync>
                <p:childTnLst>
                  <p:par>
                    <p:cTn id="14" fill="hold">
                      <p:stCondLst>
                        <p:cond delay="0"/>
                      </p:stCondLst>
                      <p:childTnLst>
                        <p:par>
                          <p:cTn id="15" fill="hold">
                            <p:stCondLst>
                              <p:cond delay="0"/>
                            </p:stCondLst>
                            <p:childTnLst>
                              <p:par>
                                <p:cTn id="16" presetID="11" presetClass="entr" presetSubtype="0" fill="hold" grpId="0" nodeType="afterEffect">
                                  <p:stCondLst>
                                    <p:cond delay="0"/>
                                  </p:stCondLst>
                                  <p:childTnLst>
                                    <p:set>
                                      <p:cBhvr>
                                        <p:cTn id="17" dur="1000">
                                          <p:stCondLst>
                                            <p:cond delay="0"/>
                                          </p:stCondLst>
                                        </p:cTn>
                                        <p:tgtEl>
                                          <p:spTgt spid="40"/>
                                        </p:tgtEl>
                                        <p:attrNameLst>
                                          <p:attrName>style.visibility</p:attrName>
                                        </p:attrNameLst>
                                      </p:cBhvr>
                                      <p:to>
                                        <p:strVal val="visible"/>
                                      </p:to>
                                    </p:set>
                                  </p:childTnLst>
                                </p:cTn>
                              </p:par>
                            </p:childTnLst>
                          </p:cTn>
                        </p:par>
                        <p:par>
                          <p:cTn id="18" fill="hold">
                            <p:stCondLst>
                              <p:cond delay="1000"/>
                            </p:stCondLst>
                            <p:childTnLst>
                              <p:par>
                                <p:cTn id="19" presetID="11" presetClass="entr" presetSubtype="0" fill="hold" grpId="0" nodeType="afterEffect">
                                  <p:stCondLst>
                                    <p:cond delay="0"/>
                                  </p:stCondLst>
                                  <p:childTnLst>
                                    <p:set>
                                      <p:cBhvr>
                                        <p:cTn id="20" dur="1000">
                                          <p:stCondLst>
                                            <p:cond delay="0"/>
                                          </p:stCondLst>
                                        </p:cTn>
                                        <p:tgtEl>
                                          <p:spTgt spid="41"/>
                                        </p:tgtEl>
                                        <p:attrNameLst>
                                          <p:attrName>style.visibility</p:attrName>
                                        </p:attrNameLst>
                                      </p:cBhvr>
                                      <p:to>
                                        <p:strVal val="visible"/>
                                      </p:to>
                                    </p:set>
                                  </p:childTnLst>
                                </p:cTn>
                              </p:par>
                            </p:childTnLst>
                          </p:cTn>
                        </p:par>
                        <p:par>
                          <p:cTn id="21" fill="hold">
                            <p:stCondLst>
                              <p:cond delay="2000"/>
                            </p:stCondLst>
                            <p:childTnLst>
                              <p:par>
                                <p:cTn id="22" presetID="11" presetClass="entr" presetSubtype="0" fill="hold" grpId="0" nodeType="afterEffect">
                                  <p:stCondLst>
                                    <p:cond delay="0"/>
                                  </p:stCondLst>
                                  <p:childTnLst>
                                    <p:set>
                                      <p:cBhvr>
                                        <p:cTn id="23" dur="1000">
                                          <p:stCondLst>
                                            <p:cond delay="0"/>
                                          </p:stCondLst>
                                        </p:cTn>
                                        <p:tgtEl>
                                          <p:spTgt spid="42"/>
                                        </p:tgtEl>
                                        <p:attrNameLst>
                                          <p:attrName>style.visibility</p:attrName>
                                        </p:attrNameLst>
                                      </p:cBhvr>
                                      <p:to>
                                        <p:strVal val="visible"/>
                                      </p:to>
                                    </p:set>
                                  </p:childTnLst>
                                </p:cTn>
                              </p:par>
                            </p:childTnLst>
                          </p:cTn>
                        </p:par>
                        <p:par>
                          <p:cTn id="24" fill="hold">
                            <p:stCondLst>
                              <p:cond delay="3000"/>
                            </p:stCondLst>
                            <p:childTnLst>
                              <p:par>
                                <p:cTn id="25" presetID="11" presetClass="entr" presetSubtype="0" fill="hold" grpId="0" nodeType="afterEffect">
                                  <p:stCondLst>
                                    <p:cond delay="0"/>
                                  </p:stCondLst>
                                  <p:childTnLst>
                                    <p:set>
                                      <p:cBhvr>
                                        <p:cTn id="26" dur="1000">
                                          <p:stCondLst>
                                            <p:cond delay="0"/>
                                          </p:stCondLst>
                                        </p:cTn>
                                        <p:tgtEl>
                                          <p:spTgt spid="43"/>
                                        </p:tgtEl>
                                        <p:attrNameLst>
                                          <p:attrName>style.visibility</p:attrName>
                                        </p:attrNameLst>
                                      </p:cBhvr>
                                      <p:to>
                                        <p:strVal val="visible"/>
                                      </p:to>
                                    </p:set>
                                  </p:childTnLst>
                                </p:cTn>
                              </p:par>
                            </p:childTnLst>
                          </p:cTn>
                        </p:par>
                        <p:par>
                          <p:cTn id="27" fill="hold">
                            <p:stCondLst>
                              <p:cond delay="4000"/>
                            </p:stCondLst>
                            <p:childTnLst>
                              <p:par>
                                <p:cTn id="28" presetID="11" presetClass="entr" presetSubtype="0" fill="hold" grpId="0" nodeType="afterEffect">
                                  <p:stCondLst>
                                    <p:cond delay="0"/>
                                  </p:stCondLst>
                                  <p:childTnLst>
                                    <p:set>
                                      <p:cBhvr>
                                        <p:cTn id="29" dur="1000">
                                          <p:stCondLst>
                                            <p:cond delay="0"/>
                                          </p:stCondLst>
                                        </p:cTn>
                                        <p:tgtEl>
                                          <p:spTgt spid="44"/>
                                        </p:tgtEl>
                                        <p:attrNameLst>
                                          <p:attrName>style.visibility</p:attrName>
                                        </p:attrNameLst>
                                      </p:cBhvr>
                                      <p:to>
                                        <p:strVal val="visible"/>
                                      </p:to>
                                    </p:set>
                                  </p:childTnLst>
                                </p:cTn>
                              </p:par>
                            </p:childTnLst>
                          </p:cTn>
                        </p:par>
                        <p:par>
                          <p:cTn id="30" fill="hold">
                            <p:stCondLst>
                              <p:cond delay="5000"/>
                            </p:stCondLst>
                            <p:childTnLst>
                              <p:par>
                                <p:cTn id="31" presetID="11" presetClass="entr" presetSubtype="0" fill="hold" grpId="0" nodeType="afterEffect">
                                  <p:stCondLst>
                                    <p:cond delay="0"/>
                                  </p:stCondLst>
                                  <p:childTnLst>
                                    <p:set>
                                      <p:cBhvr>
                                        <p:cTn id="32" dur="1000">
                                          <p:stCondLst>
                                            <p:cond delay="0"/>
                                          </p:stCondLst>
                                        </p:cTn>
                                        <p:tgtEl>
                                          <p:spTgt spid="45"/>
                                        </p:tgtEl>
                                        <p:attrNameLst>
                                          <p:attrName>style.visibility</p:attrName>
                                        </p:attrNameLst>
                                      </p:cBhvr>
                                      <p:to>
                                        <p:strVal val="visible"/>
                                      </p:to>
                                    </p:set>
                                  </p:childTnLst>
                                </p:cTn>
                              </p:par>
                            </p:childTnLst>
                          </p:cTn>
                        </p:par>
                        <p:par>
                          <p:cTn id="33" fill="hold">
                            <p:stCondLst>
                              <p:cond delay="6000"/>
                            </p:stCondLst>
                            <p:childTnLst>
                              <p:par>
                                <p:cTn id="34" presetID="11" presetClass="entr" presetSubtype="0" fill="hold" grpId="0" nodeType="afterEffect">
                                  <p:stCondLst>
                                    <p:cond delay="0"/>
                                  </p:stCondLst>
                                  <p:childTnLst>
                                    <p:set>
                                      <p:cBhvr>
                                        <p:cTn id="35" dur="1000">
                                          <p:stCondLst>
                                            <p:cond delay="0"/>
                                          </p:stCondLst>
                                        </p:cTn>
                                        <p:tgtEl>
                                          <p:spTgt spid="46"/>
                                        </p:tgtEl>
                                        <p:attrNameLst>
                                          <p:attrName>style.visibility</p:attrName>
                                        </p:attrNameLst>
                                      </p:cBhvr>
                                      <p:to>
                                        <p:strVal val="visible"/>
                                      </p:to>
                                    </p:set>
                                  </p:childTnLst>
                                </p:cTn>
                              </p:par>
                            </p:childTnLst>
                          </p:cTn>
                        </p:par>
                        <p:par>
                          <p:cTn id="36" fill="hold">
                            <p:stCondLst>
                              <p:cond delay="7000"/>
                            </p:stCondLst>
                            <p:childTnLst>
                              <p:par>
                                <p:cTn id="37" presetID="11" presetClass="entr" presetSubtype="0" fill="hold" grpId="0" nodeType="afterEffect">
                                  <p:stCondLst>
                                    <p:cond delay="0"/>
                                  </p:stCondLst>
                                  <p:childTnLst>
                                    <p:set>
                                      <p:cBhvr>
                                        <p:cTn id="38" dur="1000">
                                          <p:stCondLst>
                                            <p:cond delay="0"/>
                                          </p:stCondLst>
                                        </p:cTn>
                                        <p:tgtEl>
                                          <p:spTgt spid="47"/>
                                        </p:tgtEl>
                                        <p:attrNameLst>
                                          <p:attrName>style.visibility</p:attrName>
                                        </p:attrNameLst>
                                      </p:cBhvr>
                                      <p:to>
                                        <p:strVal val="visible"/>
                                      </p:to>
                                    </p:set>
                                  </p:childTnLst>
                                </p:cTn>
                              </p:par>
                            </p:childTnLst>
                          </p:cTn>
                        </p:par>
                        <p:par>
                          <p:cTn id="39" fill="hold">
                            <p:stCondLst>
                              <p:cond delay="8000"/>
                            </p:stCondLst>
                            <p:childTnLst>
                              <p:par>
                                <p:cTn id="40" presetID="11" presetClass="entr" presetSubtype="0" fill="hold" grpId="0" nodeType="afterEffect">
                                  <p:stCondLst>
                                    <p:cond delay="0"/>
                                  </p:stCondLst>
                                  <p:childTnLst>
                                    <p:set>
                                      <p:cBhvr>
                                        <p:cTn id="41" dur="1000">
                                          <p:stCondLst>
                                            <p:cond delay="0"/>
                                          </p:stCondLst>
                                        </p:cTn>
                                        <p:tgtEl>
                                          <p:spTgt spid="48"/>
                                        </p:tgtEl>
                                        <p:attrNameLst>
                                          <p:attrName>style.visibility</p:attrName>
                                        </p:attrNameLst>
                                      </p:cBhvr>
                                      <p:to>
                                        <p:strVal val="visible"/>
                                      </p:to>
                                    </p:set>
                                  </p:childTnLst>
                                </p:cTn>
                              </p:par>
                            </p:childTnLst>
                          </p:cTn>
                        </p:par>
                        <p:par>
                          <p:cTn id="42" fill="hold">
                            <p:stCondLst>
                              <p:cond delay="9000"/>
                            </p:stCondLst>
                            <p:childTnLst>
                              <p:par>
                                <p:cTn id="43" presetID="11" presetClass="entr" presetSubtype="0" fill="hold" grpId="0" nodeType="afterEffect">
                                  <p:stCondLst>
                                    <p:cond delay="0"/>
                                  </p:stCondLst>
                                  <p:childTnLst>
                                    <p:set>
                                      <p:cBhvr>
                                        <p:cTn id="44" dur="1000">
                                          <p:stCondLst>
                                            <p:cond delay="0"/>
                                          </p:stCondLst>
                                        </p:cTn>
                                        <p:tgtEl>
                                          <p:spTgt spid="49"/>
                                        </p:tgtEl>
                                        <p:attrNameLst>
                                          <p:attrName>style.visibility</p:attrName>
                                        </p:attrNameLst>
                                      </p:cBhvr>
                                      <p:to>
                                        <p:strVal val="visible"/>
                                      </p:to>
                                    </p:set>
                                  </p:childTnLst>
                                </p:cTn>
                              </p:par>
                            </p:childTnLst>
                          </p:cTn>
                        </p:par>
                        <p:par>
                          <p:cTn id="45" fill="hold">
                            <p:stCondLst>
                              <p:cond delay="10000"/>
                            </p:stCondLst>
                            <p:childTnLst>
                              <p:par>
                                <p:cTn id="46" presetID="11" presetClass="entr" presetSubtype="0" fill="hold" grpId="0" nodeType="afterEffect">
                                  <p:stCondLst>
                                    <p:cond delay="0"/>
                                  </p:stCondLst>
                                  <p:childTnLst>
                                    <p:set>
                                      <p:cBhvr>
                                        <p:cTn id="47" dur="1000">
                                          <p:stCondLst>
                                            <p:cond delay="0"/>
                                          </p:stCondLst>
                                        </p:cTn>
                                        <p:tgtEl>
                                          <p:spTgt spid="50"/>
                                        </p:tgtEl>
                                        <p:attrNameLst>
                                          <p:attrName>style.visibility</p:attrName>
                                        </p:attrNameLst>
                                      </p:cBhvr>
                                      <p:to>
                                        <p:strVal val="visible"/>
                                      </p:to>
                                    </p:set>
                                  </p:childTnLst>
                                </p:cTn>
                              </p:par>
                            </p:childTnLst>
                          </p:cTn>
                        </p:par>
                        <p:par>
                          <p:cTn id="48" fill="hold">
                            <p:stCondLst>
                              <p:cond delay="11000"/>
                            </p:stCondLst>
                            <p:childTnLst>
                              <p:par>
                                <p:cTn id="49" presetID="11" presetClass="entr" presetSubtype="0" fill="hold" grpId="0" nodeType="afterEffect">
                                  <p:stCondLst>
                                    <p:cond delay="0"/>
                                  </p:stCondLst>
                                  <p:childTnLst>
                                    <p:set>
                                      <p:cBhvr>
                                        <p:cTn id="50" dur="1000">
                                          <p:stCondLst>
                                            <p:cond delay="0"/>
                                          </p:stCondLst>
                                        </p:cTn>
                                        <p:tgtEl>
                                          <p:spTgt spid="51"/>
                                        </p:tgtEl>
                                        <p:attrNameLst>
                                          <p:attrName>style.visibility</p:attrName>
                                        </p:attrNameLst>
                                      </p:cBhvr>
                                      <p:to>
                                        <p:strVal val="visible"/>
                                      </p:to>
                                    </p:set>
                                  </p:childTnLst>
                                </p:cTn>
                              </p:par>
                            </p:childTnLst>
                          </p:cTn>
                        </p:par>
                        <p:par>
                          <p:cTn id="51" fill="hold">
                            <p:stCondLst>
                              <p:cond delay="12000"/>
                            </p:stCondLst>
                            <p:childTnLst>
                              <p:par>
                                <p:cTn id="52" presetID="11" presetClass="entr" presetSubtype="0" fill="hold" grpId="0" nodeType="afterEffect">
                                  <p:stCondLst>
                                    <p:cond delay="0"/>
                                  </p:stCondLst>
                                  <p:childTnLst>
                                    <p:set>
                                      <p:cBhvr>
                                        <p:cTn id="53" dur="1000">
                                          <p:stCondLst>
                                            <p:cond delay="0"/>
                                          </p:stCondLst>
                                        </p:cTn>
                                        <p:tgtEl>
                                          <p:spTgt spid="52"/>
                                        </p:tgtEl>
                                        <p:attrNameLst>
                                          <p:attrName>style.visibility</p:attrName>
                                        </p:attrNameLst>
                                      </p:cBhvr>
                                      <p:to>
                                        <p:strVal val="visible"/>
                                      </p:to>
                                    </p:set>
                                  </p:childTnLst>
                                </p:cTn>
                              </p:par>
                            </p:childTnLst>
                          </p:cTn>
                        </p:par>
                        <p:par>
                          <p:cTn id="54" fill="hold">
                            <p:stCondLst>
                              <p:cond delay="13000"/>
                            </p:stCondLst>
                            <p:childTnLst>
                              <p:par>
                                <p:cTn id="55" presetID="11" presetClass="entr" presetSubtype="0" fill="hold" grpId="0" nodeType="afterEffect">
                                  <p:stCondLst>
                                    <p:cond delay="0"/>
                                  </p:stCondLst>
                                  <p:childTnLst>
                                    <p:set>
                                      <p:cBhvr>
                                        <p:cTn id="56" dur="1000">
                                          <p:stCondLst>
                                            <p:cond delay="0"/>
                                          </p:stCondLst>
                                        </p:cTn>
                                        <p:tgtEl>
                                          <p:spTgt spid="53"/>
                                        </p:tgtEl>
                                        <p:attrNameLst>
                                          <p:attrName>style.visibility</p:attrName>
                                        </p:attrNameLst>
                                      </p:cBhvr>
                                      <p:to>
                                        <p:strVal val="visible"/>
                                      </p:to>
                                    </p:set>
                                  </p:childTnLst>
                                </p:cTn>
                              </p:par>
                            </p:childTnLst>
                          </p:cTn>
                        </p:par>
                        <p:par>
                          <p:cTn id="57" fill="hold">
                            <p:stCondLst>
                              <p:cond delay="14000"/>
                            </p:stCondLst>
                            <p:childTnLst>
                              <p:par>
                                <p:cTn id="58" presetID="11" presetClass="entr" presetSubtype="0" fill="hold" grpId="0" nodeType="afterEffect">
                                  <p:stCondLst>
                                    <p:cond delay="0"/>
                                  </p:stCondLst>
                                  <p:childTnLst>
                                    <p:set>
                                      <p:cBhvr>
                                        <p:cTn id="59" dur="1000">
                                          <p:stCondLst>
                                            <p:cond delay="0"/>
                                          </p:stCondLst>
                                        </p:cTn>
                                        <p:tgtEl>
                                          <p:spTgt spid="54"/>
                                        </p:tgtEl>
                                        <p:attrNameLst>
                                          <p:attrName>style.visibility</p:attrName>
                                        </p:attrNameLst>
                                      </p:cBhvr>
                                      <p:to>
                                        <p:strVal val="visible"/>
                                      </p:to>
                                    </p:set>
                                  </p:childTnLst>
                                </p:cTn>
                              </p:par>
                            </p:childTnLst>
                          </p:cTn>
                        </p:par>
                        <p:par>
                          <p:cTn id="60" fill="hold">
                            <p:stCondLst>
                              <p:cond delay="15000"/>
                            </p:stCondLst>
                            <p:childTnLst>
                              <p:par>
                                <p:cTn id="61" presetID="11" presetClass="entr" presetSubtype="0" fill="hold" grpId="0" nodeType="afterEffect">
                                  <p:stCondLst>
                                    <p:cond delay="0"/>
                                  </p:stCondLst>
                                  <p:childTnLst>
                                    <p:set>
                                      <p:cBhvr>
                                        <p:cTn id="62" dur="1000">
                                          <p:stCondLst>
                                            <p:cond delay="0"/>
                                          </p:stCondLst>
                                        </p:cTn>
                                        <p:tgtEl>
                                          <p:spTgt spid="55"/>
                                        </p:tgtEl>
                                        <p:attrNameLst>
                                          <p:attrName>style.visibility</p:attrName>
                                        </p:attrNameLst>
                                      </p:cBhvr>
                                      <p:to>
                                        <p:strVal val="visible"/>
                                      </p:to>
                                    </p:set>
                                  </p:childTnLst>
                                </p:cTn>
                              </p:par>
                            </p:childTnLst>
                          </p:cTn>
                        </p:par>
                        <p:par>
                          <p:cTn id="63" fill="hold">
                            <p:stCondLst>
                              <p:cond delay="16000"/>
                            </p:stCondLst>
                            <p:childTnLst>
                              <p:par>
                                <p:cTn id="64" presetID="11" presetClass="entr" presetSubtype="0" fill="hold" grpId="0" nodeType="afterEffect">
                                  <p:stCondLst>
                                    <p:cond delay="0"/>
                                  </p:stCondLst>
                                  <p:childTnLst>
                                    <p:set>
                                      <p:cBhvr>
                                        <p:cTn id="65" dur="1000">
                                          <p:stCondLst>
                                            <p:cond delay="0"/>
                                          </p:stCondLst>
                                        </p:cTn>
                                        <p:tgtEl>
                                          <p:spTgt spid="56"/>
                                        </p:tgtEl>
                                        <p:attrNameLst>
                                          <p:attrName>style.visibility</p:attrName>
                                        </p:attrNameLst>
                                      </p:cBhvr>
                                      <p:to>
                                        <p:strVal val="visible"/>
                                      </p:to>
                                    </p:set>
                                  </p:childTnLst>
                                </p:cTn>
                              </p:par>
                            </p:childTnLst>
                          </p:cTn>
                        </p:par>
                        <p:par>
                          <p:cTn id="66" fill="hold">
                            <p:stCondLst>
                              <p:cond delay="17000"/>
                            </p:stCondLst>
                            <p:childTnLst>
                              <p:par>
                                <p:cTn id="67" presetID="11" presetClass="entr" presetSubtype="0" fill="hold" grpId="0" nodeType="afterEffect">
                                  <p:stCondLst>
                                    <p:cond delay="0"/>
                                  </p:stCondLst>
                                  <p:childTnLst>
                                    <p:set>
                                      <p:cBhvr>
                                        <p:cTn id="68" dur="1000">
                                          <p:stCondLst>
                                            <p:cond delay="0"/>
                                          </p:stCondLst>
                                        </p:cTn>
                                        <p:tgtEl>
                                          <p:spTgt spid="57"/>
                                        </p:tgtEl>
                                        <p:attrNameLst>
                                          <p:attrName>style.visibility</p:attrName>
                                        </p:attrNameLst>
                                      </p:cBhvr>
                                      <p:to>
                                        <p:strVal val="visible"/>
                                      </p:to>
                                    </p:set>
                                  </p:childTnLst>
                                </p:cTn>
                              </p:par>
                            </p:childTnLst>
                          </p:cTn>
                        </p:par>
                        <p:par>
                          <p:cTn id="69" fill="hold">
                            <p:stCondLst>
                              <p:cond delay="18000"/>
                            </p:stCondLst>
                            <p:childTnLst>
                              <p:par>
                                <p:cTn id="70" presetID="11" presetClass="entr" presetSubtype="0" fill="hold" grpId="0" nodeType="afterEffect">
                                  <p:stCondLst>
                                    <p:cond delay="0"/>
                                  </p:stCondLst>
                                  <p:childTnLst>
                                    <p:set>
                                      <p:cBhvr>
                                        <p:cTn id="71" dur="1000">
                                          <p:stCondLst>
                                            <p:cond delay="0"/>
                                          </p:stCondLst>
                                        </p:cTn>
                                        <p:tgtEl>
                                          <p:spTgt spid="58"/>
                                        </p:tgtEl>
                                        <p:attrNameLst>
                                          <p:attrName>style.visibility</p:attrName>
                                        </p:attrNameLst>
                                      </p:cBhvr>
                                      <p:to>
                                        <p:strVal val="visible"/>
                                      </p:to>
                                    </p:set>
                                  </p:childTnLst>
                                </p:cTn>
                              </p:par>
                            </p:childTnLst>
                          </p:cTn>
                        </p:par>
                        <p:par>
                          <p:cTn id="72" fill="hold">
                            <p:stCondLst>
                              <p:cond delay="19000"/>
                            </p:stCondLst>
                            <p:childTnLst>
                              <p:par>
                                <p:cTn id="73" presetID="11" presetClass="entr" presetSubtype="0" fill="hold" grpId="0" nodeType="afterEffect">
                                  <p:stCondLst>
                                    <p:cond delay="0"/>
                                  </p:stCondLst>
                                  <p:childTnLst>
                                    <p:set>
                                      <p:cBhvr>
                                        <p:cTn id="74" dur="1000">
                                          <p:stCondLst>
                                            <p:cond delay="0"/>
                                          </p:stCondLst>
                                        </p:cTn>
                                        <p:tgtEl>
                                          <p:spTgt spid="59"/>
                                        </p:tgtEl>
                                        <p:attrNameLst>
                                          <p:attrName>style.visibility</p:attrName>
                                        </p:attrNameLst>
                                      </p:cBhvr>
                                      <p:to>
                                        <p:strVal val="visible"/>
                                      </p:to>
                                    </p:set>
                                  </p:childTnLst>
                                </p:cTn>
                              </p:par>
                            </p:childTnLst>
                          </p:cTn>
                        </p:par>
                        <p:par>
                          <p:cTn id="75" fill="hold">
                            <p:stCondLst>
                              <p:cond delay="20000"/>
                            </p:stCondLst>
                            <p:childTnLst>
                              <p:par>
                                <p:cTn id="76" presetID="11" presetClass="entr" presetSubtype="0" fill="hold" grpId="0" nodeType="afterEffect">
                                  <p:stCondLst>
                                    <p:cond delay="0"/>
                                  </p:stCondLst>
                                  <p:childTnLst>
                                    <p:set>
                                      <p:cBhvr>
                                        <p:cTn id="77" dur="1000">
                                          <p:stCondLst>
                                            <p:cond delay="0"/>
                                          </p:stCondLst>
                                        </p:cTn>
                                        <p:tgtEl>
                                          <p:spTgt spid="60"/>
                                        </p:tgtEl>
                                        <p:attrNameLst>
                                          <p:attrName>style.visibility</p:attrName>
                                        </p:attrNameLst>
                                      </p:cBhvr>
                                      <p:to>
                                        <p:strVal val="visible"/>
                                      </p:to>
                                    </p:set>
                                  </p:childTnLst>
                                </p:cTn>
                              </p:par>
                            </p:childTnLst>
                          </p:cTn>
                        </p:par>
                        <p:par>
                          <p:cTn id="78" fill="hold">
                            <p:stCondLst>
                              <p:cond delay="21000"/>
                            </p:stCondLst>
                            <p:childTnLst>
                              <p:par>
                                <p:cTn id="79" presetID="11" presetClass="entr" presetSubtype="0" fill="hold" grpId="0" nodeType="afterEffect">
                                  <p:stCondLst>
                                    <p:cond delay="0"/>
                                  </p:stCondLst>
                                  <p:childTnLst>
                                    <p:set>
                                      <p:cBhvr>
                                        <p:cTn id="80" dur="1000">
                                          <p:stCondLst>
                                            <p:cond delay="0"/>
                                          </p:stCondLst>
                                        </p:cTn>
                                        <p:tgtEl>
                                          <p:spTgt spid="61"/>
                                        </p:tgtEl>
                                        <p:attrNameLst>
                                          <p:attrName>style.visibility</p:attrName>
                                        </p:attrNameLst>
                                      </p:cBhvr>
                                      <p:to>
                                        <p:strVal val="visible"/>
                                      </p:to>
                                    </p:set>
                                  </p:childTnLst>
                                </p:cTn>
                              </p:par>
                            </p:childTnLst>
                          </p:cTn>
                        </p:par>
                        <p:par>
                          <p:cTn id="81" fill="hold">
                            <p:stCondLst>
                              <p:cond delay="22000"/>
                            </p:stCondLst>
                            <p:childTnLst>
                              <p:par>
                                <p:cTn id="82" presetID="11" presetClass="entr" presetSubtype="0" fill="hold" grpId="0" nodeType="afterEffect">
                                  <p:stCondLst>
                                    <p:cond delay="0"/>
                                  </p:stCondLst>
                                  <p:childTnLst>
                                    <p:set>
                                      <p:cBhvr>
                                        <p:cTn id="83" dur="1000">
                                          <p:stCondLst>
                                            <p:cond delay="0"/>
                                          </p:stCondLst>
                                        </p:cTn>
                                        <p:tgtEl>
                                          <p:spTgt spid="62"/>
                                        </p:tgtEl>
                                        <p:attrNameLst>
                                          <p:attrName>style.visibility</p:attrName>
                                        </p:attrNameLst>
                                      </p:cBhvr>
                                      <p:to>
                                        <p:strVal val="visible"/>
                                      </p:to>
                                    </p:set>
                                  </p:childTnLst>
                                </p:cTn>
                              </p:par>
                            </p:childTnLst>
                          </p:cTn>
                        </p:par>
                        <p:par>
                          <p:cTn id="84" fill="hold">
                            <p:stCondLst>
                              <p:cond delay="23000"/>
                            </p:stCondLst>
                            <p:childTnLst>
                              <p:par>
                                <p:cTn id="85" presetID="11" presetClass="entr" presetSubtype="0" fill="hold" grpId="0" nodeType="afterEffect">
                                  <p:stCondLst>
                                    <p:cond delay="0"/>
                                  </p:stCondLst>
                                  <p:childTnLst>
                                    <p:set>
                                      <p:cBhvr>
                                        <p:cTn id="86" dur="1000">
                                          <p:stCondLst>
                                            <p:cond delay="0"/>
                                          </p:stCondLst>
                                        </p:cTn>
                                        <p:tgtEl>
                                          <p:spTgt spid="63"/>
                                        </p:tgtEl>
                                        <p:attrNameLst>
                                          <p:attrName>style.visibility</p:attrName>
                                        </p:attrNameLst>
                                      </p:cBhvr>
                                      <p:to>
                                        <p:strVal val="visible"/>
                                      </p:to>
                                    </p:set>
                                  </p:childTnLst>
                                </p:cTn>
                              </p:par>
                            </p:childTnLst>
                          </p:cTn>
                        </p:par>
                        <p:par>
                          <p:cTn id="87" fill="hold">
                            <p:stCondLst>
                              <p:cond delay="24000"/>
                            </p:stCondLst>
                            <p:childTnLst>
                              <p:par>
                                <p:cTn id="88" presetID="11" presetClass="entr" presetSubtype="0" fill="hold" grpId="0" nodeType="afterEffect">
                                  <p:stCondLst>
                                    <p:cond delay="0"/>
                                  </p:stCondLst>
                                  <p:childTnLst>
                                    <p:set>
                                      <p:cBhvr>
                                        <p:cTn id="89" dur="1000">
                                          <p:stCondLst>
                                            <p:cond delay="0"/>
                                          </p:stCondLst>
                                        </p:cTn>
                                        <p:tgtEl>
                                          <p:spTgt spid="64"/>
                                        </p:tgtEl>
                                        <p:attrNameLst>
                                          <p:attrName>style.visibility</p:attrName>
                                        </p:attrNameLst>
                                      </p:cBhvr>
                                      <p:to>
                                        <p:strVal val="visible"/>
                                      </p:to>
                                    </p:set>
                                  </p:childTnLst>
                                </p:cTn>
                              </p:par>
                            </p:childTnLst>
                          </p:cTn>
                        </p:par>
                        <p:par>
                          <p:cTn id="90" fill="hold">
                            <p:stCondLst>
                              <p:cond delay="25000"/>
                            </p:stCondLst>
                            <p:childTnLst>
                              <p:par>
                                <p:cTn id="91" presetID="11" presetClass="entr" presetSubtype="0" fill="hold" grpId="0" nodeType="afterEffect">
                                  <p:stCondLst>
                                    <p:cond delay="0"/>
                                  </p:stCondLst>
                                  <p:childTnLst>
                                    <p:set>
                                      <p:cBhvr>
                                        <p:cTn id="92" dur="1000">
                                          <p:stCondLst>
                                            <p:cond delay="0"/>
                                          </p:stCondLst>
                                        </p:cTn>
                                        <p:tgtEl>
                                          <p:spTgt spid="65"/>
                                        </p:tgtEl>
                                        <p:attrNameLst>
                                          <p:attrName>style.visibility</p:attrName>
                                        </p:attrNameLst>
                                      </p:cBhvr>
                                      <p:to>
                                        <p:strVal val="visible"/>
                                      </p:to>
                                    </p:set>
                                  </p:childTnLst>
                                </p:cTn>
                              </p:par>
                            </p:childTnLst>
                          </p:cTn>
                        </p:par>
                        <p:par>
                          <p:cTn id="93" fill="hold">
                            <p:stCondLst>
                              <p:cond delay="26000"/>
                            </p:stCondLst>
                            <p:childTnLst>
                              <p:par>
                                <p:cTn id="94" presetID="11" presetClass="entr" presetSubtype="0" fill="hold" grpId="0" nodeType="afterEffect">
                                  <p:stCondLst>
                                    <p:cond delay="0"/>
                                  </p:stCondLst>
                                  <p:childTnLst>
                                    <p:set>
                                      <p:cBhvr>
                                        <p:cTn id="95" dur="1000">
                                          <p:stCondLst>
                                            <p:cond delay="0"/>
                                          </p:stCondLst>
                                        </p:cTn>
                                        <p:tgtEl>
                                          <p:spTgt spid="66"/>
                                        </p:tgtEl>
                                        <p:attrNameLst>
                                          <p:attrName>style.visibility</p:attrName>
                                        </p:attrNameLst>
                                      </p:cBhvr>
                                      <p:to>
                                        <p:strVal val="visible"/>
                                      </p:to>
                                    </p:set>
                                  </p:childTnLst>
                                </p:cTn>
                              </p:par>
                            </p:childTnLst>
                          </p:cTn>
                        </p:par>
                        <p:par>
                          <p:cTn id="96" fill="hold">
                            <p:stCondLst>
                              <p:cond delay="27000"/>
                            </p:stCondLst>
                            <p:childTnLst>
                              <p:par>
                                <p:cTn id="97" presetID="11" presetClass="entr" presetSubtype="0" fill="hold" grpId="0" nodeType="afterEffect">
                                  <p:stCondLst>
                                    <p:cond delay="0"/>
                                  </p:stCondLst>
                                  <p:childTnLst>
                                    <p:set>
                                      <p:cBhvr>
                                        <p:cTn id="98" dur="1000">
                                          <p:stCondLst>
                                            <p:cond delay="0"/>
                                          </p:stCondLst>
                                        </p:cTn>
                                        <p:tgtEl>
                                          <p:spTgt spid="67"/>
                                        </p:tgtEl>
                                        <p:attrNameLst>
                                          <p:attrName>style.visibility</p:attrName>
                                        </p:attrNameLst>
                                      </p:cBhvr>
                                      <p:to>
                                        <p:strVal val="visible"/>
                                      </p:to>
                                    </p:set>
                                  </p:childTnLst>
                                </p:cTn>
                              </p:par>
                            </p:childTnLst>
                          </p:cTn>
                        </p:par>
                        <p:par>
                          <p:cTn id="99" fill="hold">
                            <p:stCondLst>
                              <p:cond delay="28000"/>
                            </p:stCondLst>
                            <p:childTnLst>
                              <p:par>
                                <p:cTn id="100" presetID="11" presetClass="entr" presetSubtype="0" fill="hold" grpId="0" nodeType="afterEffect">
                                  <p:stCondLst>
                                    <p:cond delay="0"/>
                                  </p:stCondLst>
                                  <p:childTnLst>
                                    <p:set>
                                      <p:cBhvr>
                                        <p:cTn id="101" dur="1000">
                                          <p:stCondLst>
                                            <p:cond delay="0"/>
                                          </p:stCondLst>
                                        </p:cTn>
                                        <p:tgtEl>
                                          <p:spTgt spid="68"/>
                                        </p:tgtEl>
                                        <p:attrNameLst>
                                          <p:attrName>style.visibility</p:attrName>
                                        </p:attrNameLst>
                                      </p:cBhvr>
                                      <p:to>
                                        <p:strVal val="visible"/>
                                      </p:to>
                                    </p:set>
                                  </p:childTnLst>
                                </p:cTn>
                              </p:par>
                            </p:childTnLst>
                          </p:cTn>
                        </p:par>
                        <p:par>
                          <p:cTn id="102" fill="hold">
                            <p:stCondLst>
                              <p:cond delay="29000"/>
                            </p:stCondLst>
                            <p:childTnLst>
                              <p:par>
                                <p:cTn id="103" presetID="11" presetClass="entr" presetSubtype="0" fill="hold" grpId="0" nodeType="afterEffect">
                                  <p:stCondLst>
                                    <p:cond delay="0"/>
                                  </p:stCondLst>
                                  <p:childTnLst>
                                    <p:set>
                                      <p:cBhvr>
                                        <p:cTn id="104" dur="1000">
                                          <p:stCondLst>
                                            <p:cond delay="0"/>
                                          </p:stCondLst>
                                        </p:cTn>
                                        <p:tgtEl>
                                          <p:spTgt spid="69"/>
                                        </p:tgtEl>
                                        <p:attrNameLst>
                                          <p:attrName>style.visibility</p:attrName>
                                        </p:attrNameLst>
                                      </p:cBhvr>
                                      <p:to>
                                        <p:strVal val="visible"/>
                                      </p:to>
                                    </p:set>
                                  </p:childTnLst>
                                </p:cTn>
                              </p:par>
                            </p:childTnLst>
                          </p:cTn>
                        </p:par>
                        <p:par>
                          <p:cTn id="105" fill="hold">
                            <p:stCondLst>
                              <p:cond delay="30000"/>
                            </p:stCondLst>
                            <p:childTnLst>
                              <p:par>
                                <p:cTn id="106" presetID="11" presetClass="entr" presetSubtype="0" fill="hold" grpId="0" nodeType="afterEffect">
                                  <p:stCondLst>
                                    <p:cond delay="0"/>
                                  </p:stCondLst>
                                  <p:childTnLst>
                                    <p:set>
                                      <p:cBhvr>
                                        <p:cTn id="107" dur="1000">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10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71"/>
                  </p:tgtEl>
                </p:cond>
              </p:nextCondLst>
            </p:seq>
          </p:childTnLst>
        </p:cTn>
      </p:par>
    </p:tnLst>
    <p:bldLst>
      <p:bldP spid="4" grpId="0" animBg="1"/>
      <p:bldP spid="37"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7773B1E-8706-0401-FFA0-439EFC9ACC04}"/>
              </a:ext>
            </a:extLst>
          </p:cNvPr>
          <p:cNvSpPr>
            <a:spLocks noGrp="1"/>
          </p:cNvSpPr>
          <p:nvPr>
            <p:ph type="subTitle" idx="1"/>
          </p:nvPr>
        </p:nvSpPr>
        <p:spPr>
          <a:xfrm>
            <a:off x="834571" y="1737889"/>
            <a:ext cx="8229600" cy="707400"/>
          </a:xfrm>
        </p:spPr>
        <p:txBody>
          <a:bodyPr/>
          <a:lstStyle/>
          <a:p>
            <a:pPr algn="ctr">
              <a:buNone/>
            </a:pPr>
            <a:r>
              <a:rPr lang="en-US" sz="3200" b="1" i="1" dirty="0" err="1">
                <a:effectLst/>
                <a:latin typeface="Times New Roman" panose="02020603050405020304" pitchFamily="18" charset="0"/>
                <a:ea typeface="Calibri" panose="020F0502020204030204" pitchFamily="34" charset="0"/>
              </a:rPr>
              <a:t>Em</a:t>
            </a:r>
            <a:r>
              <a:rPr lang="en-US" sz="3200" b="1" i="1" dirty="0">
                <a:effectLst/>
                <a:latin typeface="Times New Roman" panose="02020603050405020304" pitchFamily="18" charset="0"/>
                <a:ea typeface="Calibri" panose="020F0502020204030204" pitchFamily="34" charset="0"/>
              </a:rPr>
              <a:t> </a:t>
            </a:r>
            <a:r>
              <a:rPr lang="en-US" sz="3200" b="1" i="1" dirty="0" err="1">
                <a:effectLst/>
                <a:latin typeface="Times New Roman" panose="02020603050405020304" pitchFamily="18" charset="0"/>
                <a:ea typeface="Calibri" panose="020F0502020204030204" pitchFamily="34" charset="0"/>
              </a:rPr>
              <a:t>hãy</a:t>
            </a:r>
            <a:r>
              <a:rPr lang="en-US" sz="3200" b="1" i="1" dirty="0">
                <a:effectLst/>
                <a:latin typeface="Times New Roman" panose="02020603050405020304" pitchFamily="18" charset="0"/>
                <a:ea typeface="Calibri" panose="020F0502020204030204" pitchFamily="34" charset="0"/>
              </a:rPr>
              <a:t> </a:t>
            </a:r>
            <a:r>
              <a:rPr lang="en-US" sz="3200" b="1" i="1" dirty="0" err="1">
                <a:effectLst/>
                <a:latin typeface="Times New Roman" panose="02020603050405020304" pitchFamily="18" charset="0"/>
                <a:ea typeface="Calibri" panose="020F0502020204030204" pitchFamily="34" charset="0"/>
              </a:rPr>
              <a:t>nêu</a:t>
            </a:r>
            <a:r>
              <a:rPr lang="en-US" sz="3200" b="1" i="1" dirty="0">
                <a:effectLst/>
                <a:latin typeface="Times New Roman" panose="02020603050405020304" pitchFamily="18" charset="0"/>
                <a:ea typeface="Calibri" panose="020F0502020204030204" pitchFamily="34" charset="0"/>
              </a:rPr>
              <a:t> </a:t>
            </a:r>
            <a:r>
              <a:rPr lang="en-US" sz="3200" b="1" i="1" dirty="0" err="1">
                <a:effectLst/>
                <a:latin typeface="Times New Roman" panose="02020603050405020304" pitchFamily="18" charset="0"/>
                <a:ea typeface="Calibri" panose="020F0502020204030204" pitchFamily="34" charset="0"/>
              </a:rPr>
              <a:t>tác</a:t>
            </a:r>
            <a:r>
              <a:rPr lang="en-US" sz="3200" b="1" i="1" dirty="0">
                <a:effectLst/>
                <a:latin typeface="Times New Roman" panose="02020603050405020304" pitchFamily="18" charset="0"/>
                <a:ea typeface="Calibri" panose="020F0502020204030204" pitchFamily="34" charset="0"/>
              </a:rPr>
              <a:t> </a:t>
            </a:r>
            <a:r>
              <a:rPr lang="en-US" sz="3200" b="1" i="1" dirty="0" err="1">
                <a:effectLst/>
                <a:latin typeface="Times New Roman" panose="02020603050405020304" pitchFamily="18" charset="0"/>
                <a:ea typeface="Calibri" panose="020F0502020204030204" pitchFamily="34" charset="0"/>
              </a:rPr>
              <a:t>hại</a:t>
            </a:r>
            <a:r>
              <a:rPr lang="en-US" sz="3200" b="1" i="1" dirty="0">
                <a:effectLst/>
                <a:latin typeface="Times New Roman" panose="02020603050405020304" pitchFamily="18" charset="0"/>
                <a:ea typeface="Calibri" panose="020F0502020204030204" pitchFamily="34" charset="0"/>
              </a:rPr>
              <a:t> </a:t>
            </a:r>
            <a:r>
              <a:rPr lang="en-US" sz="3200" b="1" i="1" dirty="0" err="1">
                <a:effectLst/>
                <a:latin typeface="Times New Roman" panose="02020603050405020304" pitchFamily="18" charset="0"/>
                <a:ea typeface="Calibri" panose="020F0502020204030204" pitchFamily="34" charset="0"/>
              </a:rPr>
              <a:t>và</a:t>
            </a:r>
            <a:r>
              <a:rPr lang="en-US" sz="3200" b="1" i="1" dirty="0">
                <a:effectLst/>
                <a:latin typeface="Times New Roman" panose="02020603050405020304" pitchFamily="18" charset="0"/>
                <a:ea typeface="Calibri" panose="020F0502020204030204" pitchFamily="34" charset="0"/>
              </a:rPr>
              <a:t> </a:t>
            </a:r>
            <a:r>
              <a:rPr lang="en-US" sz="3200" b="1" i="1" dirty="0" err="1">
                <a:effectLst/>
                <a:latin typeface="Times New Roman" panose="02020603050405020304" pitchFamily="18" charset="0"/>
                <a:ea typeface="Calibri" panose="020F0502020204030204" pitchFamily="34" charset="0"/>
              </a:rPr>
              <a:t>biện</a:t>
            </a:r>
            <a:r>
              <a:rPr lang="en-US" sz="3200" b="1" i="1" dirty="0">
                <a:effectLst/>
                <a:latin typeface="Times New Roman" panose="02020603050405020304" pitchFamily="18" charset="0"/>
                <a:ea typeface="Calibri" panose="020F0502020204030204" pitchFamily="34" charset="0"/>
              </a:rPr>
              <a:t> </a:t>
            </a:r>
            <a:r>
              <a:rPr lang="en-US" sz="3200" b="1" i="1" dirty="0" err="1">
                <a:effectLst/>
                <a:latin typeface="Times New Roman" panose="02020603050405020304" pitchFamily="18" charset="0"/>
                <a:ea typeface="Calibri" panose="020F0502020204030204" pitchFamily="34" charset="0"/>
              </a:rPr>
              <a:t>pháp</a:t>
            </a:r>
            <a:r>
              <a:rPr lang="en-US" sz="3200" b="1" i="1" dirty="0">
                <a:effectLst/>
                <a:latin typeface="Times New Roman" panose="02020603050405020304" pitchFamily="18" charset="0"/>
                <a:ea typeface="Calibri" panose="020F0502020204030204" pitchFamily="34" charset="0"/>
              </a:rPr>
              <a:t> </a:t>
            </a:r>
            <a:r>
              <a:rPr lang="en-US" sz="3200" b="1" i="1" dirty="0" err="1">
                <a:effectLst/>
                <a:latin typeface="Times New Roman" panose="02020603050405020304" pitchFamily="18" charset="0"/>
                <a:ea typeface="Calibri" panose="020F0502020204030204" pitchFamily="34" charset="0"/>
              </a:rPr>
              <a:t>khi</a:t>
            </a:r>
            <a:r>
              <a:rPr lang="en-US" sz="3200" b="1" i="1" dirty="0">
                <a:effectLst/>
                <a:latin typeface="Times New Roman" panose="02020603050405020304" pitchFamily="18" charset="0"/>
                <a:ea typeface="Calibri" panose="020F0502020204030204" pitchFamily="34" charset="0"/>
              </a:rPr>
              <a:t> </a:t>
            </a:r>
            <a:r>
              <a:rPr lang="en-US" sz="3200" b="1" i="1" dirty="0" err="1">
                <a:effectLst/>
                <a:latin typeface="Times New Roman" panose="02020603050405020304" pitchFamily="18" charset="0"/>
                <a:ea typeface="Calibri" panose="020F0502020204030204" pitchFamily="34" charset="0"/>
              </a:rPr>
              <a:t>sử</a:t>
            </a:r>
            <a:r>
              <a:rPr lang="en-US" sz="3200" b="1" i="1" dirty="0">
                <a:effectLst/>
                <a:latin typeface="Times New Roman" panose="02020603050405020304" pitchFamily="18" charset="0"/>
                <a:ea typeface="Calibri" panose="020F0502020204030204" pitchFamily="34" charset="0"/>
              </a:rPr>
              <a:t> </a:t>
            </a:r>
            <a:r>
              <a:rPr lang="en-US" sz="3200" b="1" i="1" dirty="0" err="1">
                <a:effectLst/>
                <a:latin typeface="Times New Roman" panose="02020603050405020304" pitchFamily="18" charset="0"/>
                <a:ea typeface="Calibri" panose="020F0502020204030204" pitchFamily="34" charset="0"/>
              </a:rPr>
              <a:t>dụng</a:t>
            </a:r>
            <a:r>
              <a:rPr lang="en-US" sz="3200" b="1" i="1" dirty="0">
                <a:effectLst/>
                <a:latin typeface="Times New Roman" panose="02020603050405020304" pitchFamily="18" charset="0"/>
                <a:ea typeface="Calibri" panose="020F0502020204030204" pitchFamily="34" charset="0"/>
              </a:rPr>
              <a:t> </a:t>
            </a:r>
            <a:r>
              <a:rPr lang="en-US" sz="3200" b="1" i="1" dirty="0" err="1">
                <a:effectLst/>
                <a:latin typeface="Times New Roman" panose="02020603050405020304" pitchFamily="18" charset="0"/>
                <a:ea typeface="Calibri" panose="020F0502020204030204" pitchFamily="34" charset="0"/>
              </a:rPr>
              <a:t>và</a:t>
            </a:r>
            <a:r>
              <a:rPr lang="en-US" sz="3200" b="1" i="1" dirty="0">
                <a:effectLst/>
                <a:latin typeface="Times New Roman" panose="02020603050405020304" pitchFamily="18" charset="0"/>
                <a:ea typeface="Calibri" panose="020F0502020204030204" pitchFamily="34" charset="0"/>
              </a:rPr>
              <a:t> chia </a:t>
            </a:r>
            <a:r>
              <a:rPr lang="en-US" sz="3200" b="1" i="1" dirty="0" err="1">
                <a:effectLst/>
                <a:latin typeface="Times New Roman" panose="02020603050405020304" pitchFamily="18" charset="0"/>
                <a:ea typeface="Calibri" panose="020F0502020204030204" pitchFamily="34" charset="0"/>
              </a:rPr>
              <a:t>sẻ</a:t>
            </a:r>
            <a:r>
              <a:rPr lang="en-US" sz="3200" b="1" i="1" dirty="0">
                <a:effectLst/>
                <a:latin typeface="Times New Roman" panose="02020603050405020304" pitchFamily="18" charset="0"/>
                <a:ea typeface="Calibri" panose="020F0502020204030204" pitchFamily="34" charset="0"/>
              </a:rPr>
              <a:t> </a:t>
            </a:r>
            <a:r>
              <a:rPr lang="en-US" sz="3200" b="1" i="1" dirty="0" err="1">
                <a:effectLst/>
                <a:latin typeface="Times New Roman" panose="02020603050405020304" pitchFamily="18" charset="0"/>
                <a:ea typeface="Calibri" panose="020F0502020204030204" pitchFamily="34" charset="0"/>
              </a:rPr>
              <a:t>thông</a:t>
            </a:r>
            <a:r>
              <a:rPr lang="en-US" sz="3200" b="1" i="1" dirty="0">
                <a:effectLst/>
                <a:latin typeface="Times New Roman" panose="02020603050405020304" pitchFamily="18" charset="0"/>
                <a:ea typeface="Calibri" panose="020F0502020204030204" pitchFamily="34" charset="0"/>
              </a:rPr>
              <a:t> tin </a:t>
            </a:r>
            <a:r>
              <a:rPr lang="en-US" sz="3200" b="1" i="1" dirty="0" err="1">
                <a:effectLst/>
                <a:latin typeface="Times New Roman" panose="02020603050405020304" pitchFamily="18" charset="0"/>
                <a:ea typeface="Calibri" panose="020F0502020204030204" pitchFamily="34" charset="0"/>
              </a:rPr>
              <a:t>trên</a:t>
            </a:r>
            <a:r>
              <a:rPr lang="en-US" sz="3200" b="1" i="1" dirty="0">
                <a:effectLst/>
                <a:latin typeface="Times New Roman" panose="02020603050405020304" pitchFamily="18" charset="0"/>
                <a:ea typeface="Calibri" panose="020F0502020204030204" pitchFamily="34" charset="0"/>
              </a:rPr>
              <a:t> internet?</a:t>
            </a:r>
            <a:endParaRPr lang="en-US" sz="3200" dirty="0">
              <a:latin typeface="Times New Roman" panose="02020603050405020304" pitchFamily="18" charset="0"/>
            </a:endParaRPr>
          </a:p>
        </p:txBody>
      </p:sp>
      <p:sp>
        <p:nvSpPr>
          <p:cNvPr id="3" name="Title 2">
            <a:extLst>
              <a:ext uri="{FF2B5EF4-FFF2-40B4-BE49-F238E27FC236}">
                <a16:creationId xmlns:a16="http://schemas.microsoft.com/office/drawing/2014/main" id="{C63E7B07-8180-D66F-940A-7117DAFD92C8}"/>
              </a:ext>
            </a:extLst>
          </p:cNvPr>
          <p:cNvSpPr>
            <a:spLocks noGrp="1"/>
          </p:cNvSpPr>
          <p:nvPr>
            <p:ph type="title"/>
          </p:nvPr>
        </p:nvSpPr>
        <p:spPr>
          <a:xfrm>
            <a:off x="2196926" y="906515"/>
            <a:ext cx="5179379" cy="707400"/>
          </a:xfrm>
        </p:spPr>
        <p:txBody>
          <a:bodyPr/>
          <a:lstStyle/>
          <a:p>
            <a:pPr algn="ctr"/>
            <a:r>
              <a:rPr lang="en-US" sz="3600" b="1" dirty="0">
                <a:latin typeface="Times New Roman" panose="02020603050405020304" pitchFamily="18" charset="0"/>
                <a:cs typeface="Times New Roman" panose="02020603050405020304" pitchFamily="18" charset="0"/>
              </a:rPr>
              <a:t>PHIẾU HỌC TẬP</a:t>
            </a:r>
          </a:p>
        </p:txBody>
      </p:sp>
      <p:graphicFrame>
        <p:nvGraphicFramePr>
          <p:cNvPr id="4" name="Table 4">
            <a:extLst>
              <a:ext uri="{FF2B5EF4-FFF2-40B4-BE49-F238E27FC236}">
                <a16:creationId xmlns:a16="http://schemas.microsoft.com/office/drawing/2014/main" id="{1878E665-0819-281C-7C37-91563418C59C}"/>
              </a:ext>
            </a:extLst>
          </p:cNvPr>
          <p:cNvGraphicFramePr>
            <a:graphicFrameLocks noGrp="1"/>
          </p:cNvGraphicFramePr>
          <p:nvPr>
            <p:extLst>
              <p:ext uri="{D42A27DB-BD31-4B8C-83A1-F6EECF244321}">
                <p14:modId xmlns:p14="http://schemas.microsoft.com/office/powerpoint/2010/main" val="656995600"/>
              </p:ext>
            </p:extLst>
          </p:nvPr>
        </p:nvGraphicFramePr>
        <p:xfrm>
          <a:off x="834571" y="3084840"/>
          <a:ext cx="7474858" cy="1158240"/>
        </p:xfrm>
        <a:graphic>
          <a:graphicData uri="http://schemas.openxmlformats.org/drawingml/2006/table">
            <a:tbl>
              <a:tblPr firstRow="1" bandRow="1">
                <a:tableStyleId>{0EEDF6F6-8246-4A8B-BB80-019AF9EC912B}</a:tableStyleId>
              </a:tblPr>
              <a:tblGrid>
                <a:gridCol w="3737429">
                  <a:extLst>
                    <a:ext uri="{9D8B030D-6E8A-4147-A177-3AD203B41FA5}">
                      <a16:colId xmlns:a16="http://schemas.microsoft.com/office/drawing/2014/main" val="3210096769"/>
                    </a:ext>
                  </a:extLst>
                </a:gridCol>
                <a:gridCol w="3737429">
                  <a:extLst>
                    <a:ext uri="{9D8B030D-6E8A-4147-A177-3AD203B41FA5}">
                      <a16:colId xmlns:a16="http://schemas.microsoft.com/office/drawing/2014/main" val="1342427199"/>
                    </a:ext>
                  </a:extLst>
                </a:gridCol>
              </a:tblGrid>
              <a:tr h="512428">
                <a:tc>
                  <a:txBody>
                    <a:bodyPr/>
                    <a:lstStyle/>
                    <a:p>
                      <a:pPr algn="ctr"/>
                      <a:r>
                        <a:rPr lang="en-US" sz="3200" b="1" i="1" dirty="0" err="1">
                          <a:latin typeface="Times New Roman" panose="02020603050405020304" pitchFamily="18" charset="0"/>
                          <a:cs typeface="Times New Roman" panose="02020603050405020304" pitchFamily="18" charset="0"/>
                        </a:rPr>
                        <a:t>Tác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hại</a:t>
                      </a:r>
                      <a:endParaRPr lang="en-US" sz="3200" b="1" i="1" dirty="0">
                        <a:latin typeface="Times New Roman" panose="02020603050405020304" pitchFamily="18" charset="0"/>
                        <a:cs typeface="Times New Roman" panose="02020603050405020304" pitchFamily="18" charset="0"/>
                      </a:endParaRPr>
                    </a:p>
                  </a:txBody>
                  <a:tcP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tcPr>
                </a:tc>
                <a:tc>
                  <a:txBody>
                    <a:bodyPr/>
                    <a:lstStyle/>
                    <a:p>
                      <a:pPr algn="ctr"/>
                      <a:r>
                        <a:rPr lang="en-US" sz="3200" b="1" i="1" dirty="0" err="1">
                          <a:latin typeface="Times New Roman" panose="02020603050405020304" pitchFamily="18" charset="0"/>
                          <a:cs typeface="Times New Roman" panose="02020603050405020304" pitchFamily="18" charset="0"/>
                        </a:rPr>
                        <a:t>Biện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pháp</a:t>
                      </a:r>
                      <a:endParaRPr lang="en-US" sz="3200" b="1" i="1" dirty="0">
                        <a:latin typeface="Times New Roman" panose="02020603050405020304" pitchFamily="18" charset="0"/>
                        <a:cs typeface="Times New Roman" panose="02020603050405020304" pitchFamily="18" charset="0"/>
                      </a:endParaRPr>
                    </a:p>
                  </a:txBody>
                  <a:tcP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2266253745"/>
                  </a:ext>
                </a:extLst>
              </a:tr>
              <a:tr h="458712">
                <a:tc>
                  <a:txBody>
                    <a:bodyPr/>
                    <a:lstStyle/>
                    <a:p>
                      <a:pPr algn="l"/>
                      <a:r>
                        <a:rPr lang="en-US" sz="3200" b="1" i="1" dirty="0">
                          <a:latin typeface="Times New Roman" panose="02020603050405020304" pitchFamily="18" charset="0"/>
                          <a:cs typeface="Times New Roman" panose="02020603050405020304" pitchFamily="18" charset="0"/>
                        </a:rPr>
                        <a:t>-……</a:t>
                      </a:r>
                    </a:p>
                  </a:txBody>
                  <a:tcP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tcPr>
                </a:tc>
                <a:tc>
                  <a:txBody>
                    <a:bodyPr/>
                    <a:lstStyle/>
                    <a:p>
                      <a:pPr algn="l"/>
                      <a:r>
                        <a:rPr lang="en-US" sz="3200" b="1" i="1" dirty="0">
                          <a:latin typeface="Times New Roman" panose="02020603050405020304" pitchFamily="18" charset="0"/>
                          <a:cs typeface="Times New Roman" panose="02020603050405020304" pitchFamily="18" charset="0"/>
                        </a:rPr>
                        <a:t>-…….</a:t>
                      </a:r>
                    </a:p>
                  </a:txBody>
                  <a:tcP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22050386"/>
                  </a:ext>
                </a:extLst>
              </a:tr>
            </a:tbl>
          </a:graphicData>
        </a:graphic>
      </p:graphicFrame>
      <p:pic>
        <p:nvPicPr>
          <p:cNvPr id="5" name="Picture 4" descr="A picture containing toy, doll&#10;&#10;Description automatically generated">
            <a:extLst>
              <a:ext uri="{FF2B5EF4-FFF2-40B4-BE49-F238E27FC236}">
                <a16:creationId xmlns:a16="http://schemas.microsoft.com/office/drawing/2014/main" id="{8BAFB80C-011D-434D-3291-A8FB0EFCF1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616"/>
            <a:ext cx="2051538" cy="1926071"/>
          </a:xfrm>
          <a:prstGeom prst="rect">
            <a:avLst/>
          </a:prstGeom>
        </p:spPr>
      </p:pic>
    </p:spTree>
    <p:extLst>
      <p:ext uri="{BB962C8B-B14F-4D97-AF65-F5344CB8AC3E}">
        <p14:creationId xmlns:p14="http://schemas.microsoft.com/office/powerpoint/2010/main" val="217296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pattFill prst="pct5">
          <a:fgClr>
            <a:srgbClr val="E5F7FF"/>
          </a:fgClr>
          <a:bgClr>
            <a:schemeClr val="bg1"/>
          </a:bgClr>
        </a:pattFill>
        <a:effectLst/>
      </p:bgPr>
    </p:bg>
    <p:spTree>
      <p:nvGrpSpPr>
        <p:cNvPr id="1" name=""/>
        <p:cNvGrpSpPr/>
        <p:nvPr/>
      </p:nvGrpSpPr>
      <p:grpSpPr>
        <a:xfrm>
          <a:off x="0" y="0"/>
          <a:ext cx="0" cy="0"/>
          <a:chOff x="0" y="0"/>
          <a:chExt cx="0" cy="0"/>
        </a:xfrm>
      </p:grpSpPr>
      <p:pic>
        <p:nvPicPr>
          <p:cNvPr id="4098" name="Picture 2" descr="C:\Users\Tien\Downloads\GAME PP\HA NOI\cuong51.jpg"/>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90000" contrast="-52000"/>
                    </a14:imgEffect>
                  </a14:imgLayer>
                </a14:imgProps>
              </a:ext>
              <a:ext uri="{28A0092B-C50C-407E-A947-70E740481C1C}">
                <a14:useLocalDpi xmlns:a14="http://schemas.microsoft.com/office/drawing/2010/main" val="0"/>
              </a:ext>
            </a:extLst>
          </a:blip>
          <a:srcRect b="15309"/>
          <a:stretch/>
        </p:blipFill>
        <p:spPr bwMode="auto">
          <a:xfrm>
            <a:off x="0" y="822325"/>
            <a:ext cx="9144000" cy="43561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 Same Side Corner Rectangle 3"/>
          <p:cNvSpPr/>
          <p:nvPr/>
        </p:nvSpPr>
        <p:spPr>
          <a:xfrm>
            <a:off x="1386597" y="114300"/>
            <a:ext cx="7487580" cy="1107282"/>
          </a:xfrm>
          <a:prstGeom prst="round2SameRect">
            <a:avLst/>
          </a:prstGeom>
          <a:solidFill>
            <a:schemeClr val="accent2">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a:solidFill>
                  <a:srgbClr val="FF0000"/>
                </a:solidFill>
                <a:latin typeface="Times New Roman" panose="02020603050405020304" pitchFamily="18" charset="0"/>
                <a:cs typeface="Times New Roman" panose="02020603050405020304" pitchFamily="18" charset="0"/>
              </a:rPr>
              <a:t>Câu</a:t>
            </a:r>
            <a:r>
              <a:rPr lang="en-US" sz="3000" b="1" dirty="0">
                <a:solidFill>
                  <a:srgbClr val="FF0000"/>
                </a:solidFill>
                <a:latin typeface="Times New Roman" panose="02020603050405020304" pitchFamily="18" charset="0"/>
                <a:cs typeface="Times New Roman" panose="02020603050405020304" pitchFamily="18" charset="0"/>
              </a:rPr>
              <a:t> 4: </a:t>
            </a:r>
            <a:r>
              <a:rPr lang="en-US" sz="3000" dirty="0" err="1">
                <a:solidFill>
                  <a:srgbClr val="0000FF"/>
                </a:solidFill>
                <a:latin typeface="Times New Roman" panose="02020603050405020304" pitchFamily="18" charset="0"/>
                <a:cs typeface="Times New Roman" panose="02020603050405020304" pitchFamily="18" charset="0"/>
              </a:rPr>
              <a:t>Mạng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xã</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hội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có</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thể</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trao</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đổi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thông</a:t>
            </a:r>
            <a:r>
              <a:rPr lang="en-US" sz="3000" dirty="0">
                <a:solidFill>
                  <a:srgbClr val="0000FF"/>
                </a:solidFill>
                <a:latin typeface="Times New Roman" panose="02020603050405020304" pitchFamily="18" charset="0"/>
                <a:cs typeface="Times New Roman" panose="02020603050405020304" pitchFamily="18" charset="0"/>
              </a:rPr>
              <a:t> tin </a:t>
            </a:r>
            <a:r>
              <a:rPr lang="en-US" sz="3000" dirty="0" err="1">
                <a:solidFill>
                  <a:srgbClr val="0000FF"/>
                </a:solidFill>
                <a:latin typeface="Times New Roman" panose="02020603050405020304" pitchFamily="18" charset="0"/>
                <a:cs typeface="Times New Roman" panose="02020603050405020304" pitchFamily="18" charset="0"/>
              </a:rPr>
              <a:t>dạng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nào</a:t>
            </a:r>
            <a:r>
              <a:rPr lang="en-US" sz="3000" dirty="0">
                <a:solidFill>
                  <a:srgbClr val="0000FF"/>
                </a:solidFill>
                <a:latin typeface="Times New Roman" panose="02020603050405020304" pitchFamily="18" charset="0"/>
                <a:cs typeface="Times New Roman" panose="02020603050405020304" pitchFamily="18" charset="0"/>
              </a:rPr>
              <a:t>?</a:t>
            </a:r>
          </a:p>
        </p:txBody>
      </p:sp>
      <p:sp>
        <p:nvSpPr>
          <p:cNvPr id="37" name="Flowchart: Document 36"/>
          <p:cNvSpPr/>
          <p:nvPr/>
        </p:nvSpPr>
        <p:spPr>
          <a:xfrm>
            <a:off x="1388995" y="1617402"/>
            <a:ext cx="7485181" cy="1237625"/>
          </a:xfrm>
          <a:prstGeom prst="flowChartDocument">
            <a:avLst/>
          </a:prstGeom>
          <a:solidFill>
            <a:schemeClr val="accent5"/>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err="1">
                <a:solidFill>
                  <a:srgbClr val="FF0000"/>
                </a:solidFill>
                <a:latin typeface="Times New Roman" panose="02020603050405020304" pitchFamily="18" charset="0"/>
                <a:cs typeface="Times New Roman" panose="02020603050405020304" pitchFamily="18" charset="0"/>
              </a:rPr>
              <a:t>Đáp</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án</a:t>
            </a:r>
            <a:r>
              <a:rPr lang="en-US" sz="3000" b="1" dirty="0">
                <a:solidFill>
                  <a:srgbClr val="FF0000"/>
                </a:solidFill>
                <a:latin typeface="Times New Roman" panose="02020603050405020304" pitchFamily="18" charset="0"/>
                <a:cs typeface="Times New Roman" panose="02020603050405020304" pitchFamily="18" charset="0"/>
              </a:rPr>
              <a:t>:</a:t>
            </a:r>
          </a:p>
          <a:p>
            <a:pPr algn="ctr"/>
            <a:r>
              <a:rPr lang="en-US" sz="3000" dirty="0" err="1">
                <a:solidFill>
                  <a:srgbClr val="0000FF"/>
                </a:solidFill>
                <a:latin typeface="Times New Roman" panose="02020603050405020304" pitchFamily="18" charset="0"/>
                <a:cs typeface="Times New Roman" panose="02020603050405020304" pitchFamily="18" charset="0"/>
              </a:rPr>
              <a:t>Văn</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bản</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hình</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ảnh</a:t>
            </a:r>
            <a:r>
              <a:rPr lang="en-US" sz="3000" dirty="0">
                <a:solidFill>
                  <a:srgbClr val="0000FF"/>
                </a:solidFill>
                <a:latin typeface="Times New Roman" panose="02020603050405020304" pitchFamily="18" charset="0"/>
                <a:cs typeface="Times New Roman" panose="02020603050405020304" pitchFamily="18" charset="0"/>
              </a:rPr>
              <a:t>, video, </a:t>
            </a:r>
            <a:r>
              <a:rPr lang="en-US" sz="3000" dirty="0" err="1">
                <a:solidFill>
                  <a:srgbClr val="0000FF"/>
                </a:solidFill>
                <a:latin typeface="Times New Roman" panose="02020603050405020304" pitchFamily="18" charset="0"/>
                <a:cs typeface="Times New Roman" panose="02020603050405020304" pitchFamily="18" charset="0"/>
              </a:rPr>
              <a:t>âm</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thanh</a:t>
            </a:r>
            <a:r>
              <a:rPr lang="en-US" sz="3000" dirty="0">
                <a:solidFill>
                  <a:srgbClr val="0000FF"/>
                </a:solidFill>
                <a:latin typeface="Times New Roman" panose="02020603050405020304" pitchFamily="18" charset="0"/>
                <a:cs typeface="Times New Roman" panose="02020603050405020304" pitchFamily="18" charset="0"/>
              </a:rPr>
              <a:t>…</a:t>
            </a:r>
          </a:p>
        </p:txBody>
      </p:sp>
      <p:sp>
        <p:nvSpPr>
          <p:cNvPr id="40" name="Rounded Rectangle 39"/>
          <p:cNvSpPr/>
          <p:nvPr/>
        </p:nvSpPr>
        <p:spPr>
          <a:xfrm>
            <a:off x="293248"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30</a:t>
            </a:r>
          </a:p>
        </p:txBody>
      </p:sp>
      <p:sp>
        <p:nvSpPr>
          <p:cNvPr id="41" name="Rounded Rectangle 40"/>
          <p:cNvSpPr/>
          <p:nvPr/>
        </p:nvSpPr>
        <p:spPr>
          <a:xfrm>
            <a:off x="293248"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29</a:t>
            </a:r>
          </a:p>
        </p:txBody>
      </p:sp>
      <p:sp>
        <p:nvSpPr>
          <p:cNvPr id="42" name="Rounded Rectangle 41"/>
          <p:cNvSpPr/>
          <p:nvPr/>
        </p:nvSpPr>
        <p:spPr>
          <a:xfrm>
            <a:off x="293248"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28</a:t>
            </a:r>
          </a:p>
        </p:txBody>
      </p:sp>
      <p:sp>
        <p:nvSpPr>
          <p:cNvPr id="43" name="Rounded Rectangle 42"/>
          <p:cNvSpPr/>
          <p:nvPr/>
        </p:nvSpPr>
        <p:spPr>
          <a:xfrm>
            <a:off x="293248"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27</a:t>
            </a:r>
          </a:p>
        </p:txBody>
      </p:sp>
      <p:sp>
        <p:nvSpPr>
          <p:cNvPr id="44" name="Rounded Rectangle 43"/>
          <p:cNvSpPr/>
          <p:nvPr/>
        </p:nvSpPr>
        <p:spPr>
          <a:xfrm>
            <a:off x="293248"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26</a:t>
            </a:r>
          </a:p>
        </p:txBody>
      </p:sp>
      <p:sp>
        <p:nvSpPr>
          <p:cNvPr id="45" name="Rounded Rectangle 44"/>
          <p:cNvSpPr/>
          <p:nvPr/>
        </p:nvSpPr>
        <p:spPr>
          <a:xfrm>
            <a:off x="293248"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25</a:t>
            </a:r>
          </a:p>
        </p:txBody>
      </p:sp>
      <p:sp>
        <p:nvSpPr>
          <p:cNvPr id="46" name="Rounded Rectangle 45"/>
          <p:cNvSpPr/>
          <p:nvPr/>
        </p:nvSpPr>
        <p:spPr>
          <a:xfrm>
            <a:off x="293248"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24</a:t>
            </a:r>
          </a:p>
        </p:txBody>
      </p:sp>
      <p:sp>
        <p:nvSpPr>
          <p:cNvPr id="47" name="Rounded Rectangle 46"/>
          <p:cNvSpPr/>
          <p:nvPr/>
        </p:nvSpPr>
        <p:spPr>
          <a:xfrm>
            <a:off x="293248"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23</a:t>
            </a:r>
          </a:p>
        </p:txBody>
      </p:sp>
      <p:sp>
        <p:nvSpPr>
          <p:cNvPr id="48" name="Rounded Rectangle 47"/>
          <p:cNvSpPr/>
          <p:nvPr/>
        </p:nvSpPr>
        <p:spPr>
          <a:xfrm>
            <a:off x="293248"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22</a:t>
            </a:r>
          </a:p>
        </p:txBody>
      </p:sp>
      <p:sp>
        <p:nvSpPr>
          <p:cNvPr id="49" name="Rounded Rectangle 48"/>
          <p:cNvSpPr/>
          <p:nvPr/>
        </p:nvSpPr>
        <p:spPr>
          <a:xfrm>
            <a:off x="293248"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21</a:t>
            </a:r>
          </a:p>
        </p:txBody>
      </p:sp>
      <p:sp>
        <p:nvSpPr>
          <p:cNvPr id="50" name="Rounded Rectangle 49"/>
          <p:cNvSpPr/>
          <p:nvPr/>
        </p:nvSpPr>
        <p:spPr>
          <a:xfrm>
            <a:off x="293248"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20</a:t>
            </a:r>
          </a:p>
        </p:txBody>
      </p:sp>
      <p:sp>
        <p:nvSpPr>
          <p:cNvPr id="51" name="Rounded Rectangle 50"/>
          <p:cNvSpPr/>
          <p:nvPr/>
        </p:nvSpPr>
        <p:spPr>
          <a:xfrm>
            <a:off x="293248"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19</a:t>
            </a:r>
          </a:p>
        </p:txBody>
      </p:sp>
      <p:sp>
        <p:nvSpPr>
          <p:cNvPr id="52" name="Rounded Rectangle 51"/>
          <p:cNvSpPr/>
          <p:nvPr/>
        </p:nvSpPr>
        <p:spPr>
          <a:xfrm>
            <a:off x="293248"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18</a:t>
            </a:r>
          </a:p>
        </p:txBody>
      </p:sp>
      <p:sp>
        <p:nvSpPr>
          <p:cNvPr id="53" name="Rounded Rectangle 52"/>
          <p:cNvSpPr/>
          <p:nvPr/>
        </p:nvSpPr>
        <p:spPr>
          <a:xfrm>
            <a:off x="293248"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17</a:t>
            </a:r>
          </a:p>
        </p:txBody>
      </p:sp>
      <p:sp>
        <p:nvSpPr>
          <p:cNvPr id="54" name="Rounded Rectangle 53"/>
          <p:cNvSpPr/>
          <p:nvPr/>
        </p:nvSpPr>
        <p:spPr>
          <a:xfrm>
            <a:off x="293248"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16</a:t>
            </a:r>
          </a:p>
        </p:txBody>
      </p:sp>
      <p:sp>
        <p:nvSpPr>
          <p:cNvPr id="55" name="Rounded Rectangle 54"/>
          <p:cNvSpPr/>
          <p:nvPr/>
        </p:nvSpPr>
        <p:spPr>
          <a:xfrm>
            <a:off x="293248"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15</a:t>
            </a:r>
          </a:p>
        </p:txBody>
      </p:sp>
      <p:sp>
        <p:nvSpPr>
          <p:cNvPr id="56" name="Rounded Rectangle 55"/>
          <p:cNvSpPr/>
          <p:nvPr/>
        </p:nvSpPr>
        <p:spPr>
          <a:xfrm>
            <a:off x="293248"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14</a:t>
            </a:r>
          </a:p>
        </p:txBody>
      </p:sp>
      <p:sp>
        <p:nvSpPr>
          <p:cNvPr id="57" name="Rounded Rectangle 56"/>
          <p:cNvSpPr/>
          <p:nvPr/>
        </p:nvSpPr>
        <p:spPr>
          <a:xfrm>
            <a:off x="293248"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13</a:t>
            </a:r>
          </a:p>
        </p:txBody>
      </p:sp>
      <p:sp>
        <p:nvSpPr>
          <p:cNvPr id="58" name="Rounded Rectangle 57"/>
          <p:cNvSpPr/>
          <p:nvPr/>
        </p:nvSpPr>
        <p:spPr>
          <a:xfrm>
            <a:off x="293248"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12</a:t>
            </a:r>
          </a:p>
        </p:txBody>
      </p:sp>
      <p:sp>
        <p:nvSpPr>
          <p:cNvPr id="59" name="Rounded Rectangle 58"/>
          <p:cNvSpPr/>
          <p:nvPr/>
        </p:nvSpPr>
        <p:spPr>
          <a:xfrm>
            <a:off x="293248"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11</a:t>
            </a:r>
          </a:p>
        </p:txBody>
      </p:sp>
      <p:sp>
        <p:nvSpPr>
          <p:cNvPr id="60" name="Rounded Rectangle 59"/>
          <p:cNvSpPr/>
          <p:nvPr/>
        </p:nvSpPr>
        <p:spPr>
          <a:xfrm>
            <a:off x="293248"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10</a:t>
            </a:r>
          </a:p>
        </p:txBody>
      </p:sp>
      <p:sp>
        <p:nvSpPr>
          <p:cNvPr id="61" name="Rounded Rectangle 60"/>
          <p:cNvSpPr/>
          <p:nvPr/>
        </p:nvSpPr>
        <p:spPr>
          <a:xfrm>
            <a:off x="293248"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09</a:t>
            </a:r>
          </a:p>
        </p:txBody>
      </p:sp>
      <p:sp>
        <p:nvSpPr>
          <p:cNvPr id="62" name="Rounded Rectangle 61"/>
          <p:cNvSpPr/>
          <p:nvPr/>
        </p:nvSpPr>
        <p:spPr>
          <a:xfrm>
            <a:off x="293248"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08</a:t>
            </a:r>
          </a:p>
        </p:txBody>
      </p:sp>
      <p:sp>
        <p:nvSpPr>
          <p:cNvPr id="63" name="Rounded Rectangle 62"/>
          <p:cNvSpPr/>
          <p:nvPr/>
        </p:nvSpPr>
        <p:spPr>
          <a:xfrm>
            <a:off x="293248"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07</a:t>
            </a:r>
          </a:p>
        </p:txBody>
      </p:sp>
      <p:sp>
        <p:nvSpPr>
          <p:cNvPr id="64" name="Rounded Rectangle 63"/>
          <p:cNvSpPr/>
          <p:nvPr/>
        </p:nvSpPr>
        <p:spPr>
          <a:xfrm>
            <a:off x="293248"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06</a:t>
            </a:r>
          </a:p>
        </p:txBody>
      </p:sp>
      <p:sp>
        <p:nvSpPr>
          <p:cNvPr id="65" name="Rounded Rectangle 64"/>
          <p:cNvSpPr/>
          <p:nvPr/>
        </p:nvSpPr>
        <p:spPr>
          <a:xfrm>
            <a:off x="293248"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05</a:t>
            </a:r>
          </a:p>
        </p:txBody>
      </p:sp>
      <p:sp>
        <p:nvSpPr>
          <p:cNvPr id="66" name="Rounded Rectangle 65"/>
          <p:cNvSpPr/>
          <p:nvPr/>
        </p:nvSpPr>
        <p:spPr>
          <a:xfrm>
            <a:off x="293248"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04</a:t>
            </a:r>
          </a:p>
        </p:txBody>
      </p:sp>
      <p:sp>
        <p:nvSpPr>
          <p:cNvPr id="67" name="Rounded Rectangle 66"/>
          <p:cNvSpPr/>
          <p:nvPr/>
        </p:nvSpPr>
        <p:spPr>
          <a:xfrm>
            <a:off x="293248"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03</a:t>
            </a:r>
          </a:p>
        </p:txBody>
      </p:sp>
      <p:sp>
        <p:nvSpPr>
          <p:cNvPr id="68" name="Rounded Rectangle 67"/>
          <p:cNvSpPr/>
          <p:nvPr/>
        </p:nvSpPr>
        <p:spPr>
          <a:xfrm>
            <a:off x="293248"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02</a:t>
            </a:r>
          </a:p>
        </p:txBody>
      </p:sp>
      <p:sp>
        <p:nvSpPr>
          <p:cNvPr id="69" name="Rounded Rectangle 68"/>
          <p:cNvSpPr/>
          <p:nvPr/>
        </p:nvSpPr>
        <p:spPr>
          <a:xfrm>
            <a:off x="293248"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01</a:t>
            </a:r>
          </a:p>
        </p:txBody>
      </p:sp>
      <p:sp>
        <p:nvSpPr>
          <p:cNvPr id="70" name="Rounded Rectangle 69"/>
          <p:cNvSpPr/>
          <p:nvPr/>
        </p:nvSpPr>
        <p:spPr>
          <a:xfrm>
            <a:off x="293248"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00</a:t>
            </a:r>
          </a:p>
        </p:txBody>
      </p:sp>
      <p:pic>
        <p:nvPicPr>
          <p:cNvPr id="71" name="Picture 2" descr="Káº¿t quáº£ hÃ¬nh áº£nh cho icon Äá»ng há»"/>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7288" y="628651"/>
            <a:ext cx="592021" cy="59293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Káº¿t quáº£ hÃ¬nh áº£nh cho mÃ¡y bay b52">
            <a:hlinkClick r:id="rId6" action="ppaction://hlinksldjump"/>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6500">
                        <a14:backgroundMark x1="57200" y1="63625" x2="57200" y2="63625"/>
                        <a14:backgroundMark x1="56800" y1="45625" x2="56800" y2="45625"/>
                      </a14:backgroundRemoval>
                    </a14:imgEffect>
                  </a14:imgLayer>
                </a14:imgProps>
              </a:ext>
              <a:ext uri="{28A0092B-C50C-407E-A947-70E740481C1C}">
                <a14:useLocalDpi xmlns:a14="http://schemas.microsoft.com/office/drawing/2010/main" val="0"/>
              </a:ext>
            </a:extLst>
          </a:blip>
          <a:srcRect/>
          <a:stretch>
            <a:fillRect/>
          </a:stretch>
        </p:blipFill>
        <p:spPr bwMode="auto">
          <a:xfrm>
            <a:off x="7143750" y="3851274"/>
            <a:ext cx="1953532"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96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circle(in)">
                                      <p:cBhvr>
                                        <p:cTn id="12"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1"/>
                    </p:tgtEl>
                  </p:cond>
                </p:stCondLst>
                <p:endSync evt="end" delay="0">
                  <p:rtn val="all"/>
                </p:endSync>
                <p:childTnLst>
                  <p:par>
                    <p:cTn id="14" fill="hold">
                      <p:stCondLst>
                        <p:cond delay="0"/>
                      </p:stCondLst>
                      <p:childTnLst>
                        <p:par>
                          <p:cTn id="15" fill="hold">
                            <p:stCondLst>
                              <p:cond delay="0"/>
                            </p:stCondLst>
                            <p:childTnLst>
                              <p:par>
                                <p:cTn id="16" presetID="11" presetClass="entr" presetSubtype="0" fill="hold" grpId="0" nodeType="afterEffect">
                                  <p:stCondLst>
                                    <p:cond delay="0"/>
                                  </p:stCondLst>
                                  <p:childTnLst>
                                    <p:set>
                                      <p:cBhvr>
                                        <p:cTn id="17" dur="1000">
                                          <p:stCondLst>
                                            <p:cond delay="0"/>
                                          </p:stCondLst>
                                        </p:cTn>
                                        <p:tgtEl>
                                          <p:spTgt spid="40"/>
                                        </p:tgtEl>
                                        <p:attrNameLst>
                                          <p:attrName>style.visibility</p:attrName>
                                        </p:attrNameLst>
                                      </p:cBhvr>
                                      <p:to>
                                        <p:strVal val="visible"/>
                                      </p:to>
                                    </p:set>
                                  </p:childTnLst>
                                </p:cTn>
                              </p:par>
                            </p:childTnLst>
                          </p:cTn>
                        </p:par>
                        <p:par>
                          <p:cTn id="18" fill="hold">
                            <p:stCondLst>
                              <p:cond delay="1000"/>
                            </p:stCondLst>
                            <p:childTnLst>
                              <p:par>
                                <p:cTn id="19" presetID="11" presetClass="entr" presetSubtype="0" fill="hold" grpId="0" nodeType="afterEffect">
                                  <p:stCondLst>
                                    <p:cond delay="0"/>
                                  </p:stCondLst>
                                  <p:childTnLst>
                                    <p:set>
                                      <p:cBhvr>
                                        <p:cTn id="20" dur="1000">
                                          <p:stCondLst>
                                            <p:cond delay="0"/>
                                          </p:stCondLst>
                                        </p:cTn>
                                        <p:tgtEl>
                                          <p:spTgt spid="41"/>
                                        </p:tgtEl>
                                        <p:attrNameLst>
                                          <p:attrName>style.visibility</p:attrName>
                                        </p:attrNameLst>
                                      </p:cBhvr>
                                      <p:to>
                                        <p:strVal val="visible"/>
                                      </p:to>
                                    </p:set>
                                  </p:childTnLst>
                                </p:cTn>
                              </p:par>
                            </p:childTnLst>
                          </p:cTn>
                        </p:par>
                        <p:par>
                          <p:cTn id="21" fill="hold">
                            <p:stCondLst>
                              <p:cond delay="2000"/>
                            </p:stCondLst>
                            <p:childTnLst>
                              <p:par>
                                <p:cTn id="22" presetID="11" presetClass="entr" presetSubtype="0" fill="hold" grpId="0" nodeType="afterEffect">
                                  <p:stCondLst>
                                    <p:cond delay="0"/>
                                  </p:stCondLst>
                                  <p:childTnLst>
                                    <p:set>
                                      <p:cBhvr>
                                        <p:cTn id="23" dur="1000">
                                          <p:stCondLst>
                                            <p:cond delay="0"/>
                                          </p:stCondLst>
                                        </p:cTn>
                                        <p:tgtEl>
                                          <p:spTgt spid="42"/>
                                        </p:tgtEl>
                                        <p:attrNameLst>
                                          <p:attrName>style.visibility</p:attrName>
                                        </p:attrNameLst>
                                      </p:cBhvr>
                                      <p:to>
                                        <p:strVal val="visible"/>
                                      </p:to>
                                    </p:set>
                                  </p:childTnLst>
                                </p:cTn>
                              </p:par>
                            </p:childTnLst>
                          </p:cTn>
                        </p:par>
                        <p:par>
                          <p:cTn id="24" fill="hold">
                            <p:stCondLst>
                              <p:cond delay="3000"/>
                            </p:stCondLst>
                            <p:childTnLst>
                              <p:par>
                                <p:cTn id="25" presetID="11" presetClass="entr" presetSubtype="0" fill="hold" grpId="0" nodeType="afterEffect">
                                  <p:stCondLst>
                                    <p:cond delay="0"/>
                                  </p:stCondLst>
                                  <p:childTnLst>
                                    <p:set>
                                      <p:cBhvr>
                                        <p:cTn id="26" dur="1000">
                                          <p:stCondLst>
                                            <p:cond delay="0"/>
                                          </p:stCondLst>
                                        </p:cTn>
                                        <p:tgtEl>
                                          <p:spTgt spid="43"/>
                                        </p:tgtEl>
                                        <p:attrNameLst>
                                          <p:attrName>style.visibility</p:attrName>
                                        </p:attrNameLst>
                                      </p:cBhvr>
                                      <p:to>
                                        <p:strVal val="visible"/>
                                      </p:to>
                                    </p:set>
                                  </p:childTnLst>
                                </p:cTn>
                              </p:par>
                            </p:childTnLst>
                          </p:cTn>
                        </p:par>
                        <p:par>
                          <p:cTn id="27" fill="hold">
                            <p:stCondLst>
                              <p:cond delay="4000"/>
                            </p:stCondLst>
                            <p:childTnLst>
                              <p:par>
                                <p:cTn id="28" presetID="11" presetClass="entr" presetSubtype="0" fill="hold" grpId="0" nodeType="afterEffect">
                                  <p:stCondLst>
                                    <p:cond delay="0"/>
                                  </p:stCondLst>
                                  <p:childTnLst>
                                    <p:set>
                                      <p:cBhvr>
                                        <p:cTn id="29" dur="1000">
                                          <p:stCondLst>
                                            <p:cond delay="0"/>
                                          </p:stCondLst>
                                        </p:cTn>
                                        <p:tgtEl>
                                          <p:spTgt spid="44"/>
                                        </p:tgtEl>
                                        <p:attrNameLst>
                                          <p:attrName>style.visibility</p:attrName>
                                        </p:attrNameLst>
                                      </p:cBhvr>
                                      <p:to>
                                        <p:strVal val="visible"/>
                                      </p:to>
                                    </p:set>
                                  </p:childTnLst>
                                </p:cTn>
                              </p:par>
                            </p:childTnLst>
                          </p:cTn>
                        </p:par>
                        <p:par>
                          <p:cTn id="30" fill="hold">
                            <p:stCondLst>
                              <p:cond delay="5000"/>
                            </p:stCondLst>
                            <p:childTnLst>
                              <p:par>
                                <p:cTn id="31" presetID="11" presetClass="entr" presetSubtype="0" fill="hold" grpId="0" nodeType="afterEffect">
                                  <p:stCondLst>
                                    <p:cond delay="0"/>
                                  </p:stCondLst>
                                  <p:childTnLst>
                                    <p:set>
                                      <p:cBhvr>
                                        <p:cTn id="32" dur="1000">
                                          <p:stCondLst>
                                            <p:cond delay="0"/>
                                          </p:stCondLst>
                                        </p:cTn>
                                        <p:tgtEl>
                                          <p:spTgt spid="45"/>
                                        </p:tgtEl>
                                        <p:attrNameLst>
                                          <p:attrName>style.visibility</p:attrName>
                                        </p:attrNameLst>
                                      </p:cBhvr>
                                      <p:to>
                                        <p:strVal val="visible"/>
                                      </p:to>
                                    </p:set>
                                  </p:childTnLst>
                                </p:cTn>
                              </p:par>
                            </p:childTnLst>
                          </p:cTn>
                        </p:par>
                        <p:par>
                          <p:cTn id="33" fill="hold">
                            <p:stCondLst>
                              <p:cond delay="6000"/>
                            </p:stCondLst>
                            <p:childTnLst>
                              <p:par>
                                <p:cTn id="34" presetID="11" presetClass="entr" presetSubtype="0" fill="hold" grpId="0" nodeType="afterEffect">
                                  <p:stCondLst>
                                    <p:cond delay="0"/>
                                  </p:stCondLst>
                                  <p:childTnLst>
                                    <p:set>
                                      <p:cBhvr>
                                        <p:cTn id="35" dur="1000">
                                          <p:stCondLst>
                                            <p:cond delay="0"/>
                                          </p:stCondLst>
                                        </p:cTn>
                                        <p:tgtEl>
                                          <p:spTgt spid="46"/>
                                        </p:tgtEl>
                                        <p:attrNameLst>
                                          <p:attrName>style.visibility</p:attrName>
                                        </p:attrNameLst>
                                      </p:cBhvr>
                                      <p:to>
                                        <p:strVal val="visible"/>
                                      </p:to>
                                    </p:set>
                                  </p:childTnLst>
                                </p:cTn>
                              </p:par>
                            </p:childTnLst>
                          </p:cTn>
                        </p:par>
                        <p:par>
                          <p:cTn id="36" fill="hold">
                            <p:stCondLst>
                              <p:cond delay="7000"/>
                            </p:stCondLst>
                            <p:childTnLst>
                              <p:par>
                                <p:cTn id="37" presetID="11" presetClass="entr" presetSubtype="0" fill="hold" grpId="0" nodeType="afterEffect">
                                  <p:stCondLst>
                                    <p:cond delay="0"/>
                                  </p:stCondLst>
                                  <p:childTnLst>
                                    <p:set>
                                      <p:cBhvr>
                                        <p:cTn id="38" dur="1000">
                                          <p:stCondLst>
                                            <p:cond delay="0"/>
                                          </p:stCondLst>
                                        </p:cTn>
                                        <p:tgtEl>
                                          <p:spTgt spid="47"/>
                                        </p:tgtEl>
                                        <p:attrNameLst>
                                          <p:attrName>style.visibility</p:attrName>
                                        </p:attrNameLst>
                                      </p:cBhvr>
                                      <p:to>
                                        <p:strVal val="visible"/>
                                      </p:to>
                                    </p:set>
                                  </p:childTnLst>
                                </p:cTn>
                              </p:par>
                            </p:childTnLst>
                          </p:cTn>
                        </p:par>
                        <p:par>
                          <p:cTn id="39" fill="hold">
                            <p:stCondLst>
                              <p:cond delay="8000"/>
                            </p:stCondLst>
                            <p:childTnLst>
                              <p:par>
                                <p:cTn id="40" presetID="11" presetClass="entr" presetSubtype="0" fill="hold" grpId="0" nodeType="afterEffect">
                                  <p:stCondLst>
                                    <p:cond delay="0"/>
                                  </p:stCondLst>
                                  <p:childTnLst>
                                    <p:set>
                                      <p:cBhvr>
                                        <p:cTn id="41" dur="1000">
                                          <p:stCondLst>
                                            <p:cond delay="0"/>
                                          </p:stCondLst>
                                        </p:cTn>
                                        <p:tgtEl>
                                          <p:spTgt spid="48"/>
                                        </p:tgtEl>
                                        <p:attrNameLst>
                                          <p:attrName>style.visibility</p:attrName>
                                        </p:attrNameLst>
                                      </p:cBhvr>
                                      <p:to>
                                        <p:strVal val="visible"/>
                                      </p:to>
                                    </p:set>
                                  </p:childTnLst>
                                </p:cTn>
                              </p:par>
                            </p:childTnLst>
                          </p:cTn>
                        </p:par>
                        <p:par>
                          <p:cTn id="42" fill="hold">
                            <p:stCondLst>
                              <p:cond delay="9000"/>
                            </p:stCondLst>
                            <p:childTnLst>
                              <p:par>
                                <p:cTn id="43" presetID="11" presetClass="entr" presetSubtype="0" fill="hold" grpId="0" nodeType="afterEffect">
                                  <p:stCondLst>
                                    <p:cond delay="0"/>
                                  </p:stCondLst>
                                  <p:childTnLst>
                                    <p:set>
                                      <p:cBhvr>
                                        <p:cTn id="44" dur="1000">
                                          <p:stCondLst>
                                            <p:cond delay="0"/>
                                          </p:stCondLst>
                                        </p:cTn>
                                        <p:tgtEl>
                                          <p:spTgt spid="49"/>
                                        </p:tgtEl>
                                        <p:attrNameLst>
                                          <p:attrName>style.visibility</p:attrName>
                                        </p:attrNameLst>
                                      </p:cBhvr>
                                      <p:to>
                                        <p:strVal val="visible"/>
                                      </p:to>
                                    </p:set>
                                  </p:childTnLst>
                                </p:cTn>
                              </p:par>
                            </p:childTnLst>
                          </p:cTn>
                        </p:par>
                        <p:par>
                          <p:cTn id="45" fill="hold">
                            <p:stCondLst>
                              <p:cond delay="10000"/>
                            </p:stCondLst>
                            <p:childTnLst>
                              <p:par>
                                <p:cTn id="46" presetID="11" presetClass="entr" presetSubtype="0" fill="hold" grpId="0" nodeType="afterEffect">
                                  <p:stCondLst>
                                    <p:cond delay="0"/>
                                  </p:stCondLst>
                                  <p:childTnLst>
                                    <p:set>
                                      <p:cBhvr>
                                        <p:cTn id="47" dur="1000">
                                          <p:stCondLst>
                                            <p:cond delay="0"/>
                                          </p:stCondLst>
                                        </p:cTn>
                                        <p:tgtEl>
                                          <p:spTgt spid="50"/>
                                        </p:tgtEl>
                                        <p:attrNameLst>
                                          <p:attrName>style.visibility</p:attrName>
                                        </p:attrNameLst>
                                      </p:cBhvr>
                                      <p:to>
                                        <p:strVal val="visible"/>
                                      </p:to>
                                    </p:set>
                                  </p:childTnLst>
                                </p:cTn>
                              </p:par>
                            </p:childTnLst>
                          </p:cTn>
                        </p:par>
                        <p:par>
                          <p:cTn id="48" fill="hold">
                            <p:stCondLst>
                              <p:cond delay="11000"/>
                            </p:stCondLst>
                            <p:childTnLst>
                              <p:par>
                                <p:cTn id="49" presetID="11" presetClass="entr" presetSubtype="0" fill="hold" grpId="0" nodeType="afterEffect">
                                  <p:stCondLst>
                                    <p:cond delay="0"/>
                                  </p:stCondLst>
                                  <p:childTnLst>
                                    <p:set>
                                      <p:cBhvr>
                                        <p:cTn id="50" dur="1000">
                                          <p:stCondLst>
                                            <p:cond delay="0"/>
                                          </p:stCondLst>
                                        </p:cTn>
                                        <p:tgtEl>
                                          <p:spTgt spid="51"/>
                                        </p:tgtEl>
                                        <p:attrNameLst>
                                          <p:attrName>style.visibility</p:attrName>
                                        </p:attrNameLst>
                                      </p:cBhvr>
                                      <p:to>
                                        <p:strVal val="visible"/>
                                      </p:to>
                                    </p:set>
                                  </p:childTnLst>
                                </p:cTn>
                              </p:par>
                            </p:childTnLst>
                          </p:cTn>
                        </p:par>
                        <p:par>
                          <p:cTn id="51" fill="hold">
                            <p:stCondLst>
                              <p:cond delay="12000"/>
                            </p:stCondLst>
                            <p:childTnLst>
                              <p:par>
                                <p:cTn id="52" presetID="11" presetClass="entr" presetSubtype="0" fill="hold" grpId="0" nodeType="afterEffect">
                                  <p:stCondLst>
                                    <p:cond delay="0"/>
                                  </p:stCondLst>
                                  <p:childTnLst>
                                    <p:set>
                                      <p:cBhvr>
                                        <p:cTn id="53" dur="1000">
                                          <p:stCondLst>
                                            <p:cond delay="0"/>
                                          </p:stCondLst>
                                        </p:cTn>
                                        <p:tgtEl>
                                          <p:spTgt spid="52"/>
                                        </p:tgtEl>
                                        <p:attrNameLst>
                                          <p:attrName>style.visibility</p:attrName>
                                        </p:attrNameLst>
                                      </p:cBhvr>
                                      <p:to>
                                        <p:strVal val="visible"/>
                                      </p:to>
                                    </p:set>
                                  </p:childTnLst>
                                </p:cTn>
                              </p:par>
                            </p:childTnLst>
                          </p:cTn>
                        </p:par>
                        <p:par>
                          <p:cTn id="54" fill="hold">
                            <p:stCondLst>
                              <p:cond delay="13000"/>
                            </p:stCondLst>
                            <p:childTnLst>
                              <p:par>
                                <p:cTn id="55" presetID="11" presetClass="entr" presetSubtype="0" fill="hold" grpId="0" nodeType="afterEffect">
                                  <p:stCondLst>
                                    <p:cond delay="0"/>
                                  </p:stCondLst>
                                  <p:childTnLst>
                                    <p:set>
                                      <p:cBhvr>
                                        <p:cTn id="56" dur="1000">
                                          <p:stCondLst>
                                            <p:cond delay="0"/>
                                          </p:stCondLst>
                                        </p:cTn>
                                        <p:tgtEl>
                                          <p:spTgt spid="53"/>
                                        </p:tgtEl>
                                        <p:attrNameLst>
                                          <p:attrName>style.visibility</p:attrName>
                                        </p:attrNameLst>
                                      </p:cBhvr>
                                      <p:to>
                                        <p:strVal val="visible"/>
                                      </p:to>
                                    </p:set>
                                  </p:childTnLst>
                                </p:cTn>
                              </p:par>
                            </p:childTnLst>
                          </p:cTn>
                        </p:par>
                        <p:par>
                          <p:cTn id="57" fill="hold">
                            <p:stCondLst>
                              <p:cond delay="14000"/>
                            </p:stCondLst>
                            <p:childTnLst>
                              <p:par>
                                <p:cTn id="58" presetID="11" presetClass="entr" presetSubtype="0" fill="hold" grpId="0" nodeType="afterEffect">
                                  <p:stCondLst>
                                    <p:cond delay="0"/>
                                  </p:stCondLst>
                                  <p:childTnLst>
                                    <p:set>
                                      <p:cBhvr>
                                        <p:cTn id="59" dur="1000">
                                          <p:stCondLst>
                                            <p:cond delay="0"/>
                                          </p:stCondLst>
                                        </p:cTn>
                                        <p:tgtEl>
                                          <p:spTgt spid="54"/>
                                        </p:tgtEl>
                                        <p:attrNameLst>
                                          <p:attrName>style.visibility</p:attrName>
                                        </p:attrNameLst>
                                      </p:cBhvr>
                                      <p:to>
                                        <p:strVal val="visible"/>
                                      </p:to>
                                    </p:set>
                                  </p:childTnLst>
                                </p:cTn>
                              </p:par>
                            </p:childTnLst>
                          </p:cTn>
                        </p:par>
                        <p:par>
                          <p:cTn id="60" fill="hold">
                            <p:stCondLst>
                              <p:cond delay="15000"/>
                            </p:stCondLst>
                            <p:childTnLst>
                              <p:par>
                                <p:cTn id="61" presetID="11" presetClass="entr" presetSubtype="0" fill="hold" grpId="0" nodeType="afterEffect">
                                  <p:stCondLst>
                                    <p:cond delay="0"/>
                                  </p:stCondLst>
                                  <p:childTnLst>
                                    <p:set>
                                      <p:cBhvr>
                                        <p:cTn id="62" dur="1000">
                                          <p:stCondLst>
                                            <p:cond delay="0"/>
                                          </p:stCondLst>
                                        </p:cTn>
                                        <p:tgtEl>
                                          <p:spTgt spid="55"/>
                                        </p:tgtEl>
                                        <p:attrNameLst>
                                          <p:attrName>style.visibility</p:attrName>
                                        </p:attrNameLst>
                                      </p:cBhvr>
                                      <p:to>
                                        <p:strVal val="visible"/>
                                      </p:to>
                                    </p:set>
                                  </p:childTnLst>
                                </p:cTn>
                              </p:par>
                            </p:childTnLst>
                          </p:cTn>
                        </p:par>
                        <p:par>
                          <p:cTn id="63" fill="hold">
                            <p:stCondLst>
                              <p:cond delay="16000"/>
                            </p:stCondLst>
                            <p:childTnLst>
                              <p:par>
                                <p:cTn id="64" presetID="11" presetClass="entr" presetSubtype="0" fill="hold" grpId="0" nodeType="afterEffect">
                                  <p:stCondLst>
                                    <p:cond delay="0"/>
                                  </p:stCondLst>
                                  <p:childTnLst>
                                    <p:set>
                                      <p:cBhvr>
                                        <p:cTn id="65" dur="1000">
                                          <p:stCondLst>
                                            <p:cond delay="0"/>
                                          </p:stCondLst>
                                        </p:cTn>
                                        <p:tgtEl>
                                          <p:spTgt spid="56"/>
                                        </p:tgtEl>
                                        <p:attrNameLst>
                                          <p:attrName>style.visibility</p:attrName>
                                        </p:attrNameLst>
                                      </p:cBhvr>
                                      <p:to>
                                        <p:strVal val="visible"/>
                                      </p:to>
                                    </p:set>
                                  </p:childTnLst>
                                </p:cTn>
                              </p:par>
                            </p:childTnLst>
                          </p:cTn>
                        </p:par>
                        <p:par>
                          <p:cTn id="66" fill="hold">
                            <p:stCondLst>
                              <p:cond delay="17000"/>
                            </p:stCondLst>
                            <p:childTnLst>
                              <p:par>
                                <p:cTn id="67" presetID="11" presetClass="entr" presetSubtype="0" fill="hold" grpId="0" nodeType="afterEffect">
                                  <p:stCondLst>
                                    <p:cond delay="0"/>
                                  </p:stCondLst>
                                  <p:childTnLst>
                                    <p:set>
                                      <p:cBhvr>
                                        <p:cTn id="68" dur="1000">
                                          <p:stCondLst>
                                            <p:cond delay="0"/>
                                          </p:stCondLst>
                                        </p:cTn>
                                        <p:tgtEl>
                                          <p:spTgt spid="57"/>
                                        </p:tgtEl>
                                        <p:attrNameLst>
                                          <p:attrName>style.visibility</p:attrName>
                                        </p:attrNameLst>
                                      </p:cBhvr>
                                      <p:to>
                                        <p:strVal val="visible"/>
                                      </p:to>
                                    </p:set>
                                  </p:childTnLst>
                                </p:cTn>
                              </p:par>
                            </p:childTnLst>
                          </p:cTn>
                        </p:par>
                        <p:par>
                          <p:cTn id="69" fill="hold">
                            <p:stCondLst>
                              <p:cond delay="18000"/>
                            </p:stCondLst>
                            <p:childTnLst>
                              <p:par>
                                <p:cTn id="70" presetID="11" presetClass="entr" presetSubtype="0" fill="hold" grpId="0" nodeType="afterEffect">
                                  <p:stCondLst>
                                    <p:cond delay="0"/>
                                  </p:stCondLst>
                                  <p:childTnLst>
                                    <p:set>
                                      <p:cBhvr>
                                        <p:cTn id="71" dur="1000">
                                          <p:stCondLst>
                                            <p:cond delay="0"/>
                                          </p:stCondLst>
                                        </p:cTn>
                                        <p:tgtEl>
                                          <p:spTgt spid="58"/>
                                        </p:tgtEl>
                                        <p:attrNameLst>
                                          <p:attrName>style.visibility</p:attrName>
                                        </p:attrNameLst>
                                      </p:cBhvr>
                                      <p:to>
                                        <p:strVal val="visible"/>
                                      </p:to>
                                    </p:set>
                                  </p:childTnLst>
                                </p:cTn>
                              </p:par>
                            </p:childTnLst>
                          </p:cTn>
                        </p:par>
                        <p:par>
                          <p:cTn id="72" fill="hold">
                            <p:stCondLst>
                              <p:cond delay="19000"/>
                            </p:stCondLst>
                            <p:childTnLst>
                              <p:par>
                                <p:cTn id="73" presetID="11" presetClass="entr" presetSubtype="0" fill="hold" grpId="0" nodeType="afterEffect">
                                  <p:stCondLst>
                                    <p:cond delay="0"/>
                                  </p:stCondLst>
                                  <p:childTnLst>
                                    <p:set>
                                      <p:cBhvr>
                                        <p:cTn id="74" dur="1000">
                                          <p:stCondLst>
                                            <p:cond delay="0"/>
                                          </p:stCondLst>
                                        </p:cTn>
                                        <p:tgtEl>
                                          <p:spTgt spid="59"/>
                                        </p:tgtEl>
                                        <p:attrNameLst>
                                          <p:attrName>style.visibility</p:attrName>
                                        </p:attrNameLst>
                                      </p:cBhvr>
                                      <p:to>
                                        <p:strVal val="visible"/>
                                      </p:to>
                                    </p:set>
                                  </p:childTnLst>
                                </p:cTn>
                              </p:par>
                            </p:childTnLst>
                          </p:cTn>
                        </p:par>
                        <p:par>
                          <p:cTn id="75" fill="hold">
                            <p:stCondLst>
                              <p:cond delay="20000"/>
                            </p:stCondLst>
                            <p:childTnLst>
                              <p:par>
                                <p:cTn id="76" presetID="11" presetClass="entr" presetSubtype="0" fill="hold" grpId="0" nodeType="afterEffect">
                                  <p:stCondLst>
                                    <p:cond delay="0"/>
                                  </p:stCondLst>
                                  <p:childTnLst>
                                    <p:set>
                                      <p:cBhvr>
                                        <p:cTn id="77" dur="1000">
                                          <p:stCondLst>
                                            <p:cond delay="0"/>
                                          </p:stCondLst>
                                        </p:cTn>
                                        <p:tgtEl>
                                          <p:spTgt spid="60"/>
                                        </p:tgtEl>
                                        <p:attrNameLst>
                                          <p:attrName>style.visibility</p:attrName>
                                        </p:attrNameLst>
                                      </p:cBhvr>
                                      <p:to>
                                        <p:strVal val="visible"/>
                                      </p:to>
                                    </p:set>
                                  </p:childTnLst>
                                </p:cTn>
                              </p:par>
                            </p:childTnLst>
                          </p:cTn>
                        </p:par>
                        <p:par>
                          <p:cTn id="78" fill="hold">
                            <p:stCondLst>
                              <p:cond delay="21000"/>
                            </p:stCondLst>
                            <p:childTnLst>
                              <p:par>
                                <p:cTn id="79" presetID="11" presetClass="entr" presetSubtype="0" fill="hold" grpId="0" nodeType="afterEffect">
                                  <p:stCondLst>
                                    <p:cond delay="0"/>
                                  </p:stCondLst>
                                  <p:childTnLst>
                                    <p:set>
                                      <p:cBhvr>
                                        <p:cTn id="80" dur="1000">
                                          <p:stCondLst>
                                            <p:cond delay="0"/>
                                          </p:stCondLst>
                                        </p:cTn>
                                        <p:tgtEl>
                                          <p:spTgt spid="61"/>
                                        </p:tgtEl>
                                        <p:attrNameLst>
                                          <p:attrName>style.visibility</p:attrName>
                                        </p:attrNameLst>
                                      </p:cBhvr>
                                      <p:to>
                                        <p:strVal val="visible"/>
                                      </p:to>
                                    </p:set>
                                  </p:childTnLst>
                                </p:cTn>
                              </p:par>
                            </p:childTnLst>
                          </p:cTn>
                        </p:par>
                        <p:par>
                          <p:cTn id="81" fill="hold">
                            <p:stCondLst>
                              <p:cond delay="22000"/>
                            </p:stCondLst>
                            <p:childTnLst>
                              <p:par>
                                <p:cTn id="82" presetID="11" presetClass="entr" presetSubtype="0" fill="hold" grpId="0" nodeType="afterEffect">
                                  <p:stCondLst>
                                    <p:cond delay="0"/>
                                  </p:stCondLst>
                                  <p:childTnLst>
                                    <p:set>
                                      <p:cBhvr>
                                        <p:cTn id="83" dur="1000">
                                          <p:stCondLst>
                                            <p:cond delay="0"/>
                                          </p:stCondLst>
                                        </p:cTn>
                                        <p:tgtEl>
                                          <p:spTgt spid="62"/>
                                        </p:tgtEl>
                                        <p:attrNameLst>
                                          <p:attrName>style.visibility</p:attrName>
                                        </p:attrNameLst>
                                      </p:cBhvr>
                                      <p:to>
                                        <p:strVal val="visible"/>
                                      </p:to>
                                    </p:set>
                                  </p:childTnLst>
                                </p:cTn>
                              </p:par>
                            </p:childTnLst>
                          </p:cTn>
                        </p:par>
                        <p:par>
                          <p:cTn id="84" fill="hold">
                            <p:stCondLst>
                              <p:cond delay="23000"/>
                            </p:stCondLst>
                            <p:childTnLst>
                              <p:par>
                                <p:cTn id="85" presetID="11" presetClass="entr" presetSubtype="0" fill="hold" grpId="0" nodeType="afterEffect">
                                  <p:stCondLst>
                                    <p:cond delay="0"/>
                                  </p:stCondLst>
                                  <p:childTnLst>
                                    <p:set>
                                      <p:cBhvr>
                                        <p:cTn id="86" dur="1000">
                                          <p:stCondLst>
                                            <p:cond delay="0"/>
                                          </p:stCondLst>
                                        </p:cTn>
                                        <p:tgtEl>
                                          <p:spTgt spid="63"/>
                                        </p:tgtEl>
                                        <p:attrNameLst>
                                          <p:attrName>style.visibility</p:attrName>
                                        </p:attrNameLst>
                                      </p:cBhvr>
                                      <p:to>
                                        <p:strVal val="visible"/>
                                      </p:to>
                                    </p:set>
                                  </p:childTnLst>
                                </p:cTn>
                              </p:par>
                            </p:childTnLst>
                          </p:cTn>
                        </p:par>
                        <p:par>
                          <p:cTn id="87" fill="hold">
                            <p:stCondLst>
                              <p:cond delay="24000"/>
                            </p:stCondLst>
                            <p:childTnLst>
                              <p:par>
                                <p:cTn id="88" presetID="11" presetClass="entr" presetSubtype="0" fill="hold" grpId="0" nodeType="afterEffect">
                                  <p:stCondLst>
                                    <p:cond delay="0"/>
                                  </p:stCondLst>
                                  <p:childTnLst>
                                    <p:set>
                                      <p:cBhvr>
                                        <p:cTn id="89" dur="1000">
                                          <p:stCondLst>
                                            <p:cond delay="0"/>
                                          </p:stCondLst>
                                        </p:cTn>
                                        <p:tgtEl>
                                          <p:spTgt spid="64"/>
                                        </p:tgtEl>
                                        <p:attrNameLst>
                                          <p:attrName>style.visibility</p:attrName>
                                        </p:attrNameLst>
                                      </p:cBhvr>
                                      <p:to>
                                        <p:strVal val="visible"/>
                                      </p:to>
                                    </p:set>
                                  </p:childTnLst>
                                </p:cTn>
                              </p:par>
                            </p:childTnLst>
                          </p:cTn>
                        </p:par>
                        <p:par>
                          <p:cTn id="90" fill="hold">
                            <p:stCondLst>
                              <p:cond delay="25000"/>
                            </p:stCondLst>
                            <p:childTnLst>
                              <p:par>
                                <p:cTn id="91" presetID="11" presetClass="entr" presetSubtype="0" fill="hold" grpId="0" nodeType="afterEffect">
                                  <p:stCondLst>
                                    <p:cond delay="0"/>
                                  </p:stCondLst>
                                  <p:childTnLst>
                                    <p:set>
                                      <p:cBhvr>
                                        <p:cTn id="92" dur="1000">
                                          <p:stCondLst>
                                            <p:cond delay="0"/>
                                          </p:stCondLst>
                                        </p:cTn>
                                        <p:tgtEl>
                                          <p:spTgt spid="65"/>
                                        </p:tgtEl>
                                        <p:attrNameLst>
                                          <p:attrName>style.visibility</p:attrName>
                                        </p:attrNameLst>
                                      </p:cBhvr>
                                      <p:to>
                                        <p:strVal val="visible"/>
                                      </p:to>
                                    </p:set>
                                  </p:childTnLst>
                                </p:cTn>
                              </p:par>
                            </p:childTnLst>
                          </p:cTn>
                        </p:par>
                        <p:par>
                          <p:cTn id="93" fill="hold">
                            <p:stCondLst>
                              <p:cond delay="26000"/>
                            </p:stCondLst>
                            <p:childTnLst>
                              <p:par>
                                <p:cTn id="94" presetID="11" presetClass="entr" presetSubtype="0" fill="hold" grpId="0" nodeType="afterEffect">
                                  <p:stCondLst>
                                    <p:cond delay="0"/>
                                  </p:stCondLst>
                                  <p:childTnLst>
                                    <p:set>
                                      <p:cBhvr>
                                        <p:cTn id="95" dur="1000">
                                          <p:stCondLst>
                                            <p:cond delay="0"/>
                                          </p:stCondLst>
                                        </p:cTn>
                                        <p:tgtEl>
                                          <p:spTgt spid="66"/>
                                        </p:tgtEl>
                                        <p:attrNameLst>
                                          <p:attrName>style.visibility</p:attrName>
                                        </p:attrNameLst>
                                      </p:cBhvr>
                                      <p:to>
                                        <p:strVal val="visible"/>
                                      </p:to>
                                    </p:set>
                                  </p:childTnLst>
                                </p:cTn>
                              </p:par>
                            </p:childTnLst>
                          </p:cTn>
                        </p:par>
                        <p:par>
                          <p:cTn id="96" fill="hold">
                            <p:stCondLst>
                              <p:cond delay="27000"/>
                            </p:stCondLst>
                            <p:childTnLst>
                              <p:par>
                                <p:cTn id="97" presetID="11" presetClass="entr" presetSubtype="0" fill="hold" grpId="0" nodeType="afterEffect">
                                  <p:stCondLst>
                                    <p:cond delay="0"/>
                                  </p:stCondLst>
                                  <p:childTnLst>
                                    <p:set>
                                      <p:cBhvr>
                                        <p:cTn id="98" dur="1000">
                                          <p:stCondLst>
                                            <p:cond delay="0"/>
                                          </p:stCondLst>
                                        </p:cTn>
                                        <p:tgtEl>
                                          <p:spTgt spid="67"/>
                                        </p:tgtEl>
                                        <p:attrNameLst>
                                          <p:attrName>style.visibility</p:attrName>
                                        </p:attrNameLst>
                                      </p:cBhvr>
                                      <p:to>
                                        <p:strVal val="visible"/>
                                      </p:to>
                                    </p:set>
                                  </p:childTnLst>
                                </p:cTn>
                              </p:par>
                            </p:childTnLst>
                          </p:cTn>
                        </p:par>
                        <p:par>
                          <p:cTn id="99" fill="hold">
                            <p:stCondLst>
                              <p:cond delay="28000"/>
                            </p:stCondLst>
                            <p:childTnLst>
                              <p:par>
                                <p:cTn id="100" presetID="11" presetClass="entr" presetSubtype="0" fill="hold" grpId="0" nodeType="afterEffect">
                                  <p:stCondLst>
                                    <p:cond delay="0"/>
                                  </p:stCondLst>
                                  <p:childTnLst>
                                    <p:set>
                                      <p:cBhvr>
                                        <p:cTn id="101" dur="1000">
                                          <p:stCondLst>
                                            <p:cond delay="0"/>
                                          </p:stCondLst>
                                        </p:cTn>
                                        <p:tgtEl>
                                          <p:spTgt spid="68"/>
                                        </p:tgtEl>
                                        <p:attrNameLst>
                                          <p:attrName>style.visibility</p:attrName>
                                        </p:attrNameLst>
                                      </p:cBhvr>
                                      <p:to>
                                        <p:strVal val="visible"/>
                                      </p:to>
                                    </p:set>
                                  </p:childTnLst>
                                </p:cTn>
                              </p:par>
                            </p:childTnLst>
                          </p:cTn>
                        </p:par>
                        <p:par>
                          <p:cTn id="102" fill="hold">
                            <p:stCondLst>
                              <p:cond delay="29000"/>
                            </p:stCondLst>
                            <p:childTnLst>
                              <p:par>
                                <p:cTn id="103" presetID="11" presetClass="entr" presetSubtype="0" fill="hold" grpId="0" nodeType="afterEffect">
                                  <p:stCondLst>
                                    <p:cond delay="0"/>
                                  </p:stCondLst>
                                  <p:childTnLst>
                                    <p:set>
                                      <p:cBhvr>
                                        <p:cTn id="104" dur="1000">
                                          <p:stCondLst>
                                            <p:cond delay="0"/>
                                          </p:stCondLst>
                                        </p:cTn>
                                        <p:tgtEl>
                                          <p:spTgt spid="69"/>
                                        </p:tgtEl>
                                        <p:attrNameLst>
                                          <p:attrName>style.visibility</p:attrName>
                                        </p:attrNameLst>
                                      </p:cBhvr>
                                      <p:to>
                                        <p:strVal val="visible"/>
                                      </p:to>
                                    </p:set>
                                  </p:childTnLst>
                                </p:cTn>
                              </p:par>
                            </p:childTnLst>
                          </p:cTn>
                        </p:par>
                        <p:par>
                          <p:cTn id="105" fill="hold">
                            <p:stCondLst>
                              <p:cond delay="30000"/>
                            </p:stCondLst>
                            <p:childTnLst>
                              <p:par>
                                <p:cTn id="106" presetID="11" presetClass="entr" presetSubtype="0" fill="hold" grpId="0" nodeType="afterEffect">
                                  <p:stCondLst>
                                    <p:cond delay="0"/>
                                  </p:stCondLst>
                                  <p:childTnLst>
                                    <p:set>
                                      <p:cBhvr>
                                        <p:cTn id="107" dur="1000">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10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71"/>
                  </p:tgtEl>
                </p:cond>
              </p:nextCondLst>
            </p:seq>
          </p:childTnLst>
        </p:cTn>
      </p:par>
    </p:tnLst>
    <p:bldLst>
      <p:bldP spid="4" grpId="0" animBg="1"/>
      <p:bldP spid="37"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pattFill prst="pct5">
          <a:fgClr>
            <a:srgbClr val="E5F7FF"/>
          </a:fgClr>
          <a:bgClr>
            <a:schemeClr val="bg1"/>
          </a:bgClr>
        </a:pattFill>
        <a:effectLst/>
      </p:bgPr>
    </p:bg>
    <p:spTree>
      <p:nvGrpSpPr>
        <p:cNvPr id="1" name=""/>
        <p:cNvGrpSpPr/>
        <p:nvPr/>
      </p:nvGrpSpPr>
      <p:grpSpPr>
        <a:xfrm>
          <a:off x="0" y="0"/>
          <a:ext cx="0" cy="0"/>
          <a:chOff x="0" y="0"/>
          <a:chExt cx="0" cy="0"/>
        </a:xfrm>
      </p:grpSpPr>
      <p:pic>
        <p:nvPicPr>
          <p:cNvPr id="4098" name="Picture 2" descr="C:\Users\Tien\Downloads\GAME PP\HA NOI\cuong51.jpg"/>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91000" contrast="-52000"/>
                    </a14:imgEffect>
                  </a14:imgLayer>
                </a14:imgProps>
              </a:ext>
              <a:ext uri="{28A0092B-C50C-407E-A947-70E740481C1C}">
                <a14:useLocalDpi xmlns:a14="http://schemas.microsoft.com/office/drawing/2010/main" val="0"/>
              </a:ext>
            </a:extLst>
          </a:blip>
          <a:srcRect b="16050"/>
          <a:stretch/>
        </p:blipFill>
        <p:spPr bwMode="auto">
          <a:xfrm>
            <a:off x="0" y="847271"/>
            <a:ext cx="9144000" cy="4318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 Same Side Corner Rectangle 3"/>
          <p:cNvSpPr/>
          <p:nvPr/>
        </p:nvSpPr>
        <p:spPr>
          <a:xfrm>
            <a:off x="1221707" y="114300"/>
            <a:ext cx="7682449" cy="1227320"/>
          </a:xfrm>
          <a:prstGeom prst="round2SameRect">
            <a:avLst/>
          </a:prstGeom>
          <a:solidFill>
            <a:schemeClr val="accent2">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a:solidFill>
                  <a:srgbClr val="FF0000"/>
                </a:solidFill>
                <a:latin typeface="Times New Roman" panose="02020603050405020304" pitchFamily="18" charset="0"/>
                <a:cs typeface="Times New Roman" panose="02020603050405020304" pitchFamily="18" charset="0"/>
              </a:rPr>
              <a:t>Câu</a:t>
            </a:r>
            <a:r>
              <a:rPr lang="en-US" sz="3000" b="1" dirty="0">
                <a:solidFill>
                  <a:srgbClr val="FF0000"/>
                </a:solidFill>
                <a:latin typeface="Times New Roman" panose="02020603050405020304" pitchFamily="18" charset="0"/>
                <a:cs typeface="Times New Roman" panose="02020603050405020304" pitchFamily="18" charset="0"/>
              </a:rPr>
              <a:t> 5: </a:t>
            </a:r>
            <a:r>
              <a:rPr lang="en-US" sz="3000" dirty="0" err="1">
                <a:solidFill>
                  <a:srgbClr val="0000FF"/>
                </a:solidFill>
                <a:latin typeface="Times New Roman" panose="02020603050405020304" pitchFamily="18" charset="0"/>
                <a:cs typeface="Times New Roman" panose="02020603050405020304" pitchFamily="18" charset="0"/>
              </a:rPr>
              <a:t>Em</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hãy</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nêu</a:t>
            </a:r>
            <a:r>
              <a:rPr lang="en-US" sz="3000" dirty="0">
                <a:solidFill>
                  <a:srgbClr val="0000FF"/>
                </a:solidFill>
                <a:latin typeface="Times New Roman" panose="02020603050405020304" pitchFamily="18" charset="0"/>
                <a:cs typeface="Times New Roman" panose="02020603050405020304" pitchFamily="18" charset="0"/>
              </a:rPr>
              <a:t> 3 </a:t>
            </a:r>
            <a:r>
              <a:rPr lang="en-US" sz="3000" dirty="0" err="1">
                <a:solidFill>
                  <a:srgbClr val="0000FF"/>
                </a:solidFill>
                <a:latin typeface="Times New Roman" panose="02020603050405020304" pitchFamily="18" charset="0"/>
                <a:cs typeface="Times New Roman" panose="02020603050405020304" pitchFamily="18" charset="0"/>
              </a:rPr>
              <a:t>ví</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dụ</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về</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những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tiêu</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cực</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của</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mạng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xã</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hội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mà</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em</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biết</a:t>
            </a:r>
            <a:r>
              <a:rPr lang="en-US" sz="3000" dirty="0">
                <a:solidFill>
                  <a:srgbClr val="0000FF"/>
                </a:solidFill>
                <a:latin typeface="Times New Roman" panose="02020603050405020304" pitchFamily="18" charset="0"/>
                <a:cs typeface="Times New Roman" panose="02020603050405020304" pitchFamily="18" charset="0"/>
              </a:rPr>
              <a:t>?</a:t>
            </a:r>
          </a:p>
        </p:txBody>
      </p:sp>
      <p:sp>
        <p:nvSpPr>
          <p:cNvPr id="37" name="Flowchart: Document 36"/>
          <p:cNvSpPr/>
          <p:nvPr/>
        </p:nvSpPr>
        <p:spPr>
          <a:xfrm>
            <a:off x="1221707" y="1873248"/>
            <a:ext cx="7682449" cy="1994214"/>
          </a:xfrm>
          <a:prstGeom prst="flowChartDocument">
            <a:avLst/>
          </a:prstGeom>
          <a:solidFill>
            <a:schemeClr val="accent5"/>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700" b="1">
                <a:solidFill>
                  <a:srgbClr val="FF0000"/>
                </a:solidFill>
                <a:latin typeface="Times New Roman" panose="02020603050405020304" pitchFamily="18" charset="0"/>
                <a:cs typeface="Times New Roman" panose="02020603050405020304" pitchFamily="18" charset="0"/>
              </a:rPr>
              <a:t>* </a:t>
            </a:r>
            <a:r>
              <a:rPr lang="en-US" sz="2700" b="1" dirty="0" err="1">
                <a:solidFill>
                  <a:srgbClr val="FF0000"/>
                </a:solidFill>
                <a:latin typeface="Times New Roman" panose="02020603050405020304" pitchFamily="18" charset="0"/>
                <a:cs typeface="Times New Roman" panose="02020603050405020304" pitchFamily="18" charset="0"/>
              </a:rPr>
              <a:t>Đáp</a:t>
            </a:r>
            <a:r>
              <a:rPr lang="en-US" sz="2700" b="1" dirty="0">
                <a:solidFill>
                  <a:srgbClr val="FF0000"/>
                </a:solidFill>
                <a:latin typeface="Times New Roman" panose="02020603050405020304" pitchFamily="18" charset="0"/>
                <a:cs typeface="Times New Roman" panose="02020603050405020304" pitchFamily="18" charset="0"/>
              </a:rPr>
              <a:t> </a:t>
            </a:r>
            <a:r>
              <a:rPr lang="en-US" sz="2700" b="1" dirty="0" err="1">
                <a:solidFill>
                  <a:srgbClr val="FF0000"/>
                </a:solidFill>
                <a:latin typeface="Times New Roman" panose="02020603050405020304" pitchFamily="18" charset="0"/>
                <a:cs typeface="Times New Roman" panose="02020603050405020304" pitchFamily="18" charset="0"/>
              </a:rPr>
              <a:t>án</a:t>
            </a:r>
            <a:r>
              <a:rPr lang="en-US" sz="2700" b="1" dirty="0">
                <a:solidFill>
                  <a:srgbClr val="FF0000"/>
                </a:solidFill>
                <a:latin typeface="Times New Roman" panose="02020603050405020304" pitchFamily="18" charset="0"/>
                <a:cs typeface="Times New Roman" panose="02020603050405020304" pitchFamily="18" charset="0"/>
              </a:rPr>
              <a:t>:</a:t>
            </a:r>
          </a:p>
          <a:p>
            <a:r>
              <a:rPr lang="en-US" sz="2700" dirty="0">
                <a:solidFill>
                  <a:srgbClr val="0000FF"/>
                </a:solidFill>
                <a:latin typeface="Times New Roman" panose="02020603050405020304" pitchFamily="18" charset="0"/>
                <a:cs typeface="Times New Roman" panose="02020603050405020304" pitchFamily="18" charset="0"/>
              </a:rPr>
              <a:t>- Chia </a:t>
            </a:r>
            <a:r>
              <a:rPr lang="en-US" sz="2700" dirty="0" err="1">
                <a:solidFill>
                  <a:srgbClr val="0000FF"/>
                </a:solidFill>
                <a:latin typeface="Times New Roman" panose="02020603050405020304" pitchFamily="18" charset="0"/>
                <a:cs typeface="Times New Roman" panose="02020603050405020304" pitchFamily="18" charset="0"/>
              </a:rPr>
              <a:t>sẻ</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nhưng</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thông</a:t>
            </a:r>
            <a:r>
              <a:rPr lang="en-US" sz="2700" dirty="0">
                <a:solidFill>
                  <a:srgbClr val="0000FF"/>
                </a:solidFill>
                <a:latin typeface="Times New Roman" panose="02020603050405020304" pitchFamily="18" charset="0"/>
                <a:cs typeface="Times New Roman" panose="02020603050405020304" pitchFamily="18" charset="0"/>
              </a:rPr>
              <a:t> tin </a:t>
            </a:r>
            <a:r>
              <a:rPr lang="en-US" sz="2700" dirty="0" err="1">
                <a:solidFill>
                  <a:srgbClr val="0000FF"/>
                </a:solidFill>
                <a:latin typeface="Times New Roman" panose="02020603050405020304" pitchFamily="18" charset="0"/>
                <a:cs typeface="Times New Roman" panose="02020603050405020304" pitchFamily="18" charset="0"/>
              </a:rPr>
              <a:t>sai</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sự</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thật</a:t>
            </a:r>
            <a:r>
              <a:rPr lang="en-US" sz="2700" dirty="0">
                <a:solidFill>
                  <a:srgbClr val="0000FF"/>
                </a:solidFill>
                <a:latin typeface="Times New Roman" panose="02020603050405020304" pitchFamily="18" charset="0"/>
                <a:cs typeface="Times New Roman" panose="02020603050405020304" pitchFamily="18" charset="0"/>
              </a:rPr>
              <a:t>.</a:t>
            </a:r>
          </a:p>
          <a:p>
            <a:r>
              <a:rPr lang="en-US" sz="2700" dirty="0">
                <a:solidFill>
                  <a:srgbClr val="0000FF"/>
                </a:solidFill>
                <a:latin typeface="Times New Roman" panose="02020603050405020304" pitchFamily="18" charset="0"/>
                <a:cs typeface="Times New Roman" panose="02020603050405020304" pitchFamily="18" charset="0"/>
              </a:rPr>
              <a:t>- Chia </a:t>
            </a:r>
            <a:r>
              <a:rPr lang="en-US" sz="2700" dirty="0" err="1">
                <a:solidFill>
                  <a:srgbClr val="0000FF"/>
                </a:solidFill>
                <a:latin typeface="Times New Roman" panose="02020603050405020304" pitchFamily="18" charset="0"/>
                <a:cs typeface="Times New Roman" panose="02020603050405020304" pitchFamily="18" charset="0"/>
              </a:rPr>
              <a:t>sẻ</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những</a:t>
            </a:r>
            <a:r>
              <a:rPr lang="en-US" sz="2700" dirty="0">
                <a:solidFill>
                  <a:srgbClr val="0000FF"/>
                </a:solidFill>
                <a:latin typeface="Times New Roman" panose="02020603050405020304" pitchFamily="18" charset="0"/>
                <a:cs typeface="Times New Roman" panose="02020603050405020304" pitchFamily="18" charset="0"/>
              </a:rPr>
              <a:t> video </a:t>
            </a:r>
            <a:r>
              <a:rPr lang="en-US" sz="2700" dirty="0" err="1">
                <a:solidFill>
                  <a:srgbClr val="0000FF"/>
                </a:solidFill>
                <a:latin typeface="Times New Roman" panose="02020603050405020304" pitchFamily="18" charset="0"/>
                <a:cs typeface="Times New Roman" panose="02020603050405020304" pitchFamily="18" charset="0"/>
              </a:rPr>
              <a:t>bạo</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lực</a:t>
            </a:r>
            <a:r>
              <a:rPr lang="en-US" sz="2700">
                <a:solidFill>
                  <a:srgbClr val="0000FF"/>
                </a:solidFill>
                <a:latin typeface="Times New Roman" panose="02020603050405020304" pitchFamily="18" charset="0"/>
                <a:cs typeface="Times New Roman" panose="02020603050405020304" pitchFamily="18" charset="0"/>
              </a:rPr>
              <a:t>, hình</a:t>
            </a:r>
            <a:r>
              <a:rPr lang="en-US" sz="2700" dirty="0">
                <a:solidFill>
                  <a:srgbClr val="0000FF"/>
                </a:solidFill>
                <a:latin typeface="Times New Roman" panose="02020603050405020304" pitchFamily="18" charset="0"/>
                <a:cs typeface="Times New Roman" panose="02020603050405020304" pitchFamily="18" charset="0"/>
              </a:rPr>
              <a:t> </a:t>
            </a:r>
            <a:r>
              <a:rPr lang="en-US" sz="2700">
                <a:solidFill>
                  <a:srgbClr val="0000FF"/>
                </a:solidFill>
                <a:latin typeface="Times New Roman" panose="02020603050405020304" pitchFamily="18" charset="0"/>
                <a:cs typeface="Times New Roman" panose="02020603050405020304" pitchFamily="18" charset="0"/>
              </a:rPr>
              <a:t>ảnh </a:t>
            </a:r>
            <a:r>
              <a:rPr lang="en-US" sz="2700" dirty="0" err="1">
                <a:solidFill>
                  <a:srgbClr val="0000FF"/>
                </a:solidFill>
                <a:latin typeface="Times New Roman" panose="02020603050405020304" pitchFamily="18" charset="0"/>
                <a:cs typeface="Times New Roman" panose="02020603050405020304" pitchFamily="18" charset="0"/>
              </a:rPr>
              <a:t>giả</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mạo</a:t>
            </a:r>
            <a:r>
              <a:rPr lang="en-US" sz="2700" dirty="0">
                <a:solidFill>
                  <a:srgbClr val="0000FF"/>
                </a:solidFill>
                <a:latin typeface="Times New Roman" panose="02020603050405020304" pitchFamily="18" charset="0"/>
                <a:cs typeface="Times New Roman" panose="02020603050405020304" pitchFamily="18" charset="0"/>
              </a:rPr>
              <a:t>.</a:t>
            </a:r>
          </a:p>
          <a:p>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Lợi</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dụng</a:t>
            </a:r>
            <a:r>
              <a:rPr lang="en-US" sz="2700" dirty="0">
                <a:solidFill>
                  <a:srgbClr val="0000FF"/>
                </a:solidFill>
                <a:latin typeface="Times New Roman" panose="02020603050405020304" pitchFamily="18" charset="0"/>
                <a:cs typeface="Times New Roman" panose="02020603050405020304" pitchFamily="18" charset="0"/>
              </a:rPr>
              <a:t> MXH </a:t>
            </a:r>
            <a:r>
              <a:rPr lang="en-US" sz="2700" dirty="0" err="1">
                <a:solidFill>
                  <a:srgbClr val="0000FF"/>
                </a:solidFill>
                <a:latin typeface="Times New Roman" panose="02020603050405020304" pitchFamily="18" charset="0"/>
                <a:cs typeface="Times New Roman" panose="02020603050405020304" pitchFamily="18" charset="0"/>
              </a:rPr>
              <a:t>để</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lừa</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đảo</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nạp</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thẻ</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trúng</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thưởng</a:t>
            </a:r>
            <a:r>
              <a:rPr lang="en-US" sz="2700" dirty="0">
                <a:solidFill>
                  <a:srgbClr val="0000FF"/>
                </a:solidFill>
                <a:latin typeface="Times New Roman" panose="02020603050405020304" pitchFamily="18" charset="0"/>
                <a:cs typeface="Times New Roman" panose="02020603050405020304" pitchFamily="18" charset="0"/>
              </a:rPr>
              <a:t>…</a:t>
            </a:r>
          </a:p>
        </p:txBody>
      </p:sp>
      <p:sp>
        <p:nvSpPr>
          <p:cNvPr id="40" name="Rounded Rectangle 39"/>
          <p:cNvSpPr/>
          <p:nvPr/>
        </p:nvSpPr>
        <p:spPr>
          <a:xfrm>
            <a:off x="21080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30</a:t>
            </a:r>
          </a:p>
        </p:txBody>
      </p:sp>
      <p:sp>
        <p:nvSpPr>
          <p:cNvPr id="41" name="Rounded Rectangle 40"/>
          <p:cNvSpPr/>
          <p:nvPr/>
        </p:nvSpPr>
        <p:spPr>
          <a:xfrm>
            <a:off x="21080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29</a:t>
            </a:r>
          </a:p>
        </p:txBody>
      </p:sp>
      <p:sp>
        <p:nvSpPr>
          <p:cNvPr id="42" name="Rounded Rectangle 41"/>
          <p:cNvSpPr/>
          <p:nvPr/>
        </p:nvSpPr>
        <p:spPr>
          <a:xfrm>
            <a:off x="21080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28</a:t>
            </a:r>
          </a:p>
        </p:txBody>
      </p:sp>
      <p:sp>
        <p:nvSpPr>
          <p:cNvPr id="43" name="Rounded Rectangle 42"/>
          <p:cNvSpPr/>
          <p:nvPr/>
        </p:nvSpPr>
        <p:spPr>
          <a:xfrm>
            <a:off x="21080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27</a:t>
            </a:r>
          </a:p>
        </p:txBody>
      </p:sp>
      <p:sp>
        <p:nvSpPr>
          <p:cNvPr id="44" name="Rounded Rectangle 43"/>
          <p:cNvSpPr/>
          <p:nvPr/>
        </p:nvSpPr>
        <p:spPr>
          <a:xfrm>
            <a:off x="21080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26</a:t>
            </a:r>
          </a:p>
        </p:txBody>
      </p:sp>
      <p:sp>
        <p:nvSpPr>
          <p:cNvPr id="45" name="Rounded Rectangle 44"/>
          <p:cNvSpPr/>
          <p:nvPr/>
        </p:nvSpPr>
        <p:spPr>
          <a:xfrm>
            <a:off x="21080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25</a:t>
            </a:r>
          </a:p>
        </p:txBody>
      </p:sp>
      <p:sp>
        <p:nvSpPr>
          <p:cNvPr id="46" name="Rounded Rectangle 45"/>
          <p:cNvSpPr/>
          <p:nvPr/>
        </p:nvSpPr>
        <p:spPr>
          <a:xfrm>
            <a:off x="21080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24</a:t>
            </a:r>
          </a:p>
        </p:txBody>
      </p:sp>
      <p:sp>
        <p:nvSpPr>
          <p:cNvPr id="47" name="Rounded Rectangle 46"/>
          <p:cNvSpPr/>
          <p:nvPr/>
        </p:nvSpPr>
        <p:spPr>
          <a:xfrm>
            <a:off x="21080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23</a:t>
            </a:r>
          </a:p>
        </p:txBody>
      </p:sp>
      <p:sp>
        <p:nvSpPr>
          <p:cNvPr id="48" name="Rounded Rectangle 47"/>
          <p:cNvSpPr/>
          <p:nvPr/>
        </p:nvSpPr>
        <p:spPr>
          <a:xfrm>
            <a:off x="21080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22</a:t>
            </a:r>
          </a:p>
        </p:txBody>
      </p:sp>
      <p:sp>
        <p:nvSpPr>
          <p:cNvPr id="49" name="Rounded Rectangle 48"/>
          <p:cNvSpPr/>
          <p:nvPr/>
        </p:nvSpPr>
        <p:spPr>
          <a:xfrm>
            <a:off x="21080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21</a:t>
            </a:r>
          </a:p>
        </p:txBody>
      </p:sp>
      <p:sp>
        <p:nvSpPr>
          <p:cNvPr id="50" name="Rounded Rectangle 49"/>
          <p:cNvSpPr/>
          <p:nvPr/>
        </p:nvSpPr>
        <p:spPr>
          <a:xfrm>
            <a:off x="21080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20</a:t>
            </a:r>
          </a:p>
        </p:txBody>
      </p:sp>
      <p:sp>
        <p:nvSpPr>
          <p:cNvPr id="51" name="Rounded Rectangle 50"/>
          <p:cNvSpPr/>
          <p:nvPr/>
        </p:nvSpPr>
        <p:spPr>
          <a:xfrm>
            <a:off x="21080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19</a:t>
            </a:r>
          </a:p>
        </p:txBody>
      </p:sp>
      <p:sp>
        <p:nvSpPr>
          <p:cNvPr id="52" name="Rounded Rectangle 51"/>
          <p:cNvSpPr/>
          <p:nvPr/>
        </p:nvSpPr>
        <p:spPr>
          <a:xfrm>
            <a:off x="21080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18</a:t>
            </a:r>
          </a:p>
        </p:txBody>
      </p:sp>
      <p:sp>
        <p:nvSpPr>
          <p:cNvPr id="53" name="Rounded Rectangle 52"/>
          <p:cNvSpPr/>
          <p:nvPr/>
        </p:nvSpPr>
        <p:spPr>
          <a:xfrm>
            <a:off x="21080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17</a:t>
            </a:r>
          </a:p>
        </p:txBody>
      </p:sp>
      <p:sp>
        <p:nvSpPr>
          <p:cNvPr id="54" name="Rounded Rectangle 53"/>
          <p:cNvSpPr/>
          <p:nvPr/>
        </p:nvSpPr>
        <p:spPr>
          <a:xfrm>
            <a:off x="21080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16</a:t>
            </a:r>
          </a:p>
        </p:txBody>
      </p:sp>
      <p:sp>
        <p:nvSpPr>
          <p:cNvPr id="55" name="Rounded Rectangle 54"/>
          <p:cNvSpPr/>
          <p:nvPr/>
        </p:nvSpPr>
        <p:spPr>
          <a:xfrm>
            <a:off x="21080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15</a:t>
            </a:r>
          </a:p>
        </p:txBody>
      </p:sp>
      <p:sp>
        <p:nvSpPr>
          <p:cNvPr id="56" name="Rounded Rectangle 55"/>
          <p:cNvSpPr/>
          <p:nvPr/>
        </p:nvSpPr>
        <p:spPr>
          <a:xfrm>
            <a:off x="21080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14</a:t>
            </a:r>
          </a:p>
        </p:txBody>
      </p:sp>
      <p:sp>
        <p:nvSpPr>
          <p:cNvPr id="57" name="Rounded Rectangle 56"/>
          <p:cNvSpPr/>
          <p:nvPr/>
        </p:nvSpPr>
        <p:spPr>
          <a:xfrm>
            <a:off x="21080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13</a:t>
            </a:r>
          </a:p>
        </p:txBody>
      </p:sp>
      <p:sp>
        <p:nvSpPr>
          <p:cNvPr id="58" name="Rounded Rectangle 57"/>
          <p:cNvSpPr/>
          <p:nvPr/>
        </p:nvSpPr>
        <p:spPr>
          <a:xfrm>
            <a:off x="21080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12</a:t>
            </a:r>
          </a:p>
        </p:txBody>
      </p:sp>
      <p:sp>
        <p:nvSpPr>
          <p:cNvPr id="59" name="Rounded Rectangle 58"/>
          <p:cNvSpPr/>
          <p:nvPr/>
        </p:nvSpPr>
        <p:spPr>
          <a:xfrm>
            <a:off x="21080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11</a:t>
            </a:r>
          </a:p>
        </p:txBody>
      </p:sp>
      <p:sp>
        <p:nvSpPr>
          <p:cNvPr id="60" name="Rounded Rectangle 59"/>
          <p:cNvSpPr/>
          <p:nvPr/>
        </p:nvSpPr>
        <p:spPr>
          <a:xfrm>
            <a:off x="21080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10</a:t>
            </a:r>
          </a:p>
        </p:txBody>
      </p:sp>
      <p:sp>
        <p:nvSpPr>
          <p:cNvPr id="61" name="Rounded Rectangle 60"/>
          <p:cNvSpPr/>
          <p:nvPr/>
        </p:nvSpPr>
        <p:spPr>
          <a:xfrm>
            <a:off x="21080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09</a:t>
            </a:r>
          </a:p>
        </p:txBody>
      </p:sp>
      <p:sp>
        <p:nvSpPr>
          <p:cNvPr id="62" name="Rounded Rectangle 61"/>
          <p:cNvSpPr/>
          <p:nvPr/>
        </p:nvSpPr>
        <p:spPr>
          <a:xfrm>
            <a:off x="21080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08</a:t>
            </a:r>
          </a:p>
        </p:txBody>
      </p:sp>
      <p:sp>
        <p:nvSpPr>
          <p:cNvPr id="63" name="Rounded Rectangle 62"/>
          <p:cNvSpPr/>
          <p:nvPr/>
        </p:nvSpPr>
        <p:spPr>
          <a:xfrm>
            <a:off x="21080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07</a:t>
            </a:r>
          </a:p>
        </p:txBody>
      </p:sp>
      <p:sp>
        <p:nvSpPr>
          <p:cNvPr id="64" name="Rounded Rectangle 63"/>
          <p:cNvSpPr/>
          <p:nvPr/>
        </p:nvSpPr>
        <p:spPr>
          <a:xfrm>
            <a:off x="21080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06</a:t>
            </a:r>
          </a:p>
        </p:txBody>
      </p:sp>
      <p:sp>
        <p:nvSpPr>
          <p:cNvPr id="65" name="Rounded Rectangle 64"/>
          <p:cNvSpPr/>
          <p:nvPr/>
        </p:nvSpPr>
        <p:spPr>
          <a:xfrm>
            <a:off x="21080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05</a:t>
            </a:r>
          </a:p>
        </p:txBody>
      </p:sp>
      <p:sp>
        <p:nvSpPr>
          <p:cNvPr id="66" name="Rounded Rectangle 65"/>
          <p:cNvSpPr/>
          <p:nvPr/>
        </p:nvSpPr>
        <p:spPr>
          <a:xfrm>
            <a:off x="21080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04</a:t>
            </a:r>
          </a:p>
        </p:txBody>
      </p:sp>
      <p:sp>
        <p:nvSpPr>
          <p:cNvPr id="67" name="Rounded Rectangle 66"/>
          <p:cNvSpPr/>
          <p:nvPr/>
        </p:nvSpPr>
        <p:spPr>
          <a:xfrm>
            <a:off x="21080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03</a:t>
            </a:r>
          </a:p>
        </p:txBody>
      </p:sp>
      <p:sp>
        <p:nvSpPr>
          <p:cNvPr id="68" name="Rounded Rectangle 67"/>
          <p:cNvSpPr/>
          <p:nvPr/>
        </p:nvSpPr>
        <p:spPr>
          <a:xfrm>
            <a:off x="21080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02</a:t>
            </a:r>
          </a:p>
        </p:txBody>
      </p:sp>
      <p:sp>
        <p:nvSpPr>
          <p:cNvPr id="69" name="Rounded Rectangle 68"/>
          <p:cNvSpPr/>
          <p:nvPr/>
        </p:nvSpPr>
        <p:spPr>
          <a:xfrm>
            <a:off x="21080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01</a:t>
            </a:r>
          </a:p>
        </p:txBody>
      </p:sp>
      <p:sp>
        <p:nvSpPr>
          <p:cNvPr id="70" name="Rounded Rectangle 69"/>
          <p:cNvSpPr/>
          <p:nvPr/>
        </p:nvSpPr>
        <p:spPr>
          <a:xfrm>
            <a:off x="210803"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00</a:t>
            </a:r>
          </a:p>
        </p:txBody>
      </p:sp>
      <p:pic>
        <p:nvPicPr>
          <p:cNvPr id="71" name="Picture 2" descr="Káº¿t quáº£ hÃ¬nh áº£nh cho icon Äá»ng há»"/>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843" y="628651"/>
            <a:ext cx="592021" cy="59293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Káº¿t quáº£ hÃ¬nh áº£nh cho mÃ¡y bay b52">
            <a:hlinkClick r:id="rId6" action="ppaction://hlinksldjump"/>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6500">
                        <a14:backgroundMark x1="57200" y1="63625" x2="57200" y2="63625"/>
                        <a14:backgroundMark x1="56800" y1="45625" x2="56800" y2="45625"/>
                      </a14:backgroundRemoval>
                    </a14:imgEffect>
                  </a14:imgLayer>
                </a14:imgProps>
              </a:ext>
              <a:ext uri="{28A0092B-C50C-407E-A947-70E740481C1C}">
                <a14:useLocalDpi xmlns:a14="http://schemas.microsoft.com/office/drawing/2010/main" val="0"/>
              </a:ext>
            </a:extLst>
          </a:blip>
          <a:srcRect/>
          <a:stretch>
            <a:fillRect/>
          </a:stretch>
        </p:blipFill>
        <p:spPr bwMode="auto">
          <a:xfrm>
            <a:off x="7239000" y="3721100"/>
            <a:ext cx="1905000" cy="1444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86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down)">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1"/>
                    </p:tgtEl>
                  </p:cond>
                </p:stCondLst>
                <p:endSync evt="end" delay="0">
                  <p:rtn val="all"/>
                </p:endSync>
                <p:childTnLst>
                  <p:par>
                    <p:cTn id="14" fill="hold">
                      <p:stCondLst>
                        <p:cond delay="0"/>
                      </p:stCondLst>
                      <p:childTnLst>
                        <p:par>
                          <p:cTn id="15" fill="hold">
                            <p:stCondLst>
                              <p:cond delay="0"/>
                            </p:stCondLst>
                            <p:childTnLst>
                              <p:par>
                                <p:cTn id="16" presetID="11" presetClass="entr" presetSubtype="0" fill="hold" grpId="0" nodeType="afterEffect">
                                  <p:stCondLst>
                                    <p:cond delay="0"/>
                                  </p:stCondLst>
                                  <p:childTnLst>
                                    <p:set>
                                      <p:cBhvr>
                                        <p:cTn id="17" dur="1000">
                                          <p:stCondLst>
                                            <p:cond delay="0"/>
                                          </p:stCondLst>
                                        </p:cTn>
                                        <p:tgtEl>
                                          <p:spTgt spid="40"/>
                                        </p:tgtEl>
                                        <p:attrNameLst>
                                          <p:attrName>style.visibility</p:attrName>
                                        </p:attrNameLst>
                                      </p:cBhvr>
                                      <p:to>
                                        <p:strVal val="visible"/>
                                      </p:to>
                                    </p:set>
                                  </p:childTnLst>
                                </p:cTn>
                              </p:par>
                            </p:childTnLst>
                          </p:cTn>
                        </p:par>
                        <p:par>
                          <p:cTn id="18" fill="hold">
                            <p:stCondLst>
                              <p:cond delay="1000"/>
                            </p:stCondLst>
                            <p:childTnLst>
                              <p:par>
                                <p:cTn id="19" presetID="11" presetClass="entr" presetSubtype="0" fill="hold" grpId="0" nodeType="afterEffect">
                                  <p:stCondLst>
                                    <p:cond delay="0"/>
                                  </p:stCondLst>
                                  <p:childTnLst>
                                    <p:set>
                                      <p:cBhvr>
                                        <p:cTn id="20" dur="1000">
                                          <p:stCondLst>
                                            <p:cond delay="0"/>
                                          </p:stCondLst>
                                        </p:cTn>
                                        <p:tgtEl>
                                          <p:spTgt spid="41"/>
                                        </p:tgtEl>
                                        <p:attrNameLst>
                                          <p:attrName>style.visibility</p:attrName>
                                        </p:attrNameLst>
                                      </p:cBhvr>
                                      <p:to>
                                        <p:strVal val="visible"/>
                                      </p:to>
                                    </p:set>
                                  </p:childTnLst>
                                </p:cTn>
                              </p:par>
                            </p:childTnLst>
                          </p:cTn>
                        </p:par>
                        <p:par>
                          <p:cTn id="21" fill="hold">
                            <p:stCondLst>
                              <p:cond delay="2000"/>
                            </p:stCondLst>
                            <p:childTnLst>
                              <p:par>
                                <p:cTn id="22" presetID="11" presetClass="entr" presetSubtype="0" fill="hold" grpId="0" nodeType="afterEffect">
                                  <p:stCondLst>
                                    <p:cond delay="0"/>
                                  </p:stCondLst>
                                  <p:childTnLst>
                                    <p:set>
                                      <p:cBhvr>
                                        <p:cTn id="23" dur="1000">
                                          <p:stCondLst>
                                            <p:cond delay="0"/>
                                          </p:stCondLst>
                                        </p:cTn>
                                        <p:tgtEl>
                                          <p:spTgt spid="42"/>
                                        </p:tgtEl>
                                        <p:attrNameLst>
                                          <p:attrName>style.visibility</p:attrName>
                                        </p:attrNameLst>
                                      </p:cBhvr>
                                      <p:to>
                                        <p:strVal val="visible"/>
                                      </p:to>
                                    </p:set>
                                  </p:childTnLst>
                                </p:cTn>
                              </p:par>
                            </p:childTnLst>
                          </p:cTn>
                        </p:par>
                        <p:par>
                          <p:cTn id="24" fill="hold">
                            <p:stCondLst>
                              <p:cond delay="3000"/>
                            </p:stCondLst>
                            <p:childTnLst>
                              <p:par>
                                <p:cTn id="25" presetID="11" presetClass="entr" presetSubtype="0" fill="hold" grpId="0" nodeType="afterEffect">
                                  <p:stCondLst>
                                    <p:cond delay="0"/>
                                  </p:stCondLst>
                                  <p:childTnLst>
                                    <p:set>
                                      <p:cBhvr>
                                        <p:cTn id="26" dur="1000">
                                          <p:stCondLst>
                                            <p:cond delay="0"/>
                                          </p:stCondLst>
                                        </p:cTn>
                                        <p:tgtEl>
                                          <p:spTgt spid="43"/>
                                        </p:tgtEl>
                                        <p:attrNameLst>
                                          <p:attrName>style.visibility</p:attrName>
                                        </p:attrNameLst>
                                      </p:cBhvr>
                                      <p:to>
                                        <p:strVal val="visible"/>
                                      </p:to>
                                    </p:set>
                                  </p:childTnLst>
                                </p:cTn>
                              </p:par>
                            </p:childTnLst>
                          </p:cTn>
                        </p:par>
                        <p:par>
                          <p:cTn id="27" fill="hold">
                            <p:stCondLst>
                              <p:cond delay="4000"/>
                            </p:stCondLst>
                            <p:childTnLst>
                              <p:par>
                                <p:cTn id="28" presetID="11" presetClass="entr" presetSubtype="0" fill="hold" grpId="0" nodeType="afterEffect">
                                  <p:stCondLst>
                                    <p:cond delay="0"/>
                                  </p:stCondLst>
                                  <p:childTnLst>
                                    <p:set>
                                      <p:cBhvr>
                                        <p:cTn id="29" dur="1000">
                                          <p:stCondLst>
                                            <p:cond delay="0"/>
                                          </p:stCondLst>
                                        </p:cTn>
                                        <p:tgtEl>
                                          <p:spTgt spid="44"/>
                                        </p:tgtEl>
                                        <p:attrNameLst>
                                          <p:attrName>style.visibility</p:attrName>
                                        </p:attrNameLst>
                                      </p:cBhvr>
                                      <p:to>
                                        <p:strVal val="visible"/>
                                      </p:to>
                                    </p:set>
                                  </p:childTnLst>
                                </p:cTn>
                              </p:par>
                            </p:childTnLst>
                          </p:cTn>
                        </p:par>
                        <p:par>
                          <p:cTn id="30" fill="hold">
                            <p:stCondLst>
                              <p:cond delay="5000"/>
                            </p:stCondLst>
                            <p:childTnLst>
                              <p:par>
                                <p:cTn id="31" presetID="11" presetClass="entr" presetSubtype="0" fill="hold" grpId="0" nodeType="afterEffect">
                                  <p:stCondLst>
                                    <p:cond delay="0"/>
                                  </p:stCondLst>
                                  <p:childTnLst>
                                    <p:set>
                                      <p:cBhvr>
                                        <p:cTn id="32" dur="1000">
                                          <p:stCondLst>
                                            <p:cond delay="0"/>
                                          </p:stCondLst>
                                        </p:cTn>
                                        <p:tgtEl>
                                          <p:spTgt spid="45"/>
                                        </p:tgtEl>
                                        <p:attrNameLst>
                                          <p:attrName>style.visibility</p:attrName>
                                        </p:attrNameLst>
                                      </p:cBhvr>
                                      <p:to>
                                        <p:strVal val="visible"/>
                                      </p:to>
                                    </p:set>
                                  </p:childTnLst>
                                </p:cTn>
                              </p:par>
                            </p:childTnLst>
                          </p:cTn>
                        </p:par>
                        <p:par>
                          <p:cTn id="33" fill="hold">
                            <p:stCondLst>
                              <p:cond delay="6000"/>
                            </p:stCondLst>
                            <p:childTnLst>
                              <p:par>
                                <p:cTn id="34" presetID="11" presetClass="entr" presetSubtype="0" fill="hold" grpId="0" nodeType="afterEffect">
                                  <p:stCondLst>
                                    <p:cond delay="0"/>
                                  </p:stCondLst>
                                  <p:childTnLst>
                                    <p:set>
                                      <p:cBhvr>
                                        <p:cTn id="35" dur="1000">
                                          <p:stCondLst>
                                            <p:cond delay="0"/>
                                          </p:stCondLst>
                                        </p:cTn>
                                        <p:tgtEl>
                                          <p:spTgt spid="46"/>
                                        </p:tgtEl>
                                        <p:attrNameLst>
                                          <p:attrName>style.visibility</p:attrName>
                                        </p:attrNameLst>
                                      </p:cBhvr>
                                      <p:to>
                                        <p:strVal val="visible"/>
                                      </p:to>
                                    </p:set>
                                  </p:childTnLst>
                                </p:cTn>
                              </p:par>
                            </p:childTnLst>
                          </p:cTn>
                        </p:par>
                        <p:par>
                          <p:cTn id="36" fill="hold">
                            <p:stCondLst>
                              <p:cond delay="7000"/>
                            </p:stCondLst>
                            <p:childTnLst>
                              <p:par>
                                <p:cTn id="37" presetID="11" presetClass="entr" presetSubtype="0" fill="hold" grpId="0" nodeType="afterEffect">
                                  <p:stCondLst>
                                    <p:cond delay="0"/>
                                  </p:stCondLst>
                                  <p:childTnLst>
                                    <p:set>
                                      <p:cBhvr>
                                        <p:cTn id="38" dur="1000">
                                          <p:stCondLst>
                                            <p:cond delay="0"/>
                                          </p:stCondLst>
                                        </p:cTn>
                                        <p:tgtEl>
                                          <p:spTgt spid="47"/>
                                        </p:tgtEl>
                                        <p:attrNameLst>
                                          <p:attrName>style.visibility</p:attrName>
                                        </p:attrNameLst>
                                      </p:cBhvr>
                                      <p:to>
                                        <p:strVal val="visible"/>
                                      </p:to>
                                    </p:set>
                                  </p:childTnLst>
                                </p:cTn>
                              </p:par>
                            </p:childTnLst>
                          </p:cTn>
                        </p:par>
                        <p:par>
                          <p:cTn id="39" fill="hold">
                            <p:stCondLst>
                              <p:cond delay="8000"/>
                            </p:stCondLst>
                            <p:childTnLst>
                              <p:par>
                                <p:cTn id="40" presetID="11" presetClass="entr" presetSubtype="0" fill="hold" grpId="0" nodeType="afterEffect">
                                  <p:stCondLst>
                                    <p:cond delay="0"/>
                                  </p:stCondLst>
                                  <p:childTnLst>
                                    <p:set>
                                      <p:cBhvr>
                                        <p:cTn id="41" dur="1000">
                                          <p:stCondLst>
                                            <p:cond delay="0"/>
                                          </p:stCondLst>
                                        </p:cTn>
                                        <p:tgtEl>
                                          <p:spTgt spid="48"/>
                                        </p:tgtEl>
                                        <p:attrNameLst>
                                          <p:attrName>style.visibility</p:attrName>
                                        </p:attrNameLst>
                                      </p:cBhvr>
                                      <p:to>
                                        <p:strVal val="visible"/>
                                      </p:to>
                                    </p:set>
                                  </p:childTnLst>
                                </p:cTn>
                              </p:par>
                            </p:childTnLst>
                          </p:cTn>
                        </p:par>
                        <p:par>
                          <p:cTn id="42" fill="hold">
                            <p:stCondLst>
                              <p:cond delay="9000"/>
                            </p:stCondLst>
                            <p:childTnLst>
                              <p:par>
                                <p:cTn id="43" presetID="11" presetClass="entr" presetSubtype="0" fill="hold" grpId="0" nodeType="afterEffect">
                                  <p:stCondLst>
                                    <p:cond delay="0"/>
                                  </p:stCondLst>
                                  <p:childTnLst>
                                    <p:set>
                                      <p:cBhvr>
                                        <p:cTn id="44" dur="1000">
                                          <p:stCondLst>
                                            <p:cond delay="0"/>
                                          </p:stCondLst>
                                        </p:cTn>
                                        <p:tgtEl>
                                          <p:spTgt spid="49"/>
                                        </p:tgtEl>
                                        <p:attrNameLst>
                                          <p:attrName>style.visibility</p:attrName>
                                        </p:attrNameLst>
                                      </p:cBhvr>
                                      <p:to>
                                        <p:strVal val="visible"/>
                                      </p:to>
                                    </p:set>
                                  </p:childTnLst>
                                </p:cTn>
                              </p:par>
                            </p:childTnLst>
                          </p:cTn>
                        </p:par>
                        <p:par>
                          <p:cTn id="45" fill="hold">
                            <p:stCondLst>
                              <p:cond delay="10000"/>
                            </p:stCondLst>
                            <p:childTnLst>
                              <p:par>
                                <p:cTn id="46" presetID="11" presetClass="entr" presetSubtype="0" fill="hold" grpId="0" nodeType="afterEffect">
                                  <p:stCondLst>
                                    <p:cond delay="0"/>
                                  </p:stCondLst>
                                  <p:childTnLst>
                                    <p:set>
                                      <p:cBhvr>
                                        <p:cTn id="47" dur="1000">
                                          <p:stCondLst>
                                            <p:cond delay="0"/>
                                          </p:stCondLst>
                                        </p:cTn>
                                        <p:tgtEl>
                                          <p:spTgt spid="50"/>
                                        </p:tgtEl>
                                        <p:attrNameLst>
                                          <p:attrName>style.visibility</p:attrName>
                                        </p:attrNameLst>
                                      </p:cBhvr>
                                      <p:to>
                                        <p:strVal val="visible"/>
                                      </p:to>
                                    </p:set>
                                  </p:childTnLst>
                                </p:cTn>
                              </p:par>
                            </p:childTnLst>
                          </p:cTn>
                        </p:par>
                        <p:par>
                          <p:cTn id="48" fill="hold">
                            <p:stCondLst>
                              <p:cond delay="11000"/>
                            </p:stCondLst>
                            <p:childTnLst>
                              <p:par>
                                <p:cTn id="49" presetID="11" presetClass="entr" presetSubtype="0" fill="hold" grpId="0" nodeType="afterEffect">
                                  <p:stCondLst>
                                    <p:cond delay="0"/>
                                  </p:stCondLst>
                                  <p:childTnLst>
                                    <p:set>
                                      <p:cBhvr>
                                        <p:cTn id="50" dur="1000">
                                          <p:stCondLst>
                                            <p:cond delay="0"/>
                                          </p:stCondLst>
                                        </p:cTn>
                                        <p:tgtEl>
                                          <p:spTgt spid="51"/>
                                        </p:tgtEl>
                                        <p:attrNameLst>
                                          <p:attrName>style.visibility</p:attrName>
                                        </p:attrNameLst>
                                      </p:cBhvr>
                                      <p:to>
                                        <p:strVal val="visible"/>
                                      </p:to>
                                    </p:set>
                                  </p:childTnLst>
                                </p:cTn>
                              </p:par>
                            </p:childTnLst>
                          </p:cTn>
                        </p:par>
                        <p:par>
                          <p:cTn id="51" fill="hold">
                            <p:stCondLst>
                              <p:cond delay="12000"/>
                            </p:stCondLst>
                            <p:childTnLst>
                              <p:par>
                                <p:cTn id="52" presetID="11" presetClass="entr" presetSubtype="0" fill="hold" grpId="0" nodeType="afterEffect">
                                  <p:stCondLst>
                                    <p:cond delay="0"/>
                                  </p:stCondLst>
                                  <p:childTnLst>
                                    <p:set>
                                      <p:cBhvr>
                                        <p:cTn id="53" dur="1000">
                                          <p:stCondLst>
                                            <p:cond delay="0"/>
                                          </p:stCondLst>
                                        </p:cTn>
                                        <p:tgtEl>
                                          <p:spTgt spid="52"/>
                                        </p:tgtEl>
                                        <p:attrNameLst>
                                          <p:attrName>style.visibility</p:attrName>
                                        </p:attrNameLst>
                                      </p:cBhvr>
                                      <p:to>
                                        <p:strVal val="visible"/>
                                      </p:to>
                                    </p:set>
                                  </p:childTnLst>
                                </p:cTn>
                              </p:par>
                            </p:childTnLst>
                          </p:cTn>
                        </p:par>
                        <p:par>
                          <p:cTn id="54" fill="hold">
                            <p:stCondLst>
                              <p:cond delay="13000"/>
                            </p:stCondLst>
                            <p:childTnLst>
                              <p:par>
                                <p:cTn id="55" presetID="11" presetClass="entr" presetSubtype="0" fill="hold" grpId="0" nodeType="afterEffect">
                                  <p:stCondLst>
                                    <p:cond delay="0"/>
                                  </p:stCondLst>
                                  <p:childTnLst>
                                    <p:set>
                                      <p:cBhvr>
                                        <p:cTn id="56" dur="1000">
                                          <p:stCondLst>
                                            <p:cond delay="0"/>
                                          </p:stCondLst>
                                        </p:cTn>
                                        <p:tgtEl>
                                          <p:spTgt spid="53"/>
                                        </p:tgtEl>
                                        <p:attrNameLst>
                                          <p:attrName>style.visibility</p:attrName>
                                        </p:attrNameLst>
                                      </p:cBhvr>
                                      <p:to>
                                        <p:strVal val="visible"/>
                                      </p:to>
                                    </p:set>
                                  </p:childTnLst>
                                </p:cTn>
                              </p:par>
                            </p:childTnLst>
                          </p:cTn>
                        </p:par>
                        <p:par>
                          <p:cTn id="57" fill="hold">
                            <p:stCondLst>
                              <p:cond delay="14000"/>
                            </p:stCondLst>
                            <p:childTnLst>
                              <p:par>
                                <p:cTn id="58" presetID="11" presetClass="entr" presetSubtype="0" fill="hold" grpId="0" nodeType="afterEffect">
                                  <p:stCondLst>
                                    <p:cond delay="0"/>
                                  </p:stCondLst>
                                  <p:childTnLst>
                                    <p:set>
                                      <p:cBhvr>
                                        <p:cTn id="59" dur="1000">
                                          <p:stCondLst>
                                            <p:cond delay="0"/>
                                          </p:stCondLst>
                                        </p:cTn>
                                        <p:tgtEl>
                                          <p:spTgt spid="54"/>
                                        </p:tgtEl>
                                        <p:attrNameLst>
                                          <p:attrName>style.visibility</p:attrName>
                                        </p:attrNameLst>
                                      </p:cBhvr>
                                      <p:to>
                                        <p:strVal val="visible"/>
                                      </p:to>
                                    </p:set>
                                  </p:childTnLst>
                                </p:cTn>
                              </p:par>
                            </p:childTnLst>
                          </p:cTn>
                        </p:par>
                        <p:par>
                          <p:cTn id="60" fill="hold">
                            <p:stCondLst>
                              <p:cond delay="15000"/>
                            </p:stCondLst>
                            <p:childTnLst>
                              <p:par>
                                <p:cTn id="61" presetID="11" presetClass="entr" presetSubtype="0" fill="hold" grpId="0" nodeType="afterEffect">
                                  <p:stCondLst>
                                    <p:cond delay="0"/>
                                  </p:stCondLst>
                                  <p:childTnLst>
                                    <p:set>
                                      <p:cBhvr>
                                        <p:cTn id="62" dur="1000">
                                          <p:stCondLst>
                                            <p:cond delay="0"/>
                                          </p:stCondLst>
                                        </p:cTn>
                                        <p:tgtEl>
                                          <p:spTgt spid="55"/>
                                        </p:tgtEl>
                                        <p:attrNameLst>
                                          <p:attrName>style.visibility</p:attrName>
                                        </p:attrNameLst>
                                      </p:cBhvr>
                                      <p:to>
                                        <p:strVal val="visible"/>
                                      </p:to>
                                    </p:set>
                                  </p:childTnLst>
                                </p:cTn>
                              </p:par>
                            </p:childTnLst>
                          </p:cTn>
                        </p:par>
                        <p:par>
                          <p:cTn id="63" fill="hold">
                            <p:stCondLst>
                              <p:cond delay="16000"/>
                            </p:stCondLst>
                            <p:childTnLst>
                              <p:par>
                                <p:cTn id="64" presetID="11" presetClass="entr" presetSubtype="0" fill="hold" grpId="0" nodeType="afterEffect">
                                  <p:stCondLst>
                                    <p:cond delay="0"/>
                                  </p:stCondLst>
                                  <p:childTnLst>
                                    <p:set>
                                      <p:cBhvr>
                                        <p:cTn id="65" dur="1000">
                                          <p:stCondLst>
                                            <p:cond delay="0"/>
                                          </p:stCondLst>
                                        </p:cTn>
                                        <p:tgtEl>
                                          <p:spTgt spid="56"/>
                                        </p:tgtEl>
                                        <p:attrNameLst>
                                          <p:attrName>style.visibility</p:attrName>
                                        </p:attrNameLst>
                                      </p:cBhvr>
                                      <p:to>
                                        <p:strVal val="visible"/>
                                      </p:to>
                                    </p:set>
                                  </p:childTnLst>
                                </p:cTn>
                              </p:par>
                            </p:childTnLst>
                          </p:cTn>
                        </p:par>
                        <p:par>
                          <p:cTn id="66" fill="hold">
                            <p:stCondLst>
                              <p:cond delay="17000"/>
                            </p:stCondLst>
                            <p:childTnLst>
                              <p:par>
                                <p:cTn id="67" presetID="11" presetClass="entr" presetSubtype="0" fill="hold" grpId="0" nodeType="afterEffect">
                                  <p:stCondLst>
                                    <p:cond delay="0"/>
                                  </p:stCondLst>
                                  <p:childTnLst>
                                    <p:set>
                                      <p:cBhvr>
                                        <p:cTn id="68" dur="1000">
                                          <p:stCondLst>
                                            <p:cond delay="0"/>
                                          </p:stCondLst>
                                        </p:cTn>
                                        <p:tgtEl>
                                          <p:spTgt spid="57"/>
                                        </p:tgtEl>
                                        <p:attrNameLst>
                                          <p:attrName>style.visibility</p:attrName>
                                        </p:attrNameLst>
                                      </p:cBhvr>
                                      <p:to>
                                        <p:strVal val="visible"/>
                                      </p:to>
                                    </p:set>
                                  </p:childTnLst>
                                </p:cTn>
                              </p:par>
                            </p:childTnLst>
                          </p:cTn>
                        </p:par>
                        <p:par>
                          <p:cTn id="69" fill="hold">
                            <p:stCondLst>
                              <p:cond delay="18000"/>
                            </p:stCondLst>
                            <p:childTnLst>
                              <p:par>
                                <p:cTn id="70" presetID="11" presetClass="entr" presetSubtype="0" fill="hold" grpId="0" nodeType="afterEffect">
                                  <p:stCondLst>
                                    <p:cond delay="0"/>
                                  </p:stCondLst>
                                  <p:childTnLst>
                                    <p:set>
                                      <p:cBhvr>
                                        <p:cTn id="71" dur="1000">
                                          <p:stCondLst>
                                            <p:cond delay="0"/>
                                          </p:stCondLst>
                                        </p:cTn>
                                        <p:tgtEl>
                                          <p:spTgt spid="58"/>
                                        </p:tgtEl>
                                        <p:attrNameLst>
                                          <p:attrName>style.visibility</p:attrName>
                                        </p:attrNameLst>
                                      </p:cBhvr>
                                      <p:to>
                                        <p:strVal val="visible"/>
                                      </p:to>
                                    </p:set>
                                  </p:childTnLst>
                                </p:cTn>
                              </p:par>
                            </p:childTnLst>
                          </p:cTn>
                        </p:par>
                        <p:par>
                          <p:cTn id="72" fill="hold">
                            <p:stCondLst>
                              <p:cond delay="19000"/>
                            </p:stCondLst>
                            <p:childTnLst>
                              <p:par>
                                <p:cTn id="73" presetID="11" presetClass="entr" presetSubtype="0" fill="hold" grpId="0" nodeType="afterEffect">
                                  <p:stCondLst>
                                    <p:cond delay="0"/>
                                  </p:stCondLst>
                                  <p:childTnLst>
                                    <p:set>
                                      <p:cBhvr>
                                        <p:cTn id="74" dur="1000">
                                          <p:stCondLst>
                                            <p:cond delay="0"/>
                                          </p:stCondLst>
                                        </p:cTn>
                                        <p:tgtEl>
                                          <p:spTgt spid="59"/>
                                        </p:tgtEl>
                                        <p:attrNameLst>
                                          <p:attrName>style.visibility</p:attrName>
                                        </p:attrNameLst>
                                      </p:cBhvr>
                                      <p:to>
                                        <p:strVal val="visible"/>
                                      </p:to>
                                    </p:set>
                                  </p:childTnLst>
                                </p:cTn>
                              </p:par>
                            </p:childTnLst>
                          </p:cTn>
                        </p:par>
                        <p:par>
                          <p:cTn id="75" fill="hold">
                            <p:stCondLst>
                              <p:cond delay="20000"/>
                            </p:stCondLst>
                            <p:childTnLst>
                              <p:par>
                                <p:cTn id="76" presetID="11" presetClass="entr" presetSubtype="0" fill="hold" grpId="0" nodeType="afterEffect">
                                  <p:stCondLst>
                                    <p:cond delay="0"/>
                                  </p:stCondLst>
                                  <p:childTnLst>
                                    <p:set>
                                      <p:cBhvr>
                                        <p:cTn id="77" dur="1000">
                                          <p:stCondLst>
                                            <p:cond delay="0"/>
                                          </p:stCondLst>
                                        </p:cTn>
                                        <p:tgtEl>
                                          <p:spTgt spid="60"/>
                                        </p:tgtEl>
                                        <p:attrNameLst>
                                          <p:attrName>style.visibility</p:attrName>
                                        </p:attrNameLst>
                                      </p:cBhvr>
                                      <p:to>
                                        <p:strVal val="visible"/>
                                      </p:to>
                                    </p:set>
                                  </p:childTnLst>
                                </p:cTn>
                              </p:par>
                            </p:childTnLst>
                          </p:cTn>
                        </p:par>
                        <p:par>
                          <p:cTn id="78" fill="hold">
                            <p:stCondLst>
                              <p:cond delay="21000"/>
                            </p:stCondLst>
                            <p:childTnLst>
                              <p:par>
                                <p:cTn id="79" presetID="11" presetClass="entr" presetSubtype="0" fill="hold" grpId="0" nodeType="afterEffect">
                                  <p:stCondLst>
                                    <p:cond delay="0"/>
                                  </p:stCondLst>
                                  <p:childTnLst>
                                    <p:set>
                                      <p:cBhvr>
                                        <p:cTn id="80" dur="1000">
                                          <p:stCondLst>
                                            <p:cond delay="0"/>
                                          </p:stCondLst>
                                        </p:cTn>
                                        <p:tgtEl>
                                          <p:spTgt spid="61"/>
                                        </p:tgtEl>
                                        <p:attrNameLst>
                                          <p:attrName>style.visibility</p:attrName>
                                        </p:attrNameLst>
                                      </p:cBhvr>
                                      <p:to>
                                        <p:strVal val="visible"/>
                                      </p:to>
                                    </p:set>
                                  </p:childTnLst>
                                </p:cTn>
                              </p:par>
                            </p:childTnLst>
                          </p:cTn>
                        </p:par>
                        <p:par>
                          <p:cTn id="81" fill="hold">
                            <p:stCondLst>
                              <p:cond delay="22000"/>
                            </p:stCondLst>
                            <p:childTnLst>
                              <p:par>
                                <p:cTn id="82" presetID="11" presetClass="entr" presetSubtype="0" fill="hold" grpId="0" nodeType="afterEffect">
                                  <p:stCondLst>
                                    <p:cond delay="0"/>
                                  </p:stCondLst>
                                  <p:childTnLst>
                                    <p:set>
                                      <p:cBhvr>
                                        <p:cTn id="83" dur="1000">
                                          <p:stCondLst>
                                            <p:cond delay="0"/>
                                          </p:stCondLst>
                                        </p:cTn>
                                        <p:tgtEl>
                                          <p:spTgt spid="62"/>
                                        </p:tgtEl>
                                        <p:attrNameLst>
                                          <p:attrName>style.visibility</p:attrName>
                                        </p:attrNameLst>
                                      </p:cBhvr>
                                      <p:to>
                                        <p:strVal val="visible"/>
                                      </p:to>
                                    </p:set>
                                  </p:childTnLst>
                                </p:cTn>
                              </p:par>
                            </p:childTnLst>
                          </p:cTn>
                        </p:par>
                        <p:par>
                          <p:cTn id="84" fill="hold">
                            <p:stCondLst>
                              <p:cond delay="23000"/>
                            </p:stCondLst>
                            <p:childTnLst>
                              <p:par>
                                <p:cTn id="85" presetID="11" presetClass="entr" presetSubtype="0" fill="hold" grpId="0" nodeType="afterEffect">
                                  <p:stCondLst>
                                    <p:cond delay="0"/>
                                  </p:stCondLst>
                                  <p:childTnLst>
                                    <p:set>
                                      <p:cBhvr>
                                        <p:cTn id="86" dur="1000">
                                          <p:stCondLst>
                                            <p:cond delay="0"/>
                                          </p:stCondLst>
                                        </p:cTn>
                                        <p:tgtEl>
                                          <p:spTgt spid="63"/>
                                        </p:tgtEl>
                                        <p:attrNameLst>
                                          <p:attrName>style.visibility</p:attrName>
                                        </p:attrNameLst>
                                      </p:cBhvr>
                                      <p:to>
                                        <p:strVal val="visible"/>
                                      </p:to>
                                    </p:set>
                                  </p:childTnLst>
                                </p:cTn>
                              </p:par>
                            </p:childTnLst>
                          </p:cTn>
                        </p:par>
                        <p:par>
                          <p:cTn id="87" fill="hold">
                            <p:stCondLst>
                              <p:cond delay="24000"/>
                            </p:stCondLst>
                            <p:childTnLst>
                              <p:par>
                                <p:cTn id="88" presetID="11" presetClass="entr" presetSubtype="0" fill="hold" grpId="0" nodeType="afterEffect">
                                  <p:stCondLst>
                                    <p:cond delay="0"/>
                                  </p:stCondLst>
                                  <p:childTnLst>
                                    <p:set>
                                      <p:cBhvr>
                                        <p:cTn id="89" dur="1000">
                                          <p:stCondLst>
                                            <p:cond delay="0"/>
                                          </p:stCondLst>
                                        </p:cTn>
                                        <p:tgtEl>
                                          <p:spTgt spid="64"/>
                                        </p:tgtEl>
                                        <p:attrNameLst>
                                          <p:attrName>style.visibility</p:attrName>
                                        </p:attrNameLst>
                                      </p:cBhvr>
                                      <p:to>
                                        <p:strVal val="visible"/>
                                      </p:to>
                                    </p:set>
                                  </p:childTnLst>
                                </p:cTn>
                              </p:par>
                            </p:childTnLst>
                          </p:cTn>
                        </p:par>
                        <p:par>
                          <p:cTn id="90" fill="hold">
                            <p:stCondLst>
                              <p:cond delay="25000"/>
                            </p:stCondLst>
                            <p:childTnLst>
                              <p:par>
                                <p:cTn id="91" presetID="11" presetClass="entr" presetSubtype="0" fill="hold" grpId="0" nodeType="afterEffect">
                                  <p:stCondLst>
                                    <p:cond delay="0"/>
                                  </p:stCondLst>
                                  <p:childTnLst>
                                    <p:set>
                                      <p:cBhvr>
                                        <p:cTn id="92" dur="1000">
                                          <p:stCondLst>
                                            <p:cond delay="0"/>
                                          </p:stCondLst>
                                        </p:cTn>
                                        <p:tgtEl>
                                          <p:spTgt spid="65"/>
                                        </p:tgtEl>
                                        <p:attrNameLst>
                                          <p:attrName>style.visibility</p:attrName>
                                        </p:attrNameLst>
                                      </p:cBhvr>
                                      <p:to>
                                        <p:strVal val="visible"/>
                                      </p:to>
                                    </p:set>
                                  </p:childTnLst>
                                </p:cTn>
                              </p:par>
                            </p:childTnLst>
                          </p:cTn>
                        </p:par>
                        <p:par>
                          <p:cTn id="93" fill="hold">
                            <p:stCondLst>
                              <p:cond delay="26000"/>
                            </p:stCondLst>
                            <p:childTnLst>
                              <p:par>
                                <p:cTn id="94" presetID="11" presetClass="entr" presetSubtype="0" fill="hold" grpId="0" nodeType="afterEffect">
                                  <p:stCondLst>
                                    <p:cond delay="0"/>
                                  </p:stCondLst>
                                  <p:childTnLst>
                                    <p:set>
                                      <p:cBhvr>
                                        <p:cTn id="95" dur="1000">
                                          <p:stCondLst>
                                            <p:cond delay="0"/>
                                          </p:stCondLst>
                                        </p:cTn>
                                        <p:tgtEl>
                                          <p:spTgt spid="66"/>
                                        </p:tgtEl>
                                        <p:attrNameLst>
                                          <p:attrName>style.visibility</p:attrName>
                                        </p:attrNameLst>
                                      </p:cBhvr>
                                      <p:to>
                                        <p:strVal val="visible"/>
                                      </p:to>
                                    </p:set>
                                  </p:childTnLst>
                                </p:cTn>
                              </p:par>
                            </p:childTnLst>
                          </p:cTn>
                        </p:par>
                        <p:par>
                          <p:cTn id="96" fill="hold">
                            <p:stCondLst>
                              <p:cond delay="27000"/>
                            </p:stCondLst>
                            <p:childTnLst>
                              <p:par>
                                <p:cTn id="97" presetID="11" presetClass="entr" presetSubtype="0" fill="hold" grpId="0" nodeType="afterEffect">
                                  <p:stCondLst>
                                    <p:cond delay="0"/>
                                  </p:stCondLst>
                                  <p:childTnLst>
                                    <p:set>
                                      <p:cBhvr>
                                        <p:cTn id="98" dur="1000">
                                          <p:stCondLst>
                                            <p:cond delay="0"/>
                                          </p:stCondLst>
                                        </p:cTn>
                                        <p:tgtEl>
                                          <p:spTgt spid="67"/>
                                        </p:tgtEl>
                                        <p:attrNameLst>
                                          <p:attrName>style.visibility</p:attrName>
                                        </p:attrNameLst>
                                      </p:cBhvr>
                                      <p:to>
                                        <p:strVal val="visible"/>
                                      </p:to>
                                    </p:set>
                                  </p:childTnLst>
                                </p:cTn>
                              </p:par>
                            </p:childTnLst>
                          </p:cTn>
                        </p:par>
                        <p:par>
                          <p:cTn id="99" fill="hold">
                            <p:stCondLst>
                              <p:cond delay="28000"/>
                            </p:stCondLst>
                            <p:childTnLst>
                              <p:par>
                                <p:cTn id="100" presetID="11" presetClass="entr" presetSubtype="0" fill="hold" grpId="0" nodeType="afterEffect">
                                  <p:stCondLst>
                                    <p:cond delay="0"/>
                                  </p:stCondLst>
                                  <p:childTnLst>
                                    <p:set>
                                      <p:cBhvr>
                                        <p:cTn id="101" dur="1000">
                                          <p:stCondLst>
                                            <p:cond delay="0"/>
                                          </p:stCondLst>
                                        </p:cTn>
                                        <p:tgtEl>
                                          <p:spTgt spid="68"/>
                                        </p:tgtEl>
                                        <p:attrNameLst>
                                          <p:attrName>style.visibility</p:attrName>
                                        </p:attrNameLst>
                                      </p:cBhvr>
                                      <p:to>
                                        <p:strVal val="visible"/>
                                      </p:to>
                                    </p:set>
                                  </p:childTnLst>
                                </p:cTn>
                              </p:par>
                            </p:childTnLst>
                          </p:cTn>
                        </p:par>
                        <p:par>
                          <p:cTn id="102" fill="hold">
                            <p:stCondLst>
                              <p:cond delay="29000"/>
                            </p:stCondLst>
                            <p:childTnLst>
                              <p:par>
                                <p:cTn id="103" presetID="11" presetClass="entr" presetSubtype="0" fill="hold" grpId="0" nodeType="afterEffect">
                                  <p:stCondLst>
                                    <p:cond delay="0"/>
                                  </p:stCondLst>
                                  <p:childTnLst>
                                    <p:set>
                                      <p:cBhvr>
                                        <p:cTn id="104" dur="1000">
                                          <p:stCondLst>
                                            <p:cond delay="0"/>
                                          </p:stCondLst>
                                        </p:cTn>
                                        <p:tgtEl>
                                          <p:spTgt spid="69"/>
                                        </p:tgtEl>
                                        <p:attrNameLst>
                                          <p:attrName>style.visibility</p:attrName>
                                        </p:attrNameLst>
                                      </p:cBhvr>
                                      <p:to>
                                        <p:strVal val="visible"/>
                                      </p:to>
                                    </p:set>
                                  </p:childTnLst>
                                </p:cTn>
                              </p:par>
                            </p:childTnLst>
                          </p:cTn>
                        </p:par>
                        <p:par>
                          <p:cTn id="105" fill="hold">
                            <p:stCondLst>
                              <p:cond delay="30000"/>
                            </p:stCondLst>
                            <p:childTnLst>
                              <p:par>
                                <p:cTn id="106" presetID="11" presetClass="entr" presetSubtype="0" fill="hold" grpId="0" nodeType="afterEffect">
                                  <p:stCondLst>
                                    <p:cond delay="0"/>
                                  </p:stCondLst>
                                  <p:childTnLst>
                                    <p:set>
                                      <p:cBhvr>
                                        <p:cTn id="107" dur="1000">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10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71"/>
                  </p:tgtEl>
                </p:cond>
              </p:nextCondLst>
            </p:seq>
          </p:childTnLst>
        </p:cTn>
      </p:par>
    </p:tnLst>
    <p:bldLst>
      <p:bldP spid="4" grpId="0" animBg="1"/>
      <p:bldP spid="37"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pattFill prst="pct5">
          <a:fgClr>
            <a:srgbClr val="E5F7FF"/>
          </a:fgClr>
          <a:bgClr>
            <a:schemeClr val="bg1"/>
          </a:bgClr>
        </a:pattFill>
        <a:effectLst/>
      </p:bgPr>
    </p:bg>
    <p:spTree>
      <p:nvGrpSpPr>
        <p:cNvPr id="1" name=""/>
        <p:cNvGrpSpPr/>
        <p:nvPr/>
      </p:nvGrpSpPr>
      <p:grpSpPr>
        <a:xfrm>
          <a:off x="0" y="0"/>
          <a:ext cx="0" cy="0"/>
          <a:chOff x="0" y="0"/>
          <a:chExt cx="0" cy="0"/>
        </a:xfrm>
      </p:grpSpPr>
      <p:pic>
        <p:nvPicPr>
          <p:cNvPr id="4098" name="Picture 2" descr="C:\Users\Tien\Downloads\GAME PP\HA NOI\cuong51.jpg"/>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91000" contrast="-52000"/>
                    </a14:imgEffect>
                  </a14:imgLayer>
                </a14:imgProps>
              </a:ext>
              <a:ext uri="{28A0092B-C50C-407E-A947-70E740481C1C}">
                <a14:useLocalDpi xmlns:a14="http://schemas.microsoft.com/office/drawing/2010/main" val="0"/>
              </a:ext>
            </a:extLst>
          </a:blip>
          <a:srcRect b="16790"/>
          <a:stretch/>
        </p:blipFill>
        <p:spPr bwMode="auto">
          <a:xfrm>
            <a:off x="0" y="925116"/>
            <a:ext cx="9144000" cy="42799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 Same Side Corner Rectangle 3"/>
          <p:cNvSpPr/>
          <p:nvPr/>
        </p:nvSpPr>
        <p:spPr>
          <a:xfrm>
            <a:off x="2171700" y="114300"/>
            <a:ext cx="5772150" cy="1485900"/>
          </a:xfrm>
          <a:prstGeom prst="round2Same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6. THẦY CÔ NHẬP CÂU HỎI VÀO ĐÂY</a:t>
            </a:r>
          </a:p>
        </p:txBody>
      </p:sp>
      <p:sp>
        <p:nvSpPr>
          <p:cNvPr id="37" name="Flowchart: Document 36"/>
          <p:cNvSpPr/>
          <p:nvPr/>
        </p:nvSpPr>
        <p:spPr>
          <a:xfrm>
            <a:off x="2016125" y="1853859"/>
            <a:ext cx="5486400" cy="2273458"/>
          </a:xfrm>
          <a:prstGeom prst="flowChartDocumen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FF0000"/>
                </a:solidFill>
              </a:rPr>
              <a:t>THẦY CÔ NHẬP </a:t>
            </a:r>
          </a:p>
          <a:p>
            <a:pPr algn="ctr"/>
            <a:r>
              <a:rPr lang="en-US" sz="3000" b="1" dirty="0">
                <a:solidFill>
                  <a:srgbClr val="FF0000"/>
                </a:solidFill>
              </a:rPr>
              <a:t>CÂU TRẢ LỜI VÀO ĐÂY</a:t>
            </a:r>
          </a:p>
        </p:txBody>
      </p:sp>
      <p:sp>
        <p:nvSpPr>
          <p:cNvPr id="40" name="Rounded Rectangle 39"/>
          <p:cNvSpPr/>
          <p:nvPr/>
        </p:nvSpPr>
        <p:spPr>
          <a:xfrm>
            <a:off x="1200150"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30</a:t>
            </a:r>
          </a:p>
        </p:txBody>
      </p:sp>
      <p:sp>
        <p:nvSpPr>
          <p:cNvPr id="41" name="Rounded Rectangle 40"/>
          <p:cNvSpPr/>
          <p:nvPr/>
        </p:nvSpPr>
        <p:spPr>
          <a:xfrm>
            <a:off x="1200150"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29</a:t>
            </a:r>
          </a:p>
        </p:txBody>
      </p:sp>
      <p:sp>
        <p:nvSpPr>
          <p:cNvPr id="42" name="Rounded Rectangle 41"/>
          <p:cNvSpPr/>
          <p:nvPr/>
        </p:nvSpPr>
        <p:spPr>
          <a:xfrm>
            <a:off x="1200150"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28</a:t>
            </a:r>
          </a:p>
        </p:txBody>
      </p:sp>
      <p:sp>
        <p:nvSpPr>
          <p:cNvPr id="43" name="Rounded Rectangle 42"/>
          <p:cNvSpPr/>
          <p:nvPr/>
        </p:nvSpPr>
        <p:spPr>
          <a:xfrm>
            <a:off x="1200150"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27</a:t>
            </a:r>
          </a:p>
        </p:txBody>
      </p:sp>
      <p:sp>
        <p:nvSpPr>
          <p:cNvPr id="44" name="Rounded Rectangle 43"/>
          <p:cNvSpPr/>
          <p:nvPr/>
        </p:nvSpPr>
        <p:spPr>
          <a:xfrm>
            <a:off x="1200150"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26</a:t>
            </a:r>
          </a:p>
        </p:txBody>
      </p:sp>
      <p:sp>
        <p:nvSpPr>
          <p:cNvPr id="45" name="Rounded Rectangle 44"/>
          <p:cNvSpPr/>
          <p:nvPr/>
        </p:nvSpPr>
        <p:spPr>
          <a:xfrm>
            <a:off x="1200150"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25</a:t>
            </a:r>
          </a:p>
        </p:txBody>
      </p:sp>
      <p:sp>
        <p:nvSpPr>
          <p:cNvPr id="46" name="Rounded Rectangle 45"/>
          <p:cNvSpPr/>
          <p:nvPr/>
        </p:nvSpPr>
        <p:spPr>
          <a:xfrm>
            <a:off x="1200150"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24</a:t>
            </a:r>
          </a:p>
        </p:txBody>
      </p:sp>
      <p:sp>
        <p:nvSpPr>
          <p:cNvPr id="47" name="Rounded Rectangle 46"/>
          <p:cNvSpPr/>
          <p:nvPr/>
        </p:nvSpPr>
        <p:spPr>
          <a:xfrm>
            <a:off x="1200150"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23</a:t>
            </a:r>
          </a:p>
        </p:txBody>
      </p:sp>
      <p:sp>
        <p:nvSpPr>
          <p:cNvPr id="48" name="Rounded Rectangle 47"/>
          <p:cNvSpPr/>
          <p:nvPr/>
        </p:nvSpPr>
        <p:spPr>
          <a:xfrm>
            <a:off x="1200150"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22</a:t>
            </a:r>
          </a:p>
        </p:txBody>
      </p:sp>
      <p:sp>
        <p:nvSpPr>
          <p:cNvPr id="49" name="Rounded Rectangle 48"/>
          <p:cNvSpPr/>
          <p:nvPr/>
        </p:nvSpPr>
        <p:spPr>
          <a:xfrm>
            <a:off x="1200150"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21</a:t>
            </a:r>
          </a:p>
        </p:txBody>
      </p:sp>
      <p:sp>
        <p:nvSpPr>
          <p:cNvPr id="50" name="Rounded Rectangle 49"/>
          <p:cNvSpPr/>
          <p:nvPr/>
        </p:nvSpPr>
        <p:spPr>
          <a:xfrm>
            <a:off x="1200150"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20</a:t>
            </a:r>
          </a:p>
        </p:txBody>
      </p:sp>
      <p:sp>
        <p:nvSpPr>
          <p:cNvPr id="51" name="Rounded Rectangle 50"/>
          <p:cNvSpPr/>
          <p:nvPr/>
        </p:nvSpPr>
        <p:spPr>
          <a:xfrm>
            <a:off x="1200150"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19</a:t>
            </a:r>
          </a:p>
        </p:txBody>
      </p:sp>
      <p:sp>
        <p:nvSpPr>
          <p:cNvPr id="52" name="Rounded Rectangle 51"/>
          <p:cNvSpPr/>
          <p:nvPr/>
        </p:nvSpPr>
        <p:spPr>
          <a:xfrm>
            <a:off x="1200150"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18</a:t>
            </a:r>
          </a:p>
        </p:txBody>
      </p:sp>
      <p:sp>
        <p:nvSpPr>
          <p:cNvPr id="53" name="Rounded Rectangle 52"/>
          <p:cNvSpPr/>
          <p:nvPr/>
        </p:nvSpPr>
        <p:spPr>
          <a:xfrm>
            <a:off x="1200150"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17</a:t>
            </a:r>
          </a:p>
        </p:txBody>
      </p:sp>
      <p:sp>
        <p:nvSpPr>
          <p:cNvPr id="54" name="Rounded Rectangle 53"/>
          <p:cNvSpPr/>
          <p:nvPr/>
        </p:nvSpPr>
        <p:spPr>
          <a:xfrm>
            <a:off x="1200150"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16</a:t>
            </a:r>
          </a:p>
        </p:txBody>
      </p:sp>
      <p:sp>
        <p:nvSpPr>
          <p:cNvPr id="55" name="Rounded Rectangle 54"/>
          <p:cNvSpPr/>
          <p:nvPr/>
        </p:nvSpPr>
        <p:spPr>
          <a:xfrm>
            <a:off x="1200150"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15</a:t>
            </a:r>
          </a:p>
        </p:txBody>
      </p:sp>
      <p:sp>
        <p:nvSpPr>
          <p:cNvPr id="56" name="Rounded Rectangle 55"/>
          <p:cNvSpPr/>
          <p:nvPr/>
        </p:nvSpPr>
        <p:spPr>
          <a:xfrm>
            <a:off x="1200150"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14</a:t>
            </a:r>
          </a:p>
        </p:txBody>
      </p:sp>
      <p:sp>
        <p:nvSpPr>
          <p:cNvPr id="57" name="Rounded Rectangle 56"/>
          <p:cNvSpPr/>
          <p:nvPr/>
        </p:nvSpPr>
        <p:spPr>
          <a:xfrm>
            <a:off x="1200150"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13</a:t>
            </a:r>
          </a:p>
        </p:txBody>
      </p:sp>
      <p:sp>
        <p:nvSpPr>
          <p:cNvPr id="58" name="Rounded Rectangle 57"/>
          <p:cNvSpPr/>
          <p:nvPr/>
        </p:nvSpPr>
        <p:spPr>
          <a:xfrm>
            <a:off x="1200150"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12</a:t>
            </a:r>
          </a:p>
        </p:txBody>
      </p:sp>
      <p:sp>
        <p:nvSpPr>
          <p:cNvPr id="59" name="Rounded Rectangle 58"/>
          <p:cNvSpPr/>
          <p:nvPr/>
        </p:nvSpPr>
        <p:spPr>
          <a:xfrm>
            <a:off x="1200150"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11</a:t>
            </a:r>
          </a:p>
        </p:txBody>
      </p:sp>
      <p:sp>
        <p:nvSpPr>
          <p:cNvPr id="60" name="Rounded Rectangle 59"/>
          <p:cNvSpPr/>
          <p:nvPr/>
        </p:nvSpPr>
        <p:spPr>
          <a:xfrm>
            <a:off x="1200150"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10</a:t>
            </a:r>
          </a:p>
        </p:txBody>
      </p:sp>
      <p:sp>
        <p:nvSpPr>
          <p:cNvPr id="61" name="Rounded Rectangle 60"/>
          <p:cNvSpPr/>
          <p:nvPr/>
        </p:nvSpPr>
        <p:spPr>
          <a:xfrm>
            <a:off x="1200150"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09</a:t>
            </a:r>
          </a:p>
        </p:txBody>
      </p:sp>
      <p:sp>
        <p:nvSpPr>
          <p:cNvPr id="62" name="Rounded Rectangle 61"/>
          <p:cNvSpPr/>
          <p:nvPr/>
        </p:nvSpPr>
        <p:spPr>
          <a:xfrm>
            <a:off x="1200150"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08</a:t>
            </a:r>
          </a:p>
        </p:txBody>
      </p:sp>
      <p:sp>
        <p:nvSpPr>
          <p:cNvPr id="63" name="Rounded Rectangle 62"/>
          <p:cNvSpPr/>
          <p:nvPr/>
        </p:nvSpPr>
        <p:spPr>
          <a:xfrm>
            <a:off x="1200150"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07</a:t>
            </a:r>
          </a:p>
        </p:txBody>
      </p:sp>
      <p:sp>
        <p:nvSpPr>
          <p:cNvPr id="64" name="Rounded Rectangle 63"/>
          <p:cNvSpPr/>
          <p:nvPr/>
        </p:nvSpPr>
        <p:spPr>
          <a:xfrm>
            <a:off x="1200150"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06</a:t>
            </a:r>
          </a:p>
        </p:txBody>
      </p:sp>
      <p:sp>
        <p:nvSpPr>
          <p:cNvPr id="65" name="Rounded Rectangle 64"/>
          <p:cNvSpPr/>
          <p:nvPr/>
        </p:nvSpPr>
        <p:spPr>
          <a:xfrm>
            <a:off x="1200150"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05</a:t>
            </a:r>
          </a:p>
        </p:txBody>
      </p:sp>
      <p:sp>
        <p:nvSpPr>
          <p:cNvPr id="66" name="Rounded Rectangle 65"/>
          <p:cNvSpPr/>
          <p:nvPr/>
        </p:nvSpPr>
        <p:spPr>
          <a:xfrm>
            <a:off x="1200150"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04</a:t>
            </a:r>
          </a:p>
        </p:txBody>
      </p:sp>
      <p:sp>
        <p:nvSpPr>
          <p:cNvPr id="67" name="Rounded Rectangle 66"/>
          <p:cNvSpPr/>
          <p:nvPr/>
        </p:nvSpPr>
        <p:spPr>
          <a:xfrm>
            <a:off x="1200150"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03</a:t>
            </a:r>
          </a:p>
        </p:txBody>
      </p:sp>
      <p:sp>
        <p:nvSpPr>
          <p:cNvPr id="68" name="Rounded Rectangle 67"/>
          <p:cNvSpPr/>
          <p:nvPr/>
        </p:nvSpPr>
        <p:spPr>
          <a:xfrm>
            <a:off x="1200150"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02</a:t>
            </a:r>
          </a:p>
        </p:txBody>
      </p:sp>
      <p:sp>
        <p:nvSpPr>
          <p:cNvPr id="69" name="Rounded Rectangle 68"/>
          <p:cNvSpPr/>
          <p:nvPr/>
        </p:nvSpPr>
        <p:spPr>
          <a:xfrm>
            <a:off x="1200150"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01</a:t>
            </a:r>
          </a:p>
        </p:txBody>
      </p:sp>
      <p:sp>
        <p:nvSpPr>
          <p:cNvPr id="70" name="Rounded Rectangle 69"/>
          <p:cNvSpPr/>
          <p:nvPr/>
        </p:nvSpPr>
        <p:spPr>
          <a:xfrm>
            <a:off x="1200150" y="174172"/>
            <a:ext cx="8001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00</a:t>
            </a:r>
          </a:p>
        </p:txBody>
      </p:sp>
      <p:pic>
        <p:nvPicPr>
          <p:cNvPr id="71" name="Picture 2" descr="Káº¿t quáº£ hÃ¬nh áº£nh cho icon Äá»ng há»"/>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04190" y="628651"/>
            <a:ext cx="592021" cy="59293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Káº¿t quáº£ hÃ¬nh áº£nh cho mÃ¡y bay b52">
            <a:hlinkClick r:id="rId6" action="ppaction://hlinksldjump"/>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6500">
                        <a14:backgroundMark x1="57200" y1="63625" x2="57200" y2="63625"/>
                        <a14:backgroundMark x1="56800" y1="45625" x2="56800" y2="45625"/>
                      </a14:backgroundRemoval>
                    </a14:imgEffect>
                  </a14:imgLayer>
                </a14:imgProps>
              </a:ext>
              <a:ext uri="{28A0092B-C50C-407E-A947-70E740481C1C}">
                <a14:useLocalDpi xmlns:a14="http://schemas.microsoft.com/office/drawing/2010/main" val="0"/>
              </a:ext>
            </a:extLst>
          </a:blip>
          <a:srcRect/>
          <a:stretch>
            <a:fillRect/>
          </a:stretch>
        </p:blipFill>
        <p:spPr bwMode="auto">
          <a:xfrm>
            <a:off x="7127875" y="3907990"/>
            <a:ext cx="1672092" cy="1337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7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circle(in)">
                                      <p:cBhvr>
                                        <p:cTn id="12"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1"/>
                    </p:tgtEl>
                  </p:cond>
                </p:stCondLst>
                <p:endSync evt="end" delay="0">
                  <p:rtn val="all"/>
                </p:endSync>
                <p:childTnLst>
                  <p:par>
                    <p:cTn id="14" fill="hold">
                      <p:stCondLst>
                        <p:cond delay="0"/>
                      </p:stCondLst>
                      <p:childTnLst>
                        <p:par>
                          <p:cTn id="15" fill="hold">
                            <p:stCondLst>
                              <p:cond delay="0"/>
                            </p:stCondLst>
                            <p:childTnLst>
                              <p:par>
                                <p:cTn id="16" presetID="11" presetClass="entr" presetSubtype="0" fill="hold" grpId="0" nodeType="afterEffect">
                                  <p:stCondLst>
                                    <p:cond delay="0"/>
                                  </p:stCondLst>
                                  <p:childTnLst>
                                    <p:set>
                                      <p:cBhvr>
                                        <p:cTn id="17" dur="1000">
                                          <p:stCondLst>
                                            <p:cond delay="0"/>
                                          </p:stCondLst>
                                        </p:cTn>
                                        <p:tgtEl>
                                          <p:spTgt spid="40"/>
                                        </p:tgtEl>
                                        <p:attrNameLst>
                                          <p:attrName>style.visibility</p:attrName>
                                        </p:attrNameLst>
                                      </p:cBhvr>
                                      <p:to>
                                        <p:strVal val="visible"/>
                                      </p:to>
                                    </p:set>
                                  </p:childTnLst>
                                </p:cTn>
                              </p:par>
                            </p:childTnLst>
                          </p:cTn>
                        </p:par>
                        <p:par>
                          <p:cTn id="18" fill="hold">
                            <p:stCondLst>
                              <p:cond delay="1000"/>
                            </p:stCondLst>
                            <p:childTnLst>
                              <p:par>
                                <p:cTn id="19" presetID="11" presetClass="entr" presetSubtype="0" fill="hold" grpId="0" nodeType="afterEffect">
                                  <p:stCondLst>
                                    <p:cond delay="0"/>
                                  </p:stCondLst>
                                  <p:childTnLst>
                                    <p:set>
                                      <p:cBhvr>
                                        <p:cTn id="20" dur="1000">
                                          <p:stCondLst>
                                            <p:cond delay="0"/>
                                          </p:stCondLst>
                                        </p:cTn>
                                        <p:tgtEl>
                                          <p:spTgt spid="41"/>
                                        </p:tgtEl>
                                        <p:attrNameLst>
                                          <p:attrName>style.visibility</p:attrName>
                                        </p:attrNameLst>
                                      </p:cBhvr>
                                      <p:to>
                                        <p:strVal val="visible"/>
                                      </p:to>
                                    </p:set>
                                  </p:childTnLst>
                                </p:cTn>
                              </p:par>
                            </p:childTnLst>
                          </p:cTn>
                        </p:par>
                        <p:par>
                          <p:cTn id="21" fill="hold">
                            <p:stCondLst>
                              <p:cond delay="2000"/>
                            </p:stCondLst>
                            <p:childTnLst>
                              <p:par>
                                <p:cTn id="22" presetID="11" presetClass="entr" presetSubtype="0" fill="hold" grpId="0" nodeType="afterEffect">
                                  <p:stCondLst>
                                    <p:cond delay="0"/>
                                  </p:stCondLst>
                                  <p:childTnLst>
                                    <p:set>
                                      <p:cBhvr>
                                        <p:cTn id="23" dur="1000">
                                          <p:stCondLst>
                                            <p:cond delay="0"/>
                                          </p:stCondLst>
                                        </p:cTn>
                                        <p:tgtEl>
                                          <p:spTgt spid="42"/>
                                        </p:tgtEl>
                                        <p:attrNameLst>
                                          <p:attrName>style.visibility</p:attrName>
                                        </p:attrNameLst>
                                      </p:cBhvr>
                                      <p:to>
                                        <p:strVal val="visible"/>
                                      </p:to>
                                    </p:set>
                                  </p:childTnLst>
                                </p:cTn>
                              </p:par>
                            </p:childTnLst>
                          </p:cTn>
                        </p:par>
                        <p:par>
                          <p:cTn id="24" fill="hold">
                            <p:stCondLst>
                              <p:cond delay="3000"/>
                            </p:stCondLst>
                            <p:childTnLst>
                              <p:par>
                                <p:cTn id="25" presetID="11" presetClass="entr" presetSubtype="0" fill="hold" grpId="0" nodeType="afterEffect">
                                  <p:stCondLst>
                                    <p:cond delay="0"/>
                                  </p:stCondLst>
                                  <p:childTnLst>
                                    <p:set>
                                      <p:cBhvr>
                                        <p:cTn id="26" dur="1000">
                                          <p:stCondLst>
                                            <p:cond delay="0"/>
                                          </p:stCondLst>
                                        </p:cTn>
                                        <p:tgtEl>
                                          <p:spTgt spid="43"/>
                                        </p:tgtEl>
                                        <p:attrNameLst>
                                          <p:attrName>style.visibility</p:attrName>
                                        </p:attrNameLst>
                                      </p:cBhvr>
                                      <p:to>
                                        <p:strVal val="visible"/>
                                      </p:to>
                                    </p:set>
                                  </p:childTnLst>
                                </p:cTn>
                              </p:par>
                            </p:childTnLst>
                          </p:cTn>
                        </p:par>
                        <p:par>
                          <p:cTn id="27" fill="hold">
                            <p:stCondLst>
                              <p:cond delay="4000"/>
                            </p:stCondLst>
                            <p:childTnLst>
                              <p:par>
                                <p:cTn id="28" presetID="11" presetClass="entr" presetSubtype="0" fill="hold" grpId="0" nodeType="afterEffect">
                                  <p:stCondLst>
                                    <p:cond delay="0"/>
                                  </p:stCondLst>
                                  <p:childTnLst>
                                    <p:set>
                                      <p:cBhvr>
                                        <p:cTn id="29" dur="1000">
                                          <p:stCondLst>
                                            <p:cond delay="0"/>
                                          </p:stCondLst>
                                        </p:cTn>
                                        <p:tgtEl>
                                          <p:spTgt spid="44"/>
                                        </p:tgtEl>
                                        <p:attrNameLst>
                                          <p:attrName>style.visibility</p:attrName>
                                        </p:attrNameLst>
                                      </p:cBhvr>
                                      <p:to>
                                        <p:strVal val="visible"/>
                                      </p:to>
                                    </p:set>
                                  </p:childTnLst>
                                </p:cTn>
                              </p:par>
                            </p:childTnLst>
                          </p:cTn>
                        </p:par>
                        <p:par>
                          <p:cTn id="30" fill="hold">
                            <p:stCondLst>
                              <p:cond delay="5000"/>
                            </p:stCondLst>
                            <p:childTnLst>
                              <p:par>
                                <p:cTn id="31" presetID="11" presetClass="entr" presetSubtype="0" fill="hold" grpId="0" nodeType="afterEffect">
                                  <p:stCondLst>
                                    <p:cond delay="0"/>
                                  </p:stCondLst>
                                  <p:childTnLst>
                                    <p:set>
                                      <p:cBhvr>
                                        <p:cTn id="32" dur="1000">
                                          <p:stCondLst>
                                            <p:cond delay="0"/>
                                          </p:stCondLst>
                                        </p:cTn>
                                        <p:tgtEl>
                                          <p:spTgt spid="45"/>
                                        </p:tgtEl>
                                        <p:attrNameLst>
                                          <p:attrName>style.visibility</p:attrName>
                                        </p:attrNameLst>
                                      </p:cBhvr>
                                      <p:to>
                                        <p:strVal val="visible"/>
                                      </p:to>
                                    </p:set>
                                  </p:childTnLst>
                                </p:cTn>
                              </p:par>
                            </p:childTnLst>
                          </p:cTn>
                        </p:par>
                        <p:par>
                          <p:cTn id="33" fill="hold">
                            <p:stCondLst>
                              <p:cond delay="6000"/>
                            </p:stCondLst>
                            <p:childTnLst>
                              <p:par>
                                <p:cTn id="34" presetID="11" presetClass="entr" presetSubtype="0" fill="hold" grpId="0" nodeType="afterEffect">
                                  <p:stCondLst>
                                    <p:cond delay="0"/>
                                  </p:stCondLst>
                                  <p:childTnLst>
                                    <p:set>
                                      <p:cBhvr>
                                        <p:cTn id="35" dur="1000">
                                          <p:stCondLst>
                                            <p:cond delay="0"/>
                                          </p:stCondLst>
                                        </p:cTn>
                                        <p:tgtEl>
                                          <p:spTgt spid="46"/>
                                        </p:tgtEl>
                                        <p:attrNameLst>
                                          <p:attrName>style.visibility</p:attrName>
                                        </p:attrNameLst>
                                      </p:cBhvr>
                                      <p:to>
                                        <p:strVal val="visible"/>
                                      </p:to>
                                    </p:set>
                                  </p:childTnLst>
                                </p:cTn>
                              </p:par>
                            </p:childTnLst>
                          </p:cTn>
                        </p:par>
                        <p:par>
                          <p:cTn id="36" fill="hold">
                            <p:stCondLst>
                              <p:cond delay="7000"/>
                            </p:stCondLst>
                            <p:childTnLst>
                              <p:par>
                                <p:cTn id="37" presetID="11" presetClass="entr" presetSubtype="0" fill="hold" grpId="0" nodeType="afterEffect">
                                  <p:stCondLst>
                                    <p:cond delay="0"/>
                                  </p:stCondLst>
                                  <p:childTnLst>
                                    <p:set>
                                      <p:cBhvr>
                                        <p:cTn id="38" dur="1000">
                                          <p:stCondLst>
                                            <p:cond delay="0"/>
                                          </p:stCondLst>
                                        </p:cTn>
                                        <p:tgtEl>
                                          <p:spTgt spid="47"/>
                                        </p:tgtEl>
                                        <p:attrNameLst>
                                          <p:attrName>style.visibility</p:attrName>
                                        </p:attrNameLst>
                                      </p:cBhvr>
                                      <p:to>
                                        <p:strVal val="visible"/>
                                      </p:to>
                                    </p:set>
                                  </p:childTnLst>
                                </p:cTn>
                              </p:par>
                            </p:childTnLst>
                          </p:cTn>
                        </p:par>
                        <p:par>
                          <p:cTn id="39" fill="hold">
                            <p:stCondLst>
                              <p:cond delay="8000"/>
                            </p:stCondLst>
                            <p:childTnLst>
                              <p:par>
                                <p:cTn id="40" presetID="11" presetClass="entr" presetSubtype="0" fill="hold" grpId="0" nodeType="afterEffect">
                                  <p:stCondLst>
                                    <p:cond delay="0"/>
                                  </p:stCondLst>
                                  <p:childTnLst>
                                    <p:set>
                                      <p:cBhvr>
                                        <p:cTn id="41" dur="1000">
                                          <p:stCondLst>
                                            <p:cond delay="0"/>
                                          </p:stCondLst>
                                        </p:cTn>
                                        <p:tgtEl>
                                          <p:spTgt spid="48"/>
                                        </p:tgtEl>
                                        <p:attrNameLst>
                                          <p:attrName>style.visibility</p:attrName>
                                        </p:attrNameLst>
                                      </p:cBhvr>
                                      <p:to>
                                        <p:strVal val="visible"/>
                                      </p:to>
                                    </p:set>
                                  </p:childTnLst>
                                </p:cTn>
                              </p:par>
                            </p:childTnLst>
                          </p:cTn>
                        </p:par>
                        <p:par>
                          <p:cTn id="42" fill="hold">
                            <p:stCondLst>
                              <p:cond delay="9000"/>
                            </p:stCondLst>
                            <p:childTnLst>
                              <p:par>
                                <p:cTn id="43" presetID="11" presetClass="entr" presetSubtype="0" fill="hold" grpId="0" nodeType="afterEffect">
                                  <p:stCondLst>
                                    <p:cond delay="0"/>
                                  </p:stCondLst>
                                  <p:childTnLst>
                                    <p:set>
                                      <p:cBhvr>
                                        <p:cTn id="44" dur="1000">
                                          <p:stCondLst>
                                            <p:cond delay="0"/>
                                          </p:stCondLst>
                                        </p:cTn>
                                        <p:tgtEl>
                                          <p:spTgt spid="49"/>
                                        </p:tgtEl>
                                        <p:attrNameLst>
                                          <p:attrName>style.visibility</p:attrName>
                                        </p:attrNameLst>
                                      </p:cBhvr>
                                      <p:to>
                                        <p:strVal val="visible"/>
                                      </p:to>
                                    </p:set>
                                  </p:childTnLst>
                                </p:cTn>
                              </p:par>
                            </p:childTnLst>
                          </p:cTn>
                        </p:par>
                        <p:par>
                          <p:cTn id="45" fill="hold">
                            <p:stCondLst>
                              <p:cond delay="10000"/>
                            </p:stCondLst>
                            <p:childTnLst>
                              <p:par>
                                <p:cTn id="46" presetID="11" presetClass="entr" presetSubtype="0" fill="hold" grpId="0" nodeType="afterEffect">
                                  <p:stCondLst>
                                    <p:cond delay="0"/>
                                  </p:stCondLst>
                                  <p:childTnLst>
                                    <p:set>
                                      <p:cBhvr>
                                        <p:cTn id="47" dur="1000">
                                          <p:stCondLst>
                                            <p:cond delay="0"/>
                                          </p:stCondLst>
                                        </p:cTn>
                                        <p:tgtEl>
                                          <p:spTgt spid="50"/>
                                        </p:tgtEl>
                                        <p:attrNameLst>
                                          <p:attrName>style.visibility</p:attrName>
                                        </p:attrNameLst>
                                      </p:cBhvr>
                                      <p:to>
                                        <p:strVal val="visible"/>
                                      </p:to>
                                    </p:set>
                                  </p:childTnLst>
                                </p:cTn>
                              </p:par>
                            </p:childTnLst>
                          </p:cTn>
                        </p:par>
                        <p:par>
                          <p:cTn id="48" fill="hold">
                            <p:stCondLst>
                              <p:cond delay="11000"/>
                            </p:stCondLst>
                            <p:childTnLst>
                              <p:par>
                                <p:cTn id="49" presetID="11" presetClass="entr" presetSubtype="0" fill="hold" grpId="0" nodeType="afterEffect">
                                  <p:stCondLst>
                                    <p:cond delay="0"/>
                                  </p:stCondLst>
                                  <p:childTnLst>
                                    <p:set>
                                      <p:cBhvr>
                                        <p:cTn id="50" dur="1000">
                                          <p:stCondLst>
                                            <p:cond delay="0"/>
                                          </p:stCondLst>
                                        </p:cTn>
                                        <p:tgtEl>
                                          <p:spTgt spid="51"/>
                                        </p:tgtEl>
                                        <p:attrNameLst>
                                          <p:attrName>style.visibility</p:attrName>
                                        </p:attrNameLst>
                                      </p:cBhvr>
                                      <p:to>
                                        <p:strVal val="visible"/>
                                      </p:to>
                                    </p:set>
                                  </p:childTnLst>
                                </p:cTn>
                              </p:par>
                            </p:childTnLst>
                          </p:cTn>
                        </p:par>
                        <p:par>
                          <p:cTn id="51" fill="hold">
                            <p:stCondLst>
                              <p:cond delay="12000"/>
                            </p:stCondLst>
                            <p:childTnLst>
                              <p:par>
                                <p:cTn id="52" presetID="11" presetClass="entr" presetSubtype="0" fill="hold" grpId="0" nodeType="afterEffect">
                                  <p:stCondLst>
                                    <p:cond delay="0"/>
                                  </p:stCondLst>
                                  <p:childTnLst>
                                    <p:set>
                                      <p:cBhvr>
                                        <p:cTn id="53" dur="1000">
                                          <p:stCondLst>
                                            <p:cond delay="0"/>
                                          </p:stCondLst>
                                        </p:cTn>
                                        <p:tgtEl>
                                          <p:spTgt spid="52"/>
                                        </p:tgtEl>
                                        <p:attrNameLst>
                                          <p:attrName>style.visibility</p:attrName>
                                        </p:attrNameLst>
                                      </p:cBhvr>
                                      <p:to>
                                        <p:strVal val="visible"/>
                                      </p:to>
                                    </p:set>
                                  </p:childTnLst>
                                </p:cTn>
                              </p:par>
                            </p:childTnLst>
                          </p:cTn>
                        </p:par>
                        <p:par>
                          <p:cTn id="54" fill="hold">
                            <p:stCondLst>
                              <p:cond delay="13000"/>
                            </p:stCondLst>
                            <p:childTnLst>
                              <p:par>
                                <p:cTn id="55" presetID="11" presetClass="entr" presetSubtype="0" fill="hold" grpId="0" nodeType="afterEffect">
                                  <p:stCondLst>
                                    <p:cond delay="0"/>
                                  </p:stCondLst>
                                  <p:childTnLst>
                                    <p:set>
                                      <p:cBhvr>
                                        <p:cTn id="56" dur="1000">
                                          <p:stCondLst>
                                            <p:cond delay="0"/>
                                          </p:stCondLst>
                                        </p:cTn>
                                        <p:tgtEl>
                                          <p:spTgt spid="53"/>
                                        </p:tgtEl>
                                        <p:attrNameLst>
                                          <p:attrName>style.visibility</p:attrName>
                                        </p:attrNameLst>
                                      </p:cBhvr>
                                      <p:to>
                                        <p:strVal val="visible"/>
                                      </p:to>
                                    </p:set>
                                  </p:childTnLst>
                                </p:cTn>
                              </p:par>
                            </p:childTnLst>
                          </p:cTn>
                        </p:par>
                        <p:par>
                          <p:cTn id="57" fill="hold">
                            <p:stCondLst>
                              <p:cond delay="14000"/>
                            </p:stCondLst>
                            <p:childTnLst>
                              <p:par>
                                <p:cTn id="58" presetID="11" presetClass="entr" presetSubtype="0" fill="hold" grpId="0" nodeType="afterEffect">
                                  <p:stCondLst>
                                    <p:cond delay="0"/>
                                  </p:stCondLst>
                                  <p:childTnLst>
                                    <p:set>
                                      <p:cBhvr>
                                        <p:cTn id="59" dur="1000">
                                          <p:stCondLst>
                                            <p:cond delay="0"/>
                                          </p:stCondLst>
                                        </p:cTn>
                                        <p:tgtEl>
                                          <p:spTgt spid="54"/>
                                        </p:tgtEl>
                                        <p:attrNameLst>
                                          <p:attrName>style.visibility</p:attrName>
                                        </p:attrNameLst>
                                      </p:cBhvr>
                                      <p:to>
                                        <p:strVal val="visible"/>
                                      </p:to>
                                    </p:set>
                                  </p:childTnLst>
                                </p:cTn>
                              </p:par>
                            </p:childTnLst>
                          </p:cTn>
                        </p:par>
                        <p:par>
                          <p:cTn id="60" fill="hold">
                            <p:stCondLst>
                              <p:cond delay="15000"/>
                            </p:stCondLst>
                            <p:childTnLst>
                              <p:par>
                                <p:cTn id="61" presetID="11" presetClass="entr" presetSubtype="0" fill="hold" grpId="0" nodeType="afterEffect">
                                  <p:stCondLst>
                                    <p:cond delay="0"/>
                                  </p:stCondLst>
                                  <p:childTnLst>
                                    <p:set>
                                      <p:cBhvr>
                                        <p:cTn id="62" dur="1000">
                                          <p:stCondLst>
                                            <p:cond delay="0"/>
                                          </p:stCondLst>
                                        </p:cTn>
                                        <p:tgtEl>
                                          <p:spTgt spid="55"/>
                                        </p:tgtEl>
                                        <p:attrNameLst>
                                          <p:attrName>style.visibility</p:attrName>
                                        </p:attrNameLst>
                                      </p:cBhvr>
                                      <p:to>
                                        <p:strVal val="visible"/>
                                      </p:to>
                                    </p:set>
                                  </p:childTnLst>
                                </p:cTn>
                              </p:par>
                            </p:childTnLst>
                          </p:cTn>
                        </p:par>
                        <p:par>
                          <p:cTn id="63" fill="hold">
                            <p:stCondLst>
                              <p:cond delay="16000"/>
                            </p:stCondLst>
                            <p:childTnLst>
                              <p:par>
                                <p:cTn id="64" presetID="11" presetClass="entr" presetSubtype="0" fill="hold" grpId="0" nodeType="afterEffect">
                                  <p:stCondLst>
                                    <p:cond delay="0"/>
                                  </p:stCondLst>
                                  <p:childTnLst>
                                    <p:set>
                                      <p:cBhvr>
                                        <p:cTn id="65" dur="1000">
                                          <p:stCondLst>
                                            <p:cond delay="0"/>
                                          </p:stCondLst>
                                        </p:cTn>
                                        <p:tgtEl>
                                          <p:spTgt spid="56"/>
                                        </p:tgtEl>
                                        <p:attrNameLst>
                                          <p:attrName>style.visibility</p:attrName>
                                        </p:attrNameLst>
                                      </p:cBhvr>
                                      <p:to>
                                        <p:strVal val="visible"/>
                                      </p:to>
                                    </p:set>
                                  </p:childTnLst>
                                </p:cTn>
                              </p:par>
                            </p:childTnLst>
                          </p:cTn>
                        </p:par>
                        <p:par>
                          <p:cTn id="66" fill="hold">
                            <p:stCondLst>
                              <p:cond delay="17000"/>
                            </p:stCondLst>
                            <p:childTnLst>
                              <p:par>
                                <p:cTn id="67" presetID="11" presetClass="entr" presetSubtype="0" fill="hold" grpId="0" nodeType="afterEffect">
                                  <p:stCondLst>
                                    <p:cond delay="0"/>
                                  </p:stCondLst>
                                  <p:childTnLst>
                                    <p:set>
                                      <p:cBhvr>
                                        <p:cTn id="68" dur="1000">
                                          <p:stCondLst>
                                            <p:cond delay="0"/>
                                          </p:stCondLst>
                                        </p:cTn>
                                        <p:tgtEl>
                                          <p:spTgt spid="57"/>
                                        </p:tgtEl>
                                        <p:attrNameLst>
                                          <p:attrName>style.visibility</p:attrName>
                                        </p:attrNameLst>
                                      </p:cBhvr>
                                      <p:to>
                                        <p:strVal val="visible"/>
                                      </p:to>
                                    </p:set>
                                  </p:childTnLst>
                                </p:cTn>
                              </p:par>
                            </p:childTnLst>
                          </p:cTn>
                        </p:par>
                        <p:par>
                          <p:cTn id="69" fill="hold">
                            <p:stCondLst>
                              <p:cond delay="18000"/>
                            </p:stCondLst>
                            <p:childTnLst>
                              <p:par>
                                <p:cTn id="70" presetID="11" presetClass="entr" presetSubtype="0" fill="hold" grpId="0" nodeType="afterEffect">
                                  <p:stCondLst>
                                    <p:cond delay="0"/>
                                  </p:stCondLst>
                                  <p:childTnLst>
                                    <p:set>
                                      <p:cBhvr>
                                        <p:cTn id="71" dur="1000">
                                          <p:stCondLst>
                                            <p:cond delay="0"/>
                                          </p:stCondLst>
                                        </p:cTn>
                                        <p:tgtEl>
                                          <p:spTgt spid="58"/>
                                        </p:tgtEl>
                                        <p:attrNameLst>
                                          <p:attrName>style.visibility</p:attrName>
                                        </p:attrNameLst>
                                      </p:cBhvr>
                                      <p:to>
                                        <p:strVal val="visible"/>
                                      </p:to>
                                    </p:set>
                                  </p:childTnLst>
                                </p:cTn>
                              </p:par>
                            </p:childTnLst>
                          </p:cTn>
                        </p:par>
                        <p:par>
                          <p:cTn id="72" fill="hold">
                            <p:stCondLst>
                              <p:cond delay="19000"/>
                            </p:stCondLst>
                            <p:childTnLst>
                              <p:par>
                                <p:cTn id="73" presetID="11" presetClass="entr" presetSubtype="0" fill="hold" grpId="0" nodeType="afterEffect">
                                  <p:stCondLst>
                                    <p:cond delay="0"/>
                                  </p:stCondLst>
                                  <p:childTnLst>
                                    <p:set>
                                      <p:cBhvr>
                                        <p:cTn id="74" dur="1000">
                                          <p:stCondLst>
                                            <p:cond delay="0"/>
                                          </p:stCondLst>
                                        </p:cTn>
                                        <p:tgtEl>
                                          <p:spTgt spid="59"/>
                                        </p:tgtEl>
                                        <p:attrNameLst>
                                          <p:attrName>style.visibility</p:attrName>
                                        </p:attrNameLst>
                                      </p:cBhvr>
                                      <p:to>
                                        <p:strVal val="visible"/>
                                      </p:to>
                                    </p:set>
                                  </p:childTnLst>
                                </p:cTn>
                              </p:par>
                            </p:childTnLst>
                          </p:cTn>
                        </p:par>
                        <p:par>
                          <p:cTn id="75" fill="hold">
                            <p:stCondLst>
                              <p:cond delay="20000"/>
                            </p:stCondLst>
                            <p:childTnLst>
                              <p:par>
                                <p:cTn id="76" presetID="11" presetClass="entr" presetSubtype="0" fill="hold" grpId="0" nodeType="afterEffect">
                                  <p:stCondLst>
                                    <p:cond delay="0"/>
                                  </p:stCondLst>
                                  <p:childTnLst>
                                    <p:set>
                                      <p:cBhvr>
                                        <p:cTn id="77" dur="1000">
                                          <p:stCondLst>
                                            <p:cond delay="0"/>
                                          </p:stCondLst>
                                        </p:cTn>
                                        <p:tgtEl>
                                          <p:spTgt spid="60"/>
                                        </p:tgtEl>
                                        <p:attrNameLst>
                                          <p:attrName>style.visibility</p:attrName>
                                        </p:attrNameLst>
                                      </p:cBhvr>
                                      <p:to>
                                        <p:strVal val="visible"/>
                                      </p:to>
                                    </p:set>
                                  </p:childTnLst>
                                </p:cTn>
                              </p:par>
                            </p:childTnLst>
                          </p:cTn>
                        </p:par>
                        <p:par>
                          <p:cTn id="78" fill="hold">
                            <p:stCondLst>
                              <p:cond delay="21000"/>
                            </p:stCondLst>
                            <p:childTnLst>
                              <p:par>
                                <p:cTn id="79" presetID="11" presetClass="entr" presetSubtype="0" fill="hold" grpId="0" nodeType="afterEffect">
                                  <p:stCondLst>
                                    <p:cond delay="0"/>
                                  </p:stCondLst>
                                  <p:childTnLst>
                                    <p:set>
                                      <p:cBhvr>
                                        <p:cTn id="80" dur="1000">
                                          <p:stCondLst>
                                            <p:cond delay="0"/>
                                          </p:stCondLst>
                                        </p:cTn>
                                        <p:tgtEl>
                                          <p:spTgt spid="61"/>
                                        </p:tgtEl>
                                        <p:attrNameLst>
                                          <p:attrName>style.visibility</p:attrName>
                                        </p:attrNameLst>
                                      </p:cBhvr>
                                      <p:to>
                                        <p:strVal val="visible"/>
                                      </p:to>
                                    </p:set>
                                  </p:childTnLst>
                                </p:cTn>
                              </p:par>
                            </p:childTnLst>
                          </p:cTn>
                        </p:par>
                        <p:par>
                          <p:cTn id="81" fill="hold">
                            <p:stCondLst>
                              <p:cond delay="22000"/>
                            </p:stCondLst>
                            <p:childTnLst>
                              <p:par>
                                <p:cTn id="82" presetID="11" presetClass="entr" presetSubtype="0" fill="hold" grpId="0" nodeType="afterEffect">
                                  <p:stCondLst>
                                    <p:cond delay="0"/>
                                  </p:stCondLst>
                                  <p:childTnLst>
                                    <p:set>
                                      <p:cBhvr>
                                        <p:cTn id="83" dur="1000">
                                          <p:stCondLst>
                                            <p:cond delay="0"/>
                                          </p:stCondLst>
                                        </p:cTn>
                                        <p:tgtEl>
                                          <p:spTgt spid="62"/>
                                        </p:tgtEl>
                                        <p:attrNameLst>
                                          <p:attrName>style.visibility</p:attrName>
                                        </p:attrNameLst>
                                      </p:cBhvr>
                                      <p:to>
                                        <p:strVal val="visible"/>
                                      </p:to>
                                    </p:set>
                                  </p:childTnLst>
                                </p:cTn>
                              </p:par>
                            </p:childTnLst>
                          </p:cTn>
                        </p:par>
                        <p:par>
                          <p:cTn id="84" fill="hold">
                            <p:stCondLst>
                              <p:cond delay="23000"/>
                            </p:stCondLst>
                            <p:childTnLst>
                              <p:par>
                                <p:cTn id="85" presetID="11" presetClass="entr" presetSubtype="0" fill="hold" grpId="0" nodeType="afterEffect">
                                  <p:stCondLst>
                                    <p:cond delay="0"/>
                                  </p:stCondLst>
                                  <p:childTnLst>
                                    <p:set>
                                      <p:cBhvr>
                                        <p:cTn id="86" dur="1000">
                                          <p:stCondLst>
                                            <p:cond delay="0"/>
                                          </p:stCondLst>
                                        </p:cTn>
                                        <p:tgtEl>
                                          <p:spTgt spid="63"/>
                                        </p:tgtEl>
                                        <p:attrNameLst>
                                          <p:attrName>style.visibility</p:attrName>
                                        </p:attrNameLst>
                                      </p:cBhvr>
                                      <p:to>
                                        <p:strVal val="visible"/>
                                      </p:to>
                                    </p:set>
                                  </p:childTnLst>
                                </p:cTn>
                              </p:par>
                            </p:childTnLst>
                          </p:cTn>
                        </p:par>
                        <p:par>
                          <p:cTn id="87" fill="hold">
                            <p:stCondLst>
                              <p:cond delay="24000"/>
                            </p:stCondLst>
                            <p:childTnLst>
                              <p:par>
                                <p:cTn id="88" presetID="11" presetClass="entr" presetSubtype="0" fill="hold" grpId="0" nodeType="afterEffect">
                                  <p:stCondLst>
                                    <p:cond delay="0"/>
                                  </p:stCondLst>
                                  <p:childTnLst>
                                    <p:set>
                                      <p:cBhvr>
                                        <p:cTn id="89" dur="1000">
                                          <p:stCondLst>
                                            <p:cond delay="0"/>
                                          </p:stCondLst>
                                        </p:cTn>
                                        <p:tgtEl>
                                          <p:spTgt spid="64"/>
                                        </p:tgtEl>
                                        <p:attrNameLst>
                                          <p:attrName>style.visibility</p:attrName>
                                        </p:attrNameLst>
                                      </p:cBhvr>
                                      <p:to>
                                        <p:strVal val="visible"/>
                                      </p:to>
                                    </p:set>
                                  </p:childTnLst>
                                </p:cTn>
                              </p:par>
                            </p:childTnLst>
                          </p:cTn>
                        </p:par>
                        <p:par>
                          <p:cTn id="90" fill="hold">
                            <p:stCondLst>
                              <p:cond delay="25000"/>
                            </p:stCondLst>
                            <p:childTnLst>
                              <p:par>
                                <p:cTn id="91" presetID="11" presetClass="entr" presetSubtype="0" fill="hold" grpId="0" nodeType="afterEffect">
                                  <p:stCondLst>
                                    <p:cond delay="0"/>
                                  </p:stCondLst>
                                  <p:childTnLst>
                                    <p:set>
                                      <p:cBhvr>
                                        <p:cTn id="92" dur="1000">
                                          <p:stCondLst>
                                            <p:cond delay="0"/>
                                          </p:stCondLst>
                                        </p:cTn>
                                        <p:tgtEl>
                                          <p:spTgt spid="65"/>
                                        </p:tgtEl>
                                        <p:attrNameLst>
                                          <p:attrName>style.visibility</p:attrName>
                                        </p:attrNameLst>
                                      </p:cBhvr>
                                      <p:to>
                                        <p:strVal val="visible"/>
                                      </p:to>
                                    </p:set>
                                  </p:childTnLst>
                                </p:cTn>
                              </p:par>
                            </p:childTnLst>
                          </p:cTn>
                        </p:par>
                        <p:par>
                          <p:cTn id="93" fill="hold">
                            <p:stCondLst>
                              <p:cond delay="26000"/>
                            </p:stCondLst>
                            <p:childTnLst>
                              <p:par>
                                <p:cTn id="94" presetID="11" presetClass="entr" presetSubtype="0" fill="hold" grpId="0" nodeType="afterEffect">
                                  <p:stCondLst>
                                    <p:cond delay="0"/>
                                  </p:stCondLst>
                                  <p:childTnLst>
                                    <p:set>
                                      <p:cBhvr>
                                        <p:cTn id="95" dur="1000">
                                          <p:stCondLst>
                                            <p:cond delay="0"/>
                                          </p:stCondLst>
                                        </p:cTn>
                                        <p:tgtEl>
                                          <p:spTgt spid="66"/>
                                        </p:tgtEl>
                                        <p:attrNameLst>
                                          <p:attrName>style.visibility</p:attrName>
                                        </p:attrNameLst>
                                      </p:cBhvr>
                                      <p:to>
                                        <p:strVal val="visible"/>
                                      </p:to>
                                    </p:set>
                                  </p:childTnLst>
                                </p:cTn>
                              </p:par>
                            </p:childTnLst>
                          </p:cTn>
                        </p:par>
                        <p:par>
                          <p:cTn id="96" fill="hold">
                            <p:stCondLst>
                              <p:cond delay="27000"/>
                            </p:stCondLst>
                            <p:childTnLst>
                              <p:par>
                                <p:cTn id="97" presetID="11" presetClass="entr" presetSubtype="0" fill="hold" grpId="0" nodeType="afterEffect">
                                  <p:stCondLst>
                                    <p:cond delay="0"/>
                                  </p:stCondLst>
                                  <p:childTnLst>
                                    <p:set>
                                      <p:cBhvr>
                                        <p:cTn id="98" dur="1000">
                                          <p:stCondLst>
                                            <p:cond delay="0"/>
                                          </p:stCondLst>
                                        </p:cTn>
                                        <p:tgtEl>
                                          <p:spTgt spid="67"/>
                                        </p:tgtEl>
                                        <p:attrNameLst>
                                          <p:attrName>style.visibility</p:attrName>
                                        </p:attrNameLst>
                                      </p:cBhvr>
                                      <p:to>
                                        <p:strVal val="visible"/>
                                      </p:to>
                                    </p:set>
                                  </p:childTnLst>
                                </p:cTn>
                              </p:par>
                            </p:childTnLst>
                          </p:cTn>
                        </p:par>
                        <p:par>
                          <p:cTn id="99" fill="hold">
                            <p:stCondLst>
                              <p:cond delay="28000"/>
                            </p:stCondLst>
                            <p:childTnLst>
                              <p:par>
                                <p:cTn id="100" presetID="11" presetClass="entr" presetSubtype="0" fill="hold" grpId="0" nodeType="afterEffect">
                                  <p:stCondLst>
                                    <p:cond delay="0"/>
                                  </p:stCondLst>
                                  <p:childTnLst>
                                    <p:set>
                                      <p:cBhvr>
                                        <p:cTn id="101" dur="1000">
                                          <p:stCondLst>
                                            <p:cond delay="0"/>
                                          </p:stCondLst>
                                        </p:cTn>
                                        <p:tgtEl>
                                          <p:spTgt spid="68"/>
                                        </p:tgtEl>
                                        <p:attrNameLst>
                                          <p:attrName>style.visibility</p:attrName>
                                        </p:attrNameLst>
                                      </p:cBhvr>
                                      <p:to>
                                        <p:strVal val="visible"/>
                                      </p:to>
                                    </p:set>
                                  </p:childTnLst>
                                </p:cTn>
                              </p:par>
                            </p:childTnLst>
                          </p:cTn>
                        </p:par>
                        <p:par>
                          <p:cTn id="102" fill="hold">
                            <p:stCondLst>
                              <p:cond delay="29000"/>
                            </p:stCondLst>
                            <p:childTnLst>
                              <p:par>
                                <p:cTn id="103" presetID="11" presetClass="entr" presetSubtype="0" fill="hold" grpId="0" nodeType="afterEffect">
                                  <p:stCondLst>
                                    <p:cond delay="0"/>
                                  </p:stCondLst>
                                  <p:childTnLst>
                                    <p:set>
                                      <p:cBhvr>
                                        <p:cTn id="104" dur="1000">
                                          <p:stCondLst>
                                            <p:cond delay="0"/>
                                          </p:stCondLst>
                                        </p:cTn>
                                        <p:tgtEl>
                                          <p:spTgt spid="69"/>
                                        </p:tgtEl>
                                        <p:attrNameLst>
                                          <p:attrName>style.visibility</p:attrName>
                                        </p:attrNameLst>
                                      </p:cBhvr>
                                      <p:to>
                                        <p:strVal val="visible"/>
                                      </p:to>
                                    </p:set>
                                  </p:childTnLst>
                                </p:cTn>
                              </p:par>
                            </p:childTnLst>
                          </p:cTn>
                        </p:par>
                        <p:par>
                          <p:cTn id="105" fill="hold">
                            <p:stCondLst>
                              <p:cond delay="30000"/>
                            </p:stCondLst>
                            <p:childTnLst>
                              <p:par>
                                <p:cTn id="106" presetID="11" presetClass="entr" presetSubtype="0" fill="hold" grpId="0" nodeType="afterEffect">
                                  <p:stCondLst>
                                    <p:cond delay="0"/>
                                  </p:stCondLst>
                                  <p:childTnLst>
                                    <p:set>
                                      <p:cBhvr>
                                        <p:cTn id="107" dur="1000">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10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71"/>
                  </p:tgtEl>
                </p:cond>
              </p:nextCondLst>
            </p:seq>
          </p:childTnLst>
        </p:cTn>
      </p:par>
    </p:tnLst>
    <p:bldLst>
      <p:bldP spid="4" grpId="0" animBg="1"/>
      <p:bldP spid="37"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pattFill prst="pct5">
          <a:fgClr>
            <a:srgbClr val="E5F7FF"/>
          </a:fgClr>
          <a:bgClr>
            <a:schemeClr val="bg1"/>
          </a:bgClr>
        </a:pattFill>
        <a:effectLst/>
      </p:bgPr>
    </p:bg>
    <p:spTree>
      <p:nvGrpSpPr>
        <p:cNvPr id="1" name=""/>
        <p:cNvGrpSpPr/>
        <p:nvPr/>
      </p:nvGrpSpPr>
      <p:grpSpPr>
        <a:xfrm>
          <a:off x="0" y="0"/>
          <a:ext cx="0" cy="0"/>
          <a:chOff x="0" y="0"/>
          <a:chExt cx="0" cy="0"/>
        </a:xfrm>
      </p:grpSpPr>
      <p:pic>
        <p:nvPicPr>
          <p:cNvPr id="5122" name="Picture 2" descr="C:\Users\Tien\Downloads\GAME PP\HA NOI\67916024_361791171408886_2309680669866852352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435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ADMIN\Desktop\Tai nguyen thiet ke tro choi\Bảng gỗ\49f1b87228eb6bdb68e300357ebeb9ca (2).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86711" y1="13242" x2="90864" y2="83105"/>
                        <a14:foregroundMark x1="88870" y1="10959" x2="38040" y2="9132"/>
                        <a14:foregroundMark x1="50831" y1="6849" x2="79402" y2="4110"/>
                        <a14:foregroundMark x1="33887" y1="10959" x2="16944" y2="19178"/>
                        <a14:foregroundMark x1="15947" y1="34247" x2="11462" y2="55708"/>
                        <a14:foregroundMark x1="7973" y1="75342" x2="5150" y2="85845"/>
                        <a14:foregroundMark x1="15449" y1="31050" x2="18439" y2="30137"/>
                        <a14:foregroundMark x1="6478" y1="91781" x2="68771" y2="83105"/>
                        <a14:foregroundMark x1="67774" y1="89041" x2="94684" y2="94521"/>
                        <a14:foregroundMark x1="69767" y1="87671" x2="89867" y2="88584"/>
                        <a14:foregroundMark x1="98671" y1="44749" x2="87375" y2="54338"/>
                        <a14:foregroundMark x1="13953" y1="30137" x2="19767" y2="31050"/>
                        <a14:backgroundMark x1="88206" y1="19178" x2="85216" y2="18265"/>
                        <a14:backgroundMark x1="91362" y1="60274" x2="87375" y2="58904"/>
                      </a14:backgroundRemoval>
                    </a14:imgEffect>
                  </a14:imgLayer>
                </a14:imgProps>
              </a:ext>
              <a:ext uri="{28A0092B-C50C-407E-A947-70E740481C1C}">
                <a14:useLocalDpi xmlns:a14="http://schemas.microsoft.com/office/drawing/2010/main" val="0"/>
              </a:ext>
            </a:extLst>
          </a:blip>
          <a:srcRect/>
          <a:stretch>
            <a:fillRect/>
          </a:stretch>
        </p:blipFill>
        <p:spPr bwMode="auto">
          <a:xfrm>
            <a:off x="3503567" y="3332963"/>
            <a:ext cx="4171950" cy="142253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rot="20861924">
            <a:off x="4312649" y="3699425"/>
            <a:ext cx="1943100" cy="457200"/>
          </a:xfrm>
          <a:prstGeom prst="rect">
            <a:avLst/>
          </a:prstGeom>
          <a:solidFill>
            <a:schemeClr val="accent2">
              <a:lumMod val="40000"/>
              <a:lumOff val="60000"/>
            </a:schemeClr>
          </a:solidFill>
          <a:ln w="57150">
            <a:solidFill>
              <a:srgbClr val="FF0000"/>
            </a:solidFill>
            <a:prstDash val="solid"/>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rPr>
              <a:t>THE END</a:t>
            </a:r>
          </a:p>
        </p:txBody>
      </p:sp>
      <p:pic>
        <p:nvPicPr>
          <p:cNvPr id="7" name="Picture 4" descr="D:\GIAO AN\MAU POWER POINT DEP\ANH DONG PP\2-ctu.vn_anh_dong_mau_slide_powerpoint_dep_(17).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185389" y="3632282"/>
            <a:ext cx="971550" cy="9715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D:\GIAO AN\MAU POWER POINT DEP\ANH DONG PP\Phao hoa.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148443" y="0"/>
            <a:ext cx="165735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D:\GIAO AN\MAU POWER POINT DEP\ANH DONG PP\Phao hoa.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743199" y="0"/>
            <a:ext cx="165735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D:\GIAO AN\MAU POWER POINT DEP\ANH DONG PP\Phao hoa.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932192" y="0"/>
            <a:ext cx="165735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D:\GIAO AN\MAU POWER POINT DEP\ANH DONG PP\Phao hoa.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314700" y="1750429"/>
            <a:ext cx="165735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GIAO AN\MAU POWER POINT DEP\ANH DONG PP\Phao hoa.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62743" y="114300"/>
            <a:ext cx="165735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D:\GIAO AN\MAU POWER POINT DEP\ANH DONG PP\Phao hoa.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62743" y="1661166"/>
            <a:ext cx="165735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D:\GIAO AN\MAU POWER POINT DEP\ANH DONG PP\Phao hoa.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08910" y="1620883"/>
            <a:ext cx="165735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D:\GIAO AN\MAU POWER POINT DEP\ANH DONG PP\Phao hoa.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499589" y="1270369"/>
            <a:ext cx="165735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D:\GIAO AN\MAU POWER POINT DEP\ANH DONG PP\Phao hoa.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932192" y="626473"/>
            <a:ext cx="165735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D:\GIAO AN\MAU POWER POINT DEP\ANH DONG PP\Phao hoa.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743199" y="1516357"/>
            <a:ext cx="165735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D:\GIAO AN\MAU POWER POINT DEP\ANH DONG PP\Phao hoa.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62743" y="740773"/>
            <a:ext cx="165735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D:\GIAO AN\MAU POWER POINT DEP\ANH DONG PP\Phao hoa.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62743" y="2287639"/>
            <a:ext cx="165735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D:\GIAO AN\MAU POWER POINT DEP\ANH DONG PP\Phao hoa.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829300" y="-21682"/>
            <a:ext cx="1657350" cy="1988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3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a:extLst>
              <a:ext uri="{FF2B5EF4-FFF2-40B4-BE49-F238E27FC236}">
                <a16:creationId xmlns:a16="http://schemas.microsoft.com/office/drawing/2014/main" id="{798979F4-0ABD-F835-D15A-53F1054F5EAB}"/>
              </a:ext>
            </a:extLst>
          </p:cNvPr>
          <p:cNvCxnSpPr>
            <a:cxnSpLocks/>
            <a:stCxn id="46" idx="2"/>
            <a:endCxn id="11" idx="0"/>
          </p:cNvCxnSpPr>
          <p:nvPr/>
        </p:nvCxnSpPr>
        <p:spPr>
          <a:xfrm flipH="1">
            <a:off x="3656613" y="1309455"/>
            <a:ext cx="1207487" cy="97397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2561F5A-C390-56F6-FC9F-F8A15FB13B8C}"/>
              </a:ext>
            </a:extLst>
          </p:cNvPr>
          <p:cNvCxnSpPr>
            <a:cxnSpLocks/>
            <a:stCxn id="46" idx="2"/>
          </p:cNvCxnSpPr>
          <p:nvPr/>
        </p:nvCxnSpPr>
        <p:spPr>
          <a:xfrm>
            <a:off x="4864100" y="1309455"/>
            <a:ext cx="1351461" cy="1022899"/>
          </a:xfrm>
          <a:prstGeom prst="straightConnector1">
            <a:avLst/>
          </a:prstGeom>
          <a:ln w="57150">
            <a:solidFill>
              <a:srgbClr val="FF66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FC9D2C38-6907-445E-F160-E81CA5079F04}"/>
              </a:ext>
            </a:extLst>
          </p:cNvPr>
          <p:cNvSpPr/>
          <p:nvPr/>
        </p:nvSpPr>
        <p:spPr>
          <a:xfrm>
            <a:off x="2414523" y="2283426"/>
            <a:ext cx="2484179" cy="1130252"/>
          </a:xfrm>
          <a:prstGeom prst="ellipse">
            <a:avLst/>
          </a:prstGeom>
          <a:ln w="76200">
            <a:solidFill>
              <a:schemeClr val="accent4">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b="1" i="1" dirty="0" err="1">
                <a:solidFill>
                  <a:schemeClr val="accent6"/>
                </a:solidFill>
                <a:latin typeface="Times New Roman" panose="02020603050405020304" pitchFamily="18" charset="0"/>
                <a:cs typeface="Times New Roman" panose="02020603050405020304" pitchFamily="18" charset="0"/>
              </a:rPr>
              <a:t>Mạng</a:t>
            </a:r>
            <a:r>
              <a:rPr lang="en-US" sz="3000" b="1" i="1" dirty="0">
                <a:solidFill>
                  <a:schemeClr val="accent6"/>
                </a:solidFill>
                <a:latin typeface="Times New Roman" panose="02020603050405020304" pitchFamily="18" charset="0"/>
                <a:cs typeface="Times New Roman" panose="02020603050405020304" pitchFamily="18" charset="0"/>
              </a:rPr>
              <a:t> </a:t>
            </a:r>
            <a:r>
              <a:rPr lang="en-US" sz="3000" b="1" i="1" dirty="0" err="1">
                <a:solidFill>
                  <a:schemeClr val="accent6"/>
                </a:solidFill>
                <a:latin typeface="Times New Roman" panose="02020603050405020304" pitchFamily="18" charset="0"/>
                <a:cs typeface="Times New Roman" panose="02020603050405020304" pitchFamily="18" charset="0"/>
              </a:rPr>
              <a:t>xã</a:t>
            </a:r>
            <a:r>
              <a:rPr lang="en-US" sz="3000" b="1" i="1" dirty="0">
                <a:solidFill>
                  <a:schemeClr val="accent6"/>
                </a:solidFill>
                <a:latin typeface="Times New Roman" panose="02020603050405020304" pitchFamily="18" charset="0"/>
                <a:cs typeface="Times New Roman" panose="02020603050405020304" pitchFamily="18" charset="0"/>
              </a:rPr>
              <a:t> </a:t>
            </a:r>
            <a:r>
              <a:rPr lang="en-US" sz="3000" b="1" i="1" dirty="0" err="1">
                <a:solidFill>
                  <a:schemeClr val="accent6"/>
                </a:solidFill>
                <a:latin typeface="Times New Roman" panose="02020603050405020304" pitchFamily="18" charset="0"/>
                <a:cs typeface="Times New Roman" panose="02020603050405020304" pitchFamily="18" charset="0"/>
              </a:rPr>
              <a:t>hội</a:t>
            </a:r>
            <a:r>
              <a:rPr lang="en-US" sz="3000" b="1" i="1" dirty="0">
                <a:solidFill>
                  <a:schemeClr val="accent6"/>
                </a:solidFill>
                <a:latin typeface="Times New Roman" panose="02020603050405020304" pitchFamily="18" charset="0"/>
                <a:cs typeface="Times New Roman" panose="02020603050405020304" pitchFamily="18" charset="0"/>
              </a:rPr>
              <a:t>.</a:t>
            </a:r>
          </a:p>
        </p:txBody>
      </p:sp>
      <p:sp>
        <p:nvSpPr>
          <p:cNvPr id="12" name="Oval 11">
            <a:extLst>
              <a:ext uri="{FF2B5EF4-FFF2-40B4-BE49-F238E27FC236}">
                <a16:creationId xmlns:a16="http://schemas.microsoft.com/office/drawing/2014/main" id="{87F32BE2-8CFF-8F86-6269-0B97EA3976B2}"/>
              </a:ext>
            </a:extLst>
          </p:cNvPr>
          <p:cNvSpPr/>
          <p:nvPr/>
        </p:nvSpPr>
        <p:spPr>
          <a:xfrm>
            <a:off x="5232399" y="2283425"/>
            <a:ext cx="2768601" cy="1157513"/>
          </a:xfrm>
          <a:prstGeom prst="ellipse">
            <a:avLst/>
          </a:prstGeom>
          <a:ln w="5715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200" b="1" dirty="0" err="1">
                <a:solidFill>
                  <a:schemeClr val="accent6"/>
                </a:solidFill>
                <a:latin typeface="Times New Roman" panose="02020603050405020304" pitchFamily="18" charset="0"/>
                <a:cs typeface="Times New Roman" panose="02020603050405020304" pitchFamily="18" charset="0"/>
              </a:rPr>
              <a:t>Các</a:t>
            </a:r>
            <a:r>
              <a:rPr lang="en-US" sz="2200" b="1" dirty="0">
                <a:solidFill>
                  <a:schemeClr val="accent6"/>
                </a:solidFill>
                <a:latin typeface="Times New Roman" panose="02020603050405020304" pitchFamily="18" charset="0"/>
                <a:cs typeface="Times New Roman" panose="02020603050405020304" pitchFamily="18" charset="0"/>
              </a:rPr>
              <a:t> </a:t>
            </a:r>
            <a:r>
              <a:rPr lang="en-US" sz="2200" b="1" dirty="0" err="1">
                <a:solidFill>
                  <a:schemeClr val="accent6"/>
                </a:solidFill>
                <a:latin typeface="Times New Roman" panose="02020603050405020304" pitchFamily="18" charset="0"/>
                <a:cs typeface="Times New Roman" panose="02020603050405020304" pitchFamily="18" charset="0"/>
              </a:rPr>
              <a:t>kênh</a:t>
            </a:r>
            <a:r>
              <a:rPr lang="en-US" sz="2200" b="1" dirty="0">
                <a:solidFill>
                  <a:schemeClr val="accent6"/>
                </a:solidFill>
                <a:latin typeface="Times New Roman" panose="02020603050405020304" pitchFamily="18" charset="0"/>
                <a:cs typeface="Times New Roman" panose="02020603050405020304" pitchFamily="18" charset="0"/>
              </a:rPr>
              <a:t> </a:t>
            </a:r>
            <a:r>
              <a:rPr lang="en-US" sz="2200" b="1" dirty="0" err="1">
                <a:solidFill>
                  <a:schemeClr val="accent6"/>
                </a:solidFill>
                <a:latin typeface="Times New Roman" panose="02020603050405020304" pitchFamily="18" charset="0"/>
                <a:cs typeface="Times New Roman" panose="02020603050405020304" pitchFamily="18" charset="0"/>
              </a:rPr>
              <a:t>trao</a:t>
            </a:r>
            <a:r>
              <a:rPr lang="en-US" sz="2200" b="1" dirty="0">
                <a:solidFill>
                  <a:schemeClr val="accent6"/>
                </a:solidFill>
                <a:latin typeface="Times New Roman" panose="02020603050405020304" pitchFamily="18" charset="0"/>
                <a:cs typeface="Times New Roman" panose="02020603050405020304" pitchFamily="18" charset="0"/>
              </a:rPr>
              <a:t> </a:t>
            </a:r>
            <a:r>
              <a:rPr lang="en-US" sz="2200" b="1" dirty="0" err="1">
                <a:solidFill>
                  <a:schemeClr val="accent6"/>
                </a:solidFill>
                <a:latin typeface="Times New Roman" panose="02020603050405020304" pitchFamily="18" charset="0"/>
                <a:cs typeface="Times New Roman" panose="02020603050405020304" pitchFamily="18" charset="0"/>
              </a:rPr>
              <a:t>đổi</a:t>
            </a:r>
            <a:r>
              <a:rPr lang="en-US" sz="2200" b="1" dirty="0">
                <a:solidFill>
                  <a:schemeClr val="accent6"/>
                </a:solidFill>
                <a:latin typeface="Times New Roman" panose="02020603050405020304" pitchFamily="18" charset="0"/>
                <a:cs typeface="Times New Roman" panose="02020603050405020304" pitchFamily="18" charset="0"/>
              </a:rPr>
              <a:t> </a:t>
            </a:r>
            <a:r>
              <a:rPr lang="en-US" sz="2200" b="1" dirty="0" err="1">
                <a:solidFill>
                  <a:schemeClr val="accent6"/>
                </a:solidFill>
                <a:latin typeface="Times New Roman" panose="02020603050405020304" pitchFamily="18" charset="0"/>
                <a:cs typeface="Times New Roman" panose="02020603050405020304" pitchFamily="18" charset="0"/>
              </a:rPr>
              <a:t>thông</a:t>
            </a:r>
            <a:r>
              <a:rPr lang="en-US" sz="2200" b="1" dirty="0">
                <a:solidFill>
                  <a:schemeClr val="accent6"/>
                </a:solidFill>
                <a:latin typeface="Times New Roman" panose="02020603050405020304" pitchFamily="18" charset="0"/>
                <a:cs typeface="Times New Roman" panose="02020603050405020304" pitchFamily="18" charset="0"/>
              </a:rPr>
              <a:t> tin </a:t>
            </a:r>
            <a:r>
              <a:rPr lang="en-US" sz="2200" b="1" dirty="0" err="1">
                <a:solidFill>
                  <a:schemeClr val="accent6"/>
                </a:solidFill>
                <a:latin typeface="Times New Roman" panose="02020603050405020304" pitchFamily="18" charset="0"/>
                <a:cs typeface="Times New Roman" panose="02020603050405020304" pitchFamily="18" charset="0"/>
              </a:rPr>
              <a:t>trên</a:t>
            </a:r>
            <a:r>
              <a:rPr lang="en-US" sz="2200" b="1" dirty="0">
                <a:solidFill>
                  <a:schemeClr val="accent6"/>
                </a:solidFill>
                <a:latin typeface="Times New Roman" panose="02020603050405020304" pitchFamily="18" charset="0"/>
                <a:cs typeface="Times New Roman" panose="02020603050405020304" pitchFamily="18" charset="0"/>
              </a:rPr>
              <a:t> internet.</a:t>
            </a:r>
            <a:endParaRPr lang="en-US" sz="2200" dirty="0"/>
          </a:p>
        </p:txBody>
      </p:sp>
      <p:cxnSp>
        <p:nvCxnSpPr>
          <p:cNvPr id="14" name="Straight Arrow Connector 13">
            <a:extLst>
              <a:ext uri="{FF2B5EF4-FFF2-40B4-BE49-F238E27FC236}">
                <a16:creationId xmlns:a16="http://schemas.microsoft.com/office/drawing/2014/main" id="{AB79D30C-F10B-246E-14C3-3DB631F83D12}"/>
              </a:ext>
            </a:extLst>
          </p:cNvPr>
          <p:cNvCxnSpPr>
            <a:cxnSpLocks/>
            <a:stCxn id="12" idx="7"/>
            <a:endCxn id="30" idx="2"/>
          </p:cNvCxnSpPr>
          <p:nvPr/>
        </p:nvCxnSpPr>
        <p:spPr>
          <a:xfrm flipV="1">
            <a:off x="7595548" y="2050436"/>
            <a:ext cx="490852" cy="402503"/>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12B40BDF-D32F-BE98-FC7E-FC730A51371A}"/>
              </a:ext>
            </a:extLst>
          </p:cNvPr>
          <p:cNvCxnSpPr>
            <a:cxnSpLocks/>
            <a:stCxn id="12" idx="4"/>
            <a:endCxn id="32" idx="0"/>
          </p:cNvCxnSpPr>
          <p:nvPr/>
        </p:nvCxnSpPr>
        <p:spPr>
          <a:xfrm rot="5400000">
            <a:off x="5895421" y="3761079"/>
            <a:ext cx="1041421" cy="401139"/>
          </a:xfrm>
          <a:prstGeom prst="bentConnector3">
            <a:avLst>
              <a:gd name="adj1" fmla="val 50000"/>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A208611-4020-3D59-B020-6F7DF1D5C2D3}"/>
              </a:ext>
            </a:extLst>
          </p:cNvPr>
          <p:cNvCxnSpPr>
            <a:cxnSpLocks/>
            <a:stCxn id="12" idx="5"/>
            <a:endCxn id="31" idx="0"/>
          </p:cNvCxnSpPr>
          <p:nvPr/>
        </p:nvCxnSpPr>
        <p:spPr>
          <a:xfrm>
            <a:off x="7595548" y="3271424"/>
            <a:ext cx="556763" cy="402503"/>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2A0C1772-B88B-9C26-845C-D06C1E32FE0A}"/>
              </a:ext>
            </a:extLst>
          </p:cNvPr>
          <p:cNvSpPr txBox="1"/>
          <p:nvPr/>
        </p:nvSpPr>
        <p:spPr>
          <a:xfrm>
            <a:off x="54300" y="1309455"/>
            <a:ext cx="2023664" cy="1081322"/>
          </a:xfrm>
          <a:prstGeom prst="rect">
            <a:avLst/>
          </a:prstGeom>
          <a:solidFill>
            <a:schemeClr val="accent5"/>
          </a:solidFill>
          <a:ln>
            <a:solidFill>
              <a:srgbClr val="B1EAED"/>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lnSpc>
                <a:spcPct val="120000"/>
              </a:lnSpc>
            </a:pPr>
            <a:r>
              <a:rPr lang="en-US" sz="2800" b="1" i="1" dirty="0">
                <a:solidFill>
                  <a:schemeClr val="accent6"/>
                </a:solidFill>
                <a:latin typeface="Times New Roman" panose="02020603050405020304" pitchFamily="18" charset="0"/>
                <a:ea typeface="Times New Roman" panose="02020603050405020304" pitchFamily="18" charset="0"/>
              </a:rPr>
              <a:t>Chia </a:t>
            </a:r>
            <a:r>
              <a:rPr lang="en-US" sz="2800" b="1" i="1" dirty="0" err="1">
                <a:solidFill>
                  <a:schemeClr val="accent6"/>
                </a:solidFill>
                <a:latin typeface="Times New Roman" panose="02020603050405020304" pitchFamily="18" charset="0"/>
                <a:ea typeface="Times New Roman" panose="02020603050405020304" pitchFamily="18" charset="0"/>
              </a:rPr>
              <a:t>sẻ</a:t>
            </a:r>
            <a:r>
              <a:rPr lang="en-US" sz="2800" b="1" i="1" dirty="0">
                <a:solidFill>
                  <a:schemeClr val="accent6"/>
                </a:solidFill>
                <a:latin typeface="Times New Roman" panose="02020603050405020304" pitchFamily="18" charset="0"/>
                <a:ea typeface="Times New Roman" panose="02020603050405020304" pitchFamily="18" charset="0"/>
              </a:rPr>
              <a:t> </a:t>
            </a:r>
            <a:r>
              <a:rPr lang="en-US" sz="2800" b="1" i="1" dirty="0" err="1">
                <a:solidFill>
                  <a:schemeClr val="accent6"/>
                </a:solidFill>
                <a:latin typeface="Times New Roman" panose="02020603050405020304" pitchFamily="18" charset="0"/>
                <a:ea typeface="Times New Roman" panose="02020603050405020304" pitchFamily="18" charset="0"/>
              </a:rPr>
              <a:t>thông</a:t>
            </a:r>
            <a:r>
              <a:rPr lang="en-US" sz="2800" b="1" i="1" dirty="0">
                <a:solidFill>
                  <a:schemeClr val="accent6"/>
                </a:solidFill>
                <a:latin typeface="Times New Roman" panose="02020603050405020304" pitchFamily="18" charset="0"/>
                <a:ea typeface="Times New Roman" panose="02020603050405020304" pitchFamily="18" charset="0"/>
              </a:rPr>
              <a:t> tin.</a:t>
            </a:r>
          </a:p>
        </p:txBody>
      </p:sp>
      <p:cxnSp>
        <p:nvCxnSpPr>
          <p:cNvPr id="27" name="Straight Arrow Connector 26">
            <a:extLst>
              <a:ext uri="{FF2B5EF4-FFF2-40B4-BE49-F238E27FC236}">
                <a16:creationId xmlns:a16="http://schemas.microsoft.com/office/drawing/2014/main" id="{E1FFF411-13FA-AFE8-16EB-7BABFF461799}"/>
              </a:ext>
            </a:extLst>
          </p:cNvPr>
          <p:cNvCxnSpPr>
            <a:cxnSpLocks/>
            <a:stCxn id="11" idx="1"/>
            <a:endCxn id="25" idx="3"/>
          </p:cNvCxnSpPr>
          <p:nvPr/>
        </p:nvCxnSpPr>
        <p:spPr>
          <a:xfrm flipH="1" flipV="1">
            <a:off x="2077964" y="1850116"/>
            <a:ext cx="700359" cy="5988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A06B779-5086-112F-5062-7DD67C692ACA}"/>
              </a:ext>
            </a:extLst>
          </p:cNvPr>
          <p:cNvSpPr txBox="1"/>
          <p:nvPr/>
        </p:nvSpPr>
        <p:spPr>
          <a:xfrm>
            <a:off x="878930" y="3956055"/>
            <a:ext cx="2514600" cy="1081322"/>
          </a:xfrm>
          <a:prstGeom prst="rect">
            <a:avLst/>
          </a:prstGeom>
          <a:solidFill>
            <a:schemeClr val="accent5"/>
          </a:solidFill>
          <a:ln>
            <a:solidFill>
              <a:schemeClr val="accent4">
                <a:lumMod val="20000"/>
                <a:lumOff val="80000"/>
              </a:schemeClr>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a:lnSpc>
                <a:spcPct val="120000"/>
              </a:lnSpc>
            </a:pPr>
            <a:r>
              <a:rPr lang="en-US" sz="2800" b="1" i="1" dirty="0">
                <a:solidFill>
                  <a:schemeClr val="accent6"/>
                </a:solidFill>
                <a:latin typeface="Times New Roman" panose="02020603050405020304" pitchFamily="18" charset="0"/>
                <a:ea typeface="Times New Roman" panose="02020603050405020304" pitchFamily="18" charset="0"/>
              </a:rPr>
              <a:t>Giao </a:t>
            </a:r>
            <a:r>
              <a:rPr lang="en-US" sz="2800" b="1" i="1" dirty="0" err="1">
                <a:solidFill>
                  <a:schemeClr val="accent6"/>
                </a:solidFill>
                <a:latin typeface="Times New Roman" panose="02020603050405020304" pitchFamily="18" charset="0"/>
                <a:ea typeface="Times New Roman" panose="02020603050405020304" pitchFamily="18" charset="0"/>
              </a:rPr>
              <a:t>lưu</a:t>
            </a:r>
            <a:r>
              <a:rPr lang="en-US" sz="2800" b="1" i="1" dirty="0">
                <a:solidFill>
                  <a:schemeClr val="accent6"/>
                </a:solidFill>
                <a:latin typeface="Times New Roman" panose="02020603050405020304" pitchFamily="18" charset="0"/>
                <a:ea typeface="Times New Roman" panose="02020603050405020304" pitchFamily="18" charset="0"/>
              </a:rPr>
              <a:t>, </a:t>
            </a:r>
            <a:r>
              <a:rPr lang="en-US" sz="2800" b="1" i="1" dirty="0" err="1">
                <a:solidFill>
                  <a:schemeClr val="accent6"/>
                </a:solidFill>
                <a:latin typeface="Times New Roman" panose="02020603050405020304" pitchFamily="18" charset="0"/>
                <a:ea typeface="Times New Roman" panose="02020603050405020304" pitchFamily="18" charset="0"/>
              </a:rPr>
              <a:t>kết</a:t>
            </a:r>
            <a:r>
              <a:rPr lang="en-US" sz="2800" b="1" i="1" dirty="0">
                <a:solidFill>
                  <a:schemeClr val="accent6"/>
                </a:solidFill>
                <a:latin typeface="Times New Roman" panose="02020603050405020304" pitchFamily="18" charset="0"/>
                <a:ea typeface="Times New Roman" panose="02020603050405020304" pitchFamily="18" charset="0"/>
              </a:rPr>
              <a:t> </a:t>
            </a:r>
            <a:r>
              <a:rPr lang="en-US" sz="2800" b="1" i="1" dirty="0" err="1">
                <a:solidFill>
                  <a:schemeClr val="accent6"/>
                </a:solidFill>
                <a:latin typeface="Times New Roman" panose="02020603050405020304" pitchFamily="18" charset="0"/>
                <a:ea typeface="Times New Roman" panose="02020603050405020304" pitchFamily="18" charset="0"/>
              </a:rPr>
              <a:t>nối</a:t>
            </a:r>
            <a:r>
              <a:rPr lang="en-US" sz="2800" b="1" i="1" dirty="0">
                <a:solidFill>
                  <a:schemeClr val="accent6"/>
                </a:solidFill>
                <a:latin typeface="Times New Roman" panose="02020603050405020304" pitchFamily="18" charset="0"/>
                <a:ea typeface="Times New Roman" panose="02020603050405020304" pitchFamily="18" charset="0"/>
              </a:rPr>
              <a:t> </a:t>
            </a:r>
            <a:r>
              <a:rPr lang="en-US" sz="2800" b="1" i="1" dirty="0" err="1">
                <a:solidFill>
                  <a:schemeClr val="accent6"/>
                </a:solidFill>
                <a:latin typeface="Times New Roman" panose="02020603050405020304" pitchFamily="18" charset="0"/>
                <a:ea typeface="Times New Roman" panose="02020603050405020304" pitchFamily="18" charset="0"/>
              </a:rPr>
              <a:t>bạn</a:t>
            </a:r>
            <a:r>
              <a:rPr lang="en-US" sz="2800" b="1" i="1" dirty="0">
                <a:solidFill>
                  <a:schemeClr val="accent6"/>
                </a:solidFill>
                <a:latin typeface="Times New Roman" panose="02020603050405020304" pitchFamily="18" charset="0"/>
                <a:ea typeface="Times New Roman" panose="02020603050405020304" pitchFamily="18" charset="0"/>
              </a:rPr>
              <a:t> </a:t>
            </a:r>
            <a:r>
              <a:rPr lang="en-US" sz="2800" b="1" i="1" dirty="0" err="1">
                <a:solidFill>
                  <a:schemeClr val="accent6"/>
                </a:solidFill>
                <a:latin typeface="Times New Roman" panose="02020603050405020304" pitchFamily="18" charset="0"/>
                <a:ea typeface="Times New Roman" panose="02020603050405020304" pitchFamily="18" charset="0"/>
              </a:rPr>
              <a:t>bè</a:t>
            </a:r>
            <a:r>
              <a:rPr lang="en-US" sz="2800" b="1" i="1" dirty="0">
                <a:solidFill>
                  <a:schemeClr val="accent6"/>
                </a:solidFill>
                <a:latin typeface="Times New Roman" panose="02020603050405020304" pitchFamily="18" charset="0"/>
                <a:ea typeface="Times New Roman" panose="02020603050405020304" pitchFamily="18" charset="0"/>
              </a:rPr>
              <a:t>.</a:t>
            </a:r>
          </a:p>
        </p:txBody>
      </p:sp>
      <p:sp>
        <p:nvSpPr>
          <p:cNvPr id="29" name="TextBox 28">
            <a:extLst>
              <a:ext uri="{FF2B5EF4-FFF2-40B4-BE49-F238E27FC236}">
                <a16:creationId xmlns:a16="http://schemas.microsoft.com/office/drawing/2014/main" id="{B1EB9776-11C1-C52B-9001-8D8750DE8DC1}"/>
              </a:ext>
            </a:extLst>
          </p:cNvPr>
          <p:cNvSpPr txBox="1"/>
          <p:nvPr/>
        </p:nvSpPr>
        <p:spPr>
          <a:xfrm>
            <a:off x="88902" y="2679054"/>
            <a:ext cx="2023664" cy="1081322"/>
          </a:xfrm>
          <a:prstGeom prst="rect">
            <a:avLst/>
          </a:prstGeom>
          <a:solidFill>
            <a:schemeClr val="accent5"/>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ctr">
              <a:lnSpc>
                <a:spcPct val="120000"/>
              </a:lnSpc>
            </a:pPr>
            <a:r>
              <a:rPr lang="en-US" sz="2800" b="1" i="1" dirty="0" err="1">
                <a:solidFill>
                  <a:schemeClr val="accent6"/>
                </a:solidFill>
                <a:latin typeface="Times New Roman" panose="02020603050405020304" pitchFamily="18" charset="0"/>
                <a:ea typeface="Times New Roman" panose="02020603050405020304" pitchFamily="18" charset="0"/>
              </a:rPr>
              <a:t>Nhận</a:t>
            </a:r>
            <a:r>
              <a:rPr lang="en-US" sz="2800" b="1" i="1" dirty="0">
                <a:solidFill>
                  <a:schemeClr val="accent6"/>
                </a:solidFill>
                <a:latin typeface="Times New Roman" panose="02020603050405020304" pitchFamily="18" charset="0"/>
                <a:ea typeface="Times New Roman" panose="02020603050405020304" pitchFamily="18" charset="0"/>
              </a:rPr>
              <a:t> </a:t>
            </a:r>
            <a:r>
              <a:rPr lang="en-US" sz="2800" b="1" i="1" dirty="0" err="1">
                <a:solidFill>
                  <a:schemeClr val="accent6"/>
                </a:solidFill>
                <a:latin typeface="Times New Roman" panose="02020603050405020304" pitchFamily="18" charset="0"/>
                <a:ea typeface="Times New Roman" panose="02020603050405020304" pitchFamily="18" charset="0"/>
              </a:rPr>
              <a:t>và</a:t>
            </a:r>
            <a:r>
              <a:rPr lang="en-US" sz="2800" b="1" i="1" dirty="0">
                <a:solidFill>
                  <a:schemeClr val="accent6"/>
                </a:solidFill>
                <a:latin typeface="Times New Roman" panose="02020603050405020304" pitchFamily="18" charset="0"/>
                <a:ea typeface="Times New Roman" panose="02020603050405020304" pitchFamily="18" charset="0"/>
              </a:rPr>
              <a:t> </a:t>
            </a:r>
            <a:r>
              <a:rPr lang="en-US" sz="2800" b="1" i="1" dirty="0" err="1">
                <a:solidFill>
                  <a:schemeClr val="accent6"/>
                </a:solidFill>
                <a:latin typeface="Times New Roman" panose="02020603050405020304" pitchFamily="18" charset="0"/>
                <a:ea typeface="Times New Roman" panose="02020603050405020304" pitchFamily="18" charset="0"/>
              </a:rPr>
              <a:t>gửi</a:t>
            </a:r>
            <a:r>
              <a:rPr lang="en-US" sz="2800" b="1" i="1" dirty="0">
                <a:solidFill>
                  <a:schemeClr val="accent6"/>
                </a:solidFill>
                <a:latin typeface="Times New Roman" panose="02020603050405020304" pitchFamily="18" charset="0"/>
                <a:ea typeface="Times New Roman" panose="02020603050405020304" pitchFamily="18" charset="0"/>
              </a:rPr>
              <a:t> </a:t>
            </a:r>
            <a:r>
              <a:rPr lang="en-US" sz="2800" b="1" i="1" dirty="0" err="1">
                <a:solidFill>
                  <a:schemeClr val="accent6"/>
                </a:solidFill>
                <a:latin typeface="Times New Roman" panose="02020603050405020304" pitchFamily="18" charset="0"/>
                <a:ea typeface="Times New Roman" panose="02020603050405020304" pitchFamily="18" charset="0"/>
              </a:rPr>
              <a:t>tài</a:t>
            </a:r>
            <a:r>
              <a:rPr lang="en-US" sz="2800" b="1" i="1" dirty="0">
                <a:solidFill>
                  <a:schemeClr val="accent6"/>
                </a:solidFill>
                <a:latin typeface="Times New Roman" panose="02020603050405020304" pitchFamily="18" charset="0"/>
                <a:ea typeface="Times New Roman" panose="02020603050405020304" pitchFamily="18" charset="0"/>
              </a:rPr>
              <a:t> </a:t>
            </a:r>
            <a:r>
              <a:rPr lang="en-US" sz="2800" b="1" i="1" dirty="0" err="1">
                <a:solidFill>
                  <a:schemeClr val="accent6"/>
                </a:solidFill>
                <a:latin typeface="Times New Roman" panose="02020603050405020304" pitchFamily="18" charset="0"/>
                <a:ea typeface="Times New Roman" panose="02020603050405020304" pitchFamily="18" charset="0"/>
              </a:rPr>
              <a:t>liệu</a:t>
            </a:r>
            <a:endParaRPr lang="en-US" sz="2800" b="1" i="1" dirty="0">
              <a:solidFill>
                <a:schemeClr val="accent6"/>
              </a:solidFill>
              <a:latin typeface="Times New Roman" panose="02020603050405020304" pitchFamily="18" charset="0"/>
              <a:ea typeface="Times New Roman" panose="02020603050405020304" pitchFamily="18" charset="0"/>
            </a:endParaRPr>
          </a:p>
        </p:txBody>
      </p:sp>
      <p:sp>
        <p:nvSpPr>
          <p:cNvPr id="30" name="TextBox 29">
            <a:extLst>
              <a:ext uri="{FF2B5EF4-FFF2-40B4-BE49-F238E27FC236}">
                <a16:creationId xmlns:a16="http://schemas.microsoft.com/office/drawing/2014/main" id="{C0EEFC64-1FBA-20D9-85C2-A87929F74D91}"/>
              </a:ext>
            </a:extLst>
          </p:cNvPr>
          <p:cNvSpPr txBox="1"/>
          <p:nvPr/>
        </p:nvSpPr>
        <p:spPr>
          <a:xfrm>
            <a:off x="7095800" y="1486179"/>
            <a:ext cx="1981200" cy="564257"/>
          </a:xfrm>
          <a:prstGeom prst="rect">
            <a:avLst/>
          </a:prstGeom>
          <a:solidFill>
            <a:schemeClr val="accent2">
              <a:lumMod val="20000"/>
              <a:lumOff val="80000"/>
            </a:schemeClr>
          </a:solidFill>
          <a:ln w="38100">
            <a:solidFill>
              <a:schemeClr val="accent4">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20000"/>
              </a:lnSpc>
            </a:pPr>
            <a:r>
              <a:rPr lang="en-US" sz="2800" b="1" i="1" dirty="0" err="1">
                <a:solidFill>
                  <a:schemeClr val="accent6"/>
                </a:solidFill>
                <a:latin typeface="Times New Roman" panose="02020603050405020304" pitchFamily="18" charset="0"/>
                <a:ea typeface="Times New Roman" panose="02020603050405020304" pitchFamily="18" charset="0"/>
              </a:rPr>
              <a:t>Thư</a:t>
            </a:r>
            <a:r>
              <a:rPr lang="en-US" sz="2800" b="1" i="1" dirty="0">
                <a:solidFill>
                  <a:schemeClr val="accent6"/>
                </a:solidFill>
                <a:latin typeface="Times New Roman" panose="02020603050405020304" pitchFamily="18" charset="0"/>
                <a:ea typeface="Times New Roman" panose="02020603050405020304" pitchFamily="18" charset="0"/>
              </a:rPr>
              <a:t> </a:t>
            </a:r>
            <a:r>
              <a:rPr lang="en-US" sz="2800" b="1" i="1" dirty="0" err="1">
                <a:solidFill>
                  <a:schemeClr val="accent6"/>
                </a:solidFill>
                <a:latin typeface="Times New Roman" panose="02020603050405020304" pitchFamily="18" charset="0"/>
                <a:ea typeface="Times New Roman" panose="02020603050405020304" pitchFamily="18" charset="0"/>
              </a:rPr>
              <a:t>điện</a:t>
            </a:r>
            <a:r>
              <a:rPr lang="en-US" sz="2800" b="1" i="1" dirty="0">
                <a:solidFill>
                  <a:schemeClr val="accent6"/>
                </a:solidFill>
                <a:latin typeface="Times New Roman" panose="02020603050405020304" pitchFamily="18" charset="0"/>
                <a:ea typeface="Times New Roman" panose="02020603050405020304" pitchFamily="18" charset="0"/>
              </a:rPr>
              <a:t> </a:t>
            </a:r>
            <a:r>
              <a:rPr lang="en-US" sz="2800" b="1" i="1" dirty="0" err="1">
                <a:solidFill>
                  <a:schemeClr val="accent6"/>
                </a:solidFill>
                <a:latin typeface="Times New Roman" panose="02020603050405020304" pitchFamily="18" charset="0"/>
                <a:ea typeface="Times New Roman" panose="02020603050405020304" pitchFamily="18" charset="0"/>
              </a:rPr>
              <a:t>tử</a:t>
            </a:r>
            <a:endParaRPr lang="en-US" sz="2800" b="1" i="1" dirty="0">
              <a:solidFill>
                <a:schemeClr val="accent6"/>
              </a:solidFill>
              <a:latin typeface="Times New Roman" panose="02020603050405020304" pitchFamily="18" charset="0"/>
              <a:ea typeface="Times New Roman" panose="02020603050405020304" pitchFamily="18" charset="0"/>
            </a:endParaRPr>
          </a:p>
        </p:txBody>
      </p:sp>
      <p:sp>
        <p:nvSpPr>
          <p:cNvPr id="31" name="TextBox 30">
            <a:extLst>
              <a:ext uri="{FF2B5EF4-FFF2-40B4-BE49-F238E27FC236}">
                <a16:creationId xmlns:a16="http://schemas.microsoft.com/office/drawing/2014/main" id="{F249CC5E-A1A3-35D2-2F1F-7182EEF4551F}"/>
              </a:ext>
            </a:extLst>
          </p:cNvPr>
          <p:cNvSpPr txBox="1"/>
          <p:nvPr/>
        </p:nvSpPr>
        <p:spPr>
          <a:xfrm>
            <a:off x="7288711" y="3673927"/>
            <a:ext cx="1727200" cy="564257"/>
          </a:xfrm>
          <a:prstGeom prst="rect">
            <a:avLst/>
          </a:prstGeom>
          <a:solidFill>
            <a:schemeClr val="accent2">
              <a:lumMod val="20000"/>
              <a:lumOff val="80000"/>
            </a:schemeClr>
          </a:solidFill>
          <a:ln w="38100"/>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20000"/>
              </a:lnSpc>
            </a:pPr>
            <a:r>
              <a:rPr lang="en-US" sz="2800" b="1" dirty="0" err="1">
                <a:solidFill>
                  <a:schemeClr val="accent6"/>
                </a:solidFill>
                <a:latin typeface="Times New Roman" panose="02020603050405020304" pitchFamily="18" charset="0"/>
                <a:ea typeface="Times New Roman" panose="02020603050405020304" pitchFamily="18" charset="0"/>
              </a:rPr>
              <a:t>Diễn</a:t>
            </a:r>
            <a:r>
              <a:rPr lang="en-US" sz="2800" b="1" dirty="0">
                <a:solidFill>
                  <a:schemeClr val="accent6"/>
                </a:solidFill>
                <a:latin typeface="Times New Roman" panose="02020603050405020304" pitchFamily="18" charset="0"/>
                <a:ea typeface="Times New Roman" panose="02020603050405020304" pitchFamily="18" charset="0"/>
              </a:rPr>
              <a:t> </a:t>
            </a:r>
            <a:r>
              <a:rPr lang="en-US" sz="2800" b="1" dirty="0" err="1">
                <a:solidFill>
                  <a:schemeClr val="accent6"/>
                </a:solidFill>
                <a:latin typeface="Times New Roman" panose="02020603050405020304" pitchFamily="18" charset="0"/>
                <a:ea typeface="Times New Roman" panose="02020603050405020304" pitchFamily="18" charset="0"/>
              </a:rPr>
              <a:t>đàn</a:t>
            </a:r>
            <a:endParaRPr lang="en-US" sz="2800" b="1" dirty="0">
              <a:solidFill>
                <a:schemeClr val="accent6"/>
              </a:solidFill>
              <a:latin typeface="Times New Roman" panose="02020603050405020304" pitchFamily="18" charset="0"/>
              <a:ea typeface="Times New Roman" panose="02020603050405020304" pitchFamily="18" charset="0"/>
            </a:endParaRPr>
          </a:p>
        </p:txBody>
      </p:sp>
      <p:sp>
        <p:nvSpPr>
          <p:cNvPr id="32" name="TextBox 31">
            <a:extLst>
              <a:ext uri="{FF2B5EF4-FFF2-40B4-BE49-F238E27FC236}">
                <a16:creationId xmlns:a16="http://schemas.microsoft.com/office/drawing/2014/main" id="{90CFF10E-7187-F009-7943-4DB16E666262}"/>
              </a:ext>
            </a:extLst>
          </p:cNvPr>
          <p:cNvSpPr txBox="1"/>
          <p:nvPr/>
        </p:nvSpPr>
        <p:spPr>
          <a:xfrm>
            <a:off x="5142411" y="4482359"/>
            <a:ext cx="2146300" cy="564257"/>
          </a:xfrm>
          <a:prstGeom prst="rect">
            <a:avLst/>
          </a:prstGeom>
          <a:solidFill>
            <a:schemeClr val="accent2">
              <a:lumMod val="20000"/>
              <a:lumOff val="80000"/>
            </a:schemeClr>
          </a:solidFill>
          <a:ln w="38100">
            <a:solidFill>
              <a:schemeClr val="bg2">
                <a:lumMod val="2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20000"/>
              </a:lnSpc>
            </a:pPr>
            <a:r>
              <a:rPr lang="en-US" sz="2800" b="1" dirty="0" err="1">
                <a:solidFill>
                  <a:schemeClr val="accent6"/>
                </a:solidFill>
                <a:latin typeface="Times New Roman" panose="02020603050405020304" pitchFamily="18" charset="0"/>
                <a:ea typeface="Times New Roman" panose="02020603050405020304" pitchFamily="18" charset="0"/>
              </a:rPr>
              <a:t>Mạng</a:t>
            </a:r>
            <a:r>
              <a:rPr lang="en-US" sz="2800" b="1" dirty="0">
                <a:solidFill>
                  <a:schemeClr val="accent6"/>
                </a:solidFill>
                <a:latin typeface="Times New Roman" panose="02020603050405020304" pitchFamily="18" charset="0"/>
                <a:ea typeface="Times New Roman" panose="02020603050405020304" pitchFamily="18" charset="0"/>
              </a:rPr>
              <a:t> </a:t>
            </a:r>
            <a:r>
              <a:rPr lang="en-US" sz="2800" b="1" dirty="0" err="1">
                <a:solidFill>
                  <a:schemeClr val="accent6"/>
                </a:solidFill>
                <a:latin typeface="Times New Roman" panose="02020603050405020304" pitchFamily="18" charset="0"/>
                <a:ea typeface="Times New Roman" panose="02020603050405020304" pitchFamily="18" charset="0"/>
              </a:rPr>
              <a:t>xã</a:t>
            </a:r>
            <a:r>
              <a:rPr lang="en-US" sz="2800" b="1" dirty="0">
                <a:solidFill>
                  <a:schemeClr val="accent6"/>
                </a:solidFill>
                <a:latin typeface="Times New Roman" panose="02020603050405020304" pitchFamily="18" charset="0"/>
                <a:ea typeface="Times New Roman" panose="02020603050405020304" pitchFamily="18" charset="0"/>
              </a:rPr>
              <a:t> </a:t>
            </a:r>
            <a:r>
              <a:rPr lang="en-US" sz="2800" b="1" dirty="0" err="1">
                <a:solidFill>
                  <a:schemeClr val="accent6"/>
                </a:solidFill>
                <a:latin typeface="Times New Roman" panose="02020603050405020304" pitchFamily="18" charset="0"/>
                <a:ea typeface="Times New Roman" panose="02020603050405020304" pitchFamily="18" charset="0"/>
              </a:rPr>
              <a:t>hội</a:t>
            </a:r>
            <a:endParaRPr lang="en-US" sz="2800" b="1" dirty="0">
              <a:solidFill>
                <a:schemeClr val="accent6"/>
              </a:solidFill>
              <a:latin typeface="Times New Roman" panose="02020603050405020304" pitchFamily="18" charset="0"/>
              <a:ea typeface="Times New Roman" panose="02020603050405020304" pitchFamily="18" charset="0"/>
            </a:endParaRPr>
          </a:p>
        </p:txBody>
      </p:sp>
      <p:sp>
        <p:nvSpPr>
          <p:cNvPr id="46" name="Flowchart: Preparation 45">
            <a:extLst>
              <a:ext uri="{FF2B5EF4-FFF2-40B4-BE49-F238E27FC236}">
                <a16:creationId xmlns:a16="http://schemas.microsoft.com/office/drawing/2014/main" id="{8BCE6138-19A7-ABEA-7A59-615FCADD0EBD}"/>
              </a:ext>
            </a:extLst>
          </p:cNvPr>
          <p:cNvSpPr>
            <a:spLocks noGrp="1" noRot="1" noMove="1" noResize="1" noEditPoints="1" noAdjustHandles="1" noChangeArrowheads="1" noChangeShapeType="1"/>
          </p:cNvSpPr>
          <p:nvPr/>
        </p:nvSpPr>
        <p:spPr>
          <a:xfrm>
            <a:off x="1003300" y="77112"/>
            <a:ext cx="7721600" cy="1232343"/>
          </a:xfrm>
          <a:prstGeom prst="flowChartPreparation">
            <a:avLst/>
          </a:prstGeom>
          <a:solidFill>
            <a:srgbClr val="FFFFCC">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3000" b="1" dirty="0" err="1">
                <a:solidFill>
                  <a:schemeClr val="tx2">
                    <a:lumMod val="75000"/>
                  </a:schemeClr>
                </a:solidFill>
                <a:latin typeface="Times New Roman" panose="02020603050405020304" pitchFamily="18" charset="0"/>
                <a:ea typeface="Calibri" panose="020F0502020204030204" pitchFamily="34" charset="0"/>
              </a:rPr>
              <a:t>Mạng</a:t>
            </a:r>
            <a:r>
              <a:rPr lang="en-US" sz="3000" b="1" dirty="0">
                <a:solidFill>
                  <a:schemeClr val="tx2">
                    <a:lumMod val="75000"/>
                  </a:schemeClr>
                </a:solidFill>
                <a:latin typeface="Times New Roman" panose="02020603050405020304" pitchFamily="18" charset="0"/>
                <a:ea typeface="Calibri" panose="020F0502020204030204" pitchFamily="34" charset="0"/>
              </a:rPr>
              <a:t> </a:t>
            </a:r>
            <a:r>
              <a:rPr lang="en-US" sz="3000" b="1" dirty="0" err="1">
                <a:solidFill>
                  <a:schemeClr val="tx2">
                    <a:lumMod val="75000"/>
                  </a:schemeClr>
                </a:solidFill>
                <a:latin typeface="Times New Roman" panose="02020603050405020304" pitchFamily="18" charset="0"/>
                <a:ea typeface="Calibri" panose="020F0502020204030204" pitchFamily="34" charset="0"/>
              </a:rPr>
              <a:t>xã</a:t>
            </a:r>
            <a:r>
              <a:rPr lang="en-US" sz="3000" b="1" dirty="0">
                <a:solidFill>
                  <a:schemeClr val="tx2">
                    <a:lumMod val="75000"/>
                  </a:schemeClr>
                </a:solidFill>
                <a:latin typeface="Times New Roman" panose="02020603050405020304" pitchFamily="18" charset="0"/>
                <a:ea typeface="Calibri" panose="020F0502020204030204" pitchFamily="34" charset="0"/>
              </a:rPr>
              <a:t> </a:t>
            </a:r>
            <a:r>
              <a:rPr lang="en-US" sz="3000" b="1" dirty="0" err="1">
                <a:solidFill>
                  <a:schemeClr val="tx2">
                    <a:lumMod val="75000"/>
                  </a:schemeClr>
                </a:solidFill>
                <a:latin typeface="Times New Roman" panose="02020603050405020304" pitchFamily="18" charset="0"/>
                <a:ea typeface="Calibri" panose="020F0502020204030204" pitchFamily="34" charset="0"/>
              </a:rPr>
              <a:t>hội</a:t>
            </a:r>
            <a:r>
              <a:rPr lang="en-US" sz="3000" b="1" dirty="0">
                <a:solidFill>
                  <a:schemeClr val="tx2">
                    <a:lumMod val="75000"/>
                  </a:schemeClr>
                </a:solidFill>
                <a:latin typeface="Times New Roman" panose="02020603050405020304" pitchFamily="18" charset="0"/>
                <a:ea typeface="Calibri" panose="020F0502020204030204" pitchFamily="34" charset="0"/>
              </a:rPr>
              <a:t> – </a:t>
            </a:r>
            <a:r>
              <a:rPr lang="en-US" sz="3000" b="1" dirty="0" err="1">
                <a:solidFill>
                  <a:schemeClr val="tx2">
                    <a:lumMod val="75000"/>
                  </a:schemeClr>
                </a:solidFill>
                <a:latin typeface="Times New Roman" panose="02020603050405020304" pitchFamily="18" charset="0"/>
                <a:ea typeface="Calibri" panose="020F0502020204030204" pitchFamily="34" charset="0"/>
              </a:rPr>
              <a:t>Kênh</a:t>
            </a:r>
            <a:r>
              <a:rPr lang="en-US" sz="3000" b="1" dirty="0">
                <a:solidFill>
                  <a:schemeClr val="tx2">
                    <a:lumMod val="75000"/>
                  </a:schemeClr>
                </a:solidFill>
                <a:latin typeface="Times New Roman" panose="02020603050405020304" pitchFamily="18" charset="0"/>
                <a:ea typeface="Calibri" panose="020F0502020204030204" pitchFamily="34" charset="0"/>
              </a:rPr>
              <a:t> </a:t>
            </a:r>
            <a:r>
              <a:rPr lang="en-US" sz="3000" b="1" dirty="0" err="1">
                <a:solidFill>
                  <a:schemeClr val="tx2">
                    <a:lumMod val="75000"/>
                  </a:schemeClr>
                </a:solidFill>
                <a:latin typeface="Times New Roman" panose="02020603050405020304" pitchFamily="18" charset="0"/>
                <a:ea typeface="Calibri" panose="020F0502020204030204" pitchFamily="34" charset="0"/>
              </a:rPr>
              <a:t>trao</a:t>
            </a:r>
            <a:r>
              <a:rPr lang="en-US" sz="3000" b="1" dirty="0">
                <a:solidFill>
                  <a:schemeClr val="tx2">
                    <a:lumMod val="75000"/>
                  </a:schemeClr>
                </a:solidFill>
                <a:latin typeface="Times New Roman" panose="02020603050405020304" pitchFamily="18" charset="0"/>
                <a:ea typeface="Calibri" panose="020F0502020204030204" pitchFamily="34" charset="0"/>
              </a:rPr>
              <a:t> </a:t>
            </a:r>
            <a:r>
              <a:rPr lang="en-US" sz="3000" b="1" dirty="0" err="1">
                <a:solidFill>
                  <a:schemeClr val="tx2">
                    <a:lumMod val="75000"/>
                  </a:schemeClr>
                </a:solidFill>
                <a:latin typeface="Times New Roman" panose="02020603050405020304" pitchFamily="18" charset="0"/>
                <a:ea typeface="Calibri" panose="020F0502020204030204" pitchFamily="34" charset="0"/>
              </a:rPr>
              <a:t>đổi</a:t>
            </a:r>
            <a:r>
              <a:rPr lang="en-US" sz="3000" b="1" dirty="0">
                <a:solidFill>
                  <a:schemeClr val="tx2">
                    <a:lumMod val="75000"/>
                  </a:schemeClr>
                </a:solidFill>
                <a:latin typeface="Times New Roman" panose="02020603050405020304" pitchFamily="18" charset="0"/>
                <a:ea typeface="Calibri" panose="020F0502020204030204" pitchFamily="34" charset="0"/>
              </a:rPr>
              <a:t> </a:t>
            </a:r>
            <a:r>
              <a:rPr lang="en-US" sz="3000" b="1" dirty="0" err="1">
                <a:solidFill>
                  <a:schemeClr val="tx2">
                    <a:lumMod val="75000"/>
                  </a:schemeClr>
                </a:solidFill>
                <a:latin typeface="Times New Roman" panose="02020603050405020304" pitchFamily="18" charset="0"/>
                <a:ea typeface="Calibri" panose="020F0502020204030204" pitchFamily="34" charset="0"/>
              </a:rPr>
              <a:t>thông</a:t>
            </a:r>
            <a:r>
              <a:rPr lang="en-US" sz="3000" b="1" dirty="0">
                <a:solidFill>
                  <a:schemeClr val="tx2">
                    <a:lumMod val="75000"/>
                  </a:schemeClr>
                </a:solidFill>
                <a:latin typeface="Times New Roman" panose="02020603050405020304" pitchFamily="18" charset="0"/>
                <a:ea typeface="Calibri" panose="020F0502020204030204" pitchFamily="34" charset="0"/>
              </a:rPr>
              <a:t> tin </a:t>
            </a:r>
            <a:r>
              <a:rPr lang="en-US" sz="3000" b="1" dirty="0" err="1">
                <a:solidFill>
                  <a:schemeClr val="tx2">
                    <a:lumMod val="75000"/>
                  </a:schemeClr>
                </a:solidFill>
                <a:latin typeface="Times New Roman" panose="02020603050405020304" pitchFamily="18" charset="0"/>
                <a:ea typeface="Calibri" panose="020F0502020204030204" pitchFamily="34" charset="0"/>
              </a:rPr>
              <a:t>phổ</a:t>
            </a:r>
            <a:r>
              <a:rPr lang="en-US" sz="3000" b="1" dirty="0">
                <a:solidFill>
                  <a:schemeClr val="tx2">
                    <a:lumMod val="75000"/>
                  </a:schemeClr>
                </a:solidFill>
                <a:latin typeface="Times New Roman" panose="02020603050405020304" pitchFamily="18" charset="0"/>
                <a:ea typeface="Calibri" panose="020F0502020204030204" pitchFamily="34" charset="0"/>
              </a:rPr>
              <a:t> </a:t>
            </a:r>
            <a:r>
              <a:rPr lang="en-US" sz="3000" b="1" dirty="0" err="1">
                <a:solidFill>
                  <a:schemeClr val="tx2">
                    <a:lumMod val="75000"/>
                  </a:schemeClr>
                </a:solidFill>
                <a:latin typeface="Times New Roman" panose="02020603050405020304" pitchFamily="18" charset="0"/>
                <a:ea typeface="Calibri" panose="020F0502020204030204" pitchFamily="34" charset="0"/>
              </a:rPr>
              <a:t>biến</a:t>
            </a:r>
            <a:r>
              <a:rPr lang="en-US" sz="3000" b="1" dirty="0">
                <a:solidFill>
                  <a:schemeClr val="tx2">
                    <a:lumMod val="75000"/>
                  </a:schemeClr>
                </a:solidFill>
                <a:latin typeface="Times New Roman" panose="02020603050405020304" pitchFamily="18" charset="0"/>
                <a:ea typeface="Calibri" panose="020F0502020204030204" pitchFamily="34" charset="0"/>
              </a:rPr>
              <a:t> </a:t>
            </a:r>
            <a:r>
              <a:rPr lang="en-US" sz="3000" b="1" dirty="0" err="1">
                <a:solidFill>
                  <a:schemeClr val="tx2">
                    <a:lumMod val="75000"/>
                  </a:schemeClr>
                </a:solidFill>
                <a:latin typeface="Times New Roman" panose="02020603050405020304" pitchFamily="18" charset="0"/>
                <a:ea typeface="Calibri" panose="020F0502020204030204" pitchFamily="34" charset="0"/>
              </a:rPr>
              <a:t>trên</a:t>
            </a:r>
            <a:r>
              <a:rPr lang="en-US" sz="3000" b="1" dirty="0">
                <a:solidFill>
                  <a:schemeClr val="tx2">
                    <a:lumMod val="75000"/>
                  </a:schemeClr>
                </a:solidFill>
                <a:latin typeface="Times New Roman" panose="02020603050405020304" pitchFamily="18" charset="0"/>
                <a:ea typeface="Calibri" panose="020F0502020204030204" pitchFamily="34" charset="0"/>
              </a:rPr>
              <a:t> internet.</a:t>
            </a:r>
            <a:endParaRPr lang="en-US" sz="3000" b="1" dirty="0">
              <a:solidFill>
                <a:schemeClr val="tx2">
                  <a:lumMod val="75000"/>
                </a:schemeClr>
              </a:solidFill>
            </a:endParaRPr>
          </a:p>
        </p:txBody>
      </p:sp>
      <p:cxnSp>
        <p:nvCxnSpPr>
          <p:cNvPr id="60" name="Straight Arrow Connector 59">
            <a:extLst>
              <a:ext uri="{FF2B5EF4-FFF2-40B4-BE49-F238E27FC236}">
                <a16:creationId xmlns:a16="http://schemas.microsoft.com/office/drawing/2014/main" id="{221C5C04-896A-0FB5-303C-25BB896B0B97}"/>
              </a:ext>
            </a:extLst>
          </p:cNvPr>
          <p:cNvCxnSpPr>
            <a:cxnSpLocks/>
            <a:stCxn id="11" idx="3"/>
          </p:cNvCxnSpPr>
          <p:nvPr/>
        </p:nvCxnSpPr>
        <p:spPr>
          <a:xfrm flipH="1">
            <a:off x="2112566" y="3248156"/>
            <a:ext cx="665757" cy="31654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2" name="Connector: Curved 61">
            <a:extLst>
              <a:ext uri="{FF2B5EF4-FFF2-40B4-BE49-F238E27FC236}">
                <a16:creationId xmlns:a16="http://schemas.microsoft.com/office/drawing/2014/main" id="{05AC9FED-AD85-A2EF-0A66-D82ECBC598F4}"/>
              </a:ext>
            </a:extLst>
          </p:cNvPr>
          <p:cNvCxnSpPr>
            <a:cxnSpLocks/>
            <a:stCxn id="11" idx="4"/>
            <a:endCxn id="28" idx="3"/>
          </p:cNvCxnSpPr>
          <p:nvPr/>
        </p:nvCxnSpPr>
        <p:spPr>
          <a:xfrm rot="5400000">
            <a:off x="2983553" y="3823656"/>
            <a:ext cx="1083038" cy="263083"/>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384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par>
                                <p:cTn id="15" presetID="16" presetClass="entr" presetSubtype="2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circle(in)">
                                      <p:cBhvr>
                                        <p:cTn id="31" dur="20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barn(inVertical)">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barn(inVertical)">
                                      <p:cBhvr>
                                        <p:cTn id="44" dur="500"/>
                                        <p:tgtEl>
                                          <p:spTgt spid="32"/>
                                        </p:tgtEl>
                                      </p:cBhvr>
                                    </p:animEffect>
                                  </p:childTnLst>
                                </p:cTn>
                              </p:par>
                              <p:par>
                                <p:cTn id="45" presetID="16" presetClass="entr" presetSubtype="21"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arn(inVertical)">
                                      <p:cBhvr>
                                        <p:cTn id="52" dur="500"/>
                                        <p:tgtEl>
                                          <p:spTgt spid="27"/>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barn(inVertical)">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60"/>
                                        </p:tgtEl>
                                        <p:attrNameLst>
                                          <p:attrName>style.visibility</p:attrName>
                                        </p:attrNameLst>
                                      </p:cBhvr>
                                      <p:to>
                                        <p:strVal val="visible"/>
                                      </p:to>
                                    </p:set>
                                    <p:animEffect transition="in" filter="fade">
                                      <p:cBhvr>
                                        <p:cTn id="60" dur="1000"/>
                                        <p:tgtEl>
                                          <p:spTgt spid="60"/>
                                        </p:tgtEl>
                                      </p:cBhvr>
                                    </p:animEffect>
                                    <p:anim calcmode="lin" valueType="num">
                                      <p:cBhvr>
                                        <p:cTn id="61" dur="1000" fill="hold"/>
                                        <p:tgtEl>
                                          <p:spTgt spid="60"/>
                                        </p:tgtEl>
                                        <p:attrNameLst>
                                          <p:attrName>ppt_x</p:attrName>
                                        </p:attrNameLst>
                                      </p:cBhvr>
                                      <p:tavLst>
                                        <p:tav tm="0">
                                          <p:val>
                                            <p:strVal val="#ppt_x"/>
                                          </p:val>
                                        </p:tav>
                                        <p:tav tm="100000">
                                          <p:val>
                                            <p:strVal val="#ppt_x"/>
                                          </p:val>
                                        </p:tav>
                                      </p:tavLst>
                                    </p:anim>
                                    <p:anim calcmode="lin" valueType="num">
                                      <p:cBhvr>
                                        <p:cTn id="62" dur="1000" fill="hold"/>
                                        <p:tgtEl>
                                          <p:spTgt spid="60"/>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randombar(horizontal)">
                                      <p:cBhvr>
                                        <p:cTn id="72" dur="500"/>
                                        <p:tgtEl>
                                          <p:spTgt spid="28"/>
                                        </p:tgtEl>
                                      </p:cBhvr>
                                    </p:animEffect>
                                  </p:childTnLst>
                                </p:cTn>
                              </p:par>
                              <p:par>
                                <p:cTn id="73" presetID="14" presetClass="entr" presetSubtype="10" fill="hold" nodeType="withEffect">
                                  <p:stCondLst>
                                    <p:cond delay="0"/>
                                  </p:stCondLst>
                                  <p:childTnLst>
                                    <p:set>
                                      <p:cBhvr>
                                        <p:cTn id="74" dur="1" fill="hold">
                                          <p:stCondLst>
                                            <p:cond delay="0"/>
                                          </p:stCondLst>
                                        </p:cTn>
                                        <p:tgtEl>
                                          <p:spTgt spid="62"/>
                                        </p:tgtEl>
                                        <p:attrNameLst>
                                          <p:attrName>style.visibility</p:attrName>
                                        </p:attrNameLst>
                                      </p:cBhvr>
                                      <p:to>
                                        <p:strVal val="visible"/>
                                      </p:to>
                                    </p:set>
                                    <p:animEffect transition="in" filter="randombar(horizontal)">
                                      <p:cBhvr>
                                        <p:cTn id="75"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5" grpId="0" animBg="1"/>
      <p:bldP spid="28" grpId="0" animBg="1"/>
      <p:bldP spid="29" grpId="0" animBg="1"/>
      <p:bldP spid="30" grpId="0" animBg="1"/>
      <p:bldP spid="31" grpId="0" animBg="1"/>
      <p:bldP spid="32" grpId="0" animBg="1"/>
      <p:bldP spid="4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6EFF320A-EF3F-4156-87DB-A6EF69169928}"/>
              </a:ext>
            </a:extLst>
          </p:cNvPr>
          <p:cNvSpPr>
            <a:spLocks noChangeArrowheads="1"/>
          </p:cNvSpPr>
          <p:nvPr/>
        </p:nvSpPr>
        <p:spPr bwMode="auto">
          <a:xfrm>
            <a:off x="974527" y="444509"/>
            <a:ext cx="7194945" cy="3471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lnSpc>
                <a:spcPct val="150000"/>
              </a:lnSpc>
              <a:defRPr/>
            </a:pPr>
            <a:r>
              <a:rPr lang="en-US" altLang="vi-VN" sz="3000" b="1" kern="0" dirty="0" err="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sym typeface="Arial"/>
              </a:rPr>
              <a:t>Hướng</a:t>
            </a:r>
            <a:r>
              <a:rPr lang="en-US" altLang="vi-VN" sz="3000" b="1" kern="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altLang="vi-VN" sz="3000" b="1" kern="0" dirty="0" err="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sym typeface="Arial"/>
              </a:rPr>
              <a:t>dẫn</a:t>
            </a:r>
            <a:r>
              <a:rPr lang="en-US" altLang="vi-VN" sz="3000" b="1" kern="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altLang="vi-VN" sz="3000" b="1" kern="0" dirty="0" err="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sym typeface="Arial"/>
              </a:rPr>
              <a:t>về</a:t>
            </a:r>
            <a:r>
              <a:rPr lang="en-US" altLang="vi-VN" sz="3000" b="1" kern="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altLang="vi-VN" sz="3000" b="1" kern="0" dirty="0" err="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sym typeface="Arial"/>
              </a:rPr>
              <a:t>nhà</a:t>
            </a:r>
            <a:r>
              <a:rPr lang="en-US" altLang="vi-VN" sz="3000" b="1" kern="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sym typeface="Arial"/>
              </a:rPr>
              <a:t>:</a:t>
            </a:r>
            <a:endParaRPr lang="vi-VN" altLang="vi-VN" sz="3000" kern="0" dirty="0">
              <a:solidFill>
                <a:sysClr val="windowText" lastClr="000000"/>
              </a:solidFill>
              <a:latin typeface="Times New Roman" panose="02020603050405020304" pitchFamily="18" charset="0"/>
              <a:ea typeface="Arial"/>
              <a:cs typeface="Times New Roman" panose="02020603050405020304" pitchFamily="18" charset="0"/>
              <a:sym typeface="Arial"/>
            </a:endParaRPr>
          </a:p>
          <a:p>
            <a:pPr>
              <a:lnSpc>
                <a:spcPct val="150000"/>
              </a:lnSpc>
              <a:buFont typeface="Arial"/>
              <a:buNone/>
              <a:defRPr/>
            </a:pPr>
            <a:r>
              <a:rPr lang="nb-NO" altLang="vi-VN" sz="3000" kern="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sym typeface="Arial"/>
              </a:rPr>
              <a:t>- Về nhà học bài, tìm thêm các ví dụ khác để minh hoạ nội dung bài đã học.</a:t>
            </a:r>
          </a:p>
          <a:p>
            <a:pPr marL="128588" indent="-128588">
              <a:lnSpc>
                <a:spcPct val="150000"/>
              </a:lnSpc>
              <a:buFontTx/>
              <a:buChar char="-"/>
              <a:defRPr/>
            </a:pPr>
            <a:r>
              <a:rPr lang="nb-NO" altLang="vi-VN" sz="3000" kern="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sym typeface="Arial"/>
              </a:rPr>
              <a:t>Tìm hiểu bài sau và tìm hiểu các biện pháp đảm bảo an toàn khi sử dụng mạng xã hội.</a:t>
            </a:r>
            <a:endParaRPr lang="nb-NO" altLang="vi-VN" sz="3000" kern="0" dirty="0">
              <a:solidFill>
                <a:sysClr val="windowText" lastClr="000000"/>
              </a:solidFill>
              <a:latin typeface="Times New Roman" panose="02020603050405020304" pitchFamily="18" charset="0"/>
              <a:ea typeface="Arial"/>
              <a:cs typeface="Times New Roman" panose="02020603050405020304" pitchFamily="18" charset="0"/>
              <a:sym typeface="Arial"/>
            </a:endParaRPr>
          </a:p>
        </p:txBody>
      </p:sp>
    </p:spTree>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Google Shape;1799;p48"/>
          <p:cNvSpPr txBox="1">
            <a:spLocks noGrp="1"/>
          </p:cNvSpPr>
          <p:nvPr>
            <p:ph type="title"/>
          </p:nvPr>
        </p:nvSpPr>
        <p:spPr>
          <a:xfrm>
            <a:off x="1677591" y="1657351"/>
            <a:ext cx="5788819" cy="1139429"/>
          </a:xfrm>
        </p:spPr>
        <p:txBody>
          <a:bodyPr/>
          <a:lstStyle/>
          <a:p>
            <a:pPr algn="ctr" eaLnBrk="1" hangingPunct="1">
              <a:spcBef>
                <a:spcPct val="0"/>
              </a:spcBef>
              <a:spcAft>
                <a:spcPct val="0"/>
              </a:spcAft>
              <a:buClr>
                <a:srgbClr val="F0706F"/>
              </a:buClr>
              <a:buFont typeface="Montserrat Black" charset="0"/>
              <a:buNone/>
            </a:pPr>
            <a:r>
              <a:rPr lang="en-US" altLang="en-US" dirty="0">
                <a:solidFill>
                  <a:srgbClr val="F0706F"/>
                </a:solidFill>
                <a:latin typeface="Montserrat Black" charset="0"/>
                <a:cs typeface="Montserrat Black" charset="0"/>
                <a:sym typeface="Montserrat Black" charset="0"/>
              </a:rPr>
              <a:t>THANK YOU!</a:t>
            </a:r>
          </a:p>
        </p:txBody>
      </p:sp>
    </p:spTree>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A4C0D-7FD6-758D-4815-36DD1CDFC6CD}"/>
              </a:ext>
            </a:extLst>
          </p:cNvPr>
          <p:cNvSpPr>
            <a:spLocks noGrp="1"/>
          </p:cNvSpPr>
          <p:nvPr>
            <p:ph type="title" idx="4294967295"/>
          </p:nvPr>
        </p:nvSpPr>
        <p:spPr>
          <a:xfrm>
            <a:off x="2540001" y="139885"/>
            <a:ext cx="4222044" cy="708025"/>
          </a:xfrm>
          <a:solidFill>
            <a:schemeClr val="accent2">
              <a:lumMod val="20000"/>
              <a:lumOff val="80000"/>
            </a:schemeClr>
          </a:solidFill>
        </p:spPr>
        <p:txBody>
          <a:bodyPr>
            <a:normAutofit/>
          </a:bodyPr>
          <a:lstStyle/>
          <a:p>
            <a:r>
              <a:rPr lang="en-US" sz="3000" b="1" dirty="0">
                <a:solidFill>
                  <a:srgbClr val="000000"/>
                </a:solidFill>
                <a:latin typeface="Times New Roman" panose="02020603050405020304" pitchFamily="18" charset="0"/>
                <a:ea typeface="Calibri" panose="020F0502020204030204" pitchFamily="34" charset="0"/>
              </a:rPr>
              <a:t>HƯỚNG DẪN GV:</a:t>
            </a:r>
            <a:endParaRPr lang="en-US" sz="3000" b="1" dirty="0"/>
          </a:p>
        </p:txBody>
      </p:sp>
      <p:sp>
        <p:nvSpPr>
          <p:cNvPr id="8" name="Rectangle 2">
            <a:extLst>
              <a:ext uri="{FF2B5EF4-FFF2-40B4-BE49-F238E27FC236}">
                <a16:creationId xmlns:a16="http://schemas.microsoft.com/office/drawing/2014/main" id="{D9FAB1A7-4F7E-A54E-9372-886C7A1F6882}"/>
              </a:ext>
            </a:extLst>
          </p:cNvPr>
          <p:cNvSpPr>
            <a:spLocks noChangeArrowheads="1"/>
          </p:cNvSpPr>
          <p:nvPr/>
        </p:nvSpPr>
        <p:spPr bwMode="auto">
          <a:xfrm>
            <a:off x="304800" y="903511"/>
            <a:ext cx="8737600" cy="2654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 GV </a:t>
            </a:r>
            <a:r>
              <a:rPr lang="en-US" alt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kích</a:t>
            </a:r>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vào</a:t>
            </a:r>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PLAY </a:t>
            </a:r>
            <a:r>
              <a:rPr lang="en-US" alt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để</a:t>
            </a:r>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bắt</a:t>
            </a:r>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đầu</a:t>
            </a:r>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chơi</a:t>
            </a:r>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US" altLang="en-US" sz="2800" b="1" dirty="0">
              <a:solidFill>
                <a:srgbClr val="002060"/>
              </a:solidFill>
              <a:latin typeface="Times New Roman" panose="02020603050405020304" pitchFamily="18" charset="0"/>
              <a:cs typeface="Times New Roman" panose="02020603050405020304" pitchFamily="18" charset="0"/>
            </a:endParaRPr>
          </a:p>
          <a:p>
            <a:pPr defTabSz="685800"/>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2. </a:t>
            </a:r>
            <a:r>
              <a:rPr lang="en-US"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HS </a:t>
            </a:r>
            <a:r>
              <a:rPr lang="en-US" alt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tên</a:t>
            </a:r>
            <a:r>
              <a:rPr lang="en-US"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lửa</a:t>
            </a:r>
            <a:r>
              <a:rPr lang="en-US"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ô </a:t>
            </a:r>
            <a:r>
              <a:rPr lang="en-US" alt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nào</a:t>
            </a:r>
            <a:r>
              <a:rPr lang="en-US"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tương</a:t>
            </a:r>
            <a:r>
              <a:rPr lang="en-US"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ứng</a:t>
            </a:r>
            <a:r>
              <a:rPr lang="en-US"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a:t>
            </a:r>
            <a:r>
              <a:rPr lang="en-US"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hỏi</a:t>
            </a:r>
            <a:r>
              <a:rPr lang="en-US"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đó</a:t>
            </a:r>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US" altLang="en-US" sz="2800" b="1" dirty="0">
              <a:solidFill>
                <a:srgbClr val="002060"/>
              </a:solidFill>
              <a:latin typeface="Times New Roman" panose="02020603050405020304" pitchFamily="18" charset="0"/>
              <a:cs typeface="Times New Roman" panose="02020603050405020304" pitchFamily="18" charset="0"/>
            </a:endParaRPr>
          </a:p>
          <a:p>
            <a:pPr defTabSz="685800"/>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3. </a:t>
            </a:r>
            <a:r>
              <a:rPr lang="en-US" alt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Bấm</a:t>
            </a:r>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vào</a:t>
            </a:r>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đồng</a:t>
            </a:r>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hồ</a:t>
            </a:r>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để</a:t>
            </a:r>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tình</a:t>
            </a:r>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thời</a:t>
            </a:r>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gian</a:t>
            </a:r>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a:t>
            </a:r>
            <a:r>
              <a:rPr lang="en-US" alt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Mỗi</a:t>
            </a:r>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câu</a:t>
            </a:r>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hỏi</a:t>
            </a:r>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là</a:t>
            </a:r>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30 </a:t>
            </a:r>
            <a:r>
              <a:rPr lang="en-US" alt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giây</a:t>
            </a:r>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US" altLang="en-US" sz="2800" b="1" dirty="0">
              <a:solidFill>
                <a:srgbClr val="002060"/>
              </a:solidFill>
              <a:latin typeface="Times New Roman" panose="02020603050405020304" pitchFamily="18" charset="0"/>
              <a:cs typeface="Times New Roman" panose="02020603050405020304" pitchFamily="18" charset="0"/>
            </a:endParaRPr>
          </a:p>
          <a:p>
            <a:pPr defTabSz="685800"/>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4. Khi </a:t>
            </a:r>
            <a:r>
              <a:rPr lang="en-US" alt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trả</a:t>
            </a:r>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lời</a:t>
            </a:r>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xong</a:t>
            </a:r>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Bấm</a:t>
            </a:r>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vào</a:t>
            </a:r>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hình</a:t>
            </a:r>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máy</a:t>
            </a:r>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bay ở </a:t>
            </a:r>
            <a:r>
              <a:rPr lang="en-US" alt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góc</a:t>
            </a:r>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p>
          <a:p>
            <a:pPr defTabSz="685800"/>
            <a:r>
              <a:rPr lang="en-US" alt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phải</a:t>
            </a:r>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màn</a:t>
            </a:r>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hình</a:t>
            </a:r>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để</a:t>
            </a:r>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quay </a:t>
            </a:r>
            <a:r>
              <a:rPr lang="en-US" alt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về</a:t>
            </a:r>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phần</a:t>
            </a:r>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chính</a:t>
            </a:r>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en-US" altLang="en-US" sz="2800" b="1" dirty="0">
              <a:solidFill>
                <a:srgbClr val="002060"/>
              </a:solidFill>
              <a:latin typeface="Times New Roman" panose="02020603050405020304" pitchFamily="18" charset="0"/>
              <a:cs typeface="Times New Roman" panose="02020603050405020304" pitchFamily="18" charset="0"/>
            </a:endParaRPr>
          </a:p>
        </p:txBody>
      </p:sp>
      <p:pic>
        <p:nvPicPr>
          <p:cNvPr id="1025" name="Picture 2" descr="Káº¿t quáº£ hÃ¬nh áº£nh cho mÃ¡y bay b52">
            <a:extLst>
              <a:ext uri="{FF2B5EF4-FFF2-40B4-BE49-F238E27FC236}">
                <a16:creationId xmlns:a16="http://schemas.microsoft.com/office/drawing/2014/main" id="{82CB6ABF-F8FC-714E-8904-57C016D024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9913" y="2716587"/>
            <a:ext cx="1342487" cy="89709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9F459614-3223-9F41-2E40-BAFA33BFD38A}"/>
              </a:ext>
            </a:extLst>
          </p:cNvPr>
          <p:cNvSpPr>
            <a:spLocks noChangeArrowheads="1"/>
          </p:cNvSpPr>
          <p:nvPr/>
        </p:nvSpPr>
        <p:spPr bwMode="auto">
          <a:xfrm>
            <a:off x="304800" y="3584895"/>
            <a:ext cx="8126412" cy="1361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5. Khi </a:t>
            </a:r>
            <a:r>
              <a:rPr lang="en-US" alt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trả</a:t>
            </a:r>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lời</a:t>
            </a:r>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đúng</a:t>
            </a:r>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Bấm</a:t>
            </a:r>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vào</a:t>
            </a:r>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hình</a:t>
            </a:r>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máy</a:t>
            </a:r>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bay </a:t>
            </a:r>
            <a:r>
              <a:rPr lang="en-US" alt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bất</a:t>
            </a:r>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kỳ</a:t>
            </a:r>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trên</a:t>
            </a:r>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màn</a:t>
            </a:r>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hình</a:t>
            </a:r>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để</a:t>
            </a:r>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thực</a:t>
            </a:r>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hiện</a:t>
            </a:r>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tiêu</a:t>
            </a:r>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diệt</a:t>
            </a:r>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máy</a:t>
            </a:r>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bay </a:t>
            </a:r>
            <a:r>
              <a:rPr lang="en-US" alt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địch</a:t>
            </a:r>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US" altLang="en-US" sz="2800" b="1" dirty="0">
              <a:solidFill>
                <a:srgbClr val="002060"/>
              </a:solidFill>
              <a:latin typeface="Times New Roman" panose="02020603050405020304" pitchFamily="18" charset="0"/>
              <a:cs typeface="Times New Roman" panose="02020603050405020304" pitchFamily="18" charset="0"/>
            </a:endParaRPr>
          </a:p>
          <a:p>
            <a:pPr defTabSz="685800"/>
            <a:r>
              <a:rPr lang="en-US" alt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6. </a:t>
            </a:r>
            <a:r>
              <a:rPr lang="en-US"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Sau </a:t>
            </a:r>
            <a:r>
              <a:rPr lang="en-US" alt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đó</a:t>
            </a:r>
            <a:r>
              <a:rPr lang="en-US"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tiếp</a:t>
            </a:r>
            <a:r>
              <a:rPr lang="en-US"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tục</a:t>
            </a:r>
            <a:r>
              <a:rPr lang="en-US"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hiên</a:t>
            </a:r>
            <a:r>
              <a:rPr lang="en-US"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như</a:t>
            </a:r>
            <a:r>
              <a:rPr lang="en-US"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bước</a:t>
            </a:r>
            <a:r>
              <a:rPr lang="en-US"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1118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1878E665-0819-281C-7C37-91563418C59C}"/>
              </a:ext>
            </a:extLst>
          </p:cNvPr>
          <p:cNvGraphicFramePr>
            <a:graphicFrameLocks noGrp="1"/>
          </p:cNvGraphicFramePr>
          <p:nvPr>
            <p:extLst>
              <p:ext uri="{D42A27DB-BD31-4B8C-83A1-F6EECF244321}">
                <p14:modId xmlns:p14="http://schemas.microsoft.com/office/powerpoint/2010/main" val="1670808553"/>
              </p:ext>
            </p:extLst>
          </p:nvPr>
        </p:nvGraphicFramePr>
        <p:xfrm>
          <a:off x="158548" y="632460"/>
          <a:ext cx="8794952" cy="4480560"/>
        </p:xfrm>
        <a:graphic>
          <a:graphicData uri="http://schemas.openxmlformats.org/drawingml/2006/table">
            <a:tbl>
              <a:tblPr firstRow="1" bandRow="1">
                <a:tableStyleId>{0EEDF6F6-8246-4A8B-BB80-019AF9EC912B}</a:tableStyleId>
              </a:tblPr>
              <a:tblGrid>
                <a:gridCol w="4397476">
                  <a:extLst>
                    <a:ext uri="{9D8B030D-6E8A-4147-A177-3AD203B41FA5}">
                      <a16:colId xmlns:a16="http://schemas.microsoft.com/office/drawing/2014/main" val="3210096769"/>
                    </a:ext>
                  </a:extLst>
                </a:gridCol>
                <a:gridCol w="4397476">
                  <a:extLst>
                    <a:ext uri="{9D8B030D-6E8A-4147-A177-3AD203B41FA5}">
                      <a16:colId xmlns:a16="http://schemas.microsoft.com/office/drawing/2014/main" val="1342427199"/>
                    </a:ext>
                  </a:extLst>
                </a:gridCol>
              </a:tblGrid>
              <a:tr h="438796">
                <a:tc>
                  <a:txBody>
                    <a:bodyPr/>
                    <a:lstStyle/>
                    <a:p>
                      <a:pPr algn="ctr"/>
                      <a:r>
                        <a:rPr lang="en-US" sz="3200" b="1" i="1" dirty="0" err="1">
                          <a:latin typeface="Times New Roman" panose="02020603050405020304" pitchFamily="18" charset="0"/>
                          <a:cs typeface="Times New Roman" panose="02020603050405020304" pitchFamily="18" charset="0"/>
                        </a:rPr>
                        <a:t>Tác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hại</a:t>
                      </a:r>
                      <a:endParaRPr lang="en-US" sz="3200" b="1" i="1" dirty="0">
                        <a:latin typeface="Times New Roman" panose="02020603050405020304" pitchFamily="18" charset="0"/>
                        <a:cs typeface="Times New Roman" panose="02020603050405020304" pitchFamily="18" charset="0"/>
                      </a:endParaRPr>
                    </a:p>
                  </a:txBody>
                  <a:tcP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tcPr>
                </a:tc>
                <a:tc>
                  <a:txBody>
                    <a:bodyPr/>
                    <a:lstStyle/>
                    <a:p>
                      <a:pPr algn="ctr"/>
                      <a:r>
                        <a:rPr lang="en-US" sz="3200" b="1" i="1" dirty="0" err="1">
                          <a:latin typeface="Times New Roman" panose="02020603050405020304" pitchFamily="18" charset="0"/>
                          <a:cs typeface="Times New Roman" panose="02020603050405020304" pitchFamily="18" charset="0"/>
                        </a:rPr>
                        <a:t>Biện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pháp</a:t>
                      </a:r>
                      <a:endParaRPr lang="en-US" sz="3200" b="1" i="1" dirty="0">
                        <a:latin typeface="Times New Roman" panose="02020603050405020304" pitchFamily="18" charset="0"/>
                        <a:cs typeface="Times New Roman" panose="02020603050405020304" pitchFamily="18" charset="0"/>
                      </a:endParaRPr>
                    </a:p>
                  </a:txBody>
                  <a:tcP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2266253745"/>
                  </a:ext>
                </a:extLst>
              </a:tr>
              <a:tr h="3405876">
                <a:tc>
                  <a:txBody>
                    <a:bodyPr/>
                    <a:lstStyle/>
                    <a:p>
                      <a:pPr algn="just"/>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Thông</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tin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cá</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nhân</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bị</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lộ</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hoặc</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bị</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đánh</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cắp</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a:t>
                      </a:r>
                    </a:p>
                    <a:p>
                      <a:pPr algn="just"/>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Máy</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tính</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bị</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nhiễm</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virut</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hoặc</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mã</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độc</a:t>
                      </a:r>
                      <a:endPar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endParaRPr>
                    </a:p>
                    <a:p>
                      <a:pPr algn="just"/>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Bị</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lừa</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đảo</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dụ</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dỗ</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đe</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dọa</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bắt</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nạt</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trên</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mạng</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a:t>
                      </a:r>
                    </a:p>
                    <a:p>
                      <a:pPr algn="just"/>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Tiếp</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nhận</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thông</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tin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không</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chính</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xác</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a:t>
                      </a:r>
                    </a:p>
                  </a:txBody>
                  <a:tcP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tcPr>
                </a:tc>
                <a:tc>
                  <a:txBody>
                    <a:bodyPr/>
                    <a:lstStyle/>
                    <a:p>
                      <a:pPr algn="just"/>
                      <a:r>
                        <a:rPr lang="en-US" sz="2500" b="0" i="1"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Không</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chia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sẻ</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các</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thông</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tin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các</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nhân</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ngày</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sinh</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địa</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chỉ</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nhà</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CCCD/CMND…)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lên</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internet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cho</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người</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lạ</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a:t>
                      </a:r>
                    </a:p>
                    <a:p>
                      <a:pPr marL="0" indent="0" algn="just">
                        <a:buFontTx/>
                        <a:buNone/>
                      </a:pP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Không</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truy</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cập</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vào</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các</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liên</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kết</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lạ</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Không</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mở</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thư</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điện</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tử</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và</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tệp</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đính</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kèm</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gửi</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từ</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những</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người</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không</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quen</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Không</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kết</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bạn</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và</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nhắn</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tin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cho</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người</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5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lạ</a:t>
                      </a: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a:t>
                      </a:r>
                    </a:p>
                    <a:p>
                      <a:pPr marL="342900" indent="-342900" algn="just">
                        <a:buFontTx/>
                        <a:buChar char="-"/>
                      </a:pPr>
                      <a:r>
                        <a:rPr lang="en-US" sz="25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a:t>
                      </a:r>
                    </a:p>
                  </a:txBody>
                  <a:tcP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22050386"/>
                  </a:ext>
                </a:extLst>
              </a:tr>
            </a:tbl>
          </a:graphicData>
        </a:graphic>
      </p:graphicFrame>
      <p:sp>
        <p:nvSpPr>
          <p:cNvPr id="6" name="Title 2">
            <a:extLst>
              <a:ext uri="{FF2B5EF4-FFF2-40B4-BE49-F238E27FC236}">
                <a16:creationId xmlns:a16="http://schemas.microsoft.com/office/drawing/2014/main" id="{7782AA83-5F91-C863-5D30-25E07BB14D7D}"/>
              </a:ext>
            </a:extLst>
          </p:cNvPr>
          <p:cNvSpPr txBox="1">
            <a:spLocks/>
          </p:cNvSpPr>
          <p:nvPr/>
        </p:nvSpPr>
        <p:spPr bwMode="auto">
          <a:xfrm>
            <a:off x="484546" y="94516"/>
            <a:ext cx="2270376" cy="427748"/>
          </a:xfrm>
          <a:prstGeom prst="rect">
            <a:avLst/>
          </a:prstGeom>
          <a:solidFill>
            <a:schemeClr val="dk1"/>
          </a:solidFill>
          <a:ln>
            <a:noFill/>
          </a:ln>
          <a:extLs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lvl="0" algn="l" rtl="0" eaLnBrk="0" fontAlgn="base" hangingPunct="0">
              <a:spcBef>
                <a:spcPts val="0"/>
              </a:spcBef>
              <a:spcAft>
                <a:spcPts val="0"/>
              </a:spcAft>
              <a:buClr>
                <a:srgbClr val="000000"/>
              </a:buClr>
              <a:buSzPts val="2800"/>
              <a:buFont typeface="Arial" panose="020B0604020202020204" pitchFamily="34" charset="0"/>
              <a:buNone/>
              <a:defRPr sz="1400">
                <a:solidFill>
                  <a:srgbClr val="000000"/>
                </a:solidFill>
                <a:latin typeface="Arial"/>
                <a:ea typeface="Arial"/>
                <a:cs typeface="Arial"/>
                <a:sym typeface="Arial" panose="020B0604020202020204" pitchFamily="34" charset="0"/>
              </a:defRPr>
            </a:lvl1pPr>
            <a:lvl2pPr lvl="1" algn="l" rtl="0" eaLnBrk="0" fontAlgn="base" hangingPunct="0">
              <a:spcBef>
                <a:spcPts val="0"/>
              </a:spcBef>
              <a:spcAft>
                <a:spcPts val="0"/>
              </a:spcAft>
              <a:buClr>
                <a:srgbClr val="000000"/>
              </a:buClr>
              <a:buSzPts val="2800"/>
              <a:buFont typeface="Arial" panose="020B0604020202020204" pitchFamily="34" charset="0"/>
              <a:buNone/>
              <a:defRPr sz="1400">
                <a:solidFill>
                  <a:srgbClr val="000000"/>
                </a:solidFill>
                <a:latin typeface="Arial"/>
                <a:ea typeface="Arial"/>
                <a:cs typeface="Arial"/>
                <a:sym typeface="Arial" panose="020B0604020202020204" pitchFamily="34" charset="0"/>
              </a:defRPr>
            </a:lvl2pPr>
            <a:lvl3pPr lvl="2" algn="l" rtl="0" eaLnBrk="0" fontAlgn="base" hangingPunct="0">
              <a:spcBef>
                <a:spcPts val="0"/>
              </a:spcBef>
              <a:spcAft>
                <a:spcPts val="0"/>
              </a:spcAft>
              <a:buClr>
                <a:srgbClr val="000000"/>
              </a:buClr>
              <a:buSzPts val="2800"/>
              <a:buFont typeface="Arial" panose="020B0604020202020204" pitchFamily="34" charset="0"/>
              <a:buNone/>
              <a:defRPr sz="1400">
                <a:solidFill>
                  <a:srgbClr val="000000"/>
                </a:solidFill>
                <a:latin typeface="Arial"/>
                <a:ea typeface="Arial"/>
                <a:cs typeface="Arial"/>
                <a:sym typeface="Arial" panose="020B0604020202020204" pitchFamily="34" charset="0"/>
              </a:defRPr>
            </a:lvl3pPr>
            <a:lvl4pPr lvl="3" algn="l" rtl="0" eaLnBrk="0" fontAlgn="base" hangingPunct="0">
              <a:spcBef>
                <a:spcPts val="0"/>
              </a:spcBef>
              <a:spcAft>
                <a:spcPts val="0"/>
              </a:spcAft>
              <a:buClr>
                <a:srgbClr val="000000"/>
              </a:buClr>
              <a:buSzPts val="2800"/>
              <a:buFont typeface="Arial" panose="020B0604020202020204" pitchFamily="34" charset="0"/>
              <a:buNone/>
              <a:defRPr sz="1400">
                <a:solidFill>
                  <a:srgbClr val="000000"/>
                </a:solidFill>
                <a:latin typeface="Arial"/>
                <a:ea typeface="Arial"/>
                <a:cs typeface="Arial"/>
                <a:sym typeface="Arial" panose="020B0604020202020204" pitchFamily="34" charset="0"/>
              </a:defRPr>
            </a:lvl4pPr>
            <a:lvl5pPr lvl="4" algn="l" rtl="0" eaLnBrk="0" fontAlgn="base" hangingPunct="0">
              <a:spcBef>
                <a:spcPts val="0"/>
              </a:spcBef>
              <a:spcAft>
                <a:spcPts val="0"/>
              </a:spcAft>
              <a:buClr>
                <a:srgbClr val="000000"/>
              </a:buClr>
              <a:buSzPts val="2800"/>
              <a:buFont typeface="Arial" panose="020B0604020202020204" pitchFamily="34" charset="0"/>
              <a:buNone/>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9pPr>
          </a:lstStyle>
          <a:p>
            <a:r>
              <a:rPr lang="en-US" sz="3600" b="1" kern="0" dirty="0">
                <a:solidFill>
                  <a:srgbClr val="0000FF"/>
                </a:solidFill>
                <a:latin typeface="Times New Roman" panose="02020603050405020304" pitchFamily="18" charset="0"/>
                <a:cs typeface="Times New Roman" panose="02020603050405020304" pitchFamily="18" charset="0"/>
              </a:rPr>
              <a:t>ĐÁP ÁN</a:t>
            </a:r>
          </a:p>
        </p:txBody>
      </p:sp>
    </p:spTree>
    <p:extLst>
      <p:ext uri="{BB962C8B-B14F-4D97-AF65-F5344CB8AC3E}">
        <p14:creationId xmlns:p14="http://schemas.microsoft.com/office/powerpoint/2010/main" val="1670873267"/>
      </p:ext>
    </p:ext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Diagonal Corners Rounded 8">
            <a:extLst>
              <a:ext uri="{FF2B5EF4-FFF2-40B4-BE49-F238E27FC236}">
                <a16:creationId xmlns:a16="http://schemas.microsoft.com/office/drawing/2014/main" id="{D86C8B5E-7B57-4EF8-A28D-46D28CC5B74F}"/>
              </a:ext>
            </a:extLst>
          </p:cNvPr>
          <p:cNvSpPr/>
          <p:nvPr/>
        </p:nvSpPr>
        <p:spPr>
          <a:xfrm>
            <a:off x="961447" y="1096304"/>
            <a:ext cx="7995871" cy="623902"/>
          </a:xfrm>
          <a:prstGeom prst="round2Diag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514350" indent="-514350" eaLnBrk="1" hangingPunct="1">
              <a:buAutoNum type="alphaLcParenR"/>
            </a:pPr>
            <a:r>
              <a:rPr lang="en-US" sz="3200" b="1" i="1" dirty="0" err="1">
                <a:solidFill>
                  <a:schemeClr val="accent6"/>
                </a:solidFill>
                <a:latin typeface="Times New Roman" panose="02020603050405020304" pitchFamily="18" charset="0"/>
                <a:cs typeface="Times New Roman" panose="02020603050405020304" pitchFamily="18" charset="0"/>
              </a:rPr>
              <a:t>Các</a:t>
            </a:r>
            <a:r>
              <a:rPr lang="en-US" sz="3200" b="1" i="1" dirty="0">
                <a:solidFill>
                  <a:schemeClr val="accent6"/>
                </a:solidFill>
                <a:latin typeface="Times New Roman" panose="02020603050405020304" pitchFamily="18" charset="0"/>
                <a:cs typeface="Times New Roman" panose="02020603050405020304" pitchFamily="18" charset="0"/>
              </a:rPr>
              <a:t> </a:t>
            </a:r>
            <a:r>
              <a:rPr lang="en-US" sz="3200" b="1" i="1" dirty="0" err="1">
                <a:solidFill>
                  <a:schemeClr val="accent6"/>
                </a:solidFill>
                <a:latin typeface="Times New Roman" panose="02020603050405020304" pitchFamily="18" charset="0"/>
                <a:cs typeface="Times New Roman" panose="02020603050405020304" pitchFamily="18" charset="0"/>
              </a:rPr>
              <a:t>kênh</a:t>
            </a:r>
            <a:r>
              <a:rPr lang="en-US" sz="3200" b="1" i="1" dirty="0">
                <a:solidFill>
                  <a:schemeClr val="accent6"/>
                </a:solidFill>
                <a:latin typeface="Times New Roman" panose="02020603050405020304" pitchFamily="18" charset="0"/>
                <a:cs typeface="Times New Roman" panose="02020603050405020304" pitchFamily="18" charset="0"/>
              </a:rPr>
              <a:t> </a:t>
            </a:r>
            <a:r>
              <a:rPr lang="en-US" sz="3200" b="1" i="1" dirty="0" err="1">
                <a:solidFill>
                  <a:schemeClr val="accent6"/>
                </a:solidFill>
                <a:latin typeface="Times New Roman" panose="02020603050405020304" pitchFamily="18" charset="0"/>
                <a:cs typeface="Times New Roman" panose="02020603050405020304" pitchFamily="18" charset="0"/>
              </a:rPr>
              <a:t>trao</a:t>
            </a:r>
            <a:r>
              <a:rPr lang="en-US" sz="3200" b="1" i="1" dirty="0">
                <a:solidFill>
                  <a:schemeClr val="accent6"/>
                </a:solidFill>
                <a:latin typeface="Times New Roman" panose="02020603050405020304" pitchFamily="18" charset="0"/>
                <a:cs typeface="Times New Roman" panose="02020603050405020304" pitchFamily="18" charset="0"/>
              </a:rPr>
              <a:t> </a:t>
            </a:r>
            <a:r>
              <a:rPr lang="en-US" sz="3200" b="1" i="1" dirty="0" err="1">
                <a:solidFill>
                  <a:schemeClr val="accent6"/>
                </a:solidFill>
                <a:latin typeface="Times New Roman" panose="02020603050405020304" pitchFamily="18" charset="0"/>
                <a:cs typeface="Times New Roman" panose="02020603050405020304" pitchFamily="18" charset="0"/>
              </a:rPr>
              <a:t>đổi</a:t>
            </a:r>
            <a:r>
              <a:rPr lang="en-US" sz="3200" b="1" i="1" dirty="0">
                <a:solidFill>
                  <a:schemeClr val="accent6"/>
                </a:solidFill>
                <a:latin typeface="Times New Roman" panose="02020603050405020304" pitchFamily="18" charset="0"/>
                <a:cs typeface="Times New Roman" panose="02020603050405020304" pitchFamily="18" charset="0"/>
              </a:rPr>
              <a:t> </a:t>
            </a:r>
            <a:r>
              <a:rPr lang="en-US" sz="3200" b="1" i="1" dirty="0" err="1">
                <a:solidFill>
                  <a:schemeClr val="accent6"/>
                </a:solidFill>
                <a:latin typeface="Times New Roman" panose="02020603050405020304" pitchFamily="18" charset="0"/>
                <a:cs typeface="Times New Roman" panose="02020603050405020304" pitchFamily="18" charset="0"/>
              </a:rPr>
              <a:t>thông</a:t>
            </a:r>
            <a:r>
              <a:rPr lang="en-US" sz="3200" b="1" i="1" dirty="0">
                <a:solidFill>
                  <a:schemeClr val="accent6"/>
                </a:solidFill>
                <a:latin typeface="Times New Roman" panose="02020603050405020304" pitchFamily="18" charset="0"/>
                <a:cs typeface="Times New Roman" panose="02020603050405020304" pitchFamily="18" charset="0"/>
              </a:rPr>
              <a:t> tin </a:t>
            </a:r>
            <a:r>
              <a:rPr lang="en-US" sz="3200" b="1" i="1" dirty="0" err="1">
                <a:solidFill>
                  <a:schemeClr val="accent6"/>
                </a:solidFill>
                <a:latin typeface="Times New Roman" panose="02020603050405020304" pitchFamily="18" charset="0"/>
                <a:cs typeface="Times New Roman" panose="02020603050405020304" pitchFamily="18" charset="0"/>
              </a:rPr>
              <a:t>trên</a:t>
            </a:r>
            <a:r>
              <a:rPr lang="en-US" sz="3200" b="1" i="1" dirty="0">
                <a:solidFill>
                  <a:schemeClr val="accent6"/>
                </a:solidFill>
                <a:latin typeface="Times New Roman" panose="02020603050405020304" pitchFamily="18" charset="0"/>
                <a:cs typeface="Times New Roman" panose="02020603050405020304" pitchFamily="18" charset="0"/>
              </a:rPr>
              <a:t> internet.</a:t>
            </a:r>
          </a:p>
        </p:txBody>
      </p:sp>
      <p:sp>
        <p:nvSpPr>
          <p:cNvPr id="6" name="Rectangle: Diagonal Corners Rounded 5">
            <a:extLst>
              <a:ext uri="{FF2B5EF4-FFF2-40B4-BE49-F238E27FC236}">
                <a16:creationId xmlns:a16="http://schemas.microsoft.com/office/drawing/2014/main" id="{9922CBF0-870B-4BA3-88F4-7A81ABF8BD81}"/>
              </a:ext>
            </a:extLst>
          </p:cNvPr>
          <p:cNvSpPr>
            <a:spLocks/>
          </p:cNvSpPr>
          <p:nvPr/>
        </p:nvSpPr>
        <p:spPr>
          <a:xfrm>
            <a:off x="-1588" y="9525"/>
            <a:ext cx="8958906" cy="975287"/>
          </a:xfrm>
          <a:prstGeom prst="round2Diag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200" b="1" dirty="0">
                <a:solidFill>
                  <a:srgbClr val="005479"/>
                </a:solidFill>
                <a:latin typeface="Times New Roman" panose="02020603050405020304" pitchFamily="18" charset="0"/>
                <a:cs typeface="Times New Roman" panose="02020603050405020304" pitchFamily="18" charset="0"/>
              </a:rPr>
              <a:t>1. </a:t>
            </a:r>
            <a:r>
              <a:rPr lang="en-US" sz="3200" b="1" dirty="0" err="1">
                <a:effectLst/>
                <a:latin typeface="Times New Roman" panose="02020603050405020304" pitchFamily="18" charset="0"/>
                <a:ea typeface="Calibri" panose="020F0502020204030204" pitchFamily="34" charset="0"/>
              </a:rPr>
              <a:t>Mạng</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xã</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hội</a:t>
            </a:r>
            <a:r>
              <a:rPr lang="en-US" sz="3200" b="1" dirty="0">
                <a:effectLst/>
                <a:latin typeface="Times New Roman" panose="02020603050405020304" pitchFamily="18" charset="0"/>
                <a:ea typeface="Calibri" panose="020F0502020204030204" pitchFamily="34" charset="0"/>
              </a:rPr>
              <a:t> – </a:t>
            </a:r>
            <a:r>
              <a:rPr lang="en-US" sz="3200" b="1" dirty="0" err="1">
                <a:effectLst/>
                <a:latin typeface="Times New Roman" panose="02020603050405020304" pitchFamily="18" charset="0"/>
                <a:ea typeface="Calibri" panose="020F0502020204030204" pitchFamily="34" charset="0"/>
              </a:rPr>
              <a:t>Kênh</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trao</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đổi</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thông</a:t>
            </a:r>
            <a:r>
              <a:rPr lang="en-US" sz="3200" b="1" dirty="0">
                <a:effectLst/>
                <a:latin typeface="Times New Roman" panose="02020603050405020304" pitchFamily="18" charset="0"/>
                <a:ea typeface="Calibri" panose="020F0502020204030204" pitchFamily="34" charset="0"/>
              </a:rPr>
              <a:t> tin </a:t>
            </a:r>
            <a:r>
              <a:rPr lang="en-US" sz="3200" b="1" dirty="0" err="1">
                <a:effectLst/>
                <a:latin typeface="Times New Roman" panose="02020603050405020304" pitchFamily="18" charset="0"/>
                <a:ea typeface="Calibri" panose="020F0502020204030204" pitchFamily="34" charset="0"/>
              </a:rPr>
              <a:t>phổ</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biến</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trên</a:t>
            </a:r>
            <a:r>
              <a:rPr lang="en-US" sz="3200" b="1" dirty="0">
                <a:effectLst/>
                <a:latin typeface="Times New Roman" panose="02020603050405020304" pitchFamily="18" charset="0"/>
                <a:ea typeface="Calibri" panose="020F0502020204030204" pitchFamily="34" charset="0"/>
              </a:rPr>
              <a:t> internet</a:t>
            </a:r>
            <a:endParaRPr lang="vi-VN" altLang="en-US" sz="3200" b="1" dirty="0">
              <a:solidFill>
                <a:srgbClr val="005479"/>
              </a:solidFill>
              <a:latin typeface="Times New Roman" panose="02020603050405020304" pitchFamily="18" charset="0"/>
              <a:cs typeface="Times New Roman" panose="02020603050405020304" pitchFamily="18" charset="0"/>
            </a:endParaRPr>
          </a:p>
        </p:txBody>
      </p:sp>
      <p:pic>
        <p:nvPicPr>
          <p:cNvPr id="10" name="Picture 9" descr="A picture containing toy, doll&#10;&#10;Description automatically generated">
            <a:extLst>
              <a:ext uri="{FF2B5EF4-FFF2-40B4-BE49-F238E27FC236}">
                <a16:creationId xmlns:a16="http://schemas.microsoft.com/office/drawing/2014/main" id="{54A728DE-E08C-6ACE-7ED9-B10087E15E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9" y="1751489"/>
            <a:ext cx="1926071" cy="1926071"/>
          </a:xfrm>
          <a:prstGeom prst="rect">
            <a:avLst/>
          </a:prstGeom>
        </p:spPr>
      </p:pic>
      <p:sp>
        <p:nvSpPr>
          <p:cNvPr id="25" name="Rectangle: Diagonal Corners Rounded 24">
            <a:extLst>
              <a:ext uri="{FF2B5EF4-FFF2-40B4-BE49-F238E27FC236}">
                <a16:creationId xmlns:a16="http://schemas.microsoft.com/office/drawing/2014/main" id="{8DD9BFB1-A2BF-BF09-12A8-3CEC9E4C0C35}"/>
              </a:ext>
            </a:extLst>
          </p:cNvPr>
          <p:cNvSpPr/>
          <p:nvPr/>
        </p:nvSpPr>
        <p:spPr>
          <a:xfrm>
            <a:off x="2661395" y="3294893"/>
            <a:ext cx="4126010" cy="479784"/>
          </a:xfrm>
          <a:prstGeom prst="round2Diag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200" b="1" i="1" dirty="0">
                <a:solidFill>
                  <a:schemeClr val="accent6"/>
                </a:solidFill>
                <a:latin typeface="Times New Roman" panose="02020603050405020304" pitchFamily="18" charset="0"/>
                <a:cs typeface="Times New Roman" panose="02020603050405020304" pitchFamily="18" charset="0"/>
              </a:rPr>
              <a:t>   ( </a:t>
            </a:r>
            <a:r>
              <a:rPr lang="en-US" altLang="en-US" sz="3200" b="1" i="1" dirty="0" err="1">
                <a:solidFill>
                  <a:schemeClr val="accent6"/>
                </a:solidFill>
                <a:latin typeface="Times New Roman" panose="02020603050405020304" pitchFamily="18" charset="0"/>
                <a:cs typeface="Times New Roman" panose="02020603050405020304" pitchFamily="18" charset="0"/>
              </a:rPr>
              <a:t>Thời</a:t>
            </a:r>
            <a:r>
              <a:rPr lang="en-US" altLang="en-US" sz="3200" b="1" i="1" dirty="0">
                <a:solidFill>
                  <a:schemeClr val="accent6"/>
                </a:solidFill>
                <a:latin typeface="Times New Roman" panose="02020603050405020304" pitchFamily="18" charset="0"/>
                <a:cs typeface="Times New Roman" panose="02020603050405020304" pitchFamily="18" charset="0"/>
              </a:rPr>
              <a:t> </a:t>
            </a:r>
            <a:r>
              <a:rPr lang="en-US" altLang="en-US" sz="3200" b="1" i="1" dirty="0" err="1">
                <a:solidFill>
                  <a:schemeClr val="accent6"/>
                </a:solidFill>
                <a:latin typeface="Times New Roman" panose="02020603050405020304" pitchFamily="18" charset="0"/>
                <a:cs typeface="Times New Roman" panose="02020603050405020304" pitchFamily="18" charset="0"/>
              </a:rPr>
              <a:t>gian</a:t>
            </a:r>
            <a:r>
              <a:rPr lang="en-US" altLang="en-US" sz="3200" b="1" i="1" dirty="0">
                <a:solidFill>
                  <a:schemeClr val="accent6"/>
                </a:solidFill>
                <a:latin typeface="Times New Roman" panose="02020603050405020304" pitchFamily="18" charset="0"/>
                <a:cs typeface="Times New Roman" panose="02020603050405020304" pitchFamily="18" charset="0"/>
              </a:rPr>
              <a:t>: 2 </a:t>
            </a:r>
            <a:r>
              <a:rPr lang="en-US" altLang="en-US" sz="3200" b="1" i="1" dirty="0" err="1">
                <a:solidFill>
                  <a:schemeClr val="accent6"/>
                </a:solidFill>
                <a:latin typeface="Times New Roman" panose="02020603050405020304" pitchFamily="18" charset="0"/>
                <a:cs typeface="Times New Roman" panose="02020603050405020304" pitchFamily="18" charset="0"/>
              </a:rPr>
              <a:t>phút</a:t>
            </a:r>
            <a:r>
              <a:rPr lang="en-US" altLang="en-US" sz="3200" b="1" i="1" dirty="0">
                <a:solidFill>
                  <a:schemeClr val="accent6"/>
                </a:solidFill>
                <a:latin typeface="Times New Roman" panose="02020603050405020304" pitchFamily="18" charset="0"/>
                <a:cs typeface="Times New Roman" panose="02020603050405020304" pitchFamily="18" charset="0"/>
              </a:rPr>
              <a:t>) </a:t>
            </a:r>
            <a:endParaRPr lang="vi-VN" altLang="en-US" sz="3200" b="1" i="1" dirty="0">
              <a:solidFill>
                <a:schemeClr val="accent6"/>
              </a:solidFill>
              <a:latin typeface="Times New Roman" panose="02020603050405020304" pitchFamily="18" charset="0"/>
              <a:cs typeface="Times New Roman" panose="02020603050405020304" pitchFamily="18" charset="0"/>
            </a:endParaRPr>
          </a:p>
        </p:txBody>
      </p:sp>
      <p:sp>
        <p:nvSpPr>
          <p:cNvPr id="7" name="TextBox 121">
            <a:extLst>
              <a:ext uri="{FF2B5EF4-FFF2-40B4-BE49-F238E27FC236}">
                <a16:creationId xmlns:a16="http://schemas.microsoft.com/office/drawing/2014/main" id="{2D87591E-5296-C9B6-F844-E61C37A37498}"/>
              </a:ext>
            </a:extLst>
          </p:cNvPr>
          <p:cNvSpPr txBox="1">
            <a:spLocks noChangeArrowheads="1"/>
          </p:cNvSpPr>
          <p:nvPr/>
        </p:nvSpPr>
        <p:spPr bwMode="auto">
          <a:xfrm>
            <a:off x="1805868" y="2106183"/>
            <a:ext cx="693954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ts val="600"/>
              </a:spcBef>
              <a:spcAft>
                <a:spcPts val="600"/>
              </a:spcAft>
            </a:pPr>
            <a:r>
              <a:rPr lang="en-US" altLang="en-US" sz="3200" b="1" i="1" dirty="0" err="1">
                <a:latin typeface="Times New Roman" panose="02020603050405020304" pitchFamily="18" charset="0"/>
                <a:cs typeface="Calibri" panose="020F0502020204030204" pitchFamily="34" charset="0"/>
              </a:rPr>
              <a:t>Các</a:t>
            </a:r>
            <a:r>
              <a:rPr lang="en-US" altLang="en-US" sz="3200" b="1" i="1" dirty="0">
                <a:latin typeface="Times New Roman" panose="02020603050405020304" pitchFamily="18" charset="0"/>
                <a:cs typeface="Calibri" panose="020F0502020204030204" pitchFamily="34" charset="0"/>
              </a:rPr>
              <a:t> </a:t>
            </a:r>
            <a:r>
              <a:rPr lang="en-US" altLang="en-US" sz="3200" b="1" i="1" dirty="0" err="1">
                <a:latin typeface="Times New Roman" panose="02020603050405020304" pitchFamily="18" charset="0"/>
                <a:cs typeface="Calibri" panose="020F0502020204030204" pitchFamily="34" charset="0"/>
              </a:rPr>
              <a:t>em</a:t>
            </a:r>
            <a:r>
              <a:rPr lang="en-US" altLang="en-US" sz="3200" b="1" i="1" dirty="0">
                <a:latin typeface="Times New Roman" panose="02020603050405020304" pitchFamily="18" charset="0"/>
                <a:cs typeface="Calibri" panose="020F0502020204030204" pitchFamily="34" charset="0"/>
              </a:rPr>
              <a:t>  </a:t>
            </a:r>
            <a:r>
              <a:rPr lang="en-US" altLang="en-US" sz="3200" b="1" i="1" dirty="0" err="1">
                <a:latin typeface="Times New Roman" panose="02020603050405020304" pitchFamily="18" charset="0"/>
                <a:cs typeface="Calibri" panose="020F0502020204030204" pitchFamily="34" charset="0"/>
              </a:rPr>
              <a:t>đọc</a:t>
            </a:r>
            <a:r>
              <a:rPr lang="en-US" altLang="en-US" sz="3200" b="1" i="1" dirty="0">
                <a:latin typeface="Times New Roman" panose="02020603050405020304" pitchFamily="18" charset="0"/>
                <a:cs typeface="Calibri" panose="020F0502020204030204" pitchFamily="34" charset="0"/>
              </a:rPr>
              <a:t> </a:t>
            </a:r>
            <a:r>
              <a:rPr lang="en-US" altLang="en-US" sz="3200" b="1" i="1" dirty="0" err="1">
                <a:latin typeface="Times New Roman" panose="02020603050405020304" pitchFamily="18" charset="0"/>
                <a:cs typeface="Calibri" panose="020F0502020204030204" pitchFamily="34" charset="0"/>
              </a:rPr>
              <a:t>thông</a:t>
            </a:r>
            <a:r>
              <a:rPr lang="en-US" altLang="en-US" sz="3200" b="1" i="1" dirty="0">
                <a:latin typeface="Times New Roman" panose="02020603050405020304" pitchFamily="18" charset="0"/>
                <a:cs typeface="Calibri" panose="020F0502020204030204" pitchFamily="34" charset="0"/>
              </a:rPr>
              <a:t> tin </a:t>
            </a:r>
            <a:r>
              <a:rPr lang="en-US" altLang="en-US" sz="3200" b="1" i="1" dirty="0" err="1">
                <a:latin typeface="Times New Roman" panose="02020603050405020304" pitchFamily="18" charset="0"/>
                <a:cs typeface="Calibri" panose="020F0502020204030204" pitchFamily="34" charset="0"/>
              </a:rPr>
              <a:t>trong</a:t>
            </a:r>
            <a:r>
              <a:rPr lang="en-US" altLang="en-US" sz="3200" b="1" i="1" dirty="0">
                <a:latin typeface="Times New Roman" panose="02020603050405020304" pitchFamily="18" charset="0"/>
                <a:cs typeface="Calibri" panose="020F0502020204030204" pitchFamily="34" charset="0"/>
              </a:rPr>
              <a:t> SGK </a:t>
            </a:r>
            <a:r>
              <a:rPr lang="en-US" altLang="en-US" sz="3200" b="1" i="1" dirty="0" err="1">
                <a:latin typeface="Times New Roman" panose="02020603050405020304" pitchFamily="18" charset="0"/>
                <a:cs typeface="Calibri" panose="020F0502020204030204" pitchFamily="34" charset="0"/>
              </a:rPr>
              <a:t>thực</a:t>
            </a:r>
            <a:r>
              <a:rPr lang="en-US" altLang="en-US" sz="3200" b="1" i="1" dirty="0">
                <a:latin typeface="Times New Roman" panose="02020603050405020304" pitchFamily="18" charset="0"/>
                <a:cs typeface="Calibri" panose="020F0502020204030204" pitchFamily="34" charset="0"/>
              </a:rPr>
              <a:t> </a:t>
            </a:r>
            <a:r>
              <a:rPr lang="en-US" altLang="en-US" sz="3200" b="1" i="1" dirty="0" err="1">
                <a:latin typeface="Times New Roman" panose="02020603050405020304" pitchFamily="18" charset="0"/>
                <a:cs typeface="Calibri" panose="020F0502020204030204" pitchFamily="34" charset="0"/>
              </a:rPr>
              <a:t>hiện</a:t>
            </a:r>
            <a:r>
              <a:rPr lang="en-US" altLang="en-US" sz="3200" b="1" i="1" dirty="0">
                <a:latin typeface="Times New Roman" panose="02020603050405020304" pitchFamily="18" charset="0"/>
                <a:cs typeface="Calibri" panose="020F0502020204030204" pitchFamily="34" charset="0"/>
              </a:rPr>
              <a:t> </a:t>
            </a:r>
            <a:r>
              <a:rPr lang="en-US" altLang="en-US" sz="3200" b="1" i="1" dirty="0" err="1">
                <a:latin typeface="Times New Roman" panose="02020603050405020304" pitchFamily="18" charset="0"/>
                <a:cs typeface="Calibri" panose="020F0502020204030204" pitchFamily="34" charset="0"/>
              </a:rPr>
              <a:t>nhiệm</a:t>
            </a:r>
            <a:r>
              <a:rPr lang="en-US" altLang="en-US" sz="3200" b="1" i="1" dirty="0">
                <a:latin typeface="Times New Roman" panose="02020603050405020304" pitchFamily="18" charset="0"/>
                <a:cs typeface="Calibri" panose="020F0502020204030204" pitchFamily="34" charset="0"/>
              </a:rPr>
              <a:t> </a:t>
            </a:r>
            <a:r>
              <a:rPr lang="en-US" altLang="en-US" sz="3200" b="1" i="1" dirty="0" err="1">
                <a:latin typeface="Times New Roman" panose="02020603050405020304" pitchFamily="18" charset="0"/>
                <a:cs typeface="Calibri" panose="020F0502020204030204" pitchFamily="34" charset="0"/>
              </a:rPr>
              <a:t>vụ</a:t>
            </a:r>
            <a:r>
              <a:rPr lang="en-US" altLang="en-US" sz="3200" b="1" i="1" dirty="0">
                <a:latin typeface="Times New Roman" panose="02020603050405020304" pitchFamily="18" charset="0"/>
                <a:cs typeface="Calibri" panose="020F0502020204030204" pitchFamily="34" charset="0"/>
              </a:rPr>
              <a:t> </a:t>
            </a:r>
            <a:r>
              <a:rPr lang="en-US" altLang="en-US" sz="3200" b="1" i="1" dirty="0" err="1">
                <a:latin typeface="Times New Roman" panose="02020603050405020304" pitchFamily="18" charset="0"/>
                <a:cs typeface="Calibri" panose="020F0502020204030204" pitchFamily="34" charset="0"/>
              </a:rPr>
              <a:t>để</a:t>
            </a:r>
            <a:r>
              <a:rPr lang="en-US" altLang="en-US" sz="3200" b="1" i="1" dirty="0">
                <a:latin typeface="Times New Roman" panose="02020603050405020304" pitchFamily="18" charset="0"/>
                <a:cs typeface="Calibri" panose="020F0502020204030204" pitchFamily="34" charset="0"/>
              </a:rPr>
              <a:t> </a:t>
            </a:r>
            <a:r>
              <a:rPr lang="en-US" altLang="en-US" sz="3200" b="1" i="1" dirty="0" err="1">
                <a:latin typeface="Times New Roman" panose="02020603050405020304" pitchFamily="18" charset="0"/>
                <a:cs typeface="Calibri" panose="020F0502020204030204" pitchFamily="34" charset="0"/>
              </a:rPr>
              <a:t>trả</a:t>
            </a:r>
            <a:r>
              <a:rPr lang="en-US" altLang="en-US" sz="3200" b="1" i="1" dirty="0">
                <a:latin typeface="Times New Roman" panose="02020603050405020304" pitchFamily="18" charset="0"/>
                <a:cs typeface="Calibri" panose="020F0502020204030204" pitchFamily="34" charset="0"/>
              </a:rPr>
              <a:t> </a:t>
            </a:r>
            <a:r>
              <a:rPr lang="en-US" altLang="en-US" sz="3200" b="1" i="1" dirty="0" err="1">
                <a:latin typeface="Times New Roman" panose="02020603050405020304" pitchFamily="18" charset="0"/>
                <a:cs typeface="Calibri" panose="020F0502020204030204" pitchFamily="34" charset="0"/>
              </a:rPr>
              <a:t>lời</a:t>
            </a:r>
            <a:r>
              <a:rPr lang="en-US" altLang="en-US" sz="3200" b="1" i="1" dirty="0">
                <a:latin typeface="Times New Roman" panose="02020603050405020304" pitchFamily="18" charset="0"/>
                <a:cs typeface="Calibri" panose="020F0502020204030204" pitchFamily="34" charset="0"/>
              </a:rPr>
              <a:t> </a:t>
            </a:r>
            <a:r>
              <a:rPr lang="en-US" altLang="en-US" sz="3200" b="1" i="1" dirty="0" err="1">
                <a:latin typeface="Times New Roman" panose="02020603050405020304" pitchFamily="18" charset="0"/>
                <a:cs typeface="Calibri" panose="020F0502020204030204" pitchFamily="34" charset="0"/>
              </a:rPr>
              <a:t>câu</a:t>
            </a:r>
            <a:r>
              <a:rPr lang="en-US" altLang="en-US" sz="3200" b="1" i="1" dirty="0">
                <a:latin typeface="Times New Roman" panose="02020603050405020304" pitchFamily="18" charset="0"/>
                <a:cs typeface="Calibri" panose="020F0502020204030204" pitchFamily="34" charset="0"/>
              </a:rPr>
              <a:t> </a:t>
            </a:r>
            <a:r>
              <a:rPr lang="en-US" altLang="en-US" sz="3200" b="1" i="1" dirty="0" err="1">
                <a:latin typeface="Times New Roman" panose="02020603050405020304" pitchFamily="18" charset="0"/>
                <a:cs typeface="Calibri" panose="020F0502020204030204" pitchFamily="34" charset="0"/>
              </a:rPr>
              <a:t>hỏi</a:t>
            </a:r>
            <a:endParaRPr lang="vi-VN" altLang="en-US" sz="3200" b="1" i="1" dirty="0">
              <a:latin typeface="Times New Roman" panose="02020603050405020304" pitchFamily="18" charset="0"/>
              <a:cs typeface="Calibri" panose="020F050202020403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anim calcmode="lin" valueType="num">
                                      <p:cBhvr>
                                        <p:cTn id="20" dur="2000" fill="hold"/>
                                        <p:tgtEl>
                                          <p:spTgt spid="10"/>
                                        </p:tgtEl>
                                        <p:attrNameLst>
                                          <p:attrName>ppt_w</p:attrName>
                                        </p:attrNameLst>
                                      </p:cBhvr>
                                      <p:tavLst>
                                        <p:tav tm="0" fmla="#ppt_w*sin(2.5*pi*$)">
                                          <p:val>
                                            <p:fltVal val="0"/>
                                          </p:val>
                                        </p:tav>
                                        <p:tav tm="100000">
                                          <p:val>
                                            <p:fltVal val="1"/>
                                          </p:val>
                                        </p:tav>
                                      </p:tavLst>
                                    </p:anim>
                                    <p:anim calcmode="lin" valueType="num">
                                      <p:cBhvr>
                                        <p:cTn id="21"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par>
                                <p:cTn id="28" presetID="22" presetClass="entr" presetSubtype="4"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down)">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animBg="1"/>
      <p:bldP spid="25"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Diagonal Corners Rounded 29">
            <a:extLst>
              <a:ext uri="{FF2B5EF4-FFF2-40B4-BE49-F238E27FC236}">
                <a16:creationId xmlns:a16="http://schemas.microsoft.com/office/drawing/2014/main" id="{65447ECB-4508-D486-B5E1-9C3890872DCF}"/>
              </a:ext>
            </a:extLst>
          </p:cNvPr>
          <p:cNvSpPr>
            <a:spLocks/>
          </p:cNvSpPr>
          <p:nvPr/>
        </p:nvSpPr>
        <p:spPr>
          <a:xfrm>
            <a:off x="157529" y="0"/>
            <a:ext cx="8986472" cy="723900"/>
          </a:xfrm>
          <a:prstGeom prst="round2DiagRect">
            <a:avLst/>
          </a:prstGeom>
          <a:solidFill>
            <a:srgbClr val="FFFF99"/>
          </a:solidFill>
          <a:ln>
            <a:solidFill>
              <a:schemeClr val="tx2">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2800" b="1" dirty="0" err="1">
                <a:solidFill>
                  <a:schemeClr val="accent6"/>
                </a:solidFill>
                <a:latin typeface="Times New Roman" panose="02020603050405020304" pitchFamily="18" charset="0"/>
                <a:cs typeface="Times New Roman" panose="02020603050405020304" pitchFamily="18" charset="0"/>
              </a:rPr>
              <a:t>Câu</a:t>
            </a:r>
            <a:r>
              <a:rPr lang="en-US" altLang="en-US" sz="2800" b="1" dirty="0">
                <a:solidFill>
                  <a:schemeClr val="accent6"/>
                </a:solidFill>
                <a:latin typeface="Times New Roman" panose="02020603050405020304" pitchFamily="18" charset="0"/>
                <a:cs typeface="Times New Roman" panose="02020603050405020304" pitchFamily="18" charset="0"/>
              </a:rPr>
              <a:t> </a:t>
            </a:r>
            <a:r>
              <a:rPr lang="en-US" altLang="en-US" sz="2800" b="1" dirty="0" err="1">
                <a:solidFill>
                  <a:schemeClr val="accent6"/>
                </a:solidFill>
                <a:latin typeface="Times New Roman" panose="02020603050405020304" pitchFamily="18" charset="0"/>
                <a:cs typeface="Times New Roman" panose="02020603050405020304" pitchFamily="18" charset="0"/>
              </a:rPr>
              <a:t>hỏi</a:t>
            </a:r>
            <a:endParaRPr lang="vi-VN" altLang="en-US" sz="2800" b="1" dirty="0">
              <a:solidFill>
                <a:schemeClr val="accent6"/>
              </a:solidFill>
              <a:latin typeface="Times New Roman" panose="02020603050405020304" pitchFamily="18" charset="0"/>
              <a:cs typeface="Times New Roman" panose="02020603050405020304" pitchFamily="18" charset="0"/>
            </a:endParaRPr>
          </a:p>
        </p:txBody>
      </p:sp>
      <p:sp>
        <p:nvSpPr>
          <p:cNvPr id="31" name="Rectangle: Diagonal Corners Rounded 30">
            <a:extLst>
              <a:ext uri="{FF2B5EF4-FFF2-40B4-BE49-F238E27FC236}">
                <a16:creationId xmlns:a16="http://schemas.microsoft.com/office/drawing/2014/main" id="{7A083EB6-0A4A-3B09-0C61-F3C9FECCEA0B}"/>
              </a:ext>
            </a:extLst>
          </p:cNvPr>
          <p:cNvSpPr/>
          <p:nvPr/>
        </p:nvSpPr>
        <p:spPr>
          <a:xfrm>
            <a:off x="309929" y="723900"/>
            <a:ext cx="8858250" cy="975288"/>
          </a:xfrm>
          <a:prstGeom prst="round2Diag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gửi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qua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 internet?</a:t>
            </a:r>
          </a:p>
        </p:txBody>
      </p:sp>
      <p:sp>
        <p:nvSpPr>
          <p:cNvPr id="32" name="Rectangle: Diagonal Corners Rounded 31">
            <a:extLst>
              <a:ext uri="{FF2B5EF4-FFF2-40B4-BE49-F238E27FC236}">
                <a16:creationId xmlns:a16="http://schemas.microsoft.com/office/drawing/2014/main" id="{399C235D-0477-4B25-A628-CBD373EEAE3D}"/>
              </a:ext>
            </a:extLst>
          </p:cNvPr>
          <p:cNvSpPr/>
          <p:nvPr/>
        </p:nvSpPr>
        <p:spPr>
          <a:xfrm>
            <a:off x="309929" y="1699188"/>
            <a:ext cx="9010650" cy="975288"/>
          </a:xfrm>
          <a:prstGeom prst="round2Diag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internet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a:t>
            </a:r>
          </a:p>
        </p:txBody>
      </p:sp>
      <p:sp>
        <p:nvSpPr>
          <p:cNvPr id="35" name="Rectangle: Diagonal Corners Rounded 34">
            <a:extLst>
              <a:ext uri="{FF2B5EF4-FFF2-40B4-BE49-F238E27FC236}">
                <a16:creationId xmlns:a16="http://schemas.microsoft.com/office/drawing/2014/main" id="{4FEAFEC0-EF34-A150-3F41-6AA85C34A183}"/>
              </a:ext>
            </a:extLst>
          </p:cNvPr>
          <p:cNvSpPr/>
          <p:nvPr/>
        </p:nvSpPr>
        <p:spPr>
          <a:xfrm>
            <a:off x="309929" y="2655426"/>
            <a:ext cx="9010650" cy="975288"/>
          </a:xfrm>
          <a:prstGeom prst="round2Diag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qua internet? </a:t>
            </a:r>
          </a:p>
        </p:txBody>
      </p:sp>
      <p:sp>
        <p:nvSpPr>
          <p:cNvPr id="36" name="Rectangle: Diagonal Corners Rounded 35">
            <a:extLst>
              <a:ext uri="{FF2B5EF4-FFF2-40B4-BE49-F238E27FC236}">
                <a16:creationId xmlns:a16="http://schemas.microsoft.com/office/drawing/2014/main" id="{2AAF6697-9CB2-630E-8A24-E16428895D75}"/>
              </a:ext>
            </a:extLst>
          </p:cNvPr>
          <p:cNvSpPr/>
          <p:nvPr/>
        </p:nvSpPr>
        <p:spPr>
          <a:xfrm>
            <a:off x="309929" y="3649764"/>
            <a:ext cx="9010650" cy="1150836"/>
          </a:xfrm>
          <a:prstGeom prst="round2Diag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website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qua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 internet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nay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down)">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down)">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down)">
                                      <p:cBhvr>
                                        <p:cTn id="2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5" grpId="0" animBg="1"/>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Diagonal Corners Rounded 30">
            <a:extLst>
              <a:ext uri="{FF2B5EF4-FFF2-40B4-BE49-F238E27FC236}">
                <a16:creationId xmlns:a16="http://schemas.microsoft.com/office/drawing/2014/main" id="{7A083EB6-0A4A-3B09-0C61-F3C9FECCEA0B}"/>
              </a:ext>
            </a:extLst>
          </p:cNvPr>
          <p:cNvSpPr/>
          <p:nvPr/>
        </p:nvSpPr>
        <p:spPr>
          <a:xfrm>
            <a:off x="66675" y="1572156"/>
            <a:ext cx="8858250" cy="621323"/>
          </a:xfrm>
          <a:prstGeom prst="round2Diag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r>
              <a:rPr lang="en-US" sz="2800" b="1">
                <a:solidFill>
                  <a:srgbClr val="FF0000"/>
                </a:solidFill>
                <a:latin typeface="Times New Roman" panose="02020603050405020304" pitchFamily="18" charset="0"/>
                <a:cs typeface="Times New Roman" panose="02020603050405020304" pitchFamily="18" charset="0"/>
              </a:rPr>
              <a:t>Trả lời: </a:t>
            </a:r>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dùng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để</a:t>
            </a:r>
            <a:r>
              <a:rPr lang="en-US" sz="2800" dirty="0">
                <a:solidFill>
                  <a:srgbClr val="0000FF"/>
                </a:solidFill>
                <a:latin typeface="Times New Roman" panose="02020603050405020304" pitchFamily="18" charset="0"/>
                <a:cs typeface="Times New Roman" panose="02020603050405020304" pitchFamily="18" charset="0"/>
              </a:rPr>
              <a:t> chia </a:t>
            </a:r>
            <a:r>
              <a:rPr lang="en-US" sz="2800" dirty="0" err="1">
                <a:solidFill>
                  <a:srgbClr val="0000FF"/>
                </a:solidFill>
                <a:latin typeface="Times New Roman" panose="02020603050405020304" pitchFamily="18" charset="0"/>
                <a:cs typeface="Times New Roman" panose="02020603050405020304" pitchFamily="18" charset="0"/>
              </a:rPr>
              <a:t>sẻ</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nhận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gửi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thông</a:t>
            </a:r>
            <a:r>
              <a:rPr lang="en-US" sz="2800" dirty="0">
                <a:solidFill>
                  <a:srgbClr val="0000FF"/>
                </a:solidFill>
                <a:latin typeface="Times New Roman" panose="02020603050405020304" pitchFamily="18" charset="0"/>
                <a:cs typeface="Times New Roman" panose="02020603050405020304" pitchFamily="18" charset="0"/>
              </a:rPr>
              <a:t> tin qua </a:t>
            </a:r>
            <a:r>
              <a:rPr lang="en-US" sz="2800" dirty="0" err="1">
                <a:solidFill>
                  <a:srgbClr val="0000FF"/>
                </a:solidFill>
                <a:latin typeface="Times New Roman" panose="02020603050405020304" pitchFamily="18" charset="0"/>
                <a:cs typeface="Times New Roman" panose="02020603050405020304" pitchFamily="18" charset="0"/>
              </a:rPr>
              <a:t>mạng</a:t>
            </a:r>
            <a:r>
              <a:rPr lang="en-US" sz="2800" dirty="0">
                <a:solidFill>
                  <a:srgbClr val="0000FF"/>
                </a:solidFill>
                <a:latin typeface="Times New Roman" panose="02020603050405020304" pitchFamily="18" charset="0"/>
                <a:cs typeface="Times New Roman" panose="02020603050405020304" pitchFamily="18" charset="0"/>
              </a:rPr>
              <a:t> internet </a:t>
            </a:r>
            <a:r>
              <a:rPr lang="en-US" sz="2800" dirty="0" err="1">
                <a:solidFill>
                  <a:srgbClr val="0000FF"/>
                </a:solidFill>
                <a:latin typeface="Times New Roman" panose="02020603050405020304" pitchFamily="18" charset="0"/>
                <a:cs typeface="Times New Roman" panose="02020603050405020304" pitchFamily="18" charset="0"/>
              </a:rPr>
              <a:t>là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Thư</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điện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tử</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diễn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đàn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facebook</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zalo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nhắn</a:t>
            </a:r>
            <a:r>
              <a:rPr lang="en-US" sz="2800" dirty="0">
                <a:solidFill>
                  <a:srgbClr val="0000FF"/>
                </a:solidFill>
                <a:latin typeface="Times New Roman" panose="02020603050405020304" pitchFamily="18" charset="0"/>
                <a:cs typeface="Times New Roman" panose="02020603050405020304" pitchFamily="18" charset="0"/>
              </a:rPr>
              <a:t> tin, </a:t>
            </a:r>
            <a:r>
              <a:rPr lang="en-US" sz="2800" dirty="0" err="1">
                <a:solidFill>
                  <a:srgbClr val="0000FF"/>
                </a:solidFill>
                <a:latin typeface="Times New Roman" panose="02020603050405020304" pitchFamily="18" charset="0"/>
                <a:cs typeface="Times New Roman" panose="02020603050405020304" pitchFamily="18" charset="0"/>
              </a:rPr>
              <a:t>gọi</a:t>
            </a:r>
            <a:r>
              <a:rPr lang="en-US" sz="2800" dirty="0">
                <a:solidFill>
                  <a:srgbClr val="0000FF"/>
                </a:solidFill>
                <a:latin typeface="Times New Roman" panose="02020603050405020304" pitchFamily="18" charset="0"/>
                <a:cs typeface="Times New Roman" panose="02020603050405020304" pitchFamily="18" charset="0"/>
              </a:rPr>
              <a:t> video…</a:t>
            </a:r>
          </a:p>
        </p:txBody>
      </p:sp>
      <p:sp>
        <p:nvSpPr>
          <p:cNvPr id="32" name="Rectangle: Diagonal Corners Rounded 31">
            <a:extLst>
              <a:ext uri="{FF2B5EF4-FFF2-40B4-BE49-F238E27FC236}">
                <a16:creationId xmlns:a16="http://schemas.microsoft.com/office/drawing/2014/main" id="{399C235D-0477-4B25-A628-CBD373EEAE3D}"/>
              </a:ext>
            </a:extLst>
          </p:cNvPr>
          <p:cNvSpPr/>
          <p:nvPr/>
        </p:nvSpPr>
        <p:spPr>
          <a:xfrm>
            <a:off x="66675" y="3894052"/>
            <a:ext cx="9010650" cy="825156"/>
          </a:xfrm>
          <a:prstGeom prst="round2Diag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r>
              <a:rPr lang="en-US" sz="2800" b="1">
                <a:solidFill>
                  <a:srgbClr val="FF0000"/>
                </a:solidFill>
                <a:latin typeface="Times New Roman" panose="02020603050405020304" pitchFamily="18" charset="0"/>
                <a:cs typeface="Times New Roman" panose="02020603050405020304" pitchFamily="18" charset="0"/>
              </a:rPr>
              <a:t>Trả lời: </a:t>
            </a:r>
            <a:r>
              <a:rPr lang="en-US" sz="2800">
                <a:solidFill>
                  <a:srgbClr val="0000FF"/>
                </a:solidFill>
                <a:latin typeface="Times New Roman" panose="02020603050405020304" pitchFamily="18" charset="0"/>
                <a:cs typeface="Times New Roman" panose="02020603050405020304" pitchFamily="18" charset="0"/>
              </a:rPr>
              <a:t>Cách </a:t>
            </a:r>
            <a:r>
              <a:rPr lang="en-US" sz="2800" dirty="0" err="1">
                <a:solidFill>
                  <a:srgbClr val="0000FF"/>
                </a:solidFill>
                <a:latin typeface="Times New Roman" panose="02020603050405020304" pitchFamily="18" charset="0"/>
                <a:cs typeface="Times New Roman" panose="02020603050405020304" pitchFamily="18" charset="0"/>
              </a:rPr>
              <a:t>trao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đổi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thông</a:t>
            </a:r>
            <a:r>
              <a:rPr lang="en-US" sz="2800" dirty="0">
                <a:solidFill>
                  <a:srgbClr val="0000FF"/>
                </a:solidFill>
                <a:latin typeface="Times New Roman" panose="02020603050405020304" pitchFamily="18" charset="0"/>
                <a:cs typeface="Times New Roman" panose="02020603050405020304" pitchFamily="18" charset="0"/>
              </a:rPr>
              <a:t> tin </a:t>
            </a:r>
            <a:r>
              <a:rPr lang="en-US" sz="2800" dirty="0" err="1">
                <a:solidFill>
                  <a:srgbClr val="0000FF"/>
                </a:solidFill>
                <a:latin typeface="Times New Roman" panose="02020603050405020304" pitchFamily="18" charset="0"/>
                <a:cs typeface="Times New Roman" panose="02020603050405020304" pitchFamily="18" charset="0"/>
              </a:rPr>
              <a:t>trên</a:t>
            </a:r>
            <a:r>
              <a:rPr lang="en-US" sz="2800" dirty="0">
                <a:solidFill>
                  <a:srgbClr val="0000FF"/>
                </a:solidFill>
                <a:latin typeface="Times New Roman" panose="02020603050405020304" pitchFamily="18" charset="0"/>
                <a:cs typeface="Times New Roman" panose="02020603050405020304" pitchFamily="18" charset="0"/>
              </a:rPr>
              <a:t> internet </a:t>
            </a:r>
            <a:r>
              <a:rPr lang="en-US" sz="2800" dirty="0" err="1">
                <a:solidFill>
                  <a:srgbClr val="0000FF"/>
                </a:solidFill>
                <a:latin typeface="Times New Roman" panose="02020603050405020304" pitchFamily="18" charset="0"/>
                <a:cs typeface="Times New Roman" panose="02020603050405020304" pitchFamily="18" charset="0"/>
              </a:rPr>
              <a:t>được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sử</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dụng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nhiều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nhất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Thư</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điện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tử</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zalo</a:t>
            </a:r>
            <a:r>
              <a:rPr lang="en-US" sz="2800" dirty="0">
                <a:solidFill>
                  <a:srgbClr val="0000FF"/>
                </a:solidFill>
                <a:latin typeface="Times New Roman" panose="02020603050405020304" pitchFamily="18" charset="0"/>
                <a:cs typeface="Times New Roman" panose="02020603050405020304" pitchFamily="18" charset="0"/>
              </a:rPr>
              <a:t>.</a:t>
            </a:r>
          </a:p>
        </p:txBody>
      </p:sp>
      <p:sp>
        <p:nvSpPr>
          <p:cNvPr id="7" name="Rectangle: Diagonal Corners Rounded 30">
            <a:extLst>
              <a:ext uri="{FF2B5EF4-FFF2-40B4-BE49-F238E27FC236}">
                <a16:creationId xmlns:a16="http://schemas.microsoft.com/office/drawing/2014/main" id="{7A083EB6-0A4A-3B09-0C61-F3C9FECCEA0B}"/>
              </a:ext>
            </a:extLst>
          </p:cNvPr>
          <p:cNvSpPr/>
          <p:nvPr/>
        </p:nvSpPr>
        <p:spPr>
          <a:xfrm>
            <a:off x="66675" y="86818"/>
            <a:ext cx="8858250" cy="975288"/>
          </a:xfrm>
          <a:prstGeom prst="round2Diag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gửi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qua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 internet?</a:t>
            </a:r>
          </a:p>
        </p:txBody>
      </p:sp>
      <p:sp>
        <p:nvSpPr>
          <p:cNvPr id="8" name="Rectangle: Diagonal Corners Rounded 31">
            <a:extLst>
              <a:ext uri="{FF2B5EF4-FFF2-40B4-BE49-F238E27FC236}">
                <a16:creationId xmlns:a16="http://schemas.microsoft.com/office/drawing/2014/main" id="{399C235D-0477-4B25-A628-CBD373EEAE3D}"/>
              </a:ext>
            </a:extLst>
          </p:cNvPr>
          <p:cNvSpPr/>
          <p:nvPr/>
        </p:nvSpPr>
        <p:spPr>
          <a:xfrm>
            <a:off x="66675" y="2762679"/>
            <a:ext cx="9010650" cy="975288"/>
          </a:xfrm>
          <a:prstGeom prst="round2Diag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internet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257985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down)">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Diagonal Corners Rounded 34">
            <a:extLst>
              <a:ext uri="{FF2B5EF4-FFF2-40B4-BE49-F238E27FC236}">
                <a16:creationId xmlns:a16="http://schemas.microsoft.com/office/drawing/2014/main" id="{4FEAFEC0-EF34-A150-3F41-6AA85C34A183}"/>
              </a:ext>
            </a:extLst>
          </p:cNvPr>
          <p:cNvSpPr/>
          <p:nvPr/>
        </p:nvSpPr>
        <p:spPr>
          <a:xfrm>
            <a:off x="66675" y="871167"/>
            <a:ext cx="9010650" cy="975288"/>
          </a:xfrm>
          <a:prstGeom prst="round2Diag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r>
              <a:rPr lang="en-US" sz="2800" b="1">
                <a:solidFill>
                  <a:srgbClr val="FF0000"/>
                </a:solidFill>
                <a:latin typeface="Times New Roman" panose="02020603050405020304" pitchFamily="18" charset="0"/>
                <a:cs typeface="Times New Roman" panose="02020603050405020304" pitchFamily="18" charset="0"/>
              </a:rPr>
              <a:t>Trả lời: </a:t>
            </a:r>
            <a:r>
              <a:rPr lang="en-US" sz="2800">
                <a:solidFill>
                  <a:srgbClr val="0000FF"/>
                </a:solidFill>
                <a:latin typeface="Times New Roman" panose="02020603050405020304" pitchFamily="18" charset="0"/>
                <a:cs typeface="Times New Roman" panose="02020603050405020304" pitchFamily="18" charset="0"/>
              </a:rPr>
              <a:t>Em </a:t>
            </a:r>
            <a:r>
              <a:rPr lang="en-US" sz="2800" dirty="0" err="1">
                <a:solidFill>
                  <a:srgbClr val="0000FF"/>
                </a:solidFill>
                <a:latin typeface="Times New Roman" panose="02020603050405020304" pitchFamily="18" charset="0"/>
                <a:cs typeface="Times New Roman" panose="02020603050405020304" pitchFamily="18" charset="0"/>
              </a:rPr>
              <a:t>thường</a:t>
            </a:r>
            <a:r>
              <a:rPr lang="en-US" sz="2800" dirty="0">
                <a:solidFill>
                  <a:srgbClr val="0000FF"/>
                </a:solidFill>
                <a:latin typeface="Times New Roman" panose="02020603050405020304" pitchFamily="18" charset="0"/>
                <a:cs typeface="Times New Roman" panose="02020603050405020304" pitchFamily="18" charset="0"/>
              </a:rPr>
              <a:t> chia </a:t>
            </a:r>
            <a:r>
              <a:rPr lang="en-US" sz="2800" dirty="0" err="1">
                <a:solidFill>
                  <a:srgbClr val="0000FF"/>
                </a:solidFill>
                <a:latin typeface="Times New Roman" panose="02020603050405020304" pitchFamily="18" charset="0"/>
                <a:cs typeface="Times New Roman" panose="02020603050405020304" pitchFamily="18" charset="0"/>
              </a:rPr>
              <a:t>sẻ</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thông</a:t>
            </a:r>
            <a:r>
              <a:rPr lang="en-US" sz="2800" dirty="0">
                <a:solidFill>
                  <a:srgbClr val="0000FF"/>
                </a:solidFill>
                <a:latin typeface="Times New Roman" panose="02020603050405020304" pitchFamily="18" charset="0"/>
                <a:cs typeface="Times New Roman" panose="02020603050405020304" pitchFamily="18" charset="0"/>
              </a:rPr>
              <a:t> tin </a:t>
            </a:r>
            <a:r>
              <a:rPr lang="en-US" sz="2800" dirty="0" err="1">
                <a:solidFill>
                  <a:srgbClr val="0000FF"/>
                </a:solidFill>
                <a:latin typeface="Times New Roman" panose="02020603050405020304" pitchFamily="18" charset="0"/>
                <a:cs typeface="Times New Roman" panose="02020603050405020304" pitchFamily="18" charset="0"/>
              </a:rPr>
              <a:t>như</a:t>
            </a:r>
            <a:r>
              <a:rPr lang="en-US" sz="2800" dirty="0">
                <a:solidFill>
                  <a:srgbClr val="0000FF"/>
                </a:solidFill>
                <a:latin typeface="Times New Roman" panose="02020603050405020304" pitchFamily="18" charset="0"/>
                <a:cs typeface="Times New Roman" panose="02020603050405020304" pitchFamily="18" charset="0"/>
              </a:rPr>
              <a:t>: tin </a:t>
            </a:r>
            <a:r>
              <a:rPr lang="en-US" sz="2800" dirty="0" err="1">
                <a:solidFill>
                  <a:srgbClr val="0000FF"/>
                </a:solidFill>
                <a:latin typeface="Times New Roman" panose="02020603050405020304" pitchFamily="18" charset="0"/>
                <a:cs typeface="Times New Roman" panose="02020603050405020304" pitchFamily="18" charset="0"/>
              </a:rPr>
              <a:t>nhắn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ảnh</a:t>
            </a:r>
            <a:r>
              <a:rPr lang="en-US" sz="2800" dirty="0">
                <a:solidFill>
                  <a:srgbClr val="0000FF"/>
                </a:solidFill>
                <a:latin typeface="Times New Roman" panose="02020603050405020304" pitchFamily="18" charset="0"/>
                <a:cs typeface="Times New Roman" panose="02020603050405020304" pitchFamily="18" charset="0"/>
              </a:rPr>
              <a:t>, video,…</a:t>
            </a:r>
          </a:p>
        </p:txBody>
      </p:sp>
      <p:sp>
        <p:nvSpPr>
          <p:cNvPr id="36" name="Rectangle: Diagonal Corners Rounded 35">
            <a:extLst>
              <a:ext uri="{FF2B5EF4-FFF2-40B4-BE49-F238E27FC236}">
                <a16:creationId xmlns:a16="http://schemas.microsoft.com/office/drawing/2014/main" id="{2AAF6697-9CB2-630E-8A24-E16428895D75}"/>
              </a:ext>
            </a:extLst>
          </p:cNvPr>
          <p:cNvSpPr/>
          <p:nvPr/>
        </p:nvSpPr>
        <p:spPr>
          <a:xfrm>
            <a:off x="66675" y="3390323"/>
            <a:ext cx="9010650" cy="1150836"/>
          </a:xfrm>
          <a:prstGeom prst="round2Diag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r>
              <a:rPr lang="en-US" sz="2800" b="1">
                <a:solidFill>
                  <a:srgbClr val="FF0000"/>
                </a:solidFill>
                <a:latin typeface="Times New Roman" panose="02020603050405020304" pitchFamily="18" charset="0"/>
                <a:cs typeface="Times New Roman" panose="02020603050405020304" pitchFamily="18" charset="0"/>
              </a:rPr>
              <a:t>Trả lời: </a:t>
            </a:r>
            <a:r>
              <a:rPr lang="en-US" sz="2800">
                <a:solidFill>
                  <a:srgbClr val="0000FF"/>
                </a:solidFill>
                <a:latin typeface="Times New Roman" panose="02020603050405020304" pitchFamily="18" charset="0"/>
                <a:cs typeface="Times New Roman" panose="02020603050405020304" pitchFamily="18" charset="0"/>
              </a:rPr>
              <a:t>Các </a:t>
            </a:r>
            <a:r>
              <a:rPr lang="en-US" sz="2800" dirty="0" err="1">
                <a:solidFill>
                  <a:srgbClr val="0000FF"/>
                </a:solidFill>
                <a:latin typeface="Times New Roman" panose="02020603050405020304" pitchFamily="18" charset="0"/>
                <a:cs typeface="Times New Roman" panose="02020603050405020304" pitchFamily="18" charset="0"/>
              </a:rPr>
              <a:t>phần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mềm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ứng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dụng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trang</a:t>
            </a:r>
            <a:r>
              <a:rPr lang="en-US" sz="2800" dirty="0">
                <a:solidFill>
                  <a:srgbClr val="0000FF"/>
                </a:solidFill>
                <a:latin typeface="Times New Roman" panose="02020603050405020304" pitchFamily="18" charset="0"/>
                <a:cs typeface="Times New Roman" panose="02020603050405020304" pitchFamily="18" charset="0"/>
              </a:rPr>
              <a:t> web </a:t>
            </a:r>
            <a:r>
              <a:rPr lang="en-US" sz="2800" dirty="0" err="1">
                <a:solidFill>
                  <a:srgbClr val="0000FF"/>
                </a:solidFill>
                <a:latin typeface="Times New Roman" panose="02020603050405020304" pitchFamily="18" charset="0"/>
                <a:cs typeface="Times New Roman" panose="02020603050405020304" pitchFamily="18" charset="0"/>
              </a:rPr>
              <a:t>dùng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để</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trao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đổi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thông</a:t>
            </a:r>
            <a:r>
              <a:rPr lang="en-US" sz="2800" dirty="0">
                <a:solidFill>
                  <a:srgbClr val="0000FF"/>
                </a:solidFill>
                <a:latin typeface="Times New Roman" panose="02020603050405020304" pitchFamily="18" charset="0"/>
                <a:cs typeface="Times New Roman" panose="02020603050405020304" pitchFamily="18" charset="0"/>
              </a:rPr>
              <a:t> tin qua </a:t>
            </a:r>
            <a:r>
              <a:rPr lang="en-US" sz="2800" dirty="0" err="1">
                <a:solidFill>
                  <a:srgbClr val="0000FF"/>
                </a:solidFill>
                <a:latin typeface="Times New Roman" panose="02020603050405020304" pitchFamily="18" charset="0"/>
                <a:cs typeface="Times New Roman" panose="02020603050405020304" pitchFamily="18" charset="0"/>
              </a:rPr>
              <a:t>mạng</a:t>
            </a:r>
            <a:r>
              <a:rPr lang="en-US" sz="2800" dirty="0">
                <a:solidFill>
                  <a:srgbClr val="0000FF"/>
                </a:solidFill>
                <a:latin typeface="Times New Roman" panose="02020603050405020304" pitchFamily="18" charset="0"/>
                <a:cs typeface="Times New Roman" panose="02020603050405020304" pitchFamily="18" charset="0"/>
              </a:rPr>
              <a:t> internet </a:t>
            </a:r>
            <a:r>
              <a:rPr lang="en-US" sz="2800" dirty="0" err="1">
                <a:solidFill>
                  <a:srgbClr val="0000FF"/>
                </a:solidFill>
                <a:latin typeface="Times New Roman" panose="02020603050405020304" pitchFamily="18" charset="0"/>
                <a:cs typeface="Times New Roman" panose="02020603050405020304" pitchFamily="18" charset="0"/>
              </a:rPr>
              <a:t>hiện</a:t>
            </a:r>
            <a:r>
              <a:rPr lang="en-US" sz="2800" dirty="0">
                <a:solidFill>
                  <a:srgbClr val="0000FF"/>
                </a:solidFill>
                <a:latin typeface="Times New Roman" panose="02020603050405020304" pitchFamily="18" charset="0"/>
                <a:cs typeface="Times New Roman" panose="02020603050405020304" pitchFamily="18" charset="0"/>
              </a:rPr>
              <a:t> nay: </a:t>
            </a:r>
            <a:r>
              <a:rPr lang="en-US" sz="2800" dirty="0" err="1">
                <a:solidFill>
                  <a:srgbClr val="0000FF"/>
                </a:solidFill>
                <a:latin typeface="Times New Roman" panose="02020603050405020304" pitchFamily="18" charset="0"/>
                <a:cs typeface="Times New Roman" panose="02020603050405020304" pitchFamily="18" charset="0"/>
              </a:rPr>
              <a:t>Thư</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điện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tử</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zalo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facebook</a:t>
            </a:r>
            <a:r>
              <a:rPr lang="en-US" sz="2800" dirty="0">
                <a:solidFill>
                  <a:srgbClr val="0000FF"/>
                </a:solidFill>
                <a:latin typeface="Times New Roman" panose="02020603050405020304" pitchFamily="18" charset="0"/>
                <a:cs typeface="Times New Roman" panose="02020603050405020304" pitchFamily="18" charset="0"/>
              </a:rPr>
              <a:t>, messenger, zoom…</a:t>
            </a:r>
          </a:p>
        </p:txBody>
      </p:sp>
      <p:sp>
        <p:nvSpPr>
          <p:cNvPr id="7" name="Rectangle: Diagonal Corners Rounded 34">
            <a:extLst>
              <a:ext uri="{FF2B5EF4-FFF2-40B4-BE49-F238E27FC236}">
                <a16:creationId xmlns:a16="http://schemas.microsoft.com/office/drawing/2014/main" id="{4FEAFEC0-EF34-A150-3F41-6AA85C34A183}"/>
              </a:ext>
            </a:extLst>
          </p:cNvPr>
          <p:cNvSpPr/>
          <p:nvPr/>
        </p:nvSpPr>
        <p:spPr>
          <a:xfrm>
            <a:off x="66675" y="92109"/>
            <a:ext cx="9010650" cy="975288"/>
          </a:xfrm>
          <a:prstGeom prst="round2Diag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qua internet? </a:t>
            </a:r>
          </a:p>
        </p:txBody>
      </p:sp>
      <p:sp>
        <p:nvSpPr>
          <p:cNvPr id="8" name="Rectangle: Diagonal Corners Rounded 35">
            <a:extLst>
              <a:ext uri="{FF2B5EF4-FFF2-40B4-BE49-F238E27FC236}">
                <a16:creationId xmlns:a16="http://schemas.microsoft.com/office/drawing/2014/main" id="{2AAF6697-9CB2-630E-8A24-E16428895D75}"/>
              </a:ext>
            </a:extLst>
          </p:cNvPr>
          <p:cNvSpPr/>
          <p:nvPr/>
        </p:nvSpPr>
        <p:spPr>
          <a:xfrm>
            <a:off x="66675" y="1962784"/>
            <a:ext cx="9010650" cy="1150836"/>
          </a:xfrm>
          <a:prstGeom prst="round2Diag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website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qua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 internet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nay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016125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down)">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down)">
                                      <p:cBhvr>
                                        <p:cTn id="2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DD1F7FD7-71E1-318A-5E4F-4450E0F11332}"/>
              </a:ext>
            </a:extLst>
          </p:cNvPr>
          <p:cNvSpPr>
            <a:spLocks noGrp="1" noRot="1" noMove="1" noResize="1" noEditPoints="1" noAdjustHandles="1" noChangeArrowheads="1" noChangeShapeType="1"/>
          </p:cNvSpPr>
          <p:nvPr/>
        </p:nvSpPr>
        <p:spPr>
          <a:xfrm>
            <a:off x="126389" y="-1"/>
            <a:ext cx="9017611" cy="804069"/>
          </a:xfrm>
          <a:prstGeom prst="round2DiagRect">
            <a:avLst/>
          </a:prstGeom>
          <a:solidFill>
            <a:srgbClr val="FFFF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nl-NL" altLang="en-US" sz="3600" b="1" i="1" dirty="0">
                <a:solidFill>
                  <a:schemeClr val="accent6"/>
                </a:solidFill>
                <a:latin typeface="Times New Roman" panose="02020603050405020304" pitchFamily="18" charset="0"/>
                <a:cs typeface="Times New Roman" panose="02020603050405020304" pitchFamily="18" charset="0"/>
              </a:rPr>
              <a:t>a) </a:t>
            </a:r>
            <a:r>
              <a:rPr lang="en-US" sz="3600" b="1" i="1" dirty="0" err="1">
                <a:solidFill>
                  <a:schemeClr val="accent6"/>
                </a:solidFill>
                <a:latin typeface="Times New Roman" panose="02020603050405020304" pitchFamily="18" charset="0"/>
                <a:cs typeface="Times New Roman" panose="02020603050405020304" pitchFamily="18" charset="0"/>
              </a:rPr>
              <a:t>Các</a:t>
            </a:r>
            <a:r>
              <a:rPr lang="en-US" sz="3600" b="1" i="1" dirty="0">
                <a:solidFill>
                  <a:schemeClr val="accent6"/>
                </a:solidFill>
                <a:latin typeface="Times New Roman" panose="02020603050405020304" pitchFamily="18" charset="0"/>
                <a:cs typeface="Times New Roman" panose="02020603050405020304" pitchFamily="18" charset="0"/>
              </a:rPr>
              <a:t> </a:t>
            </a:r>
            <a:r>
              <a:rPr lang="en-US" sz="3600" b="1" i="1" dirty="0" err="1">
                <a:solidFill>
                  <a:schemeClr val="accent6"/>
                </a:solidFill>
                <a:latin typeface="Times New Roman" panose="02020603050405020304" pitchFamily="18" charset="0"/>
                <a:cs typeface="Times New Roman" panose="02020603050405020304" pitchFamily="18" charset="0"/>
              </a:rPr>
              <a:t>kênh</a:t>
            </a:r>
            <a:r>
              <a:rPr lang="en-US" sz="3600" b="1" i="1" dirty="0">
                <a:solidFill>
                  <a:schemeClr val="accent6"/>
                </a:solidFill>
                <a:latin typeface="Times New Roman" panose="02020603050405020304" pitchFamily="18" charset="0"/>
                <a:cs typeface="Times New Roman" panose="02020603050405020304" pitchFamily="18" charset="0"/>
              </a:rPr>
              <a:t> </a:t>
            </a:r>
            <a:r>
              <a:rPr lang="en-US" sz="3600" b="1" i="1" dirty="0" err="1">
                <a:solidFill>
                  <a:schemeClr val="accent6"/>
                </a:solidFill>
                <a:latin typeface="Times New Roman" panose="02020603050405020304" pitchFamily="18" charset="0"/>
                <a:cs typeface="Times New Roman" panose="02020603050405020304" pitchFamily="18" charset="0"/>
              </a:rPr>
              <a:t>trao</a:t>
            </a:r>
            <a:r>
              <a:rPr lang="en-US" sz="3600" b="1" i="1" dirty="0">
                <a:solidFill>
                  <a:schemeClr val="accent6"/>
                </a:solidFill>
                <a:latin typeface="Times New Roman" panose="02020603050405020304" pitchFamily="18" charset="0"/>
                <a:cs typeface="Times New Roman" panose="02020603050405020304" pitchFamily="18" charset="0"/>
              </a:rPr>
              <a:t> </a:t>
            </a:r>
            <a:r>
              <a:rPr lang="en-US" sz="3600" b="1" i="1" dirty="0" err="1">
                <a:solidFill>
                  <a:schemeClr val="accent6"/>
                </a:solidFill>
                <a:latin typeface="Times New Roman" panose="02020603050405020304" pitchFamily="18" charset="0"/>
                <a:cs typeface="Times New Roman" panose="02020603050405020304" pitchFamily="18" charset="0"/>
              </a:rPr>
              <a:t>đổi</a:t>
            </a:r>
            <a:r>
              <a:rPr lang="en-US" sz="3600" b="1" i="1" dirty="0">
                <a:solidFill>
                  <a:schemeClr val="accent6"/>
                </a:solidFill>
                <a:latin typeface="Times New Roman" panose="02020603050405020304" pitchFamily="18" charset="0"/>
                <a:cs typeface="Times New Roman" panose="02020603050405020304" pitchFamily="18" charset="0"/>
              </a:rPr>
              <a:t> </a:t>
            </a:r>
            <a:r>
              <a:rPr lang="en-US" sz="3600" b="1" i="1" dirty="0" err="1">
                <a:solidFill>
                  <a:schemeClr val="accent6"/>
                </a:solidFill>
                <a:latin typeface="Times New Roman" panose="02020603050405020304" pitchFamily="18" charset="0"/>
                <a:cs typeface="Times New Roman" panose="02020603050405020304" pitchFamily="18" charset="0"/>
              </a:rPr>
              <a:t>thông</a:t>
            </a:r>
            <a:r>
              <a:rPr lang="en-US" sz="3600" b="1" i="1" dirty="0">
                <a:solidFill>
                  <a:schemeClr val="accent6"/>
                </a:solidFill>
                <a:latin typeface="Times New Roman" panose="02020603050405020304" pitchFamily="18" charset="0"/>
                <a:cs typeface="Times New Roman" panose="02020603050405020304" pitchFamily="18" charset="0"/>
              </a:rPr>
              <a:t> tin </a:t>
            </a:r>
            <a:r>
              <a:rPr lang="en-US" sz="3600" b="1" i="1" dirty="0" err="1">
                <a:solidFill>
                  <a:schemeClr val="accent6"/>
                </a:solidFill>
                <a:latin typeface="Times New Roman" panose="02020603050405020304" pitchFamily="18" charset="0"/>
                <a:cs typeface="Times New Roman" panose="02020603050405020304" pitchFamily="18" charset="0"/>
              </a:rPr>
              <a:t>trên</a:t>
            </a:r>
            <a:r>
              <a:rPr lang="en-US" sz="3600" b="1" i="1" dirty="0">
                <a:solidFill>
                  <a:schemeClr val="accent6"/>
                </a:solidFill>
                <a:latin typeface="Times New Roman" panose="02020603050405020304" pitchFamily="18" charset="0"/>
                <a:cs typeface="Times New Roman" panose="02020603050405020304" pitchFamily="18" charset="0"/>
              </a:rPr>
              <a:t> internet.</a:t>
            </a:r>
            <a:endParaRPr lang="vi-VN" altLang="en-US" sz="3600" b="1" i="1" dirty="0">
              <a:solidFill>
                <a:schemeClr val="accent6"/>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DFD6A1F-BB80-5A97-FA55-AA7CA9CA878A}"/>
              </a:ext>
            </a:extLst>
          </p:cNvPr>
          <p:cNvSpPr txBox="1"/>
          <p:nvPr/>
        </p:nvSpPr>
        <p:spPr>
          <a:xfrm>
            <a:off x="883261" y="2499946"/>
            <a:ext cx="8272462" cy="2554545"/>
          </a:xfrm>
          <a:prstGeom prst="rect">
            <a:avLst/>
          </a:prstGeom>
          <a:pattFill prst="pct5">
            <a:fgClr>
              <a:srgbClr val="B1EAED"/>
            </a:fgClr>
            <a:bgClr>
              <a:schemeClr val="bg1"/>
            </a:bgClr>
          </a:pattFill>
        </p:spPr>
        <p:txBody>
          <a:bodyPr wrap="square">
            <a:spAutoFit/>
          </a:bodyPr>
          <a:lstStyle/>
          <a:p>
            <a:pPr algn="just" eaLnBrk="1" hangingPunct="1"/>
            <a:r>
              <a:rPr lang="en-US" sz="3200" b="1" i="1" dirty="0">
                <a:solidFill>
                  <a:srgbClr val="FF0000"/>
                </a:solidFill>
                <a:latin typeface="Times New Roman" panose="02020603050405020304" pitchFamily="18" charset="0"/>
                <a:cs typeface="Times New Roman" panose="02020603050405020304" pitchFamily="18" charset="0"/>
              </a:rPr>
              <a:t>- Internet </a:t>
            </a:r>
            <a:r>
              <a:rPr lang="en-US" sz="3200" b="1" i="1" dirty="0" err="1">
                <a:solidFill>
                  <a:srgbClr val="FF0000"/>
                </a:solidFill>
                <a:latin typeface="Times New Roman" panose="02020603050405020304" pitchFamily="18" charset="0"/>
                <a:cs typeface="Times New Roman" panose="02020603050405020304" pitchFamily="18" charset="0"/>
              </a:rPr>
              <a:t>có</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vai</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trò</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quan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trọng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trong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đời</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sống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hàng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ngày</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giúp</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chúng</a:t>
            </a:r>
            <a:r>
              <a:rPr lang="en-US" sz="3200" b="1" i="1" dirty="0">
                <a:solidFill>
                  <a:srgbClr val="FF0000"/>
                </a:solidFill>
                <a:latin typeface="Times New Roman" panose="02020603050405020304" pitchFamily="18" charset="0"/>
                <a:cs typeface="Times New Roman" panose="02020603050405020304" pitchFamily="18" charset="0"/>
              </a:rPr>
              <a:t> ta </a:t>
            </a:r>
            <a:r>
              <a:rPr lang="en-US" sz="3200" b="1" i="1" dirty="0" err="1">
                <a:solidFill>
                  <a:srgbClr val="FF0000"/>
                </a:solidFill>
                <a:latin typeface="Times New Roman" panose="02020603050405020304" pitchFamily="18" charset="0"/>
                <a:cs typeface="Times New Roman" panose="02020603050405020304" pitchFamily="18" charset="0"/>
              </a:rPr>
              <a:t>trao</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đổi</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thông</a:t>
            </a:r>
            <a:r>
              <a:rPr lang="en-US" sz="3200" b="1" i="1" dirty="0">
                <a:solidFill>
                  <a:srgbClr val="FF0000"/>
                </a:solidFill>
                <a:latin typeface="Times New Roman" panose="02020603050405020304" pitchFamily="18" charset="0"/>
                <a:cs typeface="Times New Roman" panose="02020603050405020304" pitchFamily="18" charset="0"/>
              </a:rPr>
              <a:t> tin </a:t>
            </a:r>
            <a:r>
              <a:rPr lang="en-US" sz="3200" b="1" i="1" dirty="0" err="1">
                <a:solidFill>
                  <a:srgbClr val="FF0000"/>
                </a:solidFill>
                <a:latin typeface="Times New Roman" panose="02020603050405020304" pitchFamily="18" charset="0"/>
                <a:cs typeface="Times New Roman" panose="02020603050405020304" pitchFamily="18" charset="0"/>
              </a:rPr>
              <a:t>nhanh</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chóng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Thông</a:t>
            </a:r>
            <a:r>
              <a:rPr lang="en-US" sz="3200" b="1" i="1" dirty="0">
                <a:solidFill>
                  <a:srgbClr val="FF0000"/>
                </a:solidFill>
                <a:latin typeface="Times New Roman" panose="02020603050405020304" pitchFamily="18" charset="0"/>
                <a:cs typeface="Times New Roman" panose="02020603050405020304" pitchFamily="18" charset="0"/>
              </a:rPr>
              <a:t> tin </a:t>
            </a:r>
            <a:r>
              <a:rPr lang="en-US" sz="3200" b="1" i="1" dirty="0" err="1">
                <a:solidFill>
                  <a:srgbClr val="FF0000"/>
                </a:solidFill>
                <a:latin typeface="Times New Roman" panose="02020603050405020304" pitchFamily="18" charset="0"/>
                <a:cs typeface="Times New Roman" panose="02020603050405020304" pitchFamily="18" charset="0"/>
              </a:rPr>
              <a:t>được</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cập</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nhật</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liên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tục</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chúng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tồn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tại</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dưới</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dạng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văn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bản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hình</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ảnh</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âm</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thanh</a:t>
            </a:r>
            <a:r>
              <a:rPr lang="en-US" sz="3200" b="1" i="1" dirty="0">
                <a:solidFill>
                  <a:srgbClr val="FF0000"/>
                </a:solidFill>
                <a:latin typeface="Times New Roman" panose="02020603050405020304" pitchFamily="18" charset="0"/>
                <a:cs typeface="Times New Roman" panose="02020603050405020304" pitchFamily="18" charset="0"/>
              </a:rPr>
              <a:t>, video,…</a:t>
            </a:r>
            <a:endParaRPr lang="vi-VN" altLang="en-US" sz="3200" b="1" i="1"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A10363B-2F11-829C-B3BB-102D8CCEE895}"/>
              </a:ext>
            </a:extLst>
          </p:cNvPr>
          <p:cNvSpPr txBox="1"/>
          <p:nvPr/>
        </p:nvSpPr>
        <p:spPr>
          <a:xfrm>
            <a:off x="2286000" y="887252"/>
            <a:ext cx="6858000" cy="1569660"/>
          </a:xfrm>
          <a:prstGeom prst="rect">
            <a:avLst/>
          </a:prstGeom>
          <a:pattFill prst="pct5">
            <a:fgClr>
              <a:srgbClr val="B1EAED"/>
            </a:fgClr>
            <a:bgClr>
              <a:schemeClr val="bg1"/>
            </a:bgClr>
          </a:pattFill>
        </p:spPr>
        <p:txBody>
          <a:bodyPr wrap="square">
            <a:spAutoFit/>
          </a:bodyPr>
          <a:lstStyle/>
          <a:p>
            <a:pPr algn="just" eaLnBrk="1" hangingPunct="1"/>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Những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kênh</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trao</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đổi</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thông</a:t>
            </a:r>
            <a:r>
              <a:rPr lang="en-US" sz="3200" b="1" i="1" dirty="0">
                <a:solidFill>
                  <a:srgbClr val="FF0000"/>
                </a:solidFill>
                <a:latin typeface="Times New Roman" panose="02020603050405020304" pitchFamily="18" charset="0"/>
                <a:cs typeface="Times New Roman" panose="02020603050405020304" pitchFamily="18" charset="0"/>
              </a:rPr>
              <a:t> tin </a:t>
            </a:r>
            <a:r>
              <a:rPr lang="en-US" sz="3200" b="1" i="1" dirty="0" err="1">
                <a:solidFill>
                  <a:srgbClr val="FF0000"/>
                </a:solidFill>
                <a:latin typeface="Times New Roman" panose="02020603050405020304" pitchFamily="18" charset="0"/>
                <a:cs typeface="Times New Roman" panose="02020603050405020304" pitchFamily="18" charset="0"/>
              </a:rPr>
              <a:t>thông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dụng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trên</a:t>
            </a:r>
            <a:r>
              <a:rPr lang="en-US" sz="3200" b="1" i="1" dirty="0">
                <a:solidFill>
                  <a:srgbClr val="FF0000"/>
                </a:solidFill>
                <a:latin typeface="Times New Roman" panose="02020603050405020304" pitchFamily="18" charset="0"/>
                <a:cs typeface="Times New Roman" panose="02020603050405020304" pitchFamily="18" charset="0"/>
              </a:rPr>
              <a:t> internet: </a:t>
            </a:r>
            <a:r>
              <a:rPr lang="en-US" sz="3200" b="1" i="1" dirty="0" err="1">
                <a:solidFill>
                  <a:srgbClr val="FF0000"/>
                </a:solidFill>
                <a:latin typeface="Times New Roman" panose="02020603050405020304" pitchFamily="18" charset="0"/>
                <a:cs typeface="Times New Roman" panose="02020603050405020304" pitchFamily="18" charset="0"/>
              </a:rPr>
              <a:t>Thư</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điện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tử</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diễn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đàn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mạng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xã</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hội</a:t>
            </a:r>
            <a:r>
              <a:rPr lang="en-US" sz="3200" b="1" i="1" dirty="0">
                <a:solidFill>
                  <a:srgbClr val="FF0000"/>
                </a:solidFill>
                <a:latin typeface="Times New Roman" panose="02020603050405020304" pitchFamily="18" charset="0"/>
                <a:cs typeface="Times New Roman" panose="02020603050405020304" pitchFamily="18" charset="0"/>
              </a:rPr>
              <a:t>…</a:t>
            </a:r>
          </a:p>
        </p:txBody>
      </p:sp>
      <p:pic>
        <p:nvPicPr>
          <p:cNvPr id="4" name="Picture 3" descr="A picture containing application&#10;&#10;Description automatically generated">
            <a:extLst>
              <a:ext uri="{FF2B5EF4-FFF2-40B4-BE49-F238E27FC236}">
                <a16:creationId xmlns:a16="http://schemas.microsoft.com/office/drawing/2014/main" id="{5E24A30D-6481-B870-49DC-38EB8C0948F4}"/>
              </a:ext>
            </a:extLst>
          </p:cNvPr>
          <p:cNvPicPr>
            <a:picLocks noChangeAspect="1"/>
          </p:cNvPicPr>
          <p:nvPr/>
        </p:nvPicPr>
        <p:blipFill>
          <a:blip r:embed="rId3"/>
          <a:stretch>
            <a:fillRect/>
          </a:stretch>
        </p:blipFill>
        <p:spPr>
          <a:xfrm>
            <a:off x="126389" y="800913"/>
            <a:ext cx="2019912" cy="1737232"/>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790413290"/>
</p:tagLst>
</file>

<file path=ppt/theme/theme1.xml><?xml version="1.0" encoding="utf-8"?>
<a:theme xmlns:a="http://schemas.openxmlformats.org/drawingml/2006/main" name="I Have Two Dads &lt;3 by Slidesgo">
  <a:themeElements>
    <a:clrScheme name="Simple Light">
      <a:dk1>
        <a:srgbClr val="FFFFFF"/>
      </a:dk1>
      <a:lt1>
        <a:srgbClr val="FFFFFF"/>
      </a:lt1>
      <a:dk2>
        <a:srgbClr val="BBE1F1"/>
      </a:dk2>
      <a:lt2>
        <a:srgbClr val="F0706F"/>
      </a:lt2>
      <a:accent1>
        <a:srgbClr val="0476BC"/>
      </a:accent1>
      <a:accent2>
        <a:srgbClr val="FFB74E"/>
      </a:accent2>
      <a:accent3>
        <a:srgbClr val="055F68"/>
      </a:accent3>
      <a:accent4>
        <a:srgbClr val="038390"/>
      </a:accent4>
      <a:accent5>
        <a:srgbClr val="E5F7FF"/>
      </a:accent5>
      <a:accent6>
        <a:srgbClr val="273238"/>
      </a:accent6>
      <a:hlink>
        <a:srgbClr val="055F6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Slide doanh nghiệp">
      <a:majorFont>
        <a:latin typeface="A3.Jovis-BebasNeueBold-San"/>
        <a:ea typeface=""/>
        <a:cs typeface=""/>
      </a:majorFont>
      <a:minorFont>
        <a:latin typeface="A2.Jovis-Doanvandai-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CADAD1A1-CEC9-4312-AC2A-7A3DCE0B6CC7}" vid="{FE0E3839-66CC-412B-BD39-DBA3FC809DE9}"/>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1146</TotalTime>
  <Words>2556</Words>
  <Application>Microsoft Office PowerPoint</Application>
  <PresentationFormat>On-screen Show (16:9)</PresentationFormat>
  <Paragraphs>342</Paragraphs>
  <Slides>37</Slides>
  <Notes>19</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37</vt:i4>
      </vt:variant>
    </vt:vector>
  </HeadingPairs>
  <TitlesOfParts>
    <vt:vector size="46" baseType="lpstr">
      <vt:lpstr>Times New Roman</vt:lpstr>
      <vt:lpstr>UVN Bach Tuyet Nang</vt:lpstr>
      <vt:lpstr>Montserrat Black</vt:lpstr>
      <vt:lpstr>A2.Jovis-Doanvandai-San</vt:lpstr>
      <vt:lpstr>Arial</vt:lpstr>
      <vt:lpstr>Roboto Condensed Light</vt:lpstr>
      <vt:lpstr>A3.Jovis-BebasNeueBold-San</vt:lpstr>
      <vt:lpstr>I Have Two Dads &lt;3 by Slidesgo</vt:lpstr>
      <vt:lpstr>Office Theme</vt:lpstr>
      <vt:lpstr>PowerPoint Presentation</vt:lpstr>
      <vt:lpstr>TIẾT 7 : BÀI 4: MẠNG XÃ HỘI VÀ MỘT SỐ KÊNH TRAO ĐỔI THÔNG TIN TRÊN INTERNET </vt:lpstr>
      <vt:lpstr>PHIẾU HỌC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HÀ NỘI – ĐIỆN BIÊN PHỦ TRÊN KHÔNG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HƯỚNG DẪN GV: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 THÔNG TIN VÀ DỮ LIỆU (TIẾT 1)</dc:title>
  <dc:creator>THAY __Ế DÀI</dc:creator>
  <cp:lastModifiedBy>PC</cp:lastModifiedBy>
  <cp:revision>127</cp:revision>
  <dcterms:modified xsi:type="dcterms:W3CDTF">2023-03-05T22:50:24Z</dcterms:modified>
</cp:coreProperties>
</file>