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  <p:sldMasterId id="2147483823" r:id="rId2"/>
  </p:sldMasterIdLst>
  <p:notesMasterIdLst>
    <p:notesMasterId r:id="rId30"/>
  </p:notesMasterIdLst>
  <p:sldIdLst>
    <p:sldId id="311" r:id="rId3"/>
    <p:sldId id="355" r:id="rId4"/>
    <p:sldId id="346" r:id="rId5"/>
    <p:sldId id="414" r:id="rId6"/>
    <p:sldId id="413" r:id="rId7"/>
    <p:sldId id="415" r:id="rId8"/>
    <p:sldId id="416" r:id="rId9"/>
    <p:sldId id="347" r:id="rId10"/>
    <p:sldId id="412" r:id="rId11"/>
    <p:sldId id="382" r:id="rId12"/>
    <p:sldId id="417" r:id="rId13"/>
    <p:sldId id="418" r:id="rId14"/>
    <p:sldId id="419" r:id="rId15"/>
    <p:sldId id="420" r:id="rId16"/>
    <p:sldId id="421" r:id="rId17"/>
    <p:sldId id="423" r:id="rId18"/>
    <p:sldId id="348" r:id="rId19"/>
    <p:sldId id="422" r:id="rId20"/>
    <p:sldId id="429" r:id="rId21"/>
    <p:sldId id="349" r:id="rId22"/>
    <p:sldId id="424" r:id="rId23"/>
    <p:sldId id="426" r:id="rId24"/>
    <p:sldId id="425" r:id="rId25"/>
    <p:sldId id="427" r:id="rId26"/>
    <p:sldId id="267" r:id="rId27"/>
    <p:sldId id="341" r:id="rId28"/>
    <p:sldId id="342" r:id="rId29"/>
  </p:sldIdLst>
  <p:sldSz cx="9147175" cy="5145088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80808"/>
    <a:srgbClr val="DDEAD6"/>
    <a:srgbClr val="000066"/>
    <a:srgbClr val="FF0000"/>
    <a:srgbClr val="F8FFB1"/>
    <a:srgbClr val="96BE80"/>
    <a:srgbClr val="C6DCBA"/>
    <a:srgbClr val="123E61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74" autoAdjust="0"/>
  </p:normalViewPr>
  <p:slideViewPr>
    <p:cSldViewPr>
      <p:cViewPr varScale="1">
        <p:scale>
          <a:sx n="111" d="100"/>
          <a:sy n="111" d="100"/>
        </p:scale>
        <p:origin x="240" y="96"/>
      </p:cViewPr>
      <p:guideLst>
        <p:guide orient="horz" pos="162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863E-D442-44F9-9BD6-E000583DFCBC}" type="datetimeFigureOut">
              <a:rPr lang="zh-CN" altLang="en-US" smtClean="0"/>
              <a:pPr/>
              <a:t>2023/3/5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AA98F-6474-4A59-A3C8-82662F3662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75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48E98-4F9C-4F01-A2E4-36C3243D25F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7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075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1860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4910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9766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gb886d74e4f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9" name="Google Shape;1629;gb886d74e4f_0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6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3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fld id="{A973BB44-E0D1-485D-ABCD-660D61974E85}" type="slidenum">
              <a:rPr lang="en-US" altLang="en-US" smtClean="0">
                <a:solidFill>
                  <a:srgbClr val="000000"/>
                </a:solidFill>
              </a:rPr>
              <a:pPr defTabSz="686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2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fld id="{07F88807-791C-4860-9AE9-CA8C38FD4D5E}" type="slidenum">
              <a:rPr lang="en-US" altLang="en-US" smtClean="0">
                <a:solidFill>
                  <a:srgbClr val="000000"/>
                </a:solidFill>
              </a:rPr>
              <a:pPr defTabSz="686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42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59" y="4768736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5" y="4768736"/>
            <a:ext cx="2896605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1" y="4788105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812030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0250" y="1216128"/>
            <a:ext cx="7706675" cy="341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65" lvl="0" indent="-30484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530" lvl="1" indent="-30484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>
                <a:solidFill>
                  <a:srgbClr val="434343"/>
                </a:solidFill>
              </a:defRPr>
            </a:lvl2pPr>
            <a:lvl3pPr marL="1371794" lvl="2" indent="-30484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>
                <a:solidFill>
                  <a:srgbClr val="434343"/>
                </a:solidFill>
              </a:defRPr>
            </a:lvl3pPr>
            <a:lvl4pPr marL="1829059" lvl="3" indent="-30484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>
                <a:solidFill>
                  <a:srgbClr val="434343"/>
                </a:solidFill>
              </a:defRPr>
            </a:lvl4pPr>
            <a:lvl5pPr marL="2286324" lvl="4" indent="-30484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>
                <a:solidFill>
                  <a:srgbClr val="434343"/>
                </a:solidFill>
              </a:defRPr>
            </a:lvl5pPr>
            <a:lvl6pPr marL="2743589" lvl="5" indent="-30484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>
                <a:solidFill>
                  <a:srgbClr val="434343"/>
                </a:solidFill>
              </a:defRPr>
            </a:lvl6pPr>
            <a:lvl7pPr marL="3200853" lvl="6" indent="-30484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>
                <a:solidFill>
                  <a:srgbClr val="434343"/>
                </a:solidFill>
              </a:defRPr>
            </a:lvl7pPr>
            <a:lvl8pPr marL="3658118" lvl="7" indent="-30484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>
                <a:solidFill>
                  <a:srgbClr val="434343"/>
                </a:solidFill>
              </a:defRPr>
            </a:lvl8pPr>
            <a:lvl9pPr marL="4115383" lvl="8" indent="-304843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0250" y="445164"/>
            <a:ext cx="7706675" cy="572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0428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Title and 3 columns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5"/>
          <p:cNvSpPr txBox="1">
            <a:spLocks noGrp="1"/>
          </p:cNvSpPr>
          <p:nvPr>
            <p:ph type="subTitle" idx="1"/>
          </p:nvPr>
        </p:nvSpPr>
        <p:spPr>
          <a:xfrm>
            <a:off x="803679" y="2236316"/>
            <a:ext cx="2302399" cy="691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2" name="Google Shape;702;p15"/>
          <p:cNvSpPr txBox="1">
            <a:spLocks noGrp="1"/>
          </p:cNvSpPr>
          <p:nvPr>
            <p:ph type="subTitle" idx="2"/>
          </p:nvPr>
        </p:nvSpPr>
        <p:spPr>
          <a:xfrm>
            <a:off x="6097642" y="2236316"/>
            <a:ext cx="2302399" cy="691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3" name="Google Shape;703;p15"/>
          <p:cNvSpPr txBox="1">
            <a:spLocks noGrp="1"/>
          </p:cNvSpPr>
          <p:nvPr>
            <p:ph type="subTitle" idx="3"/>
          </p:nvPr>
        </p:nvSpPr>
        <p:spPr>
          <a:xfrm>
            <a:off x="3450672" y="2236316"/>
            <a:ext cx="2302399" cy="691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4" name="Google Shape;704;p15"/>
          <p:cNvSpPr txBox="1">
            <a:spLocks noGrp="1"/>
          </p:cNvSpPr>
          <p:nvPr>
            <p:ph type="title"/>
          </p:nvPr>
        </p:nvSpPr>
        <p:spPr>
          <a:xfrm>
            <a:off x="708396" y="400850"/>
            <a:ext cx="7730383" cy="412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6863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59" y="4768736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5" y="4768736"/>
            <a:ext cx="2896605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1" y="4788105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975108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59" y="4768736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5" y="4768736"/>
            <a:ext cx="2896605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1" y="4788105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219837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59" y="4768736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5" y="4768736"/>
            <a:ext cx="2896605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1" y="4788105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433103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59" y="4768736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5" y="4768736"/>
            <a:ext cx="2896605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1" y="4788105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469559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59" y="4768736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5" y="4768736"/>
            <a:ext cx="2896605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1" y="4788105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186718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6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71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59" y="4768736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5" y="4768736"/>
            <a:ext cx="2896605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1" y="4788105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720462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59" y="4768736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5" y="4768736"/>
            <a:ext cx="2896605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1" y="4788105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256126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59" y="4768736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5" y="4768736"/>
            <a:ext cx="2896605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1" y="4788105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071483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59" y="4768736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5" y="4768736"/>
            <a:ext cx="2896605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1" y="4788105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165253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59" y="4768736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5" y="4768736"/>
            <a:ext cx="2896605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1" y="4788105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860819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59" y="4768736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5" y="4768736"/>
            <a:ext cx="2896605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1" y="4788105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960687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59" y="4768736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5" y="4768736"/>
            <a:ext cx="2896605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1" y="4788105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726208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359" y="4768736"/>
            <a:ext cx="2134341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5285" y="4768736"/>
            <a:ext cx="2896605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101" y="4788105"/>
            <a:ext cx="410996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302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7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2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fld id="{D7D8E925-3072-4103-A984-60049798CBED}" type="slidenum">
              <a:rPr lang="en-US" altLang="en-US" smtClean="0">
                <a:solidFill>
                  <a:srgbClr val="000000"/>
                </a:solidFill>
              </a:rPr>
              <a:pPr defTabSz="686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65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9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6189">
              <a:defRPr/>
            </a:pPr>
            <a:fld id="{812C2390-52E8-4565-956E-601D085DAC1F}" type="datetimeFigureOut">
              <a:rPr lang="en-GB" smtClean="0"/>
              <a:pPr defTabSz="686189">
                <a:defRPr/>
              </a:pPr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6189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6189">
              <a:defRPr/>
            </a:pPr>
            <a:fld id="{D8354F81-B5C0-4468-A639-C6473D688B4E}" type="slidenum">
              <a:rPr lang="en-GB" smtClean="0"/>
              <a:pPr defTabSz="686189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042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6189">
              <a:defRPr/>
            </a:pPr>
            <a:fld id="{889C76A2-D200-4290-BF40-8E15CA0596A3}" type="datetimeFigureOut">
              <a:rPr lang="en-GB" smtClean="0"/>
              <a:pPr defTabSz="686189">
                <a:defRPr/>
              </a:pPr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6189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6189">
              <a:defRPr/>
            </a:pPr>
            <a:fld id="{46C9AC9B-9BF8-4B8A-8FF4-16C5C02ECE3D}" type="slidenum">
              <a:rPr lang="en-GB" smtClean="0"/>
              <a:pPr defTabSz="686189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760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6189">
              <a:defRPr/>
            </a:pPr>
            <a:fld id="{E668AC82-3240-4E7D-B3EC-B2863BA3D679}" type="datetimeFigureOut">
              <a:rPr lang="en-GB" smtClean="0"/>
              <a:pPr defTabSz="686189">
                <a:defRPr/>
              </a:pPr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6189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6189">
              <a:defRPr/>
            </a:pPr>
            <a:fld id="{D235547F-4F0A-4D8B-8179-141912DD942D}" type="slidenum">
              <a:rPr lang="en-GB" smtClean="0"/>
              <a:pPr defTabSz="686189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0889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6189">
              <a:defRPr/>
            </a:pPr>
            <a:fld id="{C718C3FE-701C-4AD0-AF85-2C9C2A4A4FFD}" type="datetimeFigureOut">
              <a:rPr lang="en-GB" smtClean="0"/>
              <a:pPr defTabSz="686189">
                <a:defRPr/>
              </a:pPr>
              <a:t>05/03/2023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6189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6189">
              <a:defRPr/>
            </a:pPr>
            <a:fld id="{CA5BF29B-E299-4470-AE38-781C224C0DBA}" type="slidenum">
              <a:rPr lang="en-GB" smtClean="0"/>
              <a:pPr defTabSz="686189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884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6189">
              <a:defRPr/>
            </a:pPr>
            <a:fld id="{8CF5DBDB-78C4-4D41-A9B0-12154163D511}" type="datetimeFigureOut">
              <a:rPr lang="en-GB" smtClean="0"/>
              <a:pPr defTabSz="686189">
                <a:defRPr/>
              </a:pPr>
              <a:t>05/03/2023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6189"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6189">
              <a:defRPr/>
            </a:pPr>
            <a:fld id="{02C58C92-F97C-46D4-A885-02A127D8DC84}" type="slidenum">
              <a:rPr lang="en-GB" smtClean="0"/>
              <a:pPr defTabSz="686189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2161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6189">
              <a:defRPr/>
            </a:pPr>
            <a:fld id="{B56B2239-8CC0-4F0E-9021-DABBB93AB185}" type="datetimeFigureOut">
              <a:rPr lang="en-GB" smtClean="0"/>
              <a:pPr defTabSz="686189">
                <a:defRPr/>
              </a:pPr>
              <a:t>05/03/2023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6189"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6189">
              <a:defRPr/>
            </a:pPr>
            <a:fld id="{E03553C6-10EA-4608-8D77-FD516F221D94}" type="slidenum">
              <a:rPr lang="en-GB" smtClean="0"/>
              <a:pPr defTabSz="686189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41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6189">
              <a:defRPr/>
            </a:pPr>
            <a:fld id="{C7785FA0-7831-48F8-B8F5-A4F02B557358}" type="datetimeFigureOut">
              <a:rPr lang="en-GB" smtClean="0"/>
              <a:pPr defTabSz="686189">
                <a:defRPr/>
              </a:pPr>
              <a:t>05/03/2023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6189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6189">
              <a:defRPr/>
            </a:pPr>
            <a:fld id="{18A10D1D-0EBF-40E0-B683-8BF433AEB466}" type="slidenum">
              <a:rPr lang="en-GB" smtClean="0"/>
              <a:pPr defTabSz="686189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8848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6189">
              <a:defRPr/>
            </a:pPr>
            <a:fld id="{6DC1B418-8A18-48E5-8695-7405AC4B9734}" type="datetimeFigureOut">
              <a:rPr lang="en-GB" smtClean="0"/>
              <a:pPr defTabSz="686189">
                <a:defRPr/>
              </a:pPr>
              <a:t>05/03/2023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6189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6189">
              <a:defRPr/>
            </a:pPr>
            <a:fld id="{973DECF5-BD7D-48B2-AAF4-026DDBFAAB47}" type="slidenum">
              <a:rPr lang="en-GB" smtClean="0"/>
              <a:pPr defTabSz="686189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84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fld id="{86BDAFB1-17C0-4101-A698-C4F48E3BF680}" type="slidenum">
              <a:rPr lang="en-US" altLang="en-US" smtClean="0">
                <a:solidFill>
                  <a:srgbClr val="000000"/>
                </a:solidFill>
              </a:rPr>
              <a:pPr defTabSz="686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287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6189">
              <a:defRPr/>
            </a:pPr>
            <a:fld id="{8559D845-4B41-4B6E-BB59-B4FB2C16D5B7}" type="datetimeFigureOut">
              <a:rPr lang="en-GB" smtClean="0"/>
              <a:pPr defTabSz="686189">
                <a:defRPr/>
              </a:pPr>
              <a:t>05/03/2023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6189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6189">
              <a:defRPr/>
            </a:pPr>
            <a:fld id="{4197E3FF-F906-4486-B87D-11DD96C97CE3}" type="slidenum">
              <a:rPr lang="en-GB" smtClean="0"/>
              <a:pPr defTabSz="686189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808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6189">
              <a:defRPr/>
            </a:pPr>
            <a:fld id="{AD79DE48-B1FD-4846-94EE-22A5223EEDC7}" type="datetimeFigureOut">
              <a:rPr lang="en-GB" smtClean="0"/>
              <a:pPr defTabSz="686189">
                <a:defRPr/>
              </a:pPr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6189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6189">
              <a:defRPr/>
            </a:pPr>
            <a:fld id="{DC10CDAD-1087-4208-BCF4-DF600C50BE5A}" type="slidenum">
              <a:rPr lang="en-GB" smtClean="0"/>
              <a:pPr defTabSz="686189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7569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6189">
              <a:defRPr/>
            </a:pPr>
            <a:fld id="{4998CC50-F2EB-48E0-B7C8-9BA2682375A3}" type="datetimeFigureOut">
              <a:rPr lang="en-GB" smtClean="0"/>
              <a:pPr defTabSz="686189">
                <a:defRPr/>
              </a:pPr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6189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6189">
              <a:defRPr/>
            </a:pPr>
            <a:fld id="{5CAE13BB-DB79-4C19-AB2C-596F7C8A67EB}" type="slidenum">
              <a:rPr lang="en-GB" smtClean="0"/>
              <a:pPr defTabSz="686189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10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fld id="{9905B381-3D88-4064-A967-3A975BDE3A4C}" type="slidenum">
              <a:rPr lang="en-US" altLang="en-US" smtClean="0">
                <a:solidFill>
                  <a:srgbClr val="000000"/>
                </a:solidFill>
              </a:rPr>
              <a:pPr defTabSz="686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2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fld id="{C08A34DC-4DD5-41C1-A161-69E979DF2560}" type="slidenum">
              <a:rPr lang="en-US" altLang="en-US" smtClean="0">
                <a:solidFill>
                  <a:srgbClr val="000000"/>
                </a:solidFill>
              </a:rPr>
              <a:pPr defTabSz="686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2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6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7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fld id="{7665D65C-FF09-4549-87D6-C2EB0777F7E1}" type="slidenum">
              <a:rPr lang="en-US" altLang="en-US" smtClean="0">
                <a:solidFill>
                  <a:srgbClr val="000000"/>
                </a:solidFill>
              </a:rPr>
              <a:pPr defTabSz="686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0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6189" fontAlgn="base">
              <a:spcBef>
                <a:spcPct val="0"/>
              </a:spcBef>
              <a:spcAft>
                <a:spcPct val="0"/>
              </a:spcAft>
            </a:pPr>
            <a:fld id="{F5988B10-A9BD-4E63-BE82-AA3FB014E01B}" type="slidenum">
              <a:rPr lang="en-US" altLang="en-US" smtClean="0">
                <a:solidFill>
                  <a:srgbClr val="000000"/>
                </a:solidFill>
              </a:rPr>
              <a:pPr defTabSz="686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5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6189">
              <a:defRPr/>
            </a:pPr>
            <a:fld id="{D10F2C41-D146-4299-8CF7-AAADEF542A8B}" type="datetimeFigureOut">
              <a:rPr lang="en-GB" smtClean="0"/>
              <a:pPr defTabSz="686189">
                <a:defRPr/>
              </a:pPr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6189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6189">
              <a:defRPr/>
            </a:pPr>
            <a:fld id="{16F86329-3CF8-4C14-BDA1-626E503EBA06}" type="slidenum">
              <a:rPr lang="en-GB" smtClean="0"/>
              <a:pPr defTabSz="686189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7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03" r:id="rId15"/>
    <p:sldLayoutId id="2147483802" r:id="rId16"/>
    <p:sldLayoutId id="2147483801" r:id="rId17"/>
    <p:sldLayoutId id="2147483799" r:id="rId18"/>
    <p:sldLayoutId id="2147483797" r:id="rId19"/>
    <p:sldLayoutId id="2147483796" r:id="rId20"/>
    <p:sldLayoutId id="2147483795" r:id="rId21"/>
    <p:sldLayoutId id="2147483794" r:id="rId22"/>
    <p:sldLayoutId id="2147483793" r:id="rId23"/>
    <p:sldLayoutId id="2147483789" r:id="rId24"/>
    <p:sldLayoutId id="2147483788" r:id="rId25"/>
    <p:sldLayoutId id="2147483787" r:id="rId26"/>
    <p:sldLayoutId id="2147483708" r:id="rId27"/>
    <p:sldLayoutId id="2147483662" r:id="rId28"/>
    <p:sldLayoutId id="2147483663" r:id="rId29"/>
    <p:sldLayoutId id="2147483664" r:id="rId30"/>
    <p:sldLayoutId id="2147483665" r:id="rId3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6189">
              <a:defRPr/>
            </a:pPr>
            <a:fld id="{D10F2C41-D146-4299-8CF7-AAADEF542A8B}" type="datetimeFigureOut">
              <a:rPr lang="en-GB" smtClean="0"/>
              <a:pPr defTabSz="686189">
                <a:defRPr/>
              </a:pPr>
              <a:t>05/03/2023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6189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6189">
              <a:defRPr/>
            </a:pPr>
            <a:fld id="{16F86329-3CF8-4C14-BDA1-626E503EBA06}" type="slidenum">
              <a:rPr lang="en-GB" smtClean="0"/>
              <a:pPr defTabSz="686189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97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audio" Target="../media/audio2.wav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nen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93"/>
            <a:ext cx="9147175" cy="5146874"/>
          </a:xfrm>
          <a:prstGeom prst="rect">
            <a:avLst/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7107" name="Picture 3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45732"/>
          <a:stretch>
            <a:fillRect/>
          </a:stretch>
        </p:blipFill>
        <p:spPr bwMode="auto">
          <a:xfrm>
            <a:off x="5231243" y="4516919"/>
            <a:ext cx="2544843" cy="4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 b="53659"/>
          <a:stretch>
            <a:fillRect/>
          </a:stretch>
        </p:blipFill>
        <p:spPr bwMode="auto">
          <a:xfrm>
            <a:off x="7432962" y="2572544"/>
            <a:ext cx="371719" cy="2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372651" y="342234"/>
            <a:ext cx="4231874" cy="41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6189" fontAlgn="base">
              <a:spcBef>
                <a:spcPct val="50000"/>
              </a:spcBef>
              <a:spcAft>
                <a:spcPct val="0"/>
              </a:spcAft>
            </a:pPr>
            <a:endParaRPr lang="vi-VN" altLang="en-US" sz="2102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274785" y="342232"/>
            <a:ext cx="8512733" cy="218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6189" fontAlgn="base">
              <a:spcBef>
                <a:spcPct val="0"/>
              </a:spcBef>
              <a:spcAft>
                <a:spcPct val="0"/>
              </a:spcAft>
            </a:pPr>
            <a:endParaRPr lang="en-US" sz="2102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8787518" y="342233"/>
            <a:ext cx="0" cy="457138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6189" fontAlgn="base">
              <a:spcBef>
                <a:spcPct val="0"/>
              </a:spcBef>
              <a:spcAft>
                <a:spcPct val="0"/>
              </a:spcAft>
            </a:pPr>
            <a:endParaRPr lang="en-US" sz="2102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287623" y="342233"/>
            <a:ext cx="0" cy="457499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6189" fontAlgn="base">
              <a:spcBef>
                <a:spcPct val="0"/>
              </a:spcBef>
              <a:spcAft>
                <a:spcPct val="0"/>
              </a:spcAft>
            </a:pPr>
            <a:endParaRPr lang="en-US" sz="2102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287623" y="4913617"/>
            <a:ext cx="8499894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6189" fontAlgn="base">
              <a:spcBef>
                <a:spcPct val="0"/>
              </a:spcBef>
              <a:spcAft>
                <a:spcPct val="0"/>
              </a:spcAft>
            </a:pPr>
            <a:endParaRPr lang="en-US" sz="2102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4" name="Picture 10" descr="ngo%20da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1142339" y="3830669"/>
            <a:ext cx="1143750" cy="1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438028" y="3090299"/>
            <a:ext cx="4489218" cy="1385988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618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10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altLang="en-US" sz="210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102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618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10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2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defTabSz="68618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2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</a:t>
            </a:r>
            <a:endParaRPr lang="en-US" altLang="en-US" sz="2102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7" name="Picture 13" descr="CHIP01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11" y="-128694"/>
            <a:ext cx="2055175" cy="245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8" name="WordArt 14"/>
          <p:cNvSpPr>
            <a:spLocks noChangeArrowheads="1" noChangeShapeType="1" noTextEdit="1"/>
          </p:cNvSpPr>
          <p:nvPr/>
        </p:nvSpPr>
        <p:spPr bwMode="auto">
          <a:xfrm>
            <a:off x="1657025" y="2217507"/>
            <a:ext cx="5775937" cy="64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 defTabSz="686189" fontAlgn="base">
              <a:spcBef>
                <a:spcPct val="0"/>
              </a:spcBef>
              <a:spcAft>
                <a:spcPct val="0"/>
              </a:spcAft>
            </a:pPr>
            <a:r>
              <a:rPr lang="en-US" sz="2102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THẦY CÔ VÀ CÁC EM HỌC SINH LỚP 7…</a:t>
            </a:r>
          </a:p>
        </p:txBody>
      </p:sp>
      <p:pic>
        <p:nvPicPr>
          <p:cNvPr id="2050" name="Picture 2" descr="Ảnh động cối xay gió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771" y="391014"/>
            <a:ext cx="929297" cy="92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ách lật trang - Ảnh động - Phan Thanh Tân - WEB NGOẠI NGỮ -TIN HỌC -Thanh  Tâ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589" y="398825"/>
            <a:ext cx="1944375" cy="15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005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AB901B-6F91-38D5-F6EF-3D1FD41ED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"/>
            <a:ext cx="9147174" cy="51468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4DF059-BF22-C81D-87A3-89A10E1BB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988" y="156265"/>
            <a:ext cx="4357487" cy="457358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A31745-8386-2B48-2261-069C15EC2040}"/>
              </a:ext>
            </a:extLst>
          </p:cNvPr>
          <p:cNvSpPr/>
          <p:nvPr/>
        </p:nvSpPr>
        <p:spPr>
          <a:xfrm>
            <a:off x="359656" y="843752"/>
            <a:ext cx="3925799" cy="33135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THxanh.xlsx,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7.9</a:t>
            </a:r>
            <a:endParaRPr lang="en-US" sz="2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19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AB901B-6F91-38D5-F6EF-3D1FD41ED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"/>
            <a:ext cx="9147174" cy="51468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4DF059-BF22-C81D-87A3-89A10E1BB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988" y="156265"/>
            <a:ext cx="4357487" cy="457358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A31745-8386-2B48-2261-069C15EC2040}"/>
              </a:ext>
            </a:extLst>
          </p:cNvPr>
          <p:cNvSpPr/>
          <p:nvPr/>
        </p:nvSpPr>
        <p:spPr>
          <a:xfrm>
            <a:off x="359656" y="843752"/>
            <a:ext cx="3925799" cy="33135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E4 ta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504" indent="-514504">
              <a:buAutoNum type="alphaUcPeriod"/>
            </a:pP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C4*D4</a:t>
            </a:r>
          </a:p>
          <a:p>
            <a:pPr marL="514504" indent="-514504">
              <a:buAutoNum type="alphaUcPeriod"/>
            </a:pP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=C4*D4</a:t>
            </a:r>
          </a:p>
          <a:p>
            <a:pPr marL="514504" indent="-514504">
              <a:buAutoNum type="alphaUcPeriod"/>
            </a:pP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=C4+D4</a:t>
            </a:r>
          </a:p>
          <a:p>
            <a:pPr marL="514504" indent="-514504">
              <a:buAutoNum type="alphaUcPeriod"/>
            </a:pP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C4+D4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BFD9DF51-B89B-2895-D5D3-312BA76CEBC4}"/>
              </a:ext>
            </a:extLst>
          </p:cNvPr>
          <p:cNvSpPr/>
          <p:nvPr/>
        </p:nvSpPr>
        <p:spPr>
          <a:xfrm>
            <a:off x="213567" y="2752627"/>
            <a:ext cx="360165" cy="32362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132050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AB901B-6F91-38D5-F6EF-3D1FD41ED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"/>
            <a:ext cx="9147174" cy="51468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A31745-8386-2B48-2261-069C15EC2040}"/>
              </a:ext>
            </a:extLst>
          </p:cNvPr>
          <p:cNvSpPr/>
          <p:nvPr/>
        </p:nvSpPr>
        <p:spPr>
          <a:xfrm>
            <a:off x="413935" y="915785"/>
            <a:ext cx="3925799" cy="33135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E4 ta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E4=C4*D4,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8CB26B-EF39-2079-6D71-0DE142E93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670" y="267488"/>
            <a:ext cx="4201458" cy="33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7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AB901B-6F91-38D5-F6EF-3D1FD41ED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"/>
            <a:ext cx="9147174" cy="51468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A31745-8386-2B48-2261-069C15EC2040}"/>
              </a:ext>
            </a:extLst>
          </p:cNvPr>
          <p:cNvSpPr/>
          <p:nvPr/>
        </p:nvSpPr>
        <p:spPr>
          <a:xfrm>
            <a:off x="360166" y="267488"/>
            <a:ext cx="4201457" cy="43940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E4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E5,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E5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A.E5=C5*D5</a:t>
            </a:r>
          </a:p>
          <a:p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=C5*D5</a:t>
            </a:r>
          </a:p>
          <a:p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C.=C4*D4</a:t>
            </a:r>
          </a:p>
          <a:p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D.E5=C4*D4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8CB26B-EF39-2079-6D71-0DE142E93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670" y="267488"/>
            <a:ext cx="4201458" cy="3313518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EED6004F-95D4-1054-4C17-BF5581B382B7}"/>
              </a:ext>
            </a:extLst>
          </p:cNvPr>
          <p:cNvSpPr/>
          <p:nvPr/>
        </p:nvSpPr>
        <p:spPr>
          <a:xfrm>
            <a:off x="192046" y="2932709"/>
            <a:ext cx="360165" cy="32362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212665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AB901B-6F91-38D5-F6EF-3D1FD41ED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"/>
            <a:ext cx="9147174" cy="51468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A31745-8386-2B48-2261-069C15EC2040}"/>
              </a:ext>
            </a:extLst>
          </p:cNvPr>
          <p:cNvSpPr/>
          <p:nvPr/>
        </p:nvSpPr>
        <p:spPr>
          <a:xfrm>
            <a:off x="509382" y="217005"/>
            <a:ext cx="4201457" cy="3673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E4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E5, E6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695A8-7942-FF30-BE27-F1D7C6777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868" y="274572"/>
            <a:ext cx="3745716" cy="355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2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AB901B-6F91-38D5-F6EF-3D1FD41ED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"/>
            <a:ext cx="9147174" cy="51468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A31745-8386-2B48-2261-069C15EC2040}"/>
              </a:ext>
            </a:extLst>
          </p:cNvPr>
          <p:cNvSpPr/>
          <p:nvPr/>
        </p:nvSpPr>
        <p:spPr>
          <a:xfrm>
            <a:off x="641672" y="207662"/>
            <a:ext cx="4352338" cy="4408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E7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E7=E4+E5+E6,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504" indent="-514504">
              <a:buAutoNum type="alphaUcPeriod"/>
            </a:pP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</a:p>
          <a:p>
            <a:pPr marL="514504" indent="-514504">
              <a:buAutoNum type="alphaUcPeriod"/>
            </a:pP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</a:p>
          <a:p>
            <a:pPr marL="514504" indent="-514504">
              <a:buAutoNum type="alphaUcPeriod"/>
            </a:pP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  <a:p>
            <a:pPr marL="514504" indent="-514504">
              <a:buAutoNum type="alphaUcPeriod"/>
            </a:pP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6C276-FEC5-2B0F-B2EA-23B03440A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934" y="221808"/>
            <a:ext cx="3457584" cy="3575298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4A899248-3FA6-FE04-7D23-1AF710EB0BBB}"/>
              </a:ext>
            </a:extLst>
          </p:cNvPr>
          <p:cNvSpPr/>
          <p:nvPr/>
        </p:nvSpPr>
        <p:spPr>
          <a:xfrm>
            <a:off x="641671" y="2896693"/>
            <a:ext cx="324845" cy="314282"/>
          </a:xfrm>
          <a:prstGeom prst="star5">
            <a:avLst>
              <a:gd name="adj" fmla="val 22195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5649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AB901B-6F91-38D5-F6EF-3D1FD41ED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"/>
            <a:ext cx="9147174" cy="51468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A31745-8386-2B48-2261-069C15EC2040}"/>
              </a:ext>
            </a:extLst>
          </p:cNvPr>
          <p:cNvSpPr/>
          <p:nvPr/>
        </p:nvSpPr>
        <p:spPr>
          <a:xfrm>
            <a:off x="509381" y="217005"/>
            <a:ext cx="4613425" cy="3673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A2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3).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STT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Lưu lại kết quả.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FA660D-1190-9D4D-C940-2DAEA04A3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413" y="217006"/>
            <a:ext cx="3521154" cy="336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5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58" y="-5459136"/>
            <a:ext cx="16331519" cy="1143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3" y="1025692"/>
            <a:ext cx="1967927" cy="19682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0" y="316671"/>
            <a:ext cx="3500146" cy="350075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70720" y="4392281"/>
            <a:ext cx="1026379" cy="10265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2690" y="4653260"/>
            <a:ext cx="538538" cy="5386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8576" y="4922577"/>
            <a:ext cx="747257" cy="7473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61482" y="4732632"/>
            <a:ext cx="541056" cy="5411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705" y="5041347"/>
            <a:ext cx="588959" cy="58906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3882" y="4530533"/>
            <a:ext cx="252535" cy="2525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2356" y="4327662"/>
            <a:ext cx="529167" cy="5292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6922" y="3832102"/>
            <a:ext cx="1045317" cy="104549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21162" y="4325753"/>
            <a:ext cx="223118" cy="2231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812" y="4706886"/>
            <a:ext cx="962910" cy="9630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636" y="4607351"/>
            <a:ext cx="520283" cy="52037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179" y="4922576"/>
            <a:ext cx="316932" cy="3169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84" y="4739204"/>
            <a:ext cx="158465" cy="1584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905" y="322074"/>
            <a:ext cx="14406601" cy="36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72" tIns="45736" rIns="91472" bIns="4573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1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71422" y="3197486"/>
            <a:ext cx="184795" cy="36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72" tIns="45736" rIns="91472" bIns="4573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1"/>
          </a:p>
        </p:txBody>
      </p:sp>
      <p:sp>
        <p:nvSpPr>
          <p:cNvPr id="18" name="TextBox 17"/>
          <p:cNvSpPr txBox="1"/>
          <p:nvPr/>
        </p:nvSpPr>
        <p:spPr>
          <a:xfrm>
            <a:off x="883551" y="1618060"/>
            <a:ext cx="2310355" cy="708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501917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AB901B-6F91-38D5-F6EF-3D1FD41ED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"/>
            <a:ext cx="9147174" cy="5146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2B7CD0-9DB4-EF9B-D07A-876EBDE0B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825" y="771719"/>
            <a:ext cx="3493601" cy="367368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55B2DE-3B60-0AE3-69B1-4A35D44D2890}"/>
              </a:ext>
            </a:extLst>
          </p:cNvPr>
          <p:cNvSpPr/>
          <p:nvPr/>
        </p:nvSpPr>
        <p:spPr>
          <a:xfrm>
            <a:off x="683805" y="843752"/>
            <a:ext cx="4394013" cy="35296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F4,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=E4*D4,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343003" indent="-343003">
              <a:buAutoNum type="alphaUcPeriod"/>
            </a:pP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03" indent="-343003">
              <a:buAutoNum type="alphaUcPeriod"/>
            </a:pP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03" indent="-343003">
              <a:buAutoNum type="alphaUcPeriod"/>
            </a:pP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09A1A92B-E591-550F-7BC1-82DF77DA7C1C}"/>
              </a:ext>
            </a:extLst>
          </p:cNvPr>
          <p:cNvSpPr/>
          <p:nvPr/>
        </p:nvSpPr>
        <p:spPr>
          <a:xfrm>
            <a:off x="683805" y="3112792"/>
            <a:ext cx="252268" cy="2881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40174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AB901B-6F91-38D5-F6EF-3D1FD41ED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"/>
            <a:ext cx="9147174" cy="51468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A31745-8386-2B48-2261-069C15EC2040}"/>
              </a:ext>
            </a:extLst>
          </p:cNvPr>
          <p:cNvSpPr/>
          <p:nvPr/>
        </p:nvSpPr>
        <p:spPr>
          <a:xfrm>
            <a:off x="323640" y="1275950"/>
            <a:ext cx="4934262" cy="28813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ô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1160B6-59F6-E238-3851-488211C40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967" y="123422"/>
            <a:ext cx="3745208" cy="479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2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AB901B-6F91-38D5-F6EF-3D1FD41ED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"/>
            <a:ext cx="9147174" cy="51468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1353D1-B830-48B7-B26E-2C40E34F60B9}"/>
              </a:ext>
            </a:extLst>
          </p:cNvPr>
          <p:cNvSpPr/>
          <p:nvPr/>
        </p:nvSpPr>
        <p:spPr>
          <a:xfrm>
            <a:off x="746065" y="589071"/>
            <a:ext cx="7655073" cy="1454751"/>
          </a:xfrm>
          <a:prstGeom prst="rect">
            <a:avLst/>
          </a:prstGeom>
          <a:noFill/>
        </p:spPr>
        <p:txBody>
          <a:bodyPr wrap="none" lIns="68604" tIns="34303" rIns="68604" bIns="34303">
            <a:spAutoFit/>
          </a:bodyPr>
          <a:lstStyle/>
          <a:p>
            <a:pPr algn="ctr"/>
            <a:r>
              <a:rPr lang="en-US" sz="3001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1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</a:p>
          <a:p>
            <a:pPr algn="ctr"/>
            <a:r>
              <a:rPr lang="en-US" sz="3001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TOÁN TỰ ĐỘNG TRÊN BẢNG TÍNH</a:t>
            </a:r>
          </a:p>
          <a:p>
            <a:pPr algn="ctr"/>
            <a:r>
              <a:rPr lang="en-US" sz="3001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456628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58" y="-5459136"/>
            <a:ext cx="16331519" cy="1143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3" y="1025692"/>
            <a:ext cx="1967927" cy="19682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6" y="225929"/>
            <a:ext cx="3584459" cy="358508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70720" y="4392281"/>
            <a:ext cx="1026379" cy="10265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2690" y="4653260"/>
            <a:ext cx="538538" cy="5386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8576" y="4922577"/>
            <a:ext cx="747257" cy="7473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61482" y="4732632"/>
            <a:ext cx="541056" cy="5411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705" y="5041347"/>
            <a:ext cx="588959" cy="58906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3882" y="4530533"/>
            <a:ext cx="252535" cy="2525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2356" y="4327662"/>
            <a:ext cx="529167" cy="5292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6922" y="3832102"/>
            <a:ext cx="1045317" cy="104549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21162" y="4325753"/>
            <a:ext cx="223118" cy="2231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812" y="4706886"/>
            <a:ext cx="962910" cy="9630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636" y="4607351"/>
            <a:ext cx="520283" cy="52037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179" y="4922576"/>
            <a:ext cx="316932" cy="3169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84" y="4739204"/>
            <a:ext cx="158465" cy="1584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905" y="322074"/>
            <a:ext cx="14406601" cy="36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72" tIns="45736" rIns="91472" bIns="4573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1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71422" y="3197486"/>
            <a:ext cx="184795" cy="36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72" tIns="45736" rIns="91472" bIns="4573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1"/>
          </a:p>
        </p:txBody>
      </p:sp>
      <p:sp>
        <p:nvSpPr>
          <p:cNvPr id="18" name="TextBox 17"/>
          <p:cNvSpPr txBox="1"/>
          <p:nvPr/>
        </p:nvSpPr>
        <p:spPr>
          <a:xfrm>
            <a:off x="941472" y="1530012"/>
            <a:ext cx="2415651" cy="708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7615990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200 câu hỏi, đố về Kiều - HỘI KIỀU HỌC VIỆT NAM">
            <a:extLst>
              <a:ext uri="{FF2B5EF4-FFF2-40B4-BE49-F238E27FC236}">
                <a16:creationId xmlns:a16="http://schemas.microsoft.com/office/drawing/2014/main" id="{B5FD3D64-7C07-7646-C21C-671F329C5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5" y="2788644"/>
            <a:ext cx="2143869" cy="214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4871FCC-2C28-09C3-A06F-3478222EE540}"/>
              </a:ext>
            </a:extLst>
          </p:cNvPr>
          <p:cNvSpPr/>
          <p:nvPr/>
        </p:nvSpPr>
        <p:spPr>
          <a:xfrm>
            <a:off x="1908367" y="-92677"/>
            <a:ext cx="7238808" cy="4790195"/>
          </a:xfrm>
          <a:prstGeom prst="cloudCallout">
            <a:avLst>
              <a:gd name="adj1" fmla="val -55376"/>
              <a:gd name="adj2" fmla="val 244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mềm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mặc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lề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1" dirty="0"/>
          </a:p>
        </p:txBody>
      </p:sp>
    </p:spTree>
    <p:extLst>
      <p:ext uri="{BB962C8B-B14F-4D97-AF65-F5344CB8AC3E}">
        <p14:creationId xmlns:p14="http://schemas.microsoft.com/office/powerpoint/2010/main" val="32322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c Cô Gái Giơ Tay để Trả Lời Các Câu Hỏi Tích Cực Trong Quý Học Hình ảnh |  Định dạng hình ảnh PSD 401446681| vn.lovepik.com">
            <a:extLst>
              <a:ext uri="{FF2B5EF4-FFF2-40B4-BE49-F238E27FC236}">
                <a16:creationId xmlns:a16="http://schemas.microsoft.com/office/drawing/2014/main" id="{4D4E7C85-2559-619D-2944-1ABBB84AC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5" y="2788644"/>
            <a:ext cx="2143869" cy="214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2D7F6F-5976-7DB3-CC01-1A25636DE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059" y="2636016"/>
            <a:ext cx="5222393" cy="24491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5C06D0-1EA2-9464-0D9E-7DD0C9FE97A3}"/>
              </a:ext>
            </a:extLst>
          </p:cNvPr>
          <p:cNvSpPr txBox="1"/>
          <p:nvPr/>
        </p:nvSpPr>
        <p:spPr>
          <a:xfrm>
            <a:off x="3421059" y="265473"/>
            <a:ext cx="5042310" cy="1816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lề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chỉnh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81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AB901B-6F91-38D5-F6EF-3D1FD41ED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93"/>
            <a:ext cx="9042051" cy="51468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BC0791-C572-4DDB-DE6E-62F32552DDDA}"/>
              </a:ext>
            </a:extLst>
          </p:cNvPr>
          <p:cNvSpPr/>
          <p:nvPr/>
        </p:nvSpPr>
        <p:spPr>
          <a:xfrm>
            <a:off x="105124" y="-893"/>
            <a:ext cx="4970277" cy="47704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343003" indent="-343003">
              <a:buFontTx/>
              <a:buAutoNum type="alphaUcPeriod"/>
            </a:pP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2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03" indent="-343003">
              <a:buFontTx/>
              <a:buAutoNum type="alphaUcPeriod"/>
            </a:pP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2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03" indent="-343003">
              <a:buFontTx/>
              <a:buAutoNum type="alphaUcPeriod"/>
            </a:pP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28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1" dirty="0"/>
          </a:p>
          <a:p>
            <a:pPr marL="343003" indent="-343003" algn="ctr">
              <a:buAutoNum type="alphaUcPeriod"/>
            </a:pPr>
            <a:endParaRPr lang="en-US" sz="180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EDA904-4754-70CD-7A65-CD44EEF36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884" y="247679"/>
            <a:ext cx="3673683" cy="3399536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561887EE-BE8A-2AAD-00C2-141F4838CAEE}"/>
              </a:ext>
            </a:extLst>
          </p:cNvPr>
          <p:cNvSpPr/>
          <p:nvPr/>
        </p:nvSpPr>
        <p:spPr>
          <a:xfrm>
            <a:off x="105124" y="2086321"/>
            <a:ext cx="252116" cy="32414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24985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AB901B-6F91-38D5-F6EF-3D1FD41ED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93"/>
            <a:ext cx="9042051" cy="51468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BC0791-C572-4DDB-DE6E-62F32552DDDA}"/>
              </a:ext>
            </a:extLst>
          </p:cNvPr>
          <p:cNvSpPr/>
          <p:nvPr/>
        </p:nvSpPr>
        <p:spPr>
          <a:xfrm>
            <a:off x="359656" y="247679"/>
            <a:ext cx="4321980" cy="36481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343003" indent="-343003" algn="ctr">
              <a:buAutoNum type="alphaUcPeriod"/>
            </a:pPr>
            <a:endParaRPr lang="en-US" sz="180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EDA904-4754-70CD-7A65-CD44EEF36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884" y="247679"/>
            <a:ext cx="3673683" cy="339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8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41"/>
          <p:cNvSpPr txBox="1">
            <a:spLocks noGrp="1"/>
          </p:cNvSpPr>
          <p:nvPr>
            <p:ph type="title"/>
          </p:nvPr>
        </p:nvSpPr>
        <p:spPr>
          <a:xfrm>
            <a:off x="698001" y="5474"/>
            <a:ext cx="7730383" cy="477804"/>
          </a:xfrm>
          <a:prstGeom prst="rect">
            <a:avLst/>
          </a:prstGeom>
        </p:spPr>
        <p:txBody>
          <a:bodyPr spcFirstLastPara="1" vert="horz" wrap="square" lIns="91457" tIns="91457" rIns="91457" bIns="91457" rtlCol="0" anchor="t" anchorCtr="0">
            <a:noAutofit/>
          </a:bodyPr>
          <a:lstStyle/>
          <a:p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BÀI HỌC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91854" y="1986829"/>
            <a:ext cx="1836842" cy="1757096"/>
          </a:xfrm>
          <a:prstGeom prst="ellipse">
            <a:avLst/>
          </a:prstGeom>
          <a:solidFill>
            <a:srgbClr val="FFD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1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toán tự động trên bảng tính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77009" y="781766"/>
            <a:ext cx="1568611" cy="997578"/>
          </a:xfrm>
          <a:prstGeom prst="roundRect">
            <a:avLst/>
          </a:prstGeom>
          <a:solidFill>
            <a:srgbClr val="F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180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Curved Connector 7"/>
          <p:cNvCxnSpPr>
            <a:cxnSpLocks/>
            <a:stCxn id="5" idx="6"/>
            <a:endCxn id="6" idx="1"/>
          </p:cNvCxnSpPr>
          <p:nvPr/>
        </p:nvCxnSpPr>
        <p:spPr>
          <a:xfrm flipV="1">
            <a:off x="2628696" y="1280555"/>
            <a:ext cx="448313" cy="158482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cxnSpLocks/>
          </p:cNvCxnSpPr>
          <p:nvPr/>
        </p:nvCxnSpPr>
        <p:spPr>
          <a:xfrm>
            <a:off x="2632922" y="2865377"/>
            <a:ext cx="470073" cy="2808"/>
          </a:xfrm>
          <a:prstGeom prst="curvedConnector3">
            <a:avLst>
              <a:gd name="adj1" fmla="val 50000"/>
            </a:avLst>
          </a:prstGeom>
          <a:ln w="12700">
            <a:solidFill>
              <a:srgbClr val="60D5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3098769" y="2369396"/>
            <a:ext cx="1546851" cy="997578"/>
          </a:xfrm>
          <a:prstGeom prst="roundRect">
            <a:avLst/>
          </a:prstGeom>
          <a:solidFill>
            <a:srgbClr val="60D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180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559081" y="552299"/>
            <a:ext cx="1355579" cy="429768"/>
          </a:xfrm>
          <a:prstGeom prst="roundRect">
            <a:avLst/>
          </a:prstGeom>
          <a:noFill/>
          <a:ln>
            <a:solidFill>
              <a:srgbClr val="F0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7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170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5555724" y="1131777"/>
            <a:ext cx="1358936" cy="429768"/>
          </a:xfrm>
          <a:prstGeom prst="roundRect">
            <a:avLst/>
          </a:prstGeom>
          <a:noFill/>
          <a:ln>
            <a:solidFill>
              <a:srgbClr val="F0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180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5555723" y="1703921"/>
            <a:ext cx="1358937" cy="429768"/>
          </a:xfrm>
          <a:prstGeom prst="roundRect">
            <a:avLst/>
          </a:prstGeom>
          <a:noFill/>
          <a:ln>
            <a:solidFill>
              <a:srgbClr val="F0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180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5555723" y="3510393"/>
            <a:ext cx="3063895" cy="577997"/>
          </a:xfrm>
          <a:prstGeom prst="roundRect">
            <a:avLst/>
          </a:prstGeom>
          <a:noFill/>
          <a:ln>
            <a:solidFill>
              <a:srgbClr val="60D5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Curved Connector 36"/>
          <p:cNvCxnSpPr>
            <a:cxnSpLocks/>
            <a:stCxn id="6" idx="3"/>
            <a:endCxn id="33" idx="1"/>
          </p:cNvCxnSpPr>
          <p:nvPr/>
        </p:nvCxnSpPr>
        <p:spPr>
          <a:xfrm flipV="1">
            <a:off x="4645620" y="767184"/>
            <a:ext cx="913461" cy="513371"/>
          </a:xfrm>
          <a:prstGeom prst="curved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cxnSpLocks/>
            <a:stCxn id="6" idx="3"/>
            <a:endCxn id="103" idx="1"/>
          </p:cNvCxnSpPr>
          <p:nvPr/>
        </p:nvCxnSpPr>
        <p:spPr>
          <a:xfrm>
            <a:off x="4645620" y="1280555"/>
            <a:ext cx="910103" cy="638251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cxnSpLocks/>
            <a:stCxn id="6" idx="3"/>
            <a:endCxn id="102" idx="1"/>
          </p:cNvCxnSpPr>
          <p:nvPr/>
        </p:nvCxnSpPr>
        <p:spPr>
          <a:xfrm>
            <a:off x="4645620" y="1280555"/>
            <a:ext cx="910104" cy="66107"/>
          </a:xfrm>
          <a:prstGeom prst="curved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cxnSpLocks/>
            <a:stCxn id="91" idx="3"/>
            <a:endCxn id="73" idx="1"/>
          </p:cNvCxnSpPr>
          <p:nvPr/>
        </p:nvCxnSpPr>
        <p:spPr>
          <a:xfrm>
            <a:off x="4645620" y="2868185"/>
            <a:ext cx="920780" cy="262736"/>
          </a:xfrm>
          <a:prstGeom prst="curved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cxnSpLocks/>
            <a:stCxn id="91" idx="3"/>
            <a:endCxn id="105" idx="1"/>
          </p:cNvCxnSpPr>
          <p:nvPr/>
        </p:nvCxnSpPr>
        <p:spPr>
          <a:xfrm>
            <a:off x="4645620" y="2868185"/>
            <a:ext cx="910103" cy="931207"/>
          </a:xfrm>
          <a:prstGeom prst="curved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90">
            <a:extLst>
              <a:ext uri="{FF2B5EF4-FFF2-40B4-BE49-F238E27FC236}">
                <a16:creationId xmlns:a16="http://schemas.microsoft.com/office/drawing/2014/main" id="{34A988E6-447A-26EA-0BEB-0F96A73C6095}"/>
              </a:ext>
            </a:extLst>
          </p:cNvPr>
          <p:cNvSpPr/>
          <p:nvPr/>
        </p:nvSpPr>
        <p:spPr>
          <a:xfrm>
            <a:off x="3077009" y="3954218"/>
            <a:ext cx="1568611" cy="99757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180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Curved Connector 74">
            <a:extLst>
              <a:ext uri="{FF2B5EF4-FFF2-40B4-BE49-F238E27FC236}">
                <a16:creationId xmlns:a16="http://schemas.microsoft.com/office/drawing/2014/main" id="{778565E0-27A7-8FEC-3524-43C5BAD64159}"/>
              </a:ext>
            </a:extLst>
          </p:cNvPr>
          <p:cNvCxnSpPr>
            <a:cxnSpLocks/>
            <a:stCxn id="5" idx="6"/>
            <a:endCxn id="27" idx="1"/>
          </p:cNvCxnSpPr>
          <p:nvPr/>
        </p:nvCxnSpPr>
        <p:spPr>
          <a:xfrm>
            <a:off x="2628696" y="2865377"/>
            <a:ext cx="448313" cy="1587630"/>
          </a:xfrm>
          <a:prstGeom prst="curvedConnector3">
            <a:avLst>
              <a:gd name="adj1" fmla="val 50000"/>
            </a:avLst>
          </a:prstGeom>
          <a:ln w="12700">
            <a:solidFill>
              <a:srgbClr val="60D5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103">
            <a:extLst>
              <a:ext uri="{FF2B5EF4-FFF2-40B4-BE49-F238E27FC236}">
                <a16:creationId xmlns:a16="http://schemas.microsoft.com/office/drawing/2014/main" id="{6B31FE94-6B69-F102-D990-3370B9CCC0D8}"/>
              </a:ext>
            </a:extLst>
          </p:cNvPr>
          <p:cNvSpPr/>
          <p:nvPr/>
        </p:nvSpPr>
        <p:spPr>
          <a:xfrm>
            <a:off x="5566400" y="2840585"/>
            <a:ext cx="3063895" cy="580672"/>
          </a:xfrm>
          <a:prstGeom prst="roundRect">
            <a:avLst/>
          </a:prstGeom>
          <a:noFill/>
          <a:ln>
            <a:solidFill>
              <a:srgbClr val="60D5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“=“ .</a:t>
            </a:r>
          </a:p>
        </p:txBody>
      </p:sp>
      <p:cxnSp>
        <p:nvCxnSpPr>
          <p:cNvPr id="74" name="Curved Connector 38">
            <a:extLst>
              <a:ext uri="{FF2B5EF4-FFF2-40B4-BE49-F238E27FC236}">
                <a16:creationId xmlns:a16="http://schemas.microsoft.com/office/drawing/2014/main" id="{522A5F3A-FC9A-1892-0510-C2D5AD4B462F}"/>
              </a:ext>
            </a:extLst>
          </p:cNvPr>
          <p:cNvCxnSpPr>
            <a:cxnSpLocks/>
            <a:stCxn id="6" idx="3"/>
            <a:endCxn id="77" idx="1"/>
          </p:cNvCxnSpPr>
          <p:nvPr/>
        </p:nvCxnSpPr>
        <p:spPr>
          <a:xfrm>
            <a:off x="4645621" y="1280555"/>
            <a:ext cx="922549" cy="1202771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102">
            <a:extLst>
              <a:ext uri="{FF2B5EF4-FFF2-40B4-BE49-F238E27FC236}">
                <a16:creationId xmlns:a16="http://schemas.microsoft.com/office/drawing/2014/main" id="{CF60CC53-B4DA-1996-2DFF-8B43CA54BB9F}"/>
              </a:ext>
            </a:extLst>
          </p:cNvPr>
          <p:cNvSpPr/>
          <p:nvPr/>
        </p:nvSpPr>
        <p:spPr>
          <a:xfrm>
            <a:off x="5568170" y="2268442"/>
            <a:ext cx="1358937" cy="429768"/>
          </a:xfrm>
          <a:prstGeom prst="roundRect">
            <a:avLst/>
          </a:prstGeom>
          <a:noFill/>
          <a:ln>
            <a:solidFill>
              <a:srgbClr val="F0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180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ounded Rectangle 104">
            <a:extLst>
              <a:ext uri="{FF2B5EF4-FFF2-40B4-BE49-F238E27FC236}">
                <a16:creationId xmlns:a16="http://schemas.microsoft.com/office/drawing/2014/main" id="{6D870994-D60D-5327-E758-0F5716DB3968}"/>
              </a:ext>
            </a:extLst>
          </p:cNvPr>
          <p:cNvSpPr/>
          <p:nvPr/>
        </p:nvSpPr>
        <p:spPr>
          <a:xfrm>
            <a:off x="5555723" y="4148403"/>
            <a:ext cx="3063895" cy="997578"/>
          </a:xfrm>
          <a:prstGeom prst="roundRect">
            <a:avLst/>
          </a:prstGeom>
          <a:noFill/>
          <a:ln>
            <a:solidFill>
              <a:srgbClr val="60D5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180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Curved Connector 44">
            <a:extLst>
              <a:ext uri="{FF2B5EF4-FFF2-40B4-BE49-F238E27FC236}">
                <a16:creationId xmlns:a16="http://schemas.microsoft.com/office/drawing/2014/main" id="{E38ED05F-8E94-FE7B-AD89-F80505C5F644}"/>
              </a:ext>
            </a:extLst>
          </p:cNvPr>
          <p:cNvCxnSpPr>
            <a:cxnSpLocks/>
            <a:stCxn id="27" idx="3"/>
            <a:endCxn id="86" idx="1"/>
          </p:cNvCxnSpPr>
          <p:nvPr/>
        </p:nvCxnSpPr>
        <p:spPr>
          <a:xfrm>
            <a:off x="4645620" y="4453007"/>
            <a:ext cx="910103" cy="194185"/>
          </a:xfrm>
          <a:prstGeom prst="curvedConnector3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1" grpId="0" animBg="1"/>
      <p:bldP spid="33" grpId="0" animBg="1"/>
      <p:bldP spid="102" grpId="0" animBg="1"/>
      <p:bldP spid="103" grpId="0" animBg="1"/>
      <p:bldP spid="105" grpId="0" animBg="1"/>
      <p:bldP spid="27" grpId="0" animBg="1"/>
      <p:bldP spid="73" grpId="0" animBg="1"/>
      <p:bldP spid="77" grpId="0" animBg="1"/>
      <p:bldP spid="8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7" y="52263"/>
            <a:ext cx="9074088" cy="509371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771400" y="1085669"/>
            <a:ext cx="5661561" cy="30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6189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z="1350" b="1">
              <a:solidFill>
                <a:srgbClr val="FFFF00"/>
              </a:solidFill>
              <a:latin typeface="Times New Roman" pitchFamily="18" charset="0"/>
              <a:cs typeface="Arial"/>
            </a:endParaRPr>
          </a:p>
        </p:txBody>
      </p:sp>
      <p:pic>
        <p:nvPicPr>
          <p:cNvPr id="92164" name="Picture 9" descr="original_pencil_w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74" y="849772"/>
            <a:ext cx="800625" cy="44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10" descr="original_pencil_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98" y="814028"/>
            <a:ext cx="762500" cy="50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Rectangle 1"/>
          <p:cNvSpPr>
            <a:spLocks noChangeArrowheads="1"/>
          </p:cNvSpPr>
          <p:nvPr/>
        </p:nvSpPr>
        <p:spPr bwMode="auto">
          <a:xfrm>
            <a:off x="1874782" y="748550"/>
            <a:ext cx="5547186" cy="58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686189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801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 dẫn về nhà</a:t>
            </a:r>
            <a:endParaRPr lang="en-US" sz="280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D728C76-261A-D413-F8D2-9E9C8557AD5F}"/>
              </a:ext>
            </a:extLst>
          </p:cNvPr>
          <p:cNvSpPr/>
          <p:nvPr/>
        </p:nvSpPr>
        <p:spPr>
          <a:xfrm>
            <a:off x="2052432" y="1398060"/>
            <a:ext cx="5323342" cy="2661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Xem lại nội dung kiến thức của bài.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Hoàn thành bài tập từ 7.11 đến 7.17 SBT/27.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8.</a:t>
            </a:r>
          </a:p>
          <a:p>
            <a:pPr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595295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 descr="793603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93"/>
            <a:ext cx="9147175" cy="514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828587" y="685357"/>
            <a:ext cx="5775937" cy="91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6189" fontAlgn="base">
              <a:spcBef>
                <a:spcPct val="0"/>
              </a:spcBef>
              <a:spcAft>
                <a:spcPct val="0"/>
              </a:spcAft>
            </a:pPr>
            <a:r>
              <a:rPr lang="en-US" sz="2702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 ƠN  QUÝ THẦY CÔ VÀ CÁC EM ĐÃ THAM DỰ TIẾT HỌC 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2300384" y="1829107"/>
            <a:ext cx="4589296" cy="8280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6189" fontAlgn="base">
              <a:spcBef>
                <a:spcPct val="0"/>
              </a:spcBef>
              <a:spcAft>
                <a:spcPct val="0"/>
              </a:spcAft>
            </a:pPr>
            <a:r>
              <a:rPr lang="en-US" sz="2702" b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9ED3D7"/>
                </a:solidFill>
                <a:latin typeface="Times New Roman"/>
                <a:cs typeface="Times New Roman"/>
              </a:rPr>
              <a:t>CHÚC QUÝ THẦY CÔ SỨC KHỎE! 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2686400" y="3208755"/>
            <a:ext cx="3774374" cy="6791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6189" fontAlgn="base">
              <a:spcBef>
                <a:spcPct val="0"/>
              </a:spcBef>
              <a:spcAft>
                <a:spcPct val="0"/>
              </a:spcAft>
            </a:pPr>
            <a:r>
              <a:rPr lang="pt-BR" sz="2702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TỐT!</a:t>
            </a:r>
            <a:endParaRPr lang="en-US" sz="2702" b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752631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  <p:bldP spid="389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49" y="-5423119"/>
            <a:ext cx="16331519" cy="1143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3" y="1025692"/>
            <a:ext cx="1967927" cy="19682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14" y="316382"/>
            <a:ext cx="3366226" cy="336681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70720" y="4392281"/>
            <a:ext cx="1026379" cy="10265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2690" y="4653260"/>
            <a:ext cx="538538" cy="5386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8576" y="4922577"/>
            <a:ext cx="747257" cy="7473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61482" y="4732632"/>
            <a:ext cx="541056" cy="5411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705" y="5041347"/>
            <a:ext cx="588959" cy="58906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3882" y="4530533"/>
            <a:ext cx="252535" cy="2525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2356" y="4327662"/>
            <a:ext cx="529167" cy="5292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6922" y="3832102"/>
            <a:ext cx="1045317" cy="104549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21162" y="4325753"/>
            <a:ext cx="223118" cy="2231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812" y="4706886"/>
            <a:ext cx="962910" cy="9630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636" y="4607351"/>
            <a:ext cx="520283" cy="52037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179" y="4922576"/>
            <a:ext cx="316932" cy="3169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84" y="4739204"/>
            <a:ext cx="158465" cy="1584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905" y="322074"/>
            <a:ext cx="14406601" cy="36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72" tIns="45736" rIns="91472" bIns="4573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1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71422" y="3197486"/>
            <a:ext cx="184795" cy="36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72" tIns="45736" rIns="91472" bIns="4573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1"/>
          </a:p>
        </p:txBody>
      </p:sp>
      <p:sp>
        <p:nvSpPr>
          <p:cNvPr id="18" name="TextBox 17"/>
          <p:cNvSpPr txBox="1"/>
          <p:nvPr/>
        </p:nvSpPr>
        <p:spPr>
          <a:xfrm>
            <a:off x="763952" y="1492876"/>
            <a:ext cx="2418404" cy="708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FA1E921-B7E1-6542-9010-8C2EFFF30652}"/>
              </a:ext>
            </a:extLst>
          </p:cNvPr>
          <p:cNvSpPr/>
          <p:nvPr/>
        </p:nvSpPr>
        <p:spPr>
          <a:xfrm>
            <a:off x="3473900" y="159438"/>
            <a:ext cx="5528179" cy="3273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360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just"/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3846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CBA724C9-D9EC-0EEA-661F-75F4D2BA8DD8}"/>
              </a:ext>
            </a:extLst>
          </p:cNvPr>
          <p:cNvSpPr/>
          <p:nvPr/>
        </p:nvSpPr>
        <p:spPr>
          <a:xfrm>
            <a:off x="3264547" y="3544990"/>
            <a:ext cx="372611" cy="4550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49096B9-38CB-BD8E-413C-F4D242DDC8EC}"/>
              </a:ext>
            </a:extLst>
          </p:cNvPr>
          <p:cNvSpPr/>
          <p:nvPr/>
        </p:nvSpPr>
        <p:spPr>
          <a:xfrm>
            <a:off x="3264547" y="3544990"/>
            <a:ext cx="372611" cy="455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29F051-2779-2271-0217-7BA35B2A4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93"/>
            <a:ext cx="9147175" cy="51468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386F2D7-6CEA-B344-A20F-BC8FD7DA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7762" y="196280"/>
            <a:ext cx="6483286" cy="388978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1: Em hãy nêu cách mở 1 tệp có sẵn?</a:t>
            </a:r>
            <a:b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A: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Kích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đúp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tệp</a:t>
            </a:r>
            <a:b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B: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Kích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tệp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Open.</a:t>
            </a:r>
            <a:b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C: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Kích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tệp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Open.</a:t>
            </a:r>
            <a:b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D: A&amp;B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b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VN" sz="280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074A7936-F3A6-1242-86F1-736EFA7B2AFA}"/>
              </a:ext>
            </a:extLst>
          </p:cNvPr>
          <p:cNvSpPr/>
          <p:nvPr/>
        </p:nvSpPr>
        <p:spPr>
          <a:xfrm>
            <a:off x="6554494" y="4517436"/>
            <a:ext cx="1416152" cy="48473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868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14DD0-8131-E242-B211-A7EA77A8BC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55" y="2256019"/>
            <a:ext cx="1969607" cy="1743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592243-D668-6C47-8821-9238A254FA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2" y="1743799"/>
            <a:ext cx="2061074" cy="1384212"/>
          </a:xfrm>
          <a:prstGeom prst="rect">
            <a:avLst/>
          </a:prstGeom>
        </p:spPr>
      </p:pic>
      <p:sp>
        <p:nvSpPr>
          <p:cNvPr id="7" name="Rectangle: Folded Corner 8">
            <a:extLst>
              <a:ext uri="{FF2B5EF4-FFF2-40B4-BE49-F238E27FC236}">
                <a16:creationId xmlns:a16="http://schemas.microsoft.com/office/drawing/2014/main" id="{DE352CE9-BABF-A448-A139-62C445C1CCBB}"/>
              </a:ext>
            </a:extLst>
          </p:cNvPr>
          <p:cNvSpPr/>
          <p:nvPr/>
        </p:nvSpPr>
        <p:spPr>
          <a:xfrm>
            <a:off x="753801" y="1315208"/>
            <a:ext cx="1470980" cy="1328300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8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1868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68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1868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68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1868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 </a:t>
            </a:r>
            <a:r>
              <a:rPr lang="en-US" sz="1868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sz="1868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285751-235B-064D-8174-1E78150FA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3" y="1314011"/>
            <a:ext cx="495408" cy="438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39E07C-F6B4-6A4C-8050-2A94BBD584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98" y="1216987"/>
            <a:ext cx="714530" cy="1190883"/>
          </a:xfrm>
          <a:prstGeom prst="rect">
            <a:avLst/>
          </a:prstGeom>
        </p:spPr>
      </p:pic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090F0B15-9A6F-FAD8-9872-7A666883E503}"/>
              </a:ext>
            </a:extLst>
          </p:cNvPr>
          <p:cNvSpPr/>
          <p:nvPr/>
        </p:nvSpPr>
        <p:spPr>
          <a:xfrm>
            <a:off x="2505321" y="3449354"/>
            <a:ext cx="493107" cy="45501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25490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329F051-2779-2271-0217-7BA35B2A4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93"/>
            <a:ext cx="9147175" cy="51468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386F2D7-6CEA-B344-A20F-BC8FD7DA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980" y="-55748"/>
            <a:ext cx="5923238" cy="394529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2: Muốn tạo thêm 1 trang tính mới trong trang tính đã có, ta làm như thế nào?</a:t>
            </a:r>
            <a:b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A: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Kích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+ ở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b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B: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Kích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+ ở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C: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File-&gt; New.</a:t>
            </a:r>
            <a:b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D: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VN" sz="280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074A7936-F3A6-1242-86F1-736EFA7B2AFA}"/>
              </a:ext>
            </a:extLst>
          </p:cNvPr>
          <p:cNvSpPr/>
          <p:nvPr/>
        </p:nvSpPr>
        <p:spPr>
          <a:xfrm>
            <a:off x="6554494" y="4517436"/>
            <a:ext cx="1416152" cy="48473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868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14DD0-8131-E242-B211-A7EA77A8BC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55" y="2256019"/>
            <a:ext cx="1969607" cy="1743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592243-D668-6C47-8821-9238A254FA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2" y="1743799"/>
            <a:ext cx="2061074" cy="1384212"/>
          </a:xfrm>
          <a:prstGeom prst="rect">
            <a:avLst/>
          </a:prstGeom>
        </p:spPr>
      </p:pic>
      <p:sp>
        <p:nvSpPr>
          <p:cNvPr id="7" name="Rectangle: Folded Corner 8">
            <a:extLst>
              <a:ext uri="{FF2B5EF4-FFF2-40B4-BE49-F238E27FC236}">
                <a16:creationId xmlns:a16="http://schemas.microsoft.com/office/drawing/2014/main" id="{DE352CE9-BABF-A448-A139-62C445C1CCBB}"/>
              </a:ext>
            </a:extLst>
          </p:cNvPr>
          <p:cNvSpPr/>
          <p:nvPr/>
        </p:nvSpPr>
        <p:spPr>
          <a:xfrm>
            <a:off x="865348" y="1408920"/>
            <a:ext cx="1470980" cy="1328300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8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1868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68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1868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68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1868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 </a:t>
            </a:r>
            <a:r>
              <a:rPr lang="en-US" sz="1868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sz="1868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285751-235B-064D-8174-1E78150FA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3" y="1314011"/>
            <a:ext cx="495408" cy="438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39E07C-F6B4-6A4C-8050-2A94BBD584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98" y="1216987"/>
            <a:ext cx="714530" cy="1190883"/>
          </a:xfrm>
          <a:prstGeom prst="rect">
            <a:avLst/>
          </a:prstGeom>
        </p:spPr>
      </p:pic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10372D4F-CA81-322D-7E5F-B0F8AE2C3287}"/>
              </a:ext>
            </a:extLst>
          </p:cNvPr>
          <p:cNvSpPr/>
          <p:nvPr/>
        </p:nvSpPr>
        <p:spPr>
          <a:xfrm>
            <a:off x="2761791" y="1689391"/>
            <a:ext cx="493107" cy="45501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364809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329F051-2779-2271-0217-7BA35B2A4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93"/>
            <a:ext cx="9147175" cy="51468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386F2D7-6CEA-B344-A20F-BC8FD7DA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631" y="-62287"/>
            <a:ext cx="6194175" cy="378688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3: Muốn đặt tên mới cho trang tính ta làm như thế nào?</a:t>
            </a:r>
            <a:b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A: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Kích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Delete</a:t>
            </a:r>
            <a:b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B: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Kích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Rename</a:t>
            </a:r>
            <a:b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C: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đúp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D: B&amp;C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b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VN" sz="280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074A7936-F3A6-1242-86F1-736EFA7B2AFA}"/>
              </a:ext>
            </a:extLst>
          </p:cNvPr>
          <p:cNvSpPr/>
          <p:nvPr/>
        </p:nvSpPr>
        <p:spPr>
          <a:xfrm>
            <a:off x="6554494" y="4517436"/>
            <a:ext cx="1416152" cy="48473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868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14DD0-8131-E242-B211-A7EA77A8BC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55" y="2256019"/>
            <a:ext cx="1969607" cy="1743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592243-D668-6C47-8821-9238A254FA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2" y="1743799"/>
            <a:ext cx="2061074" cy="1384212"/>
          </a:xfrm>
          <a:prstGeom prst="rect">
            <a:avLst/>
          </a:prstGeom>
        </p:spPr>
      </p:pic>
      <p:sp>
        <p:nvSpPr>
          <p:cNvPr id="7" name="Rectangle: Folded Corner 8">
            <a:extLst>
              <a:ext uri="{FF2B5EF4-FFF2-40B4-BE49-F238E27FC236}">
                <a16:creationId xmlns:a16="http://schemas.microsoft.com/office/drawing/2014/main" id="{DE352CE9-BABF-A448-A139-62C445C1CCBB}"/>
              </a:ext>
            </a:extLst>
          </p:cNvPr>
          <p:cNvSpPr/>
          <p:nvPr/>
        </p:nvSpPr>
        <p:spPr>
          <a:xfrm>
            <a:off x="699201" y="1551508"/>
            <a:ext cx="1470980" cy="1328300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8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1868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68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1868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68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1868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 </a:t>
            </a:r>
            <a:r>
              <a:rPr lang="en-US" sz="1868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sz="1868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285751-235B-064D-8174-1E78150FA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3" y="1314011"/>
            <a:ext cx="495408" cy="438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39E07C-F6B4-6A4C-8050-2A94BBD584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98" y="1216987"/>
            <a:ext cx="714530" cy="1190883"/>
          </a:xfrm>
          <a:prstGeom prst="rect">
            <a:avLst/>
          </a:prstGeom>
        </p:spPr>
      </p:pic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A7CDC65E-8E2E-0602-4C4D-C0CCAD680116}"/>
              </a:ext>
            </a:extLst>
          </p:cNvPr>
          <p:cNvSpPr/>
          <p:nvPr/>
        </p:nvSpPr>
        <p:spPr>
          <a:xfrm>
            <a:off x="2368842" y="4207779"/>
            <a:ext cx="493107" cy="45501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116948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329F051-2779-2271-0217-7BA35B2A4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93"/>
            <a:ext cx="9147175" cy="514687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386F2D7-6CEA-B344-A20F-BC8FD7DA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13" y="362579"/>
            <a:ext cx="5667037" cy="378688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280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80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tệp</a:t>
            </a:r>
            <a:r>
              <a:rPr lang="en-US" sz="280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80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ấn</a:t>
            </a:r>
            <a:r>
              <a:rPr lang="en-US" sz="280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80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phím</a:t>
            </a:r>
            <a:r>
              <a:rPr lang="en-US" sz="280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b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A: Ctrl+ C</a:t>
            </a:r>
            <a:b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B: Ctrl+ P</a:t>
            </a:r>
            <a:b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C: Ctrl+ S</a:t>
            </a:r>
            <a:b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1" dirty="0">
                <a:latin typeface="Times New Roman" panose="02020603050405020304" pitchFamily="18" charset="0"/>
                <a:ea typeface="Calibri" panose="020F0502020204030204" pitchFamily="34" charset="0"/>
              </a:rPr>
              <a:t>D: Ctrl+ V</a:t>
            </a:r>
            <a:br>
              <a:rPr lang="en-US" sz="1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280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VN" sz="280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074A7936-F3A6-1242-86F1-736EFA7B2AFA}"/>
              </a:ext>
            </a:extLst>
          </p:cNvPr>
          <p:cNvSpPr/>
          <p:nvPr/>
        </p:nvSpPr>
        <p:spPr>
          <a:xfrm>
            <a:off x="6554494" y="4517436"/>
            <a:ext cx="1416152" cy="48473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868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14DD0-8131-E242-B211-A7EA77A8BC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55" y="2256019"/>
            <a:ext cx="1969607" cy="1743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592243-D668-6C47-8821-9238A254FA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2" y="1743799"/>
            <a:ext cx="2061074" cy="1384212"/>
          </a:xfrm>
          <a:prstGeom prst="rect">
            <a:avLst/>
          </a:prstGeom>
        </p:spPr>
      </p:pic>
      <p:sp>
        <p:nvSpPr>
          <p:cNvPr id="7" name="Rectangle: Folded Corner 8">
            <a:extLst>
              <a:ext uri="{FF2B5EF4-FFF2-40B4-BE49-F238E27FC236}">
                <a16:creationId xmlns:a16="http://schemas.microsoft.com/office/drawing/2014/main" id="{DE352CE9-BABF-A448-A139-62C445C1CCBB}"/>
              </a:ext>
            </a:extLst>
          </p:cNvPr>
          <p:cNvSpPr/>
          <p:nvPr/>
        </p:nvSpPr>
        <p:spPr>
          <a:xfrm>
            <a:off x="753801" y="1315208"/>
            <a:ext cx="1470980" cy="1328300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8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1868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68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1868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68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1868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 </a:t>
            </a:r>
            <a:r>
              <a:rPr lang="en-US" sz="1868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endParaRPr lang="en-US" sz="1868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285751-235B-064D-8174-1E78150FA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73" y="1314011"/>
            <a:ext cx="495408" cy="438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39E07C-F6B4-6A4C-8050-2A94BBD584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98" y="1216987"/>
            <a:ext cx="714530" cy="1190883"/>
          </a:xfrm>
          <a:prstGeom prst="rect">
            <a:avLst/>
          </a:prstGeom>
        </p:spPr>
      </p:pic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12AD3920-4556-826E-3B9F-9DC3B77C1E1A}"/>
              </a:ext>
            </a:extLst>
          </p:cNvPr>
          <p:cNvSpPr/>
          <p:nvPr/>
        </p:nvSpPr>
        <p:spPr>
          <a:xfrm>
            <a:off x="2889156" y="2572544"/>
            <a:ext cx="493107" cy="45501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119152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49" y="-5423119"/>
            <a:ext cx="16331519" cy="1143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3" y="1025692"/>
            <a:ext cx="1967927" cy="19682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5" y="165029"/>
            <a:ext cx="3871086" cy="38717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70720" y="4392281"/>
            <a:ext cx="1026379" cy="10265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2690" y="4653260"/>
            <a:ext cx="538538" cy="5386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8576" y="4922577"/>
            <a:ext cx="747257" cy="7473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61482" y="4732632"/>
            <a:ext cx="541056" cy="5411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705" y="5041347"/>
            <a:ext cx="588959" cy="58906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3882" y="4530533"/>
            <a:ext cx="252535" cy="2525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2356" y="4327662"/>
            <a:ext cx="529167" cy="5292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6922" y="3832102"/>
            <a:ext cx="1045317" cy="104549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21162" y="4325753"/>
            <a:ext cx="223118" cy="2231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812" y="4706886"/>
            <a:ext cx="962910" cy="9630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636" y="4607351"/>
            <a:ext cx="520283" cy="52037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179" y="4922576"/>
            <a:ext cx="316932" cy="31698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84" y="4739204"/>
            <a:ext cx="158465" cy="1584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674">
                <a:defRPr/>
              </a:pPr>
              <a:r>
                <a:rPr lang="en-US" altLang="zh-CN" sz="2501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1" kern="0" dirty="0">
                <a:solidFill>
                  <a:sysClr val="windowText" lastClr="000000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905" y="322074"/>
            <a:ext cx="14406601" cy="36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72" tIns="45736" rIns="91472" bIns="4573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1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71422" y="3197486"/>
            <a:ext cx="184795" cy="36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72" tIns="45736" rIns="91472" bIns="4573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1"/>
          </a:p>
        </p:txBody>
      </p:sp>
      <p:sp>
        <p:nvSpPr>
          <p:cNvPr id="18" name="TextBox 17"/>
          <p:cNvSpPr txBox="1"/>
          <p:nvPr/>
        </p:nvSpPr>
        <p:spPr>
          <a:xfrm>
            <a:off x="1124041" y="1469887"/>
            <a:ext cx="2886619" cy="132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00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E8ACA67-F9E3-894F-B0C1-88938ADE33D5}"/>
              </a:ext>
            </a:extLst>
          </p:cNvPr>
          <p:cNvSpPr/>
          <p:nvPr/>
        </p:nvSpPr>
        <p:spPr>
          <a:xfrm>
            <a:off x="4956972" y="446667"/>
            <a:ext cx="4105750" cy="283326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kumimoji="1" lang="en-US" altLang="en-US" sz="360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Thực hành: Nhập thông tin dự kiến số lượng cây cần trồng của dự án</a:t>
            </a:r>
          </a:p>
        </p:txBody>
      </p:sp>
    </p:spTree>
    <p:extLst>
      <p:ext uri="{BB962C8B-B14F-4D97-AF65-F5344CB8AC3E}">
        <p14:creationId xmlns:p14="http://schemas.microsoft.com/office/powerpoint/2010/main" val="28891196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D2BDF7-E78C-42DA-B26D-7A1764BFC021}"/>
              </a:ext>
            </a:extLst>
          </p:cNvPr>
          <p:cNvSpPr txBox="1"/>
          <p:nvPr/>
        </p:nvSpPr>
        <p:spPr>
          <a:xfrm>
            <a:off x="622512" y="-73699"/>
            <a:ext cx="7902150" cy="554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sz="30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4" name="Picture 38">
            <a:extLst>
              <a:ext uri="{FF2B5EF4-FFF2-40B4-BE49-F238E27FC236}">
                <a16:creationId xmlns:a16="http://schemas.microsoft.com/office/drawing/2014/main" id="{67E276A7-78BE-44E5-889B-C118BEA2A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6" y="1226541"/>
            <a:ext cx="1304188" cy="294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">
            <a:extLst>
              <a:ext uri="{FF2B5EF4-FFF2-40B4-BE49-F238E27FC236}">
                <a16:creationId xmlns:a16="http://schemas.microsoft.com/office/drawing/2014/main" id="{D5AA7F41-CBBE-4104-A812-14B30FD5917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85547" y="521163"/>
            <a:ext cx="5073585" cy="1105239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1" lang="en-US" altLang="en-US" sz="200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1" lang="en-US" altLang="en-US" sz="220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1" lang="en-US" altLang="en-US" sz="220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1" lang="en-US" altLang="en-US" sz="220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1" lang="en-US" altLang="en-US" sz="220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1" lang="en-US" altLang="en-US" sz="220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1" lang="en-US" altLang="en-US" sz="220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1" lang="en-US" altLang="en-US" sz="220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kumimoji="1" lang="en-US" altLang="en-US" sz="220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1" lang="en-US" altLang="en-US" sz="220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kumimoji="1" lang="en-US" altLang="en-US" sz="220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1" lang="en-US" altLang="en-US" sz="220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1" lang="en-US" altLang="en-US" sz="220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kumimoji="1" lang="en-US" altLang="en-US" sz="220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kumimoji="1" lang="en-US" altLang="en-US" sz="220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1" lang="en-US" altLang="en-US" sz="220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kumimoji="1" lang="en-US" altLang="en-US" sz="220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kumimoji="1" lang="en-US" altLang="en-US" sz="220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kumimoji="1" lang="en-US" altLang="en-US" sz="220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1" lang="en-US" altLang="en-US" sz="220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1" lang="en-US" altLang="en-US" sz="220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1" lang="en-US" altLang="en-US" sz="220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1" lang="en-US" altLang="en-US" sz="220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1" lang="en-US" altLang="en-US" sz="220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kumimoji="1" lang="en-US" altLang="en-US" sz="220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kumimoji="1" lang="en-US" altLang="en-US" sz="220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14E3E58B-7B96-4B49-B219-1E76F1DE4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95" y="1827471"/>
            <a:ext cx="1177937" cy="175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2401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CẦN TÌM HIỂU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4245216-82E3-4915-A595-A7BFF0EF7513}"/>
              </a:ext>
            </a:extLst>
          </p:cNvPr>
          <p:cNvSpPr/>
          <p:nvPr/>
        </p:nvSpPr>
        <p:spPr>
          <a:xfrm>
            <a:off x="1976032" y="480492"/>
            <a:ext cx="1593354" cy="466549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kumimoji="1" lang="en-US" altLang="en-US" sz="2801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1" lang="en-US" altLang="en-US" sz="2801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kumimoji="1" lang="en-US" altLang="en-US" sz="2801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801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1" lang="en-US" altLang="en-US" sz="2801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1" lang="en-US" altLang="en-US" sz="2801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kumimoji="1" lang="en-US" altLang="en-US" sz="2801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801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1" lang="en-US" altLang="en-US" sz="2801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801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1" lang="en-US" altLang="en-US" sz="2801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801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1" lang="en-US" altLang="en-US" sz="2801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801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1" lang="en-US" altLang="en-US" sz="2801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801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1" lang="en-US" altLang="en-US" sz="2801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801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1" lang="en-US" altLang="en-US" sz="2801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801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1" lang="en-US" altLang="en-US" sz="2801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801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kumimoji="1" lang="en-US" altLang="en-US" sz="2801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801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kumimoji="1" lang="en-US" altLang="en-US" sz="2801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FBC1E286-95C9-43AC-A224-206556A6CC7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43993" y="1787471"/>
            <a:ext cx="5026644" cy="95645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kumimoji="1" lang="en-US" altLang="en-US" sz="22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DA91773-49D6-4B0E-A22B-4BA285F3FBE3}"/>
              </a:ext>
            </a:extLst>
          </p:cNvPr>
          <p:cNvSpPr/>
          <p:nvPr/>
        </p:nvSpPr>
        <p:spPr>
          <a:xfrm>
            <a:off x="3603080" y="917239"/>
            <a:ext cx="461449" cy="256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871A53F-A6E6-42D1-9DE0-C5FA5C689CC9}"/>
              </a:ext>
            </a:extLst>
          </p:cNvPr>
          <p:cNvSpPr/>
          <p:nvPr/>
        </p:nvSpPr>
        <p:spPr>
          <a:xfrm>
            <a:off x="1506861" y="2401151"/>
            <a:ext cx="461449" cy="256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19D5DC7-5E43-4B11-B44A-2C0667F48FCD}"/>
              </a:ext>
            </a:extLst>
          </p:cNvPr>
          <p:cNvSpPr/>
          <p:nvPr/>
        </p:nvSpPr>
        <p:spPr>
          <a:xfrm>
            <a:off x="3582544" y="2150722"/>
            <a:ext cx="461449" cy="256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190D500-AF8B-29F6-DD53-DB17A8D4542B}"/>
              </a:ext>
            </a:extLst>
          </p:cNvPr>
          <p:cNvSpPr/>
          <p:nvPr/>
        </p:nvSpPr>
        <p:spPr>
          <a:xfrm>
            <a:off x="3605310" y="3364677"/>
            <a:ext cx="461449" cy="256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AutoShape 7">
            <a:extLst>
              <a:ext uri="{FF2B5EF4-FFF2-40B4-BE49-F238E27FC236}">
                <a16:creationId xmlns:a16="http://schemas.microsoft.com/office/drawing/2014/main" id="{F2C5604A-39F3-C92D-48E1-122F973F36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57150" y="2971182"/>
            <a:ext cx="4944929" cy="1113529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kumimoji="1" lang="en-US" altLang="en-US" sz="22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kumimoji="1" lang="en-US" altLang="en-US" sz="22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kumimoji="1" lang="en-US" altLang="en-US" sz="22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E44525C-58E8-6448-95C2-35014F5CB7A4}"/>
              </a:ext>
            </a:extLst>
          </p:cNvPr>
          <p:cNvSpPr/>
          <p:nvPr/>
        </p:nvSpPr>
        <p:spPr>
          <a:xfrm>
            <a:off x="3594387" y="4560983"/>
            <a:ext cx="461449" cy="256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7689ED2E-925D-6F31-EF3C-56DEBE70F09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98222" y="4210949"/>
            <a:ext cx="4972415" cy="95645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1" lang="en-US" altLang="en-US" sz="2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20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kumimoji="1" lang="en-US" altLang="en-US" sz="22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81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0" grpId="0"/>
      <p:bldP spid="2" grpId="0" animBg="1"/>
      <p:bldP spid="12" grpId="0" animBg="1"/>
      <p:bldP spid="6" grpId="0" animBg="1"/>
      <p:bldP spid="15" grpId="0" animBg="1"/>
      <p:bldP spid="16" grpId="0" animBg="1"/>
      <p:bldP spid="13" grpId="0" animBg="1"/>
      <p:bldP spid="17" grpId="0" animBg="1"/>
      <p:bldP spid="18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1C2D433-F107-4188-B4C6-D46D663B08E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微粒体总结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-275195993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4841</TotalTime>
  <Words>1067</Words>
  <Application>Microsoft Office PowerPoint</Application>
  <PresentationFormat>Custom</PresentationFormat>
  <Paragraphs>141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Roboto Condensed</vt:lpstr>
      <vt:lpstr>Tahoma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Câu 1: Em hãy nêu cách mở 1 tệp có sẵn? A: Kích đúp chuột vào tệp B: Kích chuột phải vào tệp cần mở, sau đó chọn Open. C: Kích chuột trái vào tệp cần mở, sau đó chọn Open. D: A&amp;B đều đúng </vt:lpstr>
      <vt:lpstr>Câu 2: Muốn tạo thêm 1 trang tính mới trong trang tính đã có, ta làm như thế nào? A: Kích chuột trái vào dấu + ở góc dưới bên trái của trang tính B: Kích chuột phải vào dấu + ở góc dưới bên trái của trang tính. C: Chọn File-&gt; New. D: Cả 3 đáp án trên.  </vt:lpstr>
      <vt:lpstr>Câu 3: Muốn đặt tên mới cho trang tính ta làm như thế nào? A: Kích chuột phải vào tên trang tính cần đổi tên, sau đó chọn Delete B: Kích chuột phải vào tên trang tính cần đổi tên, sau đó chọn Rename C: Nháy đúp chuột vào tên trang tính cần đổi tên. D: B&amp;C đều đúng  </vt:lpstr>
      <vt:lpstr>Câu 4: Để lưu tệp ta ấn tổ hợp phím nào? A: Ctrl+ C B: Ctrl+ P C: Ctrl+ S D: Ctrl+ V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TỔNG KẾT BÀI HỌC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微粒体总结</dc:title>
  <dc:creator>Administrator</dc:creator>
  <cp:lastModifiedBy>PC</cp:lastModifiedBy>
  <cp:revision>438</cp:revision>
  <dcterms:created xsi:type="dcterms:W3CDTF">2017-04-06T01:11:23Z</dcterms:created>
  <dcterms:modified xsi:type="dcterms:W3CDTF">2023-03-05T14:43:34Z</dcterms:modified>
</cp:coreProperties>
</file>