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1ad7bd5419644cc8"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0" r:id="rId3"/>
  </p:sldMasterIdLst>
  <p:notesMasterIdLst>
    <p:notesMasterId r:id="rId40"/>
  </p:notesMasterIdLst>
  <p:sldIdLst>
    <p:sldId id="294" r:id="rId4"/>
    <p:sldId id="307" r:id="rId5"/>
    <p:sldId id="309" r:id="rId6"/>
    <p:sldId id="277" r:id="rId7"/>
    <p:sldId id="295" r:id="rId8"/>
    <p:sldId id="388" r:id="rId9"/>
    <p:sldId id="281" r:id="rId10"/>
    <p:sldId id="389" r:id="rId11"/>
    <p:sldId id="394" r:id="rId12"/>
    <p:sldId id="395" r:id="rId13"/>
    <p:sldId id="396" r:id="rId14"/>
    <p:sldId id="397" r:id="rId15"/>
    <p:sldId id="296" r:id="rId16"/>
    <p:sldId id="297" r:id="rId17"/>
    <p:sldId id="318" r:id="rId18"/>
    <p:sldId id="403" r:id="rId19"/>
    <p:sldId id="404" r:id="rId20"/>
    <p:sldId id="405" r:id="rId21"/>
    <p:sldId id="406" r:id="rId22"/>
    <p:sldId id="399" r:id="rId23"/>
    <p:sldId id="407" r:id="rId24"/>
    <p:sldId id="400" r:id="rId25"/>
    <p:sldId id="408" r:id="rId26"/>
    <p:sldId id="409" r:id="rId27"/>
    <p:sldId id="410" r:id="rId28"/>
    <p:sldId id="291" r:id="rId29"/>
    <p:sldId id="257" r:id="rId30"/>
    <p:sldId id="256" r:id="rId31"/>
    <p:sldId id="258" r:id="rId32"/>
    <p:sldId id="259" r:id="rId33"/>
    <p:sldId id="260" r:id="rId34"/>
    <p:sldId id="261" r:id="rId35"/>
    <p:sldId id="262" r:id="rId36"/>
    <p:sldId id="264" r:id="rId37"/>
    <p:sldId id="265"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9"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7" d="100"/>
          <a:sy n="77" d="100"/>
        </p:scale>
        <p:origin x="-3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19T21:14:51.204" idx="9">
    <p:pos x="10" y="10"/>
    <p:text>sau khi dọn rác xong nhấn liên kêt nào về trang cuối</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19T08:05:20.506" idx="3">
    <p:pos x="10" y="10"/>
    <p:text>Câu trả lời hs dễ nhìn, A. 2 và 3   để 2 câu 2 đáp án 2 câu 1 đáp án. HS thường đoán đáp án chứ ko suy nghĩ</p:text>
    <p:extLst>
      <p:ext uri="{C676402C-5697-4E1C-873F-D02D1690AC5C}">
        <p15:threadingInfo xmlns:p15="http://schemas.microsoft.com/office/powerpoint/2012/main" xmlns=""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 Id="rId9"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4.wmf"/><Relationship Id="rId7" Type="http://schemas.openxmlformats.org/officeDocument/2006/relationships/image" Target="../media/image47.wmf"/><Relationship Id="rId2" Type="http://schemas.openxmlformats.org/officeDocument/2006/relationships/image" Target="../media/image43.wmf"/><Relationship Id="rId1" Type="http://schemas.openxmlformats.org/officeDocument/2006/relationships/image" Target="../media/image41.wmf"/><Relationship Id="rId6" Type="http://schemas.openxmlformats.org/officeDocument/2006/relationships/image" Target="../media/image40.wmf"/><Relationship Id="rId5" Type="http://schemas.openxmlformats.org/officeDocument/2006/relationships/image" Target="../media/image46.wmf"/><Relationship Id="rId4"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61F14B-1654-4D8F-AC78-EA04FBA2DA77}"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DFDA9-3146-44AF-8CCD-EB0207DA420D}" type="slidenum">
              <a:rPr lang="en-US" smtClean="0"/>
              <a:t>‹#›</a:t>
            </a:fld>
            <a:endParaRPr lang="en-US"/>
          </a:p>
        </p:txBody>
      </p:sp>
    </p:spTree>
    <p:extLst>
      <p:ext uri="{BB962C8B-B14F-4D97-AF65-F5344CB8AC3E}">
        <p14:creationId xmlns:p14="http://schemas.microsoft.com/office/powerpoint/2010/main" val="295768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C2380-F922-4AF1-A663-530CAD5799AB}" type="slidenum">
              <a:rPr lang="en-US" smtClean="0"/>
              <a:pPr/>
              <a:t>5</a:t>
            </a:fld>
            <a:endParaRPr lang="en-US"/>
          </a:p>
        </p:txBody>
      </p:sp>
    </p:spTree>
    <p:extLst>
      <p:ext uri="{BB962C8B-B14F-4D97-AF65-F5344CB8AC3E}">
        <p14:creationId xmlns:p14="http://schemas.microsoft.com/office/powerpoint/2010/main" val="200225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EF449-ACB5-4209-82DB-E3719FA18E2C}" type="slidenum">
              <a:rPr lang="en-US" smtClean="0"/>
              <a:t>36</a:t>
            </a:fld>
            <a:endParaRPr lang="en-US"/>
          </a:p>
        </p:txBody>
      </p:sp>
    </p:spTree>
    <p:extLst>
      <p:ext uri="{BB962C8B-B14F-4D97-AF65-F5344CB8AC3E}">
        <p14:creationId xmlns:p14="http://schemas.microsoft.com/office/powerpoint/2010/main" val="212949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467A32-FC4B-4C7C-A276-139103C6B095}"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555032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64650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571005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xmlns="" id="{C0EB289C-06BD-4A09-9EE4-8A0F19B5ACA9}"/>
              </a:ext>
            </a:extLst>
          </p:cNvPr>
          <p:cNvGrpSpPr>
            <a:grpSpLocks/>
          </p:cNvGrpSpPr>
          <p:nvPr/>
        </p:nvGrpSpPr>
        <p:grpSpPr bwMode="auto">
          <a:xfrm>
            <a:off x="5780618" y="1169989"/>
            <a:ext cx="6419849" cy="4994275"/>
            <a:chOff x="4334933" y="1169931"/>
            <a:chExt cx="4814835" cy="4993802"/>
          </a:xfrm>
        </p:grpSpPr>
        <p:cxnSp>
          <p:nvCxnSpPr>
            <p:cNvPr id="5" name="Straight Connector 4">
              <a:extLst>
                <a:ext uri="{FF2B5EF4-FFF2-40B4-BE49-F238E27FC236}">
                  <a16:creationId xmlns:a16="http://schemas.microsoft.com/office/drawing/2014/main" xmlns="" id="{2336BD6E-45F8-4CB6-B293-9149D5BC2FE3}"/>
                </a:ext>
              </a:extLst>
            </p:cNvPr>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BA2AB4E2-20EF-4220-A7CD-469D6EE0EFB8}"/>
                </a:ext>
              </a:extLst>
            </p:cNvPr>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xmlns="" id="{978353A2-036A-49A6-B0F0-3040D1774B96}"/>
                </a:ext>
              </a:extLst>
            </p:cNvPr>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E5F6CA8F-D6BC-4F70-BAD1-DE7C9517DA43}"/>
                </a:ext>
              </a:extLst>
            </p:cNvPr>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9138FF92-16C4-48BE-9BD3-F1A29C569BF3}"/>
                </a:ext>
              </a:extLst>
            </p:cNvPr>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2" y="533403"/>
            <a:ext cx="8206284" cy="3124201"/>
          </a:xfrm>
        </p:spPr>
        <p:txBody>
          <a:bodyPr anchor="b"/>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1"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xmlns="" id="{5A9AADEE-3DEF-47E7-AB91-84D2403F08F6}"/>
              </a:ext>
            </a:extLst>
          </p:cNvPr>
          <p:cNvSpPr>
            <a:spLocks noGrp="1"/>
          </p:cNvSpPr>
          <p:nvPr>
            <p:ph type="dt" sz="half" idx="10"/>
          </p:nvPr>
        </p:nvSpPr>
        <p:spPr/>
        <p:txBody>
          <a:bodyPr/>
          <a:lstStyle>
            <a:lvl1pPr>
              <a:defRPr/>
            </a:lvl1pPr>
          </a:lstStyle>
          <a:p>
            <a:pPr>
              <a:defRPr/>
            </a:pPr>
            <a:fld id="{AB68AF49-3867-493A-A4C3-23D768A81721}" type="datetimeFigureOut">
              <a:rPr lang="vi-VN"/>
              <a:pPr>
                <a:defRPr/>
              </a:pPr>
              <a:t>03/12/2021</a:t>
            </a:fld>
            <a:endParaRPr lang="vi-VN"/>
          </a:p>
        </p:txBody>
      </p:sp>
      <p:sp>
        <p:nvSpPr>
          <p:cNvPr id="11" name="Footer Placeholder 4">
            <a:extLst>
              <a:ext uri="{FF2B5EF4-FFF2-40B4-BE49-F238E27FC236}">
                <a16:creationId xmlns:a16="http://schemas.microsoft.com/office/drawing/2014/main" xmlns="" id="{F6C41CC5-07D2-41E7-9FBA-EFCC0574D862}"/>
              </a:ext>
            </a:extLst>
          </p:cNvPr>
          <p:cNvSpPr>
            <a:spLocks noGrp="1"/>
          </p:cNvSpPr>
          <p:nvPr>
            <p:ph type="ftr" sz="quarter" idx="11"/>
          </p:nvPr>
        </p:nvSpPr>
        <p:spPr/>
        <p:txBody>
          <a:bodyPr/>
          <a:lstStyle>
            <a:lvl1pPr>
              <a:defRPr/>
            </a:lvl1pPr>
          </a:lstStyle>
          <a:p>
            <a:pPr>
              <a:defRPr/>
            </a:pPr>
            <a:endParaRPr lang="vi-VN"/>
          </a:p>
        </p:txBody>
      </p:sp>
      <p:sp>
        <p:nvSpPr>
          <p:cNvPr id="12" name="Slide Number Placeholder 5">
            <a:extLst>
              <a:ext uri="{FF2B5EF4-FFF2-40B4-BE49-F238E27FC236}">
                <a16:creationId xmlns:a16="http://schemas.microsoft.com/office/drawing/2014/main" xmlns="" id="{E4E7DDA9-5831-4318-840B-7E8DF6826BD3}"/>
              </a:ext>
            </a:extLst>
          </p:cNvPr>
          <p:cNvSpPr>
            <a:spLocks noGrp="1"/>
          </p:cNvSpPr>
          <p:nvPr>
            <p:ph type="sldNum" sz="quarter" idx="12"/>
          </p:nvPr>
        </p:nvSpPr>
        <p:spPr/>
        <p:txBody>
          <a:bodyPr/>
          <a:lstStyle>
            <a:lvl1pPr>
              <a:defRPr/>
            </a:lvl1pPr>
          </a:lstStyle>
          <a:p>
            <a:fld id="{F84B5573-9DF0-4649-B724-6CC9BC4D48EE}" type="slidenum">
              <a:rPr lang="vi-VN" altLang="en-US"/>
              <a:pPr/>
              <a:t>‹#›</a:t>
            </a:fld>
            <a:endParaRPr lang="vi-VN" altLang="en-US"/>
          </a:p>
        </p:txBody>
      </p:sp>
    </p:spTree>
    <p:extLst>
      <p:ext uri="{BB962C8B-B14F-4D97-AF65-F5344CB8AC3E}">
        <p14:creationId xmlns:p14="http://schemas.microsoft.com/office/powerpoint/2010/main" val="1000005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2"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2" y="533400"/>
            <a:ext cx="8739823" cy="3767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C2CA1B9-64EC-46C4-BB74-697C2CBECC9E}"/>
              </a:ext>
            </a:extLst>
          </p:cNvPr>
          <p:cNvSpPr>
            <a:spLocks noGrp="1"/>
          </p:cNvSpPr>
          <p:nvPr>
            <p:ph type="dt" sz="half" idx="10"/>
          </p:nvPr>
        </p:nvSpPr>
        <p:spPr/>
        <p:txBody>
          <a:bodyPr/>
          <a:lstStyle>
            <a:lvl1pPr>
              <a:defRPr/>
            </a:lvl1pPr>
          </a:lstStyle>
          <a:p>
            <a:pPr>
              <a:defRPr/>
            </a:pPr>
            <a:fld id="{E66C3926-553F-481D-B4DA-2F3D3EB28A8E}" type="datetimeFigureOut">
              <a:rPr lang="vi-VN"/>
              <a:pPr>
                <a:defRPr/>
              </a:pPr>
              <a:t>03/12/2021</a:t>
            </a:fld>
            <a:endParaRPr lang="vi-VN"/>
          </a:p>
        </p:txBody>
      </p:sp>
      <p:sp>
        <p:nvSpPr>
          <p:cNvPr id="5" name="Footer Placeholder 4">
            <a:extLst>
              <a:ext uri="{FF2B5EF4-FFF2-40B4-BE49-F238E27FC236}">
                <a16:creationId xmlns:a16="http://schemas.microsoft.com/office/drawing/2014/main" xmlns="" id="{D3F908FF-DA4B-4FD7-B6BB-0A67710A5C2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6B91B39A-31A0-4DD8-97C3-87618FB82440}"/>
              </a:ext>
            </a:extLst>
          </p:cNvPr>
          <p:cNvSpPr>
            <a:spLocks noGrp="1"/>
          </p:cNvSpPr>
          <p:nvPr>
            <p:ph type="sldNum" sz="quarter" idx="12"/>
          </p:nvPr>
        </p:nvSpPr>
        <p:spPr/>
        <p:txBody>
          <a:bodyPr/>
          <a:lstStyle>
            <a:lvl1pPr>
              <a:defRPr/>
            </a:lvl1pPr>
          </a:lstStyle>
          <a:p>
            <a:fld id="{6452649C-0258-41C2-BE8F-BE57259281E5}" type="slidenum">
              <a:rPr lang="vi-VN" altLang="en-US"/>
              <a:pPr/>
              <a:t>‹#›</a:t>
            </a:fld>
            <a:endParaRPr lang="vi-VN" altLang="en-US"/>
          </a:p>
        </p:txBody>
      </p:sp>
    </p:spTree>
    <p:extLst>
      <p:ext uri="{BB962C8B-B14F-4D97-AF65-F5344CB8AC3E}">
        <p14:creationId xmlns:p14="http://schemas.microsoft.com/office/powerpoint/2010/main" val="1638636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2"/>
            <a:ext cx="8536624" cy="2319867"/>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2" y="4487336"/>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6077B39-693B-45B9-94B9-C3E724B836E2}"/>
              </a:ext>
            </a:extLst>
          </p:cNvPr>
          <p:cNvSpPr>
            <a:spLocks noGrp="1"/>
          </p:cNvSpPr>
          <p:nvPr>
            <p:ph type="dt" sz="half" idx="10"/>
          </p:nvPr>
        </p:nvSpPr>
        <p:spPr/>
        <p:txBody>
          <a:bodyPr/>
          <a:lstStyle>
            <a:lvl1pPr>
              <a:defRPr/>
            </a:lvl1pPr>
          </a:lstStyle>
          <a:p>
            <a:pPr>
              <a:defRPr/>
            </a:pPr>
            <a:fld id="{F1B179C5-1B74-4546-AA9B-6E5C52C19680}" type="datetimeFigureOut">
              <a:rPr lang="vi-VN"/>
              <a:pPr>
                <a:defRPr/>
              </a:pPr>
              <a:t>03/12/2021</a:t>
            </a:fld>
            <a:endParaRPr lang="vi-VN"/>
          </a:p>
        </p:txBody>
      </p:sp>
      <p:sp>
        <p:nvSpPr>
          <p:cNvPr id="5" name="Footer Placeholder 4">
            <a:extLst>
              <a:ext uri="{FF2B5EF4-FFF2-40B4-BE49-F238E27FC236}">
                <a16:creationId xmlns:a16="http://schemas.microsoft.com/office/drawing/2014/main" xmlns="" id="{41B33F50-27B6-420D-B5EA-96F312BF3371}"/>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2C673CA2-E4DF-4991-BAE0-A32FDA17EBE5}"/>
              </a:ext>
            </a:extLst>
          </p:cNvPr>
          <p:cNvSpPr>
            <a:spLocks noGrp="1"/>
          </p:cNvSpPr>
          <p:nvPr>
            <p:ph type="sldNum" sz="quarter" idx="12"/>
          </p:nvPr>
        </p:nvSpPr>
        <p:spPr/>
        <p:txBody>
          <a:bodyPr/>
          <a:lstStyle>
            <a:lvl1pPr>
              <a:defRPr/>
            </a:lvl1pPr>
          </a:lstStyle>
          <a:p>
            <a:fld id="{24953528-F6A1-4EB6-927D-0B0809AD8E93}" type="slidenum">
              <a:rPr lang="vi-VN" altLang="en-US"/>
              <a:pPr/>
              <a:t>‹#›</a:t>
            </a:fld>
            <a:endParaRPr lang="vi-VN" altLang="en-US"/>
          </a:p>
        </p:txBody>
      </p:sp>
    </p:spTree>
    <p:extLst>
      <p:ext uri="{BB962C8B-B14F-4D97-AF65-F5344CB8AC3E}">
        <p14:creationId xmlns:p14="http://schemas.microsoft.com/office/powerpoint/2010/main" val="327635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2" y="4495800"/>
            <a:ext cx="8739823" cy="1524000"/>
          </a:xfrm>
        </p:spPr>
        <p:txBody>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2" y="533403"/>
            <a:ext cx="5266623" cy="37676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4" y="533400"/>
            <a:ext cx="5264317" cy="37592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E23B8A79-7310-4531-BA67-F076C7C96A32}"/>
              </a:ext>
            </a:extLst>
          </p:cNvPr>
          <p:cNvSpPr>
            <a:spLocks noGrp="1"/>
          </p:cNvSpPr>
          <p:nvPr>
            <p:ph type="dt" sz="half" idx="14"/>
          </p:nvPr>
        </p:nvSpPr>
        <p:spPr/>
        <p:txBody>
          <a:bodyPr/>
          <a:lstStyle>
            <a:lvl1pPr>
              <a:defRPr/>
            </a:lvl1pPr>
          </a:lstStyle>
          <a:p>
            <a:pPr>
              <a:defRPr/>
            </a:pPr>
            <a:fld id="{B5E347C4-05FF-4B95-965D-A3C43EF8148A}" type="datetimeFigureOut">
              <a:rPr lang="vi-VN"/>
              <a:pPr>
                <a:defRPr/>
              </a:pPr>
              <a:t>03/12/2021</a:t>
            </a:fld>
            <a:endParaRPr lang="vi-VN"/>
          </a:p>
        </p:txBody>
      </p:sp>
      <p:sp>
        <p:nvSpPr>
          <p:cNvPr id="6" name="Footer Placeholder 4">
            <a:extLst>
              <a:ext uri="{FF2B5EF4-FFF2-40B4-BE49-F238E27FC236}">
                <a16:creationId xmlns:a16="http://schemas.microsoft.com/office/drawing/2014/main" xmlns="" id="{DC3C87A0-4B23-4C69-9751-B8C029DB4D20}"/>
              </a:ext>
            </a:extLst>
          </p:cNvPr>
          <p:cNvSpPr>
            <a:spLocks noGrp="1"/>
          </p:cNvSpPr>
          <p:nvPr>
            <p:ph type="ftr" sz="quarter" idx="15"/>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9D34A6BB-BDC2-40AE-9539-305FFF2BAB3D}"/>
              </a:ext>
            </a:extLst>
          </p:cNvPr>
          <p:cNvSpPr>
            <a:spLocks noGrp="1"/>
          </p:cNvSpPr>
          <p:nvPr>
            <p:ph type="sldNum" sz="quarter" idx="16"/>
          </p:nvPr>
        </p:nvSpPr>
        <p:spPr/>
        <p:txBody>
          <a:bodyPr/>
          <a:lstStyle>
            <a:lvl1pPr>
              <a:defRPr/>
            </a:lvl1pPr>
          </a:lstStyle>
          <a:p>
            <a:fld id="{98DA7291-4FED-4B29-AC77-C3A6B09ED238}" type="slidenum">
              <a:rPr lang="vi-VN" altLang="en-US"/>
              <a:pPr/>
              <a:t>‹#›</a:t>
            </a:fld>
            <a:endParaRPr lang="vi-VN" altLang="en-US"/>
          </a:p>
        </p:txBody>
      </p:sp>
    </p:spTree>
    <p:extLst>
      <p:ext uri="{BB962C8B-B14F-4D97-AF65-F5344CB8AC3E}">
        <p14:creationId xmlns:p14="http://schemas.microsoft.com/office/powerpoint/2010/main" val="2374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2" y="4495800"/>
            <a:ext cx="8739823" cy="152400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3"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1201" y="1143003"/>
            <a:ext cx="5260623"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7"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6485" y="1143000"/>
            <a:ext cx="5275607"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62A967D3-9EDB-441F-BD5A-01FF43A5217D}"/>
              </a:ext>
            </a:extLst>
          </p:cNvPr>
          <p:cNvSpPr>
            <a:spLocks noGrp="1"/>
          </p:cNvSpPr>
          <p:nvPr>
            <p:ph type="dt" sz="half" idx="10"/>
          </p:nvPr>
        </p:nvSpPr>
        <p:spPr/>
        <p:txBody>
          <a:bodyPr/>
          <a:lstStyle>
            <a:lvl1pPr>
              <a:defRPr/>
            </a:lvl1pPr>
          </a:lstStyle>
          <a:p>
            <a:pPr>
              <a:defRPr/>
            </a:pPr>
            <a:fld id="{35221EE7-B64E-467E-874C-757EE3EA2324}" type="datetimeFigureOut">
              <a:rPr lang="vi-VN"/>
              <a:pPr>
                <a:defRPr/>
              </a:pPr>
              <a:t>03/12/2021</a:t>
            </a:fld>
            <a:endParaRPr lang="vi-VN"/>
          </a:p>
        </p:txBody>
      </p:sp>
      <p:sp>
        <p:nvSpPr>
          <p:cNvPr id="8" name="Footer Placeholder 4">
            <a:extLst>
              <a:ext uri="{FF2B5EF4-FFF2-40B4-BE49-F238E27FC236}">
                <a16:creationId xmlns:a16="http://schemas.microsoft.com/office/drawing/2014/main" xmlns="" id="{50B56008-6DD5-4F92-AE96-705ACF524635}"/>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xmlns="" id="{3FA2F31A-6799-4089-BB19-14524A75CD75}"/>
              </a:ext>
            </a:extLst>
          </p:cNvPr>
          <p:cNvSpPr>
            <a:spLocks noGrp="1"/>
          </p:cNvSpPr>
          <p:nvPr>
            <p:ph type="sldNum" sz="quarter" idx="12"/>
          </p:nvPr>
        </p:nvSpPr>
        <p:spPr/>
        <p:txBody>
          <a:bodyPr/>
          <a:lstStyle>
            <a:lvl1pPr>
              <a:defRPr/>
            </a:lvl1pPr>
          </a:lstStyle>
          <a:p>
            <a:fld id="{D78D375F-536C-4BD6-BEC8-6413E4227440}" type="slidenum">
              <a:rPr lang="vi-VN" altLang="en-US"/>
              <a:pPr/>
              <a:t>‹#›</a:t>
            </a:fld>
            <a:endParaRPr lang="vi-VN" altLang="en-US"/>
          </a:p>
        </p:txBody>
      </p:sp>
    </p:spTree>
    <p:extLst>
      <p:ext uri="{BB962C8B-B14F-4D97-AF65-F5344CB8AC3E}">
        <p14:creationId xmlns:p14="http://schemas.microsoft.com/office/powerpoint/2010/main" val="1962754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2" y="4495800"/>
            <a:ext cx="8739823" cy="1524000"/>
          </a:xfrm>
        </p:spPr>
        <p:txBody>
          <a:bodyPr/>
          <a:lstStyle>
            <a:lvl1pPr>
              <a:defRPr sz="3200"/>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37ED5ABA-9A8A-4F68-B404-FCDDFDEA183F}"/>
              </a:ext>
            </a:extLst>
          </p:cNvPr>
          <p:cNvSpPr>
            <a:spLocks noGrp="1"/>
          </p:cNvSpPr>
          <p:nvPr>
            <p:ph type="dt" sz="half" idx="10"/>
          </p:nvPr>
        </p:nvSpPr>
        <p:spPr/>
        <p:txBody>
          <a:bodyPr/>
          <a:lstStyle>
            <a:lvl1pPr>
              <a:defRPr/>
            </a:lvl1pPr>
          </a:lstStyle>
          <a:p>
            <a:pPr>
              <a:defRPr/>
            </a:pPr>
            <a:fld id="{8E65072F-01C3-43C4-A8FB-AEE0381D9449}" type="datetimeFigureOut">
              <a:rPr lang="vi-VN"/>
              <a:pPr>
                <a:defRPr/>
              </a:pPr>
              <a:t>03/12/2021</a:t>
            </a:fld>
            <a:endParaRPr lang="vi-VN"/>
          </a:p>
        </p:txBody>
      </p:sp>
      <p:sp>
        <p:nvSpPr>
          <p:cNvPr id="4" name="Footer Placeholder 4">
            <a:extLst>
              <a:ext uri="{FF2B5EF4-FFF2-40B4-BE49-F238E27FC236}">
                <a16:creationId xmlns:a16="http://schemas.microsoft.com/office/drawing/2014/main" xmlns="" id="{89BF8A8D-0427-45B4-9B96-A777BA39C952}"/>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xmlns="" id="{52B75CF3-4B33-41C9-8B6C-EE457B1F4608}"/>
              </a:ext>
            </a:extLst>
          </p:cNvPr>
          <p:cNvSpPr>
            <a:spLocks noGrp="1"/>
          </p:cNvSpPr>
          <p:nvPr>
            <p:ph type="sldNum" sz="quarter" idx="12"/>
          </p:nvPr>
        </p:nvSpPr>
        <p:spPr/>
        <p:txBody>
          <a:bodyPr/>
          <a:lstStyle>
            <a:lvl1pPr>
              <a:defRPr/>
            </a:lvl1pPr>
          </a:lstStyle>
          <a:p>
            <a:fld id="{BDAA23AA-3460-4C3F-8447-1C8DC2FA5EB7}" type="slidenum">
              <a:rPr lang="vi-VN" altLang="en-US"/>
              <a:pPr/>
              <a:t>‹#›</a:t>
            </a:fld>
            <a:endParaRPr lang="vi-VN" altLang="en-US"/>
          </a:p>
        </p:txBody>
      </p:sp>
    </p:spTree>
    <p:extLst>
      <p:ext uri="{BB962C8B-B14F-4D97-AF65-F5344CB8AC3E}">
        <p14:creationId xmlns:p14="http://schemas.microsoft.com/office/powerpoint/2010/main" val="3974373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9AA1C374-B50E-4A23-B97A-E3517122A032}"/>
              </a:ext>
            </a:extLst>
          </p:cNvPr>
          <p:cNvSpPr>
            <a:spLocks noGrp="1"/>
          </p:cNvSpPr>
          <p:nvPr>
            <p:ph type="dt" sz="half" idx="10"/>
          </p:nvPr>
        </p:nvSpPr>
        <p:spPr/>
        <p:txBody>
          <a:bodyPr/>
          <a:lstStyle>
            <a:lvl1pPr>
              <a:defRPr/>
            </a:lvl1pPr>
          </a:lstStyle>
          <a:p>
            <a:pPr>
              <a:defRPr/>
            </a:pPr>
            <a:fld id="{EE953C9D-BB4F-48EC-8732-DAA3C4842324}" type="datetimeFigureOut">
              <a:rPr lang="vi-VN"/>
              <a:pPr>
                <a:defRPr/>
              </a:pPr>
              <a:t>03/12/2021</a:t>
            </a:fld>
            <a:endParaRPr lang="vi-VN"/>
          </a:p>
        </p:txBody>
      </p:sp>
      <p:sp>
        <p:nvSpPr>
          <p:cNvPr id="3" name="Footer Placeholder 4">
            <a:extLst>
              <a:ext uri="{FF2B5EF4-FFF2-40B4-BE49-F238E27FC236}">
                <a16:creationId xmlns:a16="http://schemas.microsoft.com/office/drawing/2014/main" xmlns="" id="{181492E3-C34F-4757-89B3-86AA818FD99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xmlns="" id="{CE237CD8-4542-475E-94F6-78DDECBAC70D}"/>
              </a:ext>
            </a:extLst>
          </p:cNvPr>
          <p:cNvSpPr>
            <a:spLocks noGrp="1"/>
          </p:cNvSpPr>
          <p:nvPr>
            <p:ph type="sldNum" sz="quarter" idx="12"/>
          </p:nvPr>
        </p:nvSpPr>
        <p:spPr/>
        <p:txBody>
          <a:bodyPr/>
          <a:lstStyle>
            <a:lvl1pPr>
              <a:defRPr/>
            </a:lvl1pPr>
          </a:lstStyle>
          <a:p>
            <a:fld id="{52B6C020-AF87-460A-BB99-4CD82190B2EE}" type="slidenum">
              <a:rPr lang="vi-VN" altLang="en-US"/>
              <a:pPr/>
              <a:t>‹#›</a:t>
            </a:fld>
            <a:endParaRPr lang="vi-VN" altLang="en-US"/>
          </a:p>
        </p:txBody>
      </p:sp>
    </p:spTree>
    <p:extLst>
      <p:ext uri="{BB962C8B-B14F-4D97-AF65-F5344CB8AC3E}">
        <p14:creationId xmlns:p14="http://schemas.microsoft.com/office/powerpoint/2010/main" val="2143865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5"/>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xmlns="" id="{093E5A7A-68E5-4676-BD7F-2EB5452D9F59}"/>
              </a:ext>
            </a:extLst>
          </p:cNvPr>
          <p:cNvSpPr>
            <a:spLocks noGrp="1"/>
          </p:cNvSpPr>
          <p:nvPr>
            <p:ph type="dt" sz="half" idx="10"/>
          </p:nvPr>
        </p:nvSpPr>
        <p:spPr/>
        <p:txBody>
          <a:bodyPr/>
          <a:lstStyle>
            <a:lvl1pPr>
              <a:defRPr/>
            </a:lvl1pPr>
          </a:lstStyle>
          <a:p>
            <a:pPr>
              <a:defRPr/>
            </a:pPr>
            <a:fld id="{1C29AE21-07AF-40D0-9FBC-EAD9EF1BD4C4}" type="datetimeFigureOut">
              <a:rPr lang="vi-VN"/>
              <a:pPr>
                <a:defRPr/>
              </a:pPr>
              <a:t>03/12/2021</a:t>
            </a:fld>
            <a:endParaRPr lang="vi-VN"/>
          </a:p>
        </p:txBody>
      </p:sp>
      <p:sp>
        <p:nvSpPr>
          <p:cNvPr id="6" name="Footer Placeholder 4">
            <a:extLst>
              <a:ext uri="{FF2B5EF4-FFF2-40B4-BE49-F238E27FC236}">
                <a16:creationId xmlns:a16="http://schemas.microsoft.com/office/drawing/2014/main" xmlns="" id="{83A93632-11A5-48BF-8271-AA2AD60A834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C7F76359-FBCC-4E05-9922-24DF4A517241}"/>
              </a:ext>
            </a:extLst>
          </p:cNvPr>
          <p:cNvSpPr>
            <a:spLocks noGrp="1"/>
          </p:cNvSpPr>
          <p:nvPr>
            <p:ph type="sldNum" sz="quarter" idx="12"/>
          </p:nvPr>
        </p:nvSpPr>
        <p:spPr/>
        <p:txBody>
          <a:bodyPr/>
          <a:lstStyle>
            <a:lvl1pPr>
              <a:defRPr/>
            </a:lvl1pPr>
          </a:lstStyle>
          <a:p>
            <a:fld id="{58DF6BF6-9CD9-471C-986F-509D77C6F4B1}" type="slidenum">
              <a:rPr lang="vi-VN" altLang="en-US"/>
              <a:pPr/>
              <a:t>‹#›</a:t>
            </a:fld>
            <a:endParaRPr lang="vi-VN" altLang="en-US"/>
          </a:p>
        </p:txBody>
      </p:sp>
    </p:spTree>
    <p:extLst>
      <p:ext uri="{BB962C8B-B14F-4D97-AF65-F5344CB8AC3E}">
        <p14:creationId xmlns:p14="http://schemas.microsoft.com/office/powerpoint/2010/main" val="144013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051225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1" y="1447800"/>
            <a:ext cx="4751011" cy="1143000"/>
          </a:xfrm>
        </p:spPr>
        <p:txBody>
          <a:bodyPr anchor="b"/>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994705"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xmlns="" id="{FCFA9085-95B4-4BB4-897D-650C95924576}"/>
              </a:ext>
            </a:extLst>
          </p:cNvPr>
          <p:cNvSpPr>
            <a:spLocks noGrp="1"/>
          </p:cNvSpPr>
          <p:nvPr>
            <p:ph type="dt" sz="half" idx="14"/>
          </p:nvPr>
        </p:nvSpPr>
        <p:spPr/>
        <p:txBody>
          <a:bodyPr/>
          <a:lstStyle>
            <a:lvl1pPr>
              <a:defRPr/>
            </a:lvl1pPr>
          </a:lstStyle>
          <a:p>
            <a:pPr>
              <a:defRPr/>
            </a:pPr>
            <a:fld id="{0446DE47-0B9C-47CC-9938-CA5B3164CDB9}" type="datetimeFigureOut">
              <a:rPr lang="vi-VN"/>
              <a:pPr>
                <a:defRPr/>
              </a:pPr>
              <a:t>03/12/2021</a:t>
            </a:fld>
            <a:endParaRPr lang="vi-VN"/>
          </a:p>
        </p:txBody>
      </p:sp>
      <p:sp>
        <p:nvSpPr>
          <p:cNvPr id="6" name="Footer Placeholder 4">
            <a:extLst>
              <a:ext uri="{FF2B5EF4-FFF2-40B4-BE49-F238E27FC236}">
                <a16:creationId xmlns:a16="http://schemas.microsoft.com/office/drawing/2014/main" xmlns="" id="{338C5552-0A52-4C27-8A14-0758FC7CD551}"/>
              </a:ext>
            </a:extLst>
          </p:cNvPr>
          <p:cNvSpPr>
            <a:spLocks noGrp="1"/>
          </p:cNvSpPr>
          <p:nvPr>
            <p:ph type="ftr" sz="quarter" idx="15"/>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E8447F5C-DE21-4D26-9B03-A984FE789916}"/>
              </a:ext>
            </a:extLst>
          </p:cNvPr>
          <p:cNvSpPr>
            <a:spLocks noGrp="1"/>
          </p:cNvSpPr>
          <p:nvPr>
            <p:ph type="sldNum" sz="quarter" idx="16"/>
          </p:nvPr>
        </p:nvSpPr>
        <p:spPr/>
        <p:txBody>
          <a:bodyPr/>
          <a:lstStyle>
            <a:lvl1pPr>
              <a:defRPr/>
            </a:lvl1pPr>
          </a:lstStyle>
          <a:p>
            <a:fld id="{0C6B99B1-EA9B-49EE-A318-E545F8E722B3}" type="slidenum">
              <a:rPr lang="vi-VN" altLang="en-US"/>
              <a:pPr/>
              <a:t>‹#›</a:t>
            </a:fld>
            <a:endParaRPr lang="vi-VN" altLang="en-US"/>
          </a:p>
        </p:txBody>
      </p:sp>
    </p:spTree>
    <p:extLst>
      <p:ext uri="{BB962C8B-B14F-4D97-AF65-F5344CB8AC3E}">
        <p14:creationId xmlns:p14="http://schemas.microsoft.com/office/powerpoint/2010/main" val="3900019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2"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9" name="Text Placeholder 9"/>
          <p:cNvSpPr>
            <a:spLocks noGrp="1"/>
          </p:cNvSpPr>
          <p:nvPr>
            <p:ph type="body" sz="quarter" idx="14"/>
          </p:nvPr>
        </p:nvSpPr>
        <p:spPr>
          <a:xfrm>
            <a:off x="1016004"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5" name="Date Placeholder 3">
            <a:extLst>
              <a:ext uri="{FF2B5EF4-FFF2-40B4-BE49-F238E27FC236}">
                <a16:creationId xmlns:a16="http://schemas.microsoft.com/office/drawing/2014/main" xmlns="" id="{9BFD0C79-AFD2-4DE9-9DAC-90ED4C3F4AB6}"/>
              </a:ext>
            </a:extLst>
          </p:cNvPr>
          <p:cNvSpPr>
            <a:spLocks noGrp="1"/>
          </p:cNvSpPr>
          <p:nvPr>
            <p:ph type="dt" sz="half" idx="15"/>
          </p:nvPr>
        </p:nvSpPr>
        <p:spPr/>
        <p:txBody>
          <a:bodyPr/>
          <a:lstStyle>
            <a:lvl1pPr>
              <a:defRPr/>
            </a:lvl1pPr>
          </a:lstStyle>
          <a:p>
            <a:pPr>
              <a:defRPr/>
            </a:pPr>
            <a:fld id="{19A425BC-01CF-47C1-8A23-E32BCCE5151B}" type="datetimeFigureOut">
              <a:rPr lang="vi-VN"/>
              <a:pPr>
                <a:defRPr/>
              </a:pPr>
              <a:t>03/12/2021</a:t>
            </a:fld>
            <a:endParaRPr lang="vi-VN"/>
          </a:p>
        </p:txBody>
      </p:sp>
      <p:sp>
        <p:nvSpPr>
          <p:cNvPr id="7" name="Footer Placeholder 4">
            <a:extLst>
              <a:ext uri="{FF2B5EF4-FFF2-40B4-BE49-F238E27FC236}">
                <a16:creationId xmlns:a16="http://schemas.microsoft.com/office/drawing/2014/main" xmlns="" id="{A0E5637C-37D6-4428-96AB-0AB698921AB0}"/>
              </a:ext>
            </a:extLst>
          </p:cNvPr>
          <p:cNvSpPr>
            <a:spLocks noGrp="1"/>
          </p:cNvSpPr>
          <p:nvPr>
            <p:ph type="ftr" sz="quarter" idx="16"/>
          </p:nvPr>
        </p:nvSpPr>
        <p:spPr/>
        <p:txBody>
          <a:bodyPr/>
          <a:lstStyle>
            <a:lvl1pPr>
              <a:defRPr/>
            </a:lvl1pPr>
          </a:lstStyle>
          <a:p>
            <a:pPr>
              <a:defRPr/>
            </a:pPr>
            <a:endParaRPr lang="vi-VN"/>
          </a:p>
        </p:txBody>
      </p:sp>
      <p:sp>
        <p:nvSpPr>
          <p:cNvPr id="8" name="Slide Number Placeholder 5">
            <a:extLst>
              <a:ext uri="{FF2B5EF4-FFF2-40B4-BE49-F238E27FC236}">
                <a16:creationId xmlns:a16="http://schemas.microsoft.com/office/drawing/2014/main" xmlns="" id="{98174A65-A783-4163-BCDD-76999E149405}"/>
              </a:ext>
            </a:extLst>
          </p:cNvPr>
          <p:cNvSpPr>
            <a:spLocks noGrp="1"/>
          </p:cNvSpPr>
          <p:nvPr>
            <p:ph type="sldNum" sz="quarter" idx="17"/>
          </p:nvPr>
        </p:nvSpPr>
        <p:spPr/>
        <p:txBody>
          <a:bodyPr/>
          <a:lstStyle>
            <a:lvl1pPr>
              <a:defRPr/>
            </a:lvl1pPr>
          </a:lstStyle>
          <a:p>
            <a:fld id="{AECE3832-07FA-4EA4-937C-844621603784}" type="slidenum">
              <a:rPr lang="vi-VN" altLang="en-US"/>
              <a:pPr/>
              <a:t>‹#›</a:t>
            </a:fld>
            <a:endParaRPr lang="vi-VN" altLang="en-US"/>
          </a:p>
        </p:txBody>
      </p:sp>
    </p:spTree>
    <p:extLst>
      <p:ext uri="{BB962C8B-B14F-4D97-AF65-F5344CB8AC3E}">
        <p14:creationId xmlns:p14="http://schemas.microsoft.com/office/powerpoint/2010/main" val="381889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114800"/>
            <a:ext cx="8511403"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38F07E0-42E5-458C-9DFC-CCB2C3E746BE}"/>
              </a:ext>
            </a:extLst>
          </p:cNvPr>
          <p:cNvSpPr>
            <a:spLocks noGrp="1"/>
          </p:cNvSpPr>
          <p:nvPr>
            <p:ph type="dt" sz="half" idx="10"/>
          </p:nvPr>
        </p:nvSpPr>
        <p:spPr/>
        <p:txBody>
          <a:bodyPr/>
          <a:lstStyle>
            <a:lvl1pPr>
              <a:defRPr/>
            </a:lvl1pPr>
          </a:lstStyle>
          <a:p>
            <a:pPr>
              <a:defRPr/>
            </a:pPr>
            <a:fld id="{F0C9485D-0F78-4EB6-B22D-ACA445B3C714}" type="datetimeFigureOut">
              <a:rPr lang="vi-VN"/>
              <a:pPr>
                <a:defRPr/>
              </a:pPr>
              <a:t>03/12/2021</a:t>
            </a:fld>
            <a:endParaRPr lang="vi-VN"/>
          </a:p>
        </p:txBody>
      </p:sp>
      <p:sp>
        <p:nvSpPr>
          <p:cNvPr id="5" name="Footer Placeholder 4">
            <a:extLst>
              <a:ext uri="{FF2B5EF4-FFF2-40B4-BE49-F238E27FC236}">
                <a16:creationId xmlns:a16="http://schemas.microsoft.com/office/drawing/2014/main" xmlns="" id="{76EE9FFE-1F78-4531-B723-3B0433A3D32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C54FE028-1AEE-45BE-9410-D3D41CB4C365}"/>
              </a:ext>
            </a:extLst>
          </p:cNvPr>
          <p:cNvSpPr>
            <a:spLocks noGrp="1"/>
          </p:cNvSpPr>
          <p:nvPr>
            <p:ph type="sldNum" sz="quarter" idx="12"/>
          </p:nvPr>
        </p:nvSpPr>
        <p:spPr/>
        <p:txBody>
          <a:bodyPr/>
          <a:lstStyle>
            <a:lvl1pPr>
              <a:defRPr/>
            </a:lvl1pPr>
          </a:lstStyle>
          <a:p>
            <a:fld id="{3222B7A5-B0C5-43F6-A984-350439203E87}" type="slidenum">
              <a:rPr lang="vi-VN" altLang="en-US"/>
              <a:pPr/>
              <a:t>‹#›</a:t>
            </a:fld>
            <a:endParaRPr lang="vi-VN" altLang="en-US"/>
          </a:p>
        </p:txBody>
      </p:sp>
    </p:spTree>
    <p:extLst>
      <p:ext uri="{BB962C8B-B14F-4D97-AF65-F5344CB8AC3E}">
        <p14:creationId xmlns:p14="http://schemas.microsoft.com/office/powerpoint/2010/main" val="3728588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EAE5867-43F7-4E94-AA57-1F04E549EBF0}"/>
              </a:ext>
            </a:extLst>
          </p:cNvPr>
          <p:cNvSpPr txBox="1">
            <a:spLocks noChangeArrowheads="1"/>
          </p:cNvSpPr>
          <p:nvPr/>
        </p:nvSpPr>
        <p:spPr bwMode="auto">
          <a:xfrm>
            <a:off x="304800" y="7112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a:solidFill>
                  <a:prstClr val="white"/>
                </a:solidFill>
              </a:rPr>
              <a:t>“</a:t>
            </a:r>
          </a:p>
        </p:txBody>
      </p:sp>
      <p:sp>
        <p:nvSpPr>
          <p:cNvPr id="6" name="TextBox 5">
            <a:extLst>
              <a:ext uri="{FF2B5EF4-FFF2-40B4-BE49-F238E27FC236}">
                <a16:creationId xmlns:a16="http://schemas.microsoft.com/office/drawing/2014/main" xmlns="" id="{688BADC0-ECFC-48A6-8A85-3B0B059BBB71}"/>
              </a:ext>
            </a:extLst>
          </p:cNvPr>
          <p:cNvSpPr txBox="1">
            <a:spLocks noChangeArrowheads="1"/>
          </p:cNvSpPr>
          <p:nvPr/>
        </p:nvSpPr>
        <p:spPr bwMode="auto">
          <a:xfrm>
            <a:off x="10261600"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defRPr/>
            </a:pPr>
            <a:r>
              <a:rPr lang="en-US" altLang="en-US" sz="8000">
                <a:solidFill>
                  <a:prstClr val="white"/>
                </a:solidFill>
              </a:rPr>
              <a:t>”</a:t>
            </a:r>
          </a:p>
        </p:txBody>
      </p:sp>
      <p:sp>
        <p:nvSpPr>
          <p:cNvPr id="2" name="Title 1"/>
          <p:cNvSpPr>
            <a:spLocks noGrp="1"/>
          </p:cNvSpPr>
          <p:nvPr>
            <p:ph type="title"/>
          </p:nvPr>
        </p:nvSpPr>
        <p:spPr>
          <a:xfrm>
            <a:off x="1141713" y="533400"/>
            <a:ext cx="9146383" cy="2895600"/>
          </a:xfrm>
        </p:spPr>
        <p:txBody>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2" y="3429000"/>
            <a:ext cx="8536623"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711202" y="4301070"/>
            <a:ext cx="8509815"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xmlns="" id="{F8B9925E-FD97-4E51-A9B0-742D50046BA8}"/>
              </a:ext>
            </a:extLst>
          </p:cNvPr>
          <p:cNvSpPr>
            <a:spLocks noGrp="1"/>
          </p:cNvSpPr>
          <p:nvPr>
            <p:ph type="dt" sz="half" idx="14"/>
          </p:nvPr>
        </p:nvSpPr>
        <p:spPr/>
        <p:txBody>
          <a:bodyPr/>
          <a:lstStyle>
            <a:lvl1pPr>
              <a:defRPr/>
            </a:lvl1pPr>
          </a:lstStyle>
          <a:p>
            <a:pPr>
              <a:defRPr/>
            </a:pPr>
            <a:fld id="{84B82BE8-9C65-47F4-8325-7A460B6BA0B4}" type="datetimeFigureOut">
              <a:rPr lang="vi-VN"/>
              <a:pPr>
                <a:defRPr/>
              </a:pPr>
              <a:t>03/12/2021</a:t>
            </a:fld>
            <a:endParaRPr lang="vi-VN"/>
          </a:p>
        </p:txBody>
      </p:sp>
      <p:sp>
        <p:nvSpPr>
          <p:cNvPr id="8" name="Footer Placeholder 4">
            <a:extLst>
              <a:ext uri="{FF2B5EF4-FFF2-40B4-BE49-F238E27FC236}">
                <a16:creationId xmlns:a16="http://schemas.microsoft.com/office/drawing/2014/main" xmlns="" id="{E2459EEF-A72C-4C3E-9363-C049D5340F18}"/>
              </a:ext>
            </a:extLst>
          </p:cNvPr>
          <p:cNvSpPr>
            <a:spLocks noGrp="1"/>
          </p:cNvSpPr>
          <p:nvPr>
            <p:ph type="ftr" sz="quarter" idx="15"/>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xmlns="" id="{AFD8CE9D-AC73-4EAE-A832-62D3DD4672F9}"/>
              </a:ext>
            </a:extLst>
          </p:cNvPr>
          <p:cNvSpPr>
            <a:spLocks noGrp="1"/>
          </p:cNvSpPr>
          <p:nvPr>
            <p:ph type="sldNum" sz="quarter" idx="16"/>
          </p:nvPr>
        </p:nvSpPr>
        <p:spPr/>
        <p:txBody>
          <a:bodyPr/>
          <a:lstStyle>
            <a:lvl1pPr>
              <a:defRPr/>
            </a:lvl1pPr>
          </a:lstStyle>
          <a:p>
            <a:fld id="{351068BA-1842-43D7-8A74-DD97FC6F07F0}" type="slidenum">
              <a:rPr lang="vi-VN" altLang="en-US"/>
              <a:pPr/>
              <a:t>‹#›</a:t>
            </a:fld>
            <a:endParaRPr lang="vi-VN" altLang="en-US"/>
          </a:p>
        </p:txBody>
      </p:sp>
    </p:spTree>
    <p:extLst>
      <p:ext uri="{BB962C8B-B14F-4D97-AF65-F5344CB8AC3E}">
        <p14:creationId xmlns:p14="http://schemas.microsoft.com/office/powerpoint/2010/main" val="1219253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2" y="3429000"/>
            <a:ext cx="8509815" cy="1697400"/>
          </a:xfrm>
        </p:spPr>
        <p:txBody>
          <a:bodyPr anchor="b"/>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1" y="5132983"/>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ADD7FCE-69A1-4576-AD78-E2888287FE92}"/>
              </a:ext>
            </a:extLst>
          </p:cNvPr>
          <p:cNvSpPr>
            <a:spLocks noGrp="1"/>
          </p:cNvSpPr>
          <p:nvPr>
            <p:ph type="dt" sz="half" idx="10"/>
          </p:nvPr>
        </p:nvSpPr>
        <p:spPr/>
        <p:txBody>
          <a:bodyPr/>
          <a:lstStyle>
            <a:lvl1pPr>
              <a:defRPr/>
            </a:lvl1pPr>
          </a:lstStyle>
          <a:p>
            <a:pPr>
              <a:defRPr/>
            </a:pPr>
            <a:fld id="{24CF7077-12BA-487D-838C-1597E59F0AA7}" type="datetimeFigureOut">
              <a:rPr lang="vi-VN"/>
              <a:pPr>
                <a:defRPr/>
              </a:pPr>
              <a:t>03/12/2021</a:t>
            </a:fld>
            <a:endParaRPr lang="vi-VN"/>
          </a:p>
        </p:txBody>
      </p:sp>
      <p:sp>
        <p:nvSpPr>
          <p:cNvPr id="5" name="Footer Placeholder 4">
            <a:extLst>
              <a:ext uri="{FF2B5EF4-FFF2-40B4-BE49-F238E27FC236}">
                <a16:creationId xmlns:a16="http://schemas.microsoft.com/office/drawing/2014/main" xmlns="" id="{12F79937-77A9-4D27-8A39-055E172E43C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B00459A0-D3DB-4114-B7E7-4A8B2C98B3F0}"/>
              </a:ext>
            </a:extLst>
          </p:cNvPr>
          <p:cNvSpPr>
            <a:spLocks noGrp="1"/>
          </p:cNvSpPr>
          <p:nvPr>
            <p:ph type="sldNum" sz="quarter" idx="12"/>
          </p:nvPr>
        </p:nvSpPr>
        <p:spPr/>
        <p:txBody>
          <a:bodyPr/>
          <a:lstStyle>
            <a:lvl1pPr>
              <a:defRPr/>
            </a:lvl1pPr>
          </a:lstStyle>
          <a:p>
            <a:fld id="{A086EFC2-3E1D-40B2-B665-D61EBAC0A79F}" type="slidenum">
              <a:rPr lang="vi-VN" altLang="en-US"/>
              <a:pPr/>
              <a:t>‹#›</a:t>
            </a:fld>
            <a:endParaRPr lang="vi-VN" altLang="en-US"/>
          </a:p>
        </p:txBody>
      </p:sp>
    </p:spTree>
    <p:extLst>
      <p:ext uri="{BB962C8B-B14F-4D97-AF65-F5344CB8AC3E}">
        <p14:creationId xmlns:p14="http://schemas.microsoft.com/office/powerpoint/2010/main" val="3991820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F552F0E-4B68-4026-9482-A16BDD7F1E96}"/>
              </a:ext>
            </a:extLst>
          </p:cNvPr>
          <p:cNvSpPr txBox="1">
            <a:spLocks noChangeArrowheads="1"/>
          </p:cNvSpPr>
          <p:nvPr/>
        </p:nvSpPr>
        <p:spPr bwMode="auto">
          <a:xfrm>
            <a:off x="304800" y="7112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a:solidFill>
                  <a:prstClr val="white"/>
                </a:solidFill>
              </a:rPr>
              <a:t>“</a:t>
            </a:r>
          </a:p>
        </p:txBody>
      </p:sp>
      <p:sp>
        <p:nvSpPr>
          <p:cNvPr id="6" name="TextBox 5">
            <a:extLst>
              <a:ext uri="{FF2B5EF4-FFF2-40B4-BE49-F238E27FC236}">
                <a16:creationId xmlns:a16="http://schemas.microsoft.com/office/drawing/2014/main" xmlns="" id="{D262BEC6-853A-48F5-AD60-A0D5D7B24D75}"/>
              </a:ext>
            </a:extLst>
          </p:cNvPr>
          <p:cNvSpPr txBox="1">
            <a:spLocks noChangeArrowheads="1"/>
          </p:cNvSpPr>
          <p:nvPr/>
        </p:nvSpPr>
        <p:spPr bwMode="auto">
          <a:xfrm>
            <a:off x="10261600" y="27686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defRPr/>
            </a:pPr>
            <a:r>
              <a:rPr lang="en-US" altLang="en-US" sz="8000">
                <a:solidFill>
                  <a:prstClr val="white"/>
                </a:solidFill>
              </a:rPr>
              <a:t>”</a:t>
            </a:r>
          </a:p>
        </p:txBody>
      </p:sp>
      <p:sp>
        <p:nvSpPr>
          <p:cNvPr id="2" name="Title 1"/>
          <p:cNvSpPr>
            <a:spLocks noGrp="1"/>
          </p:cNvSpPr>
          <p:nvPr>
            <p:ph type="title"/>
          </p:nvPr>
        </p:nvSpPr>
        <p:spPr>
          <a:xfrm>
            <a:off x="1141712" y="533400"/>
            <a:ext cx="9146381" cy="2895600"/>
          </a:xfrm>
        </p:spPr>
        <p:txBody>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2" y="3886200"/>
            <a:ext cx="8509815" cy="1049866"/>
          </a:xfrm>
        </p:spPr>
        <p:txBody>
          <a:bodyPr rtlCol="0" anchor="b">
            <a:normAutofit/>
          </a:bodyPr>
          <a:lstStyle>
            <a:lvl1pPr>
              <a:buNone/>
              <a:defRPr lang="en-US" sz="2000" b="0" cap="all"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xmlns="" id="{052ACB9B-E893-48F6-8A55-7F9F503B133E}"/>
              </a:ext>
            </a:extLst>
          </p:cNvPr>
          <p:cNvSpPr>
            <a:spLocks noGrp="1"/>
          </p:cNvSpPr>
          <p:nvPr>
            <p:ph type="dt" sz="half" idx="14"/>
          </p:nvPr>
        </p:nvSpPr>
        <p:spPr/>
        <p:txBody>
          <a:bodyPr/>
          <a:lstStyle>
            <a:lvl1pPr>
              <a:defRPr/>
            </a:lvl1pPr>
          </a:lstStyle>
          <a:p>
            <a:pPr>
              <a:defRPr/>
            </a:pPr>
            <a:fld id="{94FF33AD-569F-43F6-A9A3-37FE0FD28908}" type="datetimeFigureOut">
              <a:rPr lang="vi-VN"/>
              <a:pPr>
                <a:defRPr/>
              </a:pPr>
              <a:t>03/12/2021</a:t>
            </a:fld>
            <a:endParaRPr lang="vi-VN"/>
          </a:p>
        </p:txBody>
      </p:sp>
      <p:sp>
        <p:nvSpPr>
          <p:cNvPr id="8" name="Footer Placeholder 4">
            <a:extLst>
              <a:ext uri="{FF2B5EF4-FFF2-40B4-BE49-F238E27FC236}">
                <a16:creationId xmlns:a16="http://schemas.microsoft.com/office/drawing/2014/main" xmlns="" id="{60C933B6-A6FE-46E0-8A51-24C64B86EFD4}"/>
              </a:ext>
            </a:extLst>
          </p:cNvPr>
          <p:cNvSpPr>
            <a:spLocks noGrp="1"/>
          </p:cNvSpPr>
          <p:nvPr>
            <p:ph type="ftr" sz="quarter" idx="15"/>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xmlns="" id="{2B148FF3-377E-4FAB-9A76-FBC1F34EDEBC}"/>
              </a:ext>
            </a:extLst>
          </p:cNvPr>
          <p:cNvSpPr>
            <a:spLocks noGrp="1"/>
          </p:cNvSpPr>
          <p:nvPr>
            <p:ph type="sldNum" sz="quarter" idx="16"/>
          </p:nvPr>
        </p:nvSpPr>
        <p:spPr/>
        <p:txBody>
          <a:bodyPr/>
          <a:lstStyle>
            <a:lvl1pPr>
              <a:defRPr/>
            </a:lvl1pPr>
          </a:lstStyle>
          <a:p>
            <a:fld id="{7A6D140D-05F8-4E5C-B8C8-14F15AAF527B}" type="slidenum">
              <a:rPr lang="vi-VN" altLang="en-US"/>
              <a:pPr/>
              <a:t>‹#›</a:t>
            </a:fld>
            <a:endParaRPr lang="vi-VN" altLang="en-US"/>
          </a:p>
        </p:txBody>
      </p:sp>
    </p:spTree>
    <p:extLst>
      <p:ext uri="{BB962C8B-B14F-4D97-AF65-F5344CB8AC3E}">
        <p14:creationId xmlns:p14="http://schemas.microsoft.com/office/powerpoint/2010/main" val="201830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1" y="533400"/>
            <a:ext cx="10034211" cy="2895600"/>
          </a:xfrm>
        </p:spPr>
        <p:txBody>
          <a:bodyPr/>
          <a:lstStyle>
            <a:lvl1pPr>
              <a:defRPr lang="en-US" sz="2800"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711202" y="3928534"/>
            <a:ext cx="8509815" cy="838200"/>
          </a:xfrm>
        </p:spPr>
        <p:txBody>
          <a:bodyPr rtlCol="0" anchor="b">
            <a:normAutofit/>
          </a:bodyPr>
          <a:lstStyle>
            <a:lvl1pPr>
              <a:buNone/>
              <a:defRPr lang="en-US" sz="2000" b="0" cap="all"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711200" y="4766738"/>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xmlns="" id="{906A45FD-483C-42DA-BC66-9BE587B82128}"/>
              </a:ext>
            </a:extLst>
          </p:cNvPr>
          <p:cNvSpPr>
            <a:spLocks noGrp="1"/>
          </p:cNvSpPr>
          <p:nvPr>
            <p:ph type="dt" sz="half" idx="14"/>
          </p:nvPr>
        </p:nvSpPr>
        <p:spPr/>
        <p:txBody>
          <a:bodyPr/>
          <a:lstStyle>
            <a:lvl1pPr>
              <a:defRPr/>
            </a:lvl1pPr>
          </a:lstStyle>
          <a:p>
            <a:pPr>
              <a:defRPr/>
            </a:pPr>
            <a:fld id="{C1EE8603-AF0A-4693-8818-8903FAFDE6AB}" type="datetimeFigureOut">
              <a:rPr lang="vi-VN"/>
              <a:pPr>
                <a:defRPr/>
              </a:pPr>
              <a:t>03/12/2021</a:t>
            </a:fld>
            <a:endParaRPr lang="vi-VN"/>
          </a:p>
        </p:txBody>
      </p:sp>
      <p:sp>
        <p:nvSpPr>
          <p:cNvPr id="6" name="Footer Placeholder 4">
            <a:extLst>
              <a:ext uri="{FF2B5EF4-FFF2-40B4-BE49-F238E27FC236}">
                <a16:creationId xmlns:a16="http://schemas.microsoft.com/office/drawing/2014/main" xmlns="" id="{B8810946-4178-4F66-9644-9D29D0C12C6A}"/>
              </a:ext>
            </a:extLst>
          </p:cNvPr>
          <p:cNvSpPr>
            <a:spLocks noGrp="1"/>
          </p:cNvSpPr>
          <p:nvPr>
            <p:ph type="ftr" sz="quarter" idx="15"/>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F8FDA041-5EA1-461B-8797-EDDD71087C12}"/>
              </a:ext>
            </a:extLst>
          </p:cNvPr>
          <p:cNvSpPr>
            <a:spLocks noGrp="1"/>
          </p:cNvSpPr>
          <p:nvPr>
            <p:ph type="sldNum" sz="quarter" idx="16"/>
          </p:nvPr>
        </p:nvSpPr>
        <p:spPr/>
        <p:txBody>
          <a:bodyPr/>
          <a:lstStyle>
            <a:lvl1pPr>
              <a:defRPr/>
            </a:lvl1pPr>
          </a:lstStyle>
          <a:p>
            <a:fld id="{11CCA62F-58F9-4FEE-BEA2-4AEC7D0F16FE}" type="slidenum">
              <a:rPr lang="vi-VN" altLang="en-US"/>
              <a:pPr/>
              <a:t>‹#›</a:t>
            </a:fld>
            <a:endParaRPr lang="vi-VN" altLang="en-US"/>
          </a:p>
        </p:txBody>
      </p:sp>
    </p:spTree>
    <p:extLst>
      <p:ext uri="{BB962C8B-B14F-4D97-AF65-F5344CB8AC3E}">
        <p14:creationId xmlns:p14="http://schemas.microsoft.com/office/powerpoint/2010/main" val="2720096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2" y="4495800"/>
            <a:ext cx="8739823" cy="1524000"/>
          </a:xfrm>
        </p:spPr>
        <p:txBody>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2" y="533401"/>
            <a:ext cx="8739823"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1C4DEE2-8A7E-41BA-AAEA-F61BCA5EF01E}"/>
              </a:ext>
            </a:extLst>
          </p:cNvPr>
          <p:cNvSpPr>
            <a:spLocks noGrp="1"/>
          </p:cNvSpPr>
          <p:nvPr>
            <p:ph type="dt" sz="half" idx="10"/>
          </p:nvPr>
        </p:nvSpPr>
        <p:spPr/>
        <p:txBody>
          <a:bodyPr/>
          <a:lstStyle>
            <a:lvl1pPr>
              <a:defRPr/>
            </a:lvl1pPr>
          </a:lstStyle>
          <a:p>
            <a:pPr>
              <a:defRPr/>
            </a:pPr>
            <a:fld id="{93192887-2A27-4940-9AAD-BF85E28550D0}" type="datetimeFigureOut">
              <a:rPr lang="vi-VN"/>
              <a:pPr>
                <a:defRPr/>
              </a:pPr>
              <a:t>03/12/2021</a:t>
            </a:fld>
            <a:endParaRPr lang="vi-VN"/>
          </a:p>
        </p:txBody>
      </p:sp>
      <p:sp>
        <p:nvSpPr>
          <p:cNvPr id="5" name="Footer Placeholder 4">
            <a:extLst>
              <a:ext uri="{FF2B5EF4-FFF2-40B4-BE49-F238E27FC236}">
                <a16:creationId xmlns:a16="http://schemas.microsoft.com/office/drawing/2014/main" xmlns="" id="{7F52397F-5D55-4E0A-A05A-A53B1478001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ADEB5E4C-19F0-4719-B935-74D2CACCE974}"/>
              </a:ext>
            </a:extLst>
          </p:cNvPr>
          <p:cNvSpPr>
            <a:spLocks noGrp="1"/>
          </p:cNvSpPr>
          <p:nvPr>
            <p:ph type="sldNum" sz="quarter" idx="12"/>
          </p:nvPr>
        </p:nvSpPr>
        <p:spPr/>
        <p:txBody>
          <a:bodyPr/>
          <a:lstStyle>
            <a:lvl1pPr>
              <a:defRPr/>
            </a:lvl1pPr>
          </a:lstStyle>
          <a:p>
            <a:fld id="{1C1F0CEE-89C3-4BD5-A938-0BED23CEBFEE}" type="slidenum">
              <a:rPr lang="vi-VN" altLang="en-US"/>
              <a:pPr/>
              <a:t>‹#›</a:t>
            </a:fld>
            <a:endParaRPr lang="vi-VN" altLang="en-US"/>
          </a:p>
        </p:txBody>
      </p:sp>
    </p:spTree>
    <p:extLst>
      <p:ext uri="{BB962C8B-B14F-4D97-AF65-F5344CB8AC3E}">
        <p14:creationId xmlns:p14="http://schemas.microsoft.com/office/powerpoint/2010/main" val="2505399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A6CD1DB-30AC-41C0-BE4D-D26CE9C2E4B7}"/>
              </a:ext>
            </a:extLst>
          </p:cNvPr>
          <p:cNvSpPr>
            <a:spLocks noGrp="1"/>
          </p:cNvSpPr>
          <p:nvPr>
            <p:ph type="dt" sz="half" idx="10"/>
          </p:nvPr>
        </p:nvSpPr>
        <p:spPr/>
        <p:txBody>
          <a:bodyPr/>
          <a:lstStyle>
            <a:lvl1pPr>
              <a:defRPr/>
            </a:lvl1pPr>
          </a:lstStyle>
          <a:p>
            <a:pPr>
              <a:defRPr/>
            </a:pPr>
            <a:fld id="{8430361A-BEDB-4D30-B566-0A96111E4102}" type="datetimeFigureOut">
              <a:rPr lang="vi-VN"/>
              <a:pPr>
                <a:defRPr/>
              </a:pPr>
              <a:t>03/12/2021</a:t>
            </a:fld>
            <a:endParaRPr lang="vi-VN"/>
          </a:p>
        </p:txBody>
      </p:sp>
      <p:sp>
        <p:nvSpPr>
          <p:cNvPr id="5" name="Footer Placeholder 4">
            <a:extLst>
              <a:ext uri="{FF2B5EF4-FFF2-40B4-BE49-F238E27FC236}">
                <a16:creationId xmlns:a16="http://schemas.microsoft.com/office/drawing/2014/main" xmlns="" id="{E16633FF-AA80-4A8C-B882-BD8640705EA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BD21F221-A5AE-4645-BE37-CCAC8DC46EB7}"/>
              </a:ext>
            </a:extLst>
          </p:cNvPr>
          <p:cNvSpPr>
            <a:spLocks noGrp="1"/>
          </p:cNvSpPr>
          <p:nvPr>
            <p:ph type="sldNum" sz="quarter" idx="12"/>
          </p:nvPr>
        </p:nvSpPr>
        <p:spPr/>
        <p:txBody>
          <a:bodyPr/>
          <a:lstStyle>
            <a:lvl1pPr>
              <a:defRPr/>
            </a:lvl1pPr>
          </a:lstStyle>
          <a:p>
            <a:fld id="{74823EFE-E145-4692-96BC-883A8B698920}" type="slidenum">
              <a:rPr lang="vi-VN" altLang="en-US"/>
              <a:pPr/>
              <a:t>‹#›</a:t>
            </a:fld>
            <a:endParaRPr lang="vi-VN" altLang="en-US"/>
          </a:p>
        </p:txBody>
      </p:sp>
    </p:spTree>
    <p:extLst>
      <p:ext uri="{BB962C8B-B14F-4D97-AF65-F5344CB8AC3E}">
        <p14:creationId xmlns:p14="http://schemas.microsoft.com/office/powerpoint/2010/main" val="994168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FE01AB-DE86-4D2A-B1C5-FCC61B8F6932}" type="slidenum">
              <a:rPr lang="en-US" altLang="en-US"/>
              <a:pPr>
                <a:defRPr/>
              </a:pPr>
              <a:t>‹#›</a:t>
            </a:fld>
            <a:endParaRPr lang="en-US" altLang="en-US"/>
          </a:p>
        </p:txBody>
      </p:sp>
    </p:spTree>
    <p:extLst>
      <p:ext uri="{BB962C8B-B14F-4D97-AF65-F5344CB8AC3E}">
        <p14:creationId xmlns:p14="http://schemas.microsoft.com/office/powerpoint/2010/main" val="162005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67A32-FC4B-4C7C-A276-139103C6B095}"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410281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1C1F06C-0D7E-40D6-9E6C-BBDC55CE29C0}" type="slidenum">
              <a:rPr lang="en-US" altLang="en-US"/>
              <a:pPr>
                <a:defRPr/>
              </a:pPr>
              <a:t>‹#›</a:t>
            </a:fld>
            <a:endParaRPr lang="en-US" altLang="en-US"/>
          </a:p>
        </p:txBody>
      </p:sp>
    </p:spTree>
    <p:extLst>
      <p:ext uri="{BB962C8B-B14F-4D97-AF65-F5344CB8AC3E}">
        <p14:creationId xmlns:p14="http://schemas.microsoft.com/office/powerpoint/2010/main" val="4021723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1C1F06C-0D7E-40D6-9E6C-BBDC55CE29C0}" type="slidenum">
              <a:rPr lang="en-US" altLang="en-US"/>
              <a:pPr>
                <a:defRPr/>
              </a:pPr>
              <a:t>‹#›</a:t>
            </a:fld>
            <a:endParaRPr lang="en-US" altLang="en-US"/>
          </a:p>
        </p:txBody>
      </p:sp>
    </p:spTree>
    <p:extLst>
      <p:ext uri="{BB962C8B-B14F-4D97-AF65-F5344CB8AC3E}">
        <p14:creationId xmlns:p14="http://schemas.microsoft.com/office/powerpoint/2010/main" val="634199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0EAA62D-F7DD-49F2-B3E1-C5BD18D80C84}" type="slidenum">
              <a:rPr lang="en-US" altLang="en-US"/>
              <a:pPr>
                <a:defRPr/>
              </a:pPr>
              <a:t>‹#›</a:t>
            </a:fld>
            <a:endParaRPr lang="en-US" altLang="en-US"/>
          </a:p>
        </p:txBody>
      </p:sp>
    </p:spTree>
    <p:extLst>
      <p:ext uri="{BB962C8B-B14F-4D97-AF65-F5344CB8AC3E}">
        <p14:creationId xmlns:p14="http://schemas.microsoft.com/office/powerpoint/2010/main" val="1600830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2B2EDE8-F302-4F96-9A9B-11EFD6C21872}" type="slidenum">
              <a:rPr lang="en-US" altLang="en-US"/>
              <a:pPr>
                <a:defRPr/>
              </a:pPr>
              <a:t>‹#›</a:t>
            </a:fld>
            <a:endParaRPr lang="en-US" altLang="en-US"/>
          </a:p>
        </p:txBody>
      </p:sp>
    </p:spTree>
    <p:extLst>
      <p:ext uri="{BB962C8B-B14F-4D97-AF65-F5344CB8AC3E}">
        <p14:creationId xmlns:p14="http://schemas.microsoft.com/office/powerpoint/2010/main" val="540065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D358665-439E-4465-8F91-81D93017CE3A}" type="slidenum">
              <a:rPr lang="en-US" altLang="en-US"/>
              <a:pPr>
                <a:defRPr/>
              </a:pPr>
              <a:t>‹#›</a:t>
            </a:fld>
            <a:endParaRPr lang="en-US" altLang="en-US"/>
          </a:p>
        </p:txBody>
      </p:sp>
    </p:spTree>
    <p:extLst>
      <p:ext uri="{BB962C8B-B14F-4D97-AF65-F5344CB8AC3E}">
        <p14:creationId xmlns:p14="http://schemas.microsoft.com/office/powerpoint/2010/main" val="2228306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7503782-87E0-49AD-9730-59D551C4A5F9}" type="slidenum">
              <a:rPr lang="en-US" altLang="en-US"/>
              <a:pPr>
                <a:defRPr/>
              </a:pPr>
              <a:t>‹#›</a:t>
            </a:fld>
            <a:endParaRPr lang="en-US" altLang="en-US"/>
          </a:p>
        </p:txBody>
      </p:sp>
    </p:spTree>
    <p:extLst>
      <p:ext uri="{BB962C8B-B14F-4D97-AF65-F5344CB8AC3E}">
        <p14:creationId xmlns:p14="http://schemas.microsoft.com/office/powerpoint/2010/main" val="1673662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4DD57C7-7AB9-4F55-AC8F-552DFB818E63}" type="slidenum">
              <a:rPr lang="en-US" altLang="en-US"/>
              <a:pPr>
                <a:defRPr/>
              </a:pPr>
              <a:t>‹#›</a:t>
            </a:fld>
            <a:endParaRPr lang="en-US" altLang="en-US"/>
          </a:p>
        </p:txBody>
      </p:sp>
    </p:spTree>
    <p:extLst>
      <p:ext uri="{BB962C8B-B14F-4D97-AF65-F5344CB8AC3E}">
        <p14:creationId xmlns:p14="http://schemas.microsoft.com/office/powerpoint/2010/main" val="1961440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4DD57C7-7AB9-4F55-AC8F-552DFB818E63}" type="slidenum">
              <a:rPr lang="en-US" altLang="en-US"/>
              <a:pPr>
                <a:defRPr/>
              </a:pPr>
              <a:t>‹#›</a:t>
            </a:fld>
            <a:endParaRPr lang="en-US" altLang="en-US"/>
          </a:p>
        </p:txBody>
      </p:sp>
    </p:spTree>
    <p:extLst>
      <p:ext uri="{BB962C8B-B14F-4D97-AF65-F5344CB8AC3E}">
        <p14:creationId xmlns:p14="http://schemas.microsoft.com/office/powerpoint/2010/main" val="4062125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4DD57C7-7AB9-4F55-AC8F-552DFB818E63}" type="slidenum">
              <a:rPr lang="en-US" altLang="en-US"/>
              <a:pPr>
                <a:defRPr/>
              </a:pPr>
              <a:t>‹#›</a:t>
            </a:fld>
            <a:endParaRPr lang="en-US" altLang="en-US"/>
          </a:p>
        </p:txBody>
      </p:sp>
    </p:spTree>
    <p:extLst>
      <p:ext uri="{BB962C8B-B14F-4D97-AF65-F5344CB8AC3E}">
        <p14:creationId xmlns:p14="http://schemas.microsoft.com/office/powerpoint/2010/main" val="3621557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4DD57C7-7AB9-4F55-AC8F-552DFB818E63}" type="slidenum">
              <a:rPr lang="en-US" altLang="en-US"/>
              <a:pPr>
                <a:defRPr/>
              </a:pPr>
              <a:t>‹#›</a:t>
            </a:fld>
            <a:endParaRPr lang="en-US" altLang="en-US"/>
          </a:p>
        </p:txBody>
      </p:sp>
    </p:spTree>
    <p:extLst>
      <p:ext uri="{BB962C8B-B14F-4D97-AF65-F5344CB8AC3E}">
        <p14:creationId xmlns:p14="http://schemas.microsoft.com/office/powerpoint/2010/main" val="228499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67A32-FC4B-4C7C-A276-139103C6B095}"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640564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4DD57C7-7AB9-4F55-AC8F-552DFB818E63}" type="slidenum">
              <a:rPr lang="en-US" altLang="en-US"/>
              <a:pPr>
                <a:defRPr/>
              </a:pPr>
              <a:t>‹#›</a:t>
            </a:fld>
            <a:endParaRPr lang="en-US" altLang="en-US"/>
          </a:p>
        </p:txBody>
      </p:sp>
    </p:spTree>
    <p:extLst>
      <p:ext uri="{BB962C8B-B14F-4D97-AF65-F5344CB8AC3E}">
        <p14:creationId xmlns:p14="http://schemas.microsoft.com/office/powerpoint/2010/main" val="2088129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4DD57C7-7AB9-4F55-AC8F-552DFB818E63}" type="slidenum">
              <a:rPr lang="en-US" altLang="en-US"/>
              <a:pPr>
                <a:defRPr/>
              </a:pPr>
              <a:t>‹#›</a:t>
            </a:fld>
            <a:endParaRPr lang="en-US" altLang="en-US"/>
          </a:p>
        </p:txBody>
      </p:sp>
    </p:spTree>
    <p:extLst>
      <p:ext uri="{BB962C8B-B14F-4D97-AF65-F5344CB8AC3E}">
        <p14:creationId xmlns:p14="http://schemas.microsoft.com/office/powerpoint/2010/main" val="2605101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58925C-9B6D-480C-BC7B-2EBDF9A47720}" type="slidenum">
              <a:rPr lang="en-US" altLang="en-US"/>
              <a:pPr>
                <a:defRPr/>
              </a:pPr>
              <a:t>‹#›</a:t>
            </a:fld>
            <a:endParaRPr lang="en-US" altLang="en-US"/>
          </a:p>
        </p:txBody>
      </p:sp>
    </p:spTree>
    <p:extLst>
      <p:ext uri="{BB962C8B-B14F-4D97-AF65-F5344CB8AC3E}">
        <p14:creationId xmlns:p14="http://schemas.microsoft.com/office/powerpoint/2010/main" val="880858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BACB93C-4DD4-48D5-8CB1-4E4662ECF82D}" type="slidenum">
              <a:rPr lang="en-US" altLang="en-US"/>
              <a:pPr>
                <a:defRPr/>
              </a:pPr>
              <a:t>‹#›</a:t>
            </a:fld>
            <a:endParaRPr lang="en-US" altLang="en-US"/>
          </a:p>
        </p:txBody>
      </p:sp>
    </p:spTree>
    <p:extLst>
      <p:ext uri="{BB962C8B-B14F-4D97-AF65-F5344CB8AC3E}">
        <p14:creationId xmlns:p14="http://schemas.microsoft.com/office/powerpoint/2010/main" val="2111458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01F6E6B-89BA-44C8-9DFA-D201B353B8FE}" type="slidenum">
              <a:rPr lang="en-US" altLang="en-US"/>
              <a:pPr>
                <a:defRPr/>
              </a:pPr>
              <a:t>‹#›</a:t>
            </a:fld>
            <a:endParaRPr lang="en-US" altLang="en-US"/>
          </a:p>
        </p:txBody>
      </p:sp>
    </p:spTree>
    <p:extLst>
      <p:ext uri="{BB962C8B-B14F-4D97-AF65-F5344CB8AC3E}">
        <p14:creationId xmlns:p14="http://schemas.microsoft.com/office/powerpoint/2010/main" val="2752516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A102FD6-62C3-4635-9C9D-12AE522E82C6}" type="slidenum">
              <a:rPr lang="en-US" altLang="en-US"/>
              <a:pPr>
                <a:defRPr/>
              </a:pPr>
              <a:t>‹#›</a:t>
            </a:fld>
            <a:endParaRPr lang="en-US" altLang="en-US"/>
          </a:p>
        </p:txBody>
      </p:sp>
    </p:spTree>
    <p:extLst>
      <p:ext uri="{BB962C8B-B14F-4D97-AF65-F5344CB8AC3E}">
        <p14:creationId xmlns:p14="http://schemas.microsoft.com/office/powerpoint/2010/main" val="1802389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4FBC621-E69C-422E-96D0-09D6222C2405}" type="slidenum">
              <a:rPr lang="en-US" altLang="en-US"/>
              <a:pPr>
                <a:defRPr/>
              </a:pPr>
              <a:t>‹#›</a:t>
            </a:fld>
            <a:endParaRPr lang="en-US" altLang="en-US"/>
          </a:p>
        </p:txBody>
      </p:sp>
    </p:spTree>
    <p:extLst>
      <p:ext uri="{BB962C8B-B14F-4D97-AF65-F5344CB8AC3E}">
        <p14:creationId xmlns:p14="http://schemas.microsoft.com/office/powerpoint/2010/main" val="713299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sp>
        <p:nvSpPr>
          <p:cNvPr id="5" name="矩形: 一个圆顶角，剪去另一个顶角 12"/>
          <p:cNvSpPr/>
          <p:nvPr userDrawn="1"/>
        </p:nvSpPr>
        <p:spPr>
          <a:xfrm rot="16200000" flipV="1">
            <a:off x="11164095" y="852753"/>
            <a:ext cx="900112"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grpSp>
        <p:nvGrpSpPr>
          <p:cNvPr id="6" name="组合 19"/>
          <p:cNvGrpSpPr>
            <a:grpSpLocks/>
          </p:cNvGrpSpPr>
          <p:nvPr userDrawn="1"/>
        </p:nvGrpSpPr>
        <p:grpSpPr bwMode="auto">
          <a:xfrm>
            <a:off x="958851" y="133350"/>
            <a:ext cx="10149416" cy="615950"/>
            <a:chOff x="1509" y="211"/>
            <a:chExt cx="15984" cy="968"/>
          </a:xfrm>
        </p:grpSpPr>
        <p:sp>
          <p:nvSpPr>
            <p:cNvPr id="7"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4"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5" name="矩形: 一个圆顶角，剪去另一个顶角 64"/>
          <p:cNvSpPr/>
          <p:nvPr userDrawn="1"/>
        </p:nvSpPr>
        <p:spPr>
          <a:xfrm rot="16200000" flipV="1">
            <a:off x="11164095" y="1805253"/>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7"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7393019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sp>
        <p:nvSpPr>
          <p:cNvPr id="5" name="矩形: 一个圆顶角，剪去另一个顶角 12"/>
          <p:cNvSpPr/>
          <p:nvPr userDrawn="1"/>
        </p:nvSpPr>
        <p:spPr>
          <a:xfrm rot="16200000" flipV="1">
            <a:off x="11164095" y="852753"/>
            <a:ext cx="900112"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grpSp>
        <p:nvGrpSpPr>
          <p:cNvPr id="6" name="组合 19"/>
          <p:cNvGrpSpPr>
            <a:grpSpLocks/>
          </p:cNvGrpSpPr>
          <p:nvPr userDrawn="1"/>
        </p:nvGrpSpPr>
        <p:grpSpPr bwMode="auto">
          <a:xfrm>
            <a:off x="958851" y="133350"/>
            <a:ext cx="10149416" cy="615950"/>
            <a:chOff x="1509" y="211"/>
            <a:chExt cx="15984" cy="968"/>
          </a:xfrm>
        </p:grpSpPr>
        <p:sp>
          <p:nvSpPr>
            <p:cNvPr id="7"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4"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5" name="矩形: 一个圆顶角，剪去另一个顶角 64"/>
          <p:cNvSpPr/>
          <p:nvPr userDrawn="1"/>
        </p:nvSpPr>
        <p:spPr>
          <a:xfrm rot="16200000" flipV="1">
            <a:off x="11164095" y="1805253"/>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7"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2608310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sp>
        <p:nvSpPr>
          <p:cNvPr id="5" name="矩形: 一个圆顶角，剪去另一个顶角 12"/>
          <p:cNvSpPr/>
          <p:nvPr userDrawn="1"/>
        </p:nvSpPr>
        <p:spPr>
          <a:xfrm rot="16200000" flipV="1">
            <a:off x="11164095" y="852753"/>
            <a:ext cx="900112"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grpSp>
        <p:nvGrpSpPr>
          <p:cNvPr id="6" name="组合 19"/>
          <p:cNvGrpSpPr>
            <a:grpSpLocks/>
          </p:cNvGrpSpPr>
          <p:nvPr userDrawn="1"/>
        </p:nvGrpSpPr>
        <p:grpSpPr bwMode="auto">
          <a:xfrm>
            <a:off x="958851" y="133350"/>
            <a:ext cx="10149416" cy="615950"/>
            <a:chOff x="1509" y="211"/>
            <a:chExt cx="15984" cy="968"/>
          </a:xfrm>
        </p:grpSpPr>
        <p:sp>
          <p:nvSpPr>
            <p:cNvPr id="7"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4"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5" name="矩形: 一个圆顶角，剪去另一个顶角 64"/>
          <p:cNvSpPr/>
          <p:nvPr userDrawn="1"/>
        </p:nvSpPr>
        <p:spPr>
          <a:xfrm rot="16200000" flipV="1">
            <a:off x="11164095" y="1805253"/>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7"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3592110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67A32-FC4B-4C7C-A276-139103C6B095}"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78339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17227532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6_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4066110"/>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5_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110938188"/>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4_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3289430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3_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17758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2_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5400111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4917189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p>
        </p:txBody>
      </p:sp>
      <p:sp>
        <p:nvSpPr>
          <p:cNvPr id="5" name="矩形: 一个圆顶角，剪去另一个顶角 12"/>
          <p:cNvSpPr/>
          <p:nvPr userDrawn="1"/>
        </p:nvSpPr>
        <p:spPr>
          <a:xfrm rot="16200000" flipV="1">
            <a:off x="11200077" y="816769"/>
            <a:ext cx="900112" cy="4318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grpSp>
        <p:nvGrpSpPr>
          <p:cNvPr id="6" name="组合 6"/>
          <p:cNvGrpSpPr>
            <a:grpSpLocks/>
          </p:cNvGrpSpPr>
          <p:nvPr userDrawn="1"/>
        </p:nvGrpSpPr>
        <p:grpSpPr bwMode="auto">
          <a:xfrm>
            <a:off x="958851" y="133350"/>
            <a:ext cx="10149416" cy="615950"/>
            <a:chOff x="1509" y="211"/>
            <a:chExt cx="15984" cy="968"/>
          </a:xfrm>
        </p:grpSpPr>
        <p:sp>
          <p:nvSpPr>
            <p:cNvPr id="7"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8"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9"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0"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1"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2"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3"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4"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5"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6"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7"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8"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19"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20"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21"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22"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23"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sp>
          <p:nvSpPr>
            <p:cNvPr id="24"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chemeClr val="tx1"/>
                </a:solidFill>
              </a:endParaRPr>
            </a:p>
          </p:txBody>
        </p:sp>
      </p:grpSp>
      <p:sp>
        <p:nvSpPr>
          <p:cNvPr id="25" name="矩形: 一个圆顶角，剪去另一个顶角 64"/>
          <p:cNvSpPr/>
          <p:nvPr userDrawn="1"/>
        </p:nvSpPr>
        <p:spPr>
          <a:xfrm rot="16200000" flipV="1">
            <a:off x="11164095" y="1805253"/>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7"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9752620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67A32-FC4B-4C7C-A276-139103C6B095}"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31801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7A32-FC4B-4C7C-A276-139103C6B095}"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908495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120691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48886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67A32-FC4B-4C7C-A276-139103C6B095}" type="datetimeFigureOut">
              <a:rPr lang="en-US" smtClean="0"/>
              <a:t>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48344-CA65-4764-9018-5267A3C0F046}" type="slidenum">
              <a:rPr lang="en-US" smtClean="0"/>
              <a:t>‹#›</a:t>
            </a:fld>
            <a:endParaRPr lang="en-US"/>
          </a:p>
        </p:txBody>
      </p:sp>
    </p:spTree>
    <p:extLst>
      <p:ext uri="{BB962C8B-B14F-4D97-AF65-F5344CB8AC3E}">
        <p14:creationId xmlns:p14="http://schemas.microsoft.com/office/powerpoint/2010/main" val="83448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grpSp>
        <p:nvGrpSpPr>
          <p:cNvPr id="7170" name="Group 6">
            <a:extLst>
              <a:ext uri="{FF2B5EF4-FFF2-40B4-BE49-F238E27FC236}">
                <a16:creationId xmlns:a16="http://schemas.microsoft.com/office/drawing/2014/main" xmlns="" id="{92088770-1E8A-4A93-8069-D511694C5C22}"/>
              </a:ext>
            </a:extLst>
          </p:cNvPr>
          <p:cNvGrpSpPr>
            <a:grpSpLocks/>
          </p:cNvGrpSpPr>
          <p:nvPr/>
        </p:nvGrpSpPr>
        <p:grpSpPr bwMode="auto">
          <a:xfrm>
            <a:off x="8894234" y="3894138"/>
            <a:ext cx="3293533" cy="2659062"/>
            <a:chOff x="6687077" y="3259666"/>
            <a:chExt cx="2981857" cy="3208867"/>
          </a:xfrm>
        </p:grpSpPr>
        <p:cxnSp>
          <p:nvCxnSpPr>
            <p:cNvPr id="8" name="Straight Connector 7">
              <a:extLst>
                <a:ext uri="{FF2B5EF4-FFF2-40B4-BE49-F238E27FC236}">
                  <a16:creationId xmlns:a16="http://schemas.microsoft.com/office/drawing/2014/main" xmlns="" id="{9D7CD542-6A48-49A5-B4A6-B5F351D72813}"/>
                </a:ext>
              </a:extLst>
            </p:cNvPr>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B81816CE-FE04-4A67-9269-1169F38E352D}"/>
                </a:ext>
              </a:extLst>
            </p:cNvPr>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C901E058-A21F-475A-8D96-1F5B381059D5}"/>
                </a:ext>
              </a:extLst>
            </p:cNvPr>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683E4A08-D6FC-4948-A06B-46D6311587DF}"/>
                </a:ext>
              </a:extLst>
            </p:cNvPr>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AE424981-F833-4163-89A3-9D01A42AEC3B}"/>
                </a:ext>
              </a:extLst>
            </p:cNvPr>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a:extLst>
              <a:ext uri="{FF2B5EF4-FFF2-40B4-BE49-F238E27FC236}">
                <a16:creationId xmlns:a16="http://schemas.microsoft.com/office/drawing/2014/main" xmlns="" id="{BCC3E046-7F0D-4E79-B2D3-575E00E22D5B}"/>
              </a:ext>
            </a:extLst>
          </p:cNvPr>
          <p:cNvSpPr>
            <a:spLocks noGrp="1"/>
          </p:cNvSpPr>
          <p:nvPr>
            <p:ph type="title"/>
          </p:nvPr>
        </p:nvSpPr>
        <p:spPr>
          <a:xfrm>
            <a:off x="711200" y="4495800"/>
            <a:ext cx="873971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7172" name="Text Placeholder 2">
            <a:extLst>
              <a:ext uri="{FF2B5EF4-FFF2-40B4-BE49-F238E27FC236}">
                <a16:creationId xmlns:a16="http://schemas.microsoft.com/office/drawing/2014/main" xmlns="" id="{20BB0165-A59A-44AC-A123-C07AC2C9CAA6}"/>
              </a:ext>
            </a:extLst>
          </p:cNvPr>
          <p:cNvSpPr>
            <a:spLocks noGrp="1"/>
          </p:cNvSpPr>
          <p:nvPr>
            <p:ph type="body" idx="1"/>
          </p:nvPr>
        </p:nvSpPr>
        <p:spPr bwMode="auto">
          <a:xfrm>
            <a:off x="711200" y="533400"/>
            <a:ext cx="8739717"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C8ACE2F3-1CC7-426A-A3AB-A55EB206309A}"/>
              </a:ext>
            </a:extLst>
          </p:cNvPr>
          <p:cNvSpPr>
            <a:spLocks noGrp="1"/>
          </p:cNvSpPr>
          <p:nvPr>
            <p:ph type="dt" sz="half" idx="2"/>
          </p:nvPr>
        </p:nvSpPr>
        <p:spPr>
          <a:xfrm>
            <a:off x="9906000" y="6172201"/>
            <a:ext cx="1602317" cy="365125"/>
          </a:xfrm>
          <a:prstGeom prst="rect">
            <a:avLst/>
          </a:prstGeom>
        </p:spPr>
        <p:txBody>
          <a:bodyPr vert="horz" lIns="91440" tIns="45720" rIns="91440" bIns="45720" rtlCol="0" anchor="t"/>
          <a:lstStyle>
            <a:lvl1pPr algn="r">
              <a:defRPr sz="1000" b="0" i="0">
                <a:solidFill>
                  <a:srgbClr val="146194">
                    <a:lumMod val="50000"/>
                  </a:srgbClr>
                </a:solidFill>
                <a:effectLst/>
                <a:latin typeface="+mn-lt"/>
                <a:cs typeface="Arial" pitchFamily="34" charset="0"/>
              </a:defRPr>
            </a:lvl1pPr>
          </a:lstStyle>
          <a:p>
            <a:pPr>
              <a:defRPr/>
            </a:pPr>
            <a:fld id="{58613CBE-98FA-4F49-B54F-E1F2BDFA0FBF}" type="datetimeFigureOut">
              <a:rPr lang="vi-VN"/>
              <a:pPr>
                <a:defRPr/>
              </a:pPr>
              <a:t>03/12/2021</a:t>
            </a:fld>
            <a:endParaRPr lang="vi-VN"/>
          </a:p>
        </p:txBody>
      </p:sp>
      <p:sp>
        <p:nvSpPr>
          <p:cNvPr id="5" name="Footer Placeholder 4">
            <a:extLst>
              <a:ext uri="{FF2B5EF4-FFF2-40B4-BE49-F238E27FC236}">
                <a16:creationId xmlns:a16="http://schemas.microsoft.com/office/drawing/2014/main" xmlns="" id="{838D1E80-AFF1-42B6-B377-E2774CE2C567}"/>
              </a:ext>
            </a:extLst>
          </p:cNvPr>
          <p:cNvSpPr>
            <a:spLocks noGrp="1"/>
          </p:cNvSpPr>
          <p:nvPr>
            <p:ph type="ftr" sz="quarter" idx="3"/>
          </p:nvPr>
        </p:nvSpPr>
        <p:spPr>
          <a:xfrm>
            <a:off x="711200" y="6172201"/>
            <a:ext cx="7749117" cy="365125"/>
          </a:xfrm>
          <a:prstGeom prst="rect">
            <a:avLst/>
          </a:prstGeom>
        </p:spPr>
        <p:txBody>
          <a:bodyPr vert="horz" lIns="91440" tIns="45720" rIns="91440" bIns="45720" rtlCol="0" anchor="t"/>
          <a:lstStyle>
            <a:lvl1pPr algn="l">
              <a:defRPr sz="1000" b="0" i="0">
                <a:solidFill>
                  <a:srgbClr val="146194">
                    <a:lumMod val="50000"/>
                  </a:srgbClr>
                </a:solidFill>
                <a:effectLst/>
                <a:latin typeface="+mn-lt"/>
                <a:cs typeface="Arial" pitchFamily="34" charset="0"/>
              </a:defRPr>
            </a:lvl1pPr>
          </a:lstStyle>
          <a:p>
            <a:pPr>
              <a:defRPr/>
            </a:pPr>
            <a:endParaRPr lang="vi-VN"/>
          </a:p>
        </p:txBody>
      </p:sp>
      <p:sp>
        <p:nvSpPr>
          <p:cNvPr id="6" name="Slide Number Placeholder 5">
            <a:extLst>
              <a:ext uri="{FF2B5EF4-FFF2-40B4-BE49-F238E27FC236}">
                <a16:creationId xmlns:a16="http://schemas.microsoft.com/office/drawing/2014/main" xmlns="" id="{D8105E34-CAD4-465B-A789-C2D5994C2978}"/>
              </a:ext>
            </a:extLst>
          </p:cNvPr>
          <p:cNvSpPr>
            <a:spLocks noGrp="1"/>
          </p:cNvSpPr>
          <p:nvPr>
            <p:ph type="sldNum" sz="quarter" idx="4"/>
          </p:nvPr>
        </p:nvSpPr>
        <p:spPr>
          <a:xfrm>
            <a:off x="10365317" y="5578476"/>
            <a:ext cx="1143000" cy="669925"/>
          </a:xfrm>
          <a:prstGeom prst="rect">
            <a:avLst/>
          </a:prstGeom>
        </p:spPr>
        <p:txBody>
          <a:bodyPr vert="horz" wrap="square" lIns="91440" tIns="45720" rIns="91440" bIns="45720" numCol="1" anchor="b" anchorCtr="0" compatLnSpc="1">
            <a:prstTxWarp prst="textNoShape">
              <a:avLst/>
            </a:prstTxWarp>
          </a:bodyPr>
          <a:lstStyle>
            <a:lvl1pPr algn="r">
              <a:defRPr sz="2800">
                <a:solidFill>
                  <a:srgbClr val="0A304A"/>
                </a:solidFill>
                <a:latin typeface="Tahoma" panose="020B0604030504040204" pitchFamily="34" charset="0"/>
              </a:defRPr>
            </a:lvl1pPr>
          </a:lstStyle>
          <a:p>
            <a:fld id="{07E4096D-A8EC-4A41-B912-ECFD0F0CC635}" type="slidenum">
              <a:rPr lang="vi-VN" altLang="en-US"/>
              <a:pPr/>
              <a:t>‹#›</a:t>
            </a:fld>
            <a:endParaRPr lang="vi-VN" altLang="en-US"/>
          </a:p>
        </p:txBody>
      </p:sp>
    </p:spTree>
    <p:extLst>
      <p:ext uri="{BB962C8B-B14F-4D97-AF65-F5344CB8AC3E}">
        <p14:creationId xmlns:p14="http://schemas.microsoft.com/office/powerpoint/2010/main" val="3280955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itchFamily="34" charset="0"/>
        </a:defRPr>
      </a:lvl2pPr>
      <a:lvl3pPr algn="l" defTabSz="457200" rtl="0" eaLnBrk="0" fontAlgn="base" hangingPunct="0">
        <a:spcBef>
          <a:spcPct val="0"/>
        </a:spcBef>
        <a:spcAft>
          <a:spcPct val="0"/>
        </a:spcAft>
        <a:defRPr sz="3200">
          <a:solidFill>
            <a:schemeClr val="tx1"/>
          </a:solidFill>
          <a:latin typeface="Century Gothic" pitchFamily="34" charset="0"/>
        </a:defRPr>
      </a:lvl3pPr>
      <a:lvl4pPr algn="l" defTabSz="457200" rtl="0" eaLnBrk="0" fontAlgn="base" hangingPunct="0">
        <a:spcBef>
          <a:spcPct val="0"/>
        </a:spcBef>
        <a:spcAft>
          <a:spcPct val="0"/>
        </a:spcAft>
        <a:defRPr sz="3200">
          <a:solidFill>
            <a:schemeClr val="tx1"/>
          </a:solidFill>
          <a:latin typeface="Century Gothic" pitchFamily="34" charset="0"/>
        </a:defRPr>
      </a:lvl4pPr>
      <a:lvl5pPr algn="l" defTabSz="457200" rtl="0" eaLnBrk="0" fontAlgn="base" hangingPunct="0">
        <a:spcBef>
          <a:spcPct val="0"/>
        </a:spcBef>
        <a:spcAft>
          <a:spcPct val="0"/>
        </a:spcAft>
        <a:defRPr sz="3200">
          <a:solidFill>
            <a:schemeClr val="tx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998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ltLang="en-US"/>
          </a:p>
        </p:txBody>
      </p:sp>
      <p:sp>
        <p:nvSpPr>
          <p:cNvPr id="16998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ltLang="en-US"/>
          </a:p>
        </p:txBody>
      </p:sp>
      <p:sp>
        <p:nvSpPr>
          <p:cNvPr id="16999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mn-cs"/>
              </a:defRPr>
            </a:lvl1pPr>
          </a:lstStyle>
          <a:p>
            <a:pPr>
              <a:defRPr/>
            </a:pPr>
            <a:fld id="{06C3B21A-85BF-4A38-A0A5-009FF2768980}" type="slidenum">
              <a:rPr lang="en-US" altLang="en-US"/>
              <a:pPr>
                <a:defRPr/>
              </a:pPr>
              <a:t>‹#›</a:t>
            </a:fld>
            <a:endParaRPr lang="en-US" altLang="en-US"/>
          </a:p>
        </p:txBody>
      </p:sp>
    </p:spTree>
    <p:extLst>
      <p:ext uri="{BB962C8B-B14F-4D97-AF65-F5344CB8AC3E}">
        <p14:creationId xmlns:p14="http://schemas.microsoft.com/office/powerpoint/2010/main" val="135845237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9.jpeg"/><Relationship Id="rId7" Type="http://schemas.openxmlformats.org/officeDocument/2006/relationships/image" Target="../media/image21.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 Target="slide6.xml"/><Relationship Id="rId4" Type="http://schemas.openxmlformats.org/officeDocument/2006/relationships/image" Target="../media/image12.gif"/><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150.png"/></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0.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image" Target="../media/image28.wmf"/></Relationships>
</file>

<file path=ppt/slides/_rels/slide17.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50.xml"/><Relationship Id="rId1" Type="http://schemas.openxmlformats.org/officeDocument/2006/relationships/vmlDrawing" Target="../drawings/vmlDrawing4.vml"/><Relationship Id="rId6" Type="http://schemas.openxmlformats.org/officeDocument/2006/relationships/image" Target="../media/image30.wmf"/><Relationship Id="rId5" Type="http://schemas.openxmlformats.org/officeDocument/2006/relationships/oleObject" Target="../embeddings/oleObject7.bin"/><Relationship Id="rId4" Type="http://schemas.openxmlformats.org/officeDocument/2006/relationships/image" Target="../media/image29.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14.bin"/><Relationship Id="rId18" Type="http://schemas.openxmlformats.org/officeDocument/2006/relationships/image" Target="../media/image39.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36.wmf"/><Relationship Id="rId17" Type="http://schemas.openxmlformats.org/officeDocument/2006/relationships/oleObject" Target="../embeddings/oleObject16.bin"/><Relationship Id="rId2" Type="http://schemas.openxmlformats.org/officeDocument/2006/relationships/slideLayout" Target="../slideLayouts/slideLayout50.xml"/><Relationship Id="rId16" Type="http://schemas.openxmlformats.org/officeDocument/2006/relationships/image" Target="../media/image38.wmf"/><Relationship Id="rId20" Type="http://schemas.openxmlformats.org/officeDocument/2006/relationships/image" Target="../media/image40.wmf"/><Relationship Id="rId1" Type="http://schemas.openxmlformats.org/officeDocument/2006/relationships/vmlDrawing" Target="../drawings/vmlDrawing5.vml"/><Relationship Id="rId6" Type="http://schemas.openxmlformats.org/officeDocument/2006/relationships/image" Target="../media/image33.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35.wmf"/><Relationship Id="rId19" Type="http://schemas.openxmlformats.org/officeDocument/2006/relationships/oleObject" Target="../embeddings/oleObject17.bin"/><Relationship Id="rId4" Type="http://schemas.openxmlformats.org/officeDocument/2006/relationships/image" Target="../media/image32.wmf"/><Relationship Id="rId9" Type="http://schemas.openxmlformats.org/officeDocument/2006/relationships/oleObject" Target="../embeddings/oleObject12.bin"/><Relationship Id="rId14" Type="http://schemas.openxmlformats.org/officeDocument/2006/relationships/image" Target="../media/image37.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4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42.png"/><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23.bin"/><Relationship Id="rId18" Type="http://schemas.openxmlformats.org/officeDocument/2006/relationships/oleObject" Target="../embeddings/oleObject26.bin"/><Relationship Id="rId3" Type="http://schemas.openxmlformats.org/officeDocument/2006/relationships/image" Target="../media/image12.gif"/><Relationship Id="rId21" Type="http://schemas.openxmlformats.org/officeDocument/2006/relationships/oleObject" Target="../embeddings/oleObject28.bin"/><Relationship Id="rId7" Type="http://schemas.openxmlformats.org/officeDocument/2006/relationships/oleObject" Target="../embeddings/oleObject20.bin"/><Relationship Id="rId12" Type="http://schemas.openxmlformats.org/officeDocument/2006/relationships/image" Target="../media/image45.wmf"/><Relationship Id="rId17" Type="http://schemas.openxmlformats.org/officeDocument/2006/relationships/oleObject" Target="../embeddings/oleObject25.bin"/><Relationship Id="rId2" Type="http://schemas.openxmlformats.org/officeDocument/2006/relationships/slideLayout" Target="../slideLayouts/slideLayout1.xml"/><Relationship Id="rId16" Type="http://schemas.openxmlformats.org/officeDocument/2006/relationships/image" Target="../media/image40.wmf"/><Relationship Id="rId20" Type="http://schemas.openxmlformats.org/officeDocument/2006/relationships/image" Target="../media/image47.wmf"/><Relationship Id="rId1" Type="http://schemas.openxmlformats.org/officeDocument/2006/relationships/vmlDrawing" Target="../drawings/vmlDrawing7.vml"/><Relationship Id="rId6" Type="http://schemas.openxmlformats.org/officeDocument/2006/relationships/image" Target="../media/image41.wmf"/><Relationship Id="rId11" Type="http://schemas.openxmlformats.org/officeDocument/2006/relationships/oleObject" Target="../embeddings/oleObject22.bin"/><Relationship Id="rId5" Type="http://schemas.openxmlformats.org/officeDocument/2006/relationships/oleObject" Target="../embeddings/oleObject19.bin"/><Relationship Id="rId15" Type="http://schemas.openxmlformats.org/officeDocument/2006/relationships/oleObject" Target="../embeddings/oleObject24.bin"/><Relationship Id="rId10" Type="http://schemas.openxmlformats.org/officeDocument/2006/relationships/image" Target="../media/image44.wmf"/><Relationship Id="rId19" Type="http://schemas.openxmlformats.org/officeDocument/2006/relationships/oleObject" Target="../embeddings/oleObject27.bin"/><Relationship Id="rId4" Type="http://schemas.openxmlformats.org/officeDocument/2006/relationships/image" Target="../media/image42.png"/><Relationship Id="rId9" Type="http://schemas.openxmlformats.org/officeDocument/2006/relationships/oleObject" Target="../embeddings/oleObject21.bin"/><Relationship Id="rId14" Type="http://schemas.openxmlformats.org/officeDocument/2006/relationships/image" Target="../media/image46.wmf"/><Relationship Id="rId22" Type="http://schemas.openxmlformats.org/officeDocument/2006/relationships/image" Target="../media/image48.wmf"/></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7.gi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49.wmf"/><Relationship Id="rId5" Type="http://schemas.openxmlformats.org/officeDocument/2006/relationships/oleObject" Target="../embeddings/oleObject29.bin"/><Relationship Id="rId4" Type="http://schemas.openxmlformats.org/officeDocument/2006/relationships/image" Target="../media/image12.gif"/></Relationships>
</file>

<file path=ppt/slides/_rels/slide2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19.jpeg"/><Relationship Id="rId7" Type="http://schemas.openxmlformats.org/officeDocument/2006/relationships/oleObject" Target="../embeddings/oleObject31.bin"/><Relationship Id="rId12" Type="http://schemas.openxmlformats.org/officeDocument/2006/relationships/image" Target="../media/image52.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49.wmf"/><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51.wmf"/><Relationship Id="rId4" Type="http://schemas.openxmlformats.org/officeDocument/2006/relationships/image" Target="../media/image12.gif"/><Relationship Id="rId9" Type="http://schemas.openxmlformats.org/officeDocument/2006/relationships/oleObject" Target="../embeddings/oleObject32.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50.xml"/><Relationship Id="rId1" Type="http://schemas.openxmlformats.org/officeDocument/2006/relationships/vmlDrawing" Target="../drawings/vmlDrawing10.vml"/><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53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7.gif"/></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slide" Target="slide29.xml"/><Relationship Id="rId2" Type="http://schemas.openxmlformats.org/officeDocument/2006/relationships/image" Target="../media/image56.jp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64.png"/><Relationship Id="rId3" Type="http://schemas.openxmlformats.org/officeDocument/2006/relationships/image" Target="../media/image71.png"/><Relationship Id="rId7" Type="http://schemas.openxmlformats.org/officeDocument/2006/relationships/image" Target="../media/image61.png"/><Relationship Id="rId12" Type="http://schemas.openxmlformats.org/officeDocument/2006/relationships/slide" Target="slide35.xml"/><Relationship Id="rId2" Type="http://schemas.openxmlformats.org/officeDocument/2006/relationships/image" Target="../media/image56.jpg"/><Relationship Id="rId1" Type="http://schemas.openxmlformats.org/officeDocument/2006/relationships/slideLayout" Target="../slideLayouts/slideLayout1.xml"/><Relationship Id="rId6" Type="http://schemas.openxmlformats.org/officeDocument/2006/relationships/slide" Target="slide31.xml"/><Relationship Id="rId11" Type="http://schemas.openxmlformats.org/officeDocument/2006/relationships/image" Target="../media/image63.png"/><Relationship Id="rId5" Type="http://schemas.openxmlformats.org/officeDocument/2006/relationships/image" Target="../media/image60.png"/><Relationship Id="rId15" Type="http://schemas.openxmlformats.org/officeDocument/2006/relationships/comments" Target="../comments/comment1.xml"/><Relationship Id="rId10" Type="http://schemas.openxmlformats.org/officeDocument/2006/relationships/slide" Target="slide32.xml"/><Relationship Id="rId4" Type="http://schemas.openxmlformats.org/officeDocument/2006/relationships/slide" Target="slide33.xml"/><Relationship Id="rId9" Type="http://schemas.openxmlformats.org/officeDocument/2006/relationships/image" Target="../media/image62.png"/><Relationship Id="rId14"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slide" Target="slide30.xml"/><Relationship Id="rId5" Type="http://schemas.openxmlformats.org/officeDocument/2006/relationships/image" Target="../media/image77.png"/><Relationship Id="rId10" Type="http://schemas.microsoft.com/office/2007/relationships/hdphoto" Target="../media/hdphoto1.wdp"/><Relationship Id="rId4" Type="http://schemas.openxmlformats.org/officeDocument/2006/relationships/image" Target="../media/image76.png"/><Relationship Id="rId9" Type="http://schemas.openxmlformats.org/officeDocument/2006/relationships/image" Target="../media/image75.png"/><Relationship Id="rId1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30.xml"/><Relationship Id="rId7" Type="http://schemas.openxmlformats.org/officeDocument/2006/relationships/image" Target="../media/image75.pn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microsoft.com/office/2007/relationships/hdphoto" Target="../media/hdphoto2.wdp"/><Relationship Id="rId4" Type="http://schemas.openxmlformats.org/officeDocument/2006/relationships/image" Target="../media/image80.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slide" Target="slide30.xml"/><Relationship Id="rId2" Type="http://schemas.openxmlformats.org/officeDocument/2006/relationships/image" Target="../media/image72.jp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comments" Target="../comments/comment2.xml"/><Relationship Id="rId5" Type="http://schemas.openxmlformats.org/officeDocument/2006/relationships/image" Target="../media/image75.png"/><Relationship Id="rId10" Type="http://schemas.microsoft.com/office/2007/relationships/hdphoto" Target="../media/hdphoto2.wdp"/><Relationship Id="rId4" Type="http://schemas.openxmlformats.org/officeDocument/2006/relationships/image" Target="../media/image74.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slide" Target="slide30.xml"/><Relationship Id="rId2" Type="http://schemas.openxmlformats.org/officeDocument/2006/relationships/image" Target="../media/image7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5.png"/><Relationship Id="rId10" Type="http://schemas.microsoft.com/office/2007/relationships/hdphoto" Target="../media/hdphoto2.wdp"/><Relationship Id="rId4" Type="http://schemas.openxmlformats.org/officeDocument/2006/relationships/image" Target="../media/image74.pn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slide" Target="slide30.xml"/><Relationship Id="rId2" Type="http://schemas.openxmlformats.org/officeDocument/2006/relationships/image" Target="../media/image7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5.png"/><Relationship Id="rId10" Type="http://schemas.microsoft.com/office/2007/relationships/hdphoto" Target="../media/hdphoto2.wdp"/><Relationship Id="rId4" Type="http://schemas.openxmlformats.org/officeDocument/2006/relationships/image" Target="../media/image74.pn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3.gif"/><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D:\Viet-Nam-Que-Huong-Toi-3.mp3"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3" Type="http://schemas.openxmlformats.org/officeDocument/2006/relationships/slideLayout" Target="../slideLayouts/slideLayout13.xml"/><Relationship Id="rId7" Type="http://schemas.openxmlformats.org/officeDocument/2006/relationships/image" Target="../media/image18.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slide" Target="slide10.xml"/><Relationship Id="rId5" Type="http://schemas.openxmlformats.org/officeDocument/2006/relationships/image" Target="../media/image16.png"/><Relationship Id="rId10" Type="http://schemas.openxmlformats.org/officeDocument/2006/relationships/slide" Target="slide9.xml"/><Relationship Id="rId4" Type="http://schemas.openxmlformats.org/officeDocument/2006/relationships/image" Target="../media/image15.png"/><Relationship Id="rId9" Type="http://schemas.openxmlformats.org/officeDocument/2006/relationships/slide" Target="slide8.xml"/><Relationship Id="rId1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slide" Target="slide6.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 Target="slide6.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png"/>
          <p:cNvPicPr>
            <a:picLocks noChangeAspect="1"/>
          </p:cNvPicPr>
          <p:nvPr/>
        </p:nvPicPr>
        <p:blipFill>
          <a:blip r:embed="rId2" cstate="print"/>
          <a:stretch>
            <a:fillRect/>
          </a:stretch>
        </p:blipFill>
        <p:spPr>
          <a:xfrm>
            <a:off x="1" y="-60622"/>
            <a:ext cx="12191999" cy="6979243"/>
          </a:xfrm>
          <a:prstGeom prst="rect">
            <a:avLst/>
          </a:prstGeom>
        </p:spPr>
      </p:pic>
      <p:pic>
        <p:nvPicPr>
          <p:cNvPr id="1026" name="Picture 2" descr="C:\Users\Huong PC\Desktop\ẢNH\anh-dong-trang-tri-powerpoint-74_114737630.gif"/>
          <p:cNvPicPr>
            <a:picLocks noChangeAspect="1" noChangeArrowheads="1" noCrop="1"/>
          </p:cNvPicPr>
          <p:nvPr/>
        </p:nvPicPr>
        <p:blipFill>
          <a:blip r:embed="rId3" cstate="print"/>
          <a:srcRect/>
          <a:stretch>
            <a:fillRect/>
          </a:stretch>
        </p:blipFill>
        <p:spPr bwMode="auto">
          <a:xfrm>
            <a:off x="2406714" y="-53053"/>
            <a:ext cx="7478580" cy="7478580"/>
          </a:xfrm>
          <a:prstGeom prst="rect">
            <a:avLst/>
          </a:prstGeom>
          <a:noFill/>
        </p:spPr>
      </p:pic>
      <p:sp>
        <p:nvSpPr>
          <p:cNvPr id="3" name="Rectangle 2"/>
          <p:cNvSpPr/>
          <p:nvPr/>
        </p:nvSpPr>
        <p:spPr>
          <a:xfrm>
            <a:off x="1897054" y="612634"/>
            <a:ext cx="8858753" cy="5663089"/>
          </a:xfrm>
          <a:prstGeom prst="rect">
            <a:avLst/>
          </a:prstGeom>
          <a:noFill/>
        </p:spPr>
        <p:txBody>
          <a:bodyPr wrap="square" lIns="121920" tIns="60960" rIns="121920" bIns="60960">
            <a:spAutoFit/>
          </a:bodyPr>
          <a:lstStyle/>
          <a:p>
            <a:pPr algn="ctr"/>
            <a:r>
              <a:rPr lang="en-US" sz="7200" b="1" spc="67">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CHÀO MỪNG QUÝ THẦY CÔ VÀ CÁC EM ĐẾN VỚI TIẾT HỌC CỦA CHÚNG TA NGÀY HÔM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15007"/>
            <a:ext cx="12192000" cy="476672"/>
          </a:xfrm>
          <a:prstGeom prst="flowChartAlternateProcess">
            <a:avLst/>
          </a:prstGeom>
          <a:blipFill>
            <a:blip r:embed="rId3"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rgbClr val="FF0000"/>
                </a:solidFill>
                <a:latin typeface="Times New Roman" pitchFamily="18" charset="0"/>
                <a:cs typeface="Times New Roman" pitchFamily="18" charset="0"/>
              </a:rPr>
              <a:t>CÂU </a:t>
            </a:r>
            <a:r>
              <a:rPr lang="en-SG" sz="3600" b="1" dirty="0">
                <a:solidFill>
                  <a:srgbClr val="FF0000"/>
                </a:solidFill>
                <a:latin typeface="Times New Roman" pitchFamily="18" charset="0"/>
                <a:cs typeface="Times New Roman" pitchFamily="18" charset="0"/>
              </a:rPr>
              <a:t>4</a:t>
            </a:r>
            <a:endParaRPr lang="en-US" sz="3600" b="1" dirty="0">
              <a:solidFill>
                <a:srgbClr val="FF0000"/>
              </a:solidFill>
              <a:latin typeface="Times New Roman" pitchFamily="18" charset="0"/>
              <a:cs typeface="Times New Roman" pitchFamily="18" charset="0"/>
            </a:endParaRPr>
          </a:p>
        </p:txBody>
      </p:sp>
      <p:pic>
        <p:nvPicPr>
          <p:cNvPr id="21" name="Picture 14" descr="Ảnh động trang trí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ABE39BF-EDF8-4935-94E7-7A230519A89D}"/>
              </a:ext>
            </a:extLst>
          </p:cNvPr>
          <p:cNvSpPr txBox="1"/>
          <p:nvPr/>
        </p:nvSpPr>
        <p:spPr>
          <a:xfrm>
            <a:off x="492369" y="741540"/>
            <a:ext cx="11549576"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Phương trình ax + b = 0 (a     0) có nghiệm là :</a:t>
            </a:r>
          </a:p>
          <a:p>
            <a:endParaRPr lang="en-US" sz="3600">
              <a:latin typeface="Times New Roman" panose="02020603050405020304" pitchFamily="18" charset="0"/>
              <a:cs typeface="Times New Roman" panose="02020603050405020304" pitchFamily="18" charset="0"/>
            </a:endParaRPr>
          </a:p>
          <a:p>
            <a:pPr marL="742950" indent="-742950">
              <a:buAutoNum type="alphaUcPeriod"/>
            </a:pPr>
            <a:r>
              <a:rPr lang="en-US" sz="3600">
                <a:latin typeface="Times New Roman" panose="02020603050405020304" pitchFamily="18" charset="0"/>
                <a:cs typeface="Times New Roman" panose="02020603050405020304" pitchFamily="18" charset="0"/>
              </a:rPr>
              <a:t>Có nghiệm duy nhất                           B.  Vô số nghiệm</a:t>
            </a:r>
          </a:p>
          <a:p>
            <a:r>
              <a:rPr lang="en-US" sz="3600">
                <a:latin typeface="Times New Roman" panose="02020603050405020304" pitchFamily="18" charset="0"/>
                <a:cs typeface="Times New Roman" panose="02020603050405020304" pitchFamily="18" charset="0"/>
              </a:rPr>
              <a:t>C. Vô nghiệm                                           C. Một đáp án khác</a:t>
            </a:r>
            <a:endParaRPr lang="en-US"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D75939E-7F77-4260-A6A0-34A06D8F4CB8}"/>
              </a:ext>
            </a:extLst>
          </p:cNvPr>
          <p:cNvSpPr txBox="1"/>
          <p:nvPr/>
        </p:nvSpPr>
        <p:spPr>
          <a:xfrm>
            <a:off x="323557" y="3951924"/>
            <a:ext cx="10227213"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A</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Arrow: Left 6">
            <a:hlinkClick r:id="rId5" action="ppaction://hlinksldjump"/>
            <a:extLst>
              <a:ext uri="{FF2B5EF4-FFF2-40B4-BE49-F238E27FC236}">
                <a16:creationId xmlns:a16="http://schemas.microsoft.com/office/drawing/2014/main" xmlns="" id="{BC2CFE8E-24E4-4753-87F9-ABA65883FD6C}"/>
              </a:ext>
            </a:extLst>
          </p:cNvPr>
          <p:cNvSpPr/>
          <p:nvPr/>
        </p:nvSpPr>
        <p:spPr>
          <a:xfrm>
            <a:off x="858129" y="5387926"/>
            <a:ext cx="1378634" cy="548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aphicFrame>
        <p:nvGraphicFramePr>
          <p:cNvPr id="2" name="Object 1">
            <a:extLst>
              <a:ext uri="{FF2B5EF4-FFF2-40B4-BE49-F238E27FC236}">
                <a16:creationId xmlns:a16="http://schemas.microsoft.com/office/drawing/2014/main" xmlns="" id="{96736FC6-5F22-4405-B672-2F5935867F30}"/>
              </a:ext>
            </a:extLst>
          </p:cNvPr>
          <p:cNvGraphicFramePr>
            <a:graphicFrameLocks noChangeAspect="1"/>
          </p:cNvGraphicFramePr>
          <p:nvPr>
            <p:extLst>
              <p:ext uri="{D42A27DB-BD31-4B8C-83A1-F6EECF244321}">
                <p14:modId xmlns:p14="http://schemas.microsoft.com/office/powerpoint/2010/main" val="1434078361"/>
              </p:ext>
            </p:extLst>
          </p:nvPr>
        </p:nvGraphicFramePr>
        <p:xfrm>
          <a:off x="5574806" y="872773"/>
          <a:ext cx="366445" cy="440888"/>
        </p:xfrm>
        <a:graphic>
          <a:graphicData uri="http://schemas.openxmlformats.org/presentationml/2006/ole">
            <mc:AlternateContent xmlns:mc="http://schemas.openxmlformats.org/markup-compatibility/2006">
              <mc:Choice xmlns:v="urn:schemas-microsoft-com:vml" Requires="v">
                <p:oleObj spid="_x0000_s4190" name="Equation" r:id="rId6" imgW="139680" imgH="139680" progId="Equation.DSMT4">
                  <p:embed/>
                </p:oleObj>
              </mc:Choice>
              <mc:Fallback>
                <p:oleObj name="Equation" r:id="rId6" imgW="139680" imgH="139680" progId="Equation.DSMT4">
                  <p:embed/>
                  <p:pic>
                    <p:nvPicPr>
                      <p:cNvPr id="0" name=""/>
                      <p:cNvPicPr/>
                      <p:nvPr/>
                    </p:nvPicPr>
                    <p:blipFill>
                      <a:blip r:embed="rId7"/>
                      <a:stretch>
                        <a:fillRect/>
                      </a:stretch>
                    </p:blipFill>
                    <p:spPr>
                      <a:xfrm>
                        <a:off x="5574806" y="872773"/>
                        <a:ext cx="366445" cy="44088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A8BA4273-D63E-4EBB-BE11-7A763EBA855B}"/>
              </a:ext>
            </a:extLst>
          </p:cNvPr>
          <p:cNvGraphicFramePr>
            <a:graphicFrameLocks noChangeAspect="1"/>
          </p:cNvGraphicFramePr>
          <p:nvPr>
            <p:extLst>
              <p:ext uri="{D42A27DB-BD31-4B8C-83A1-F6EECF244321}">
                <p14:modId xmlns:p14="http://schemas.microsoft.com/office/powerpoint/2010/main" val="3730827076"/>
              </p:ext>
            </p:extLst>
          </p:nvPr>
        </p:nvGraphicFramePr>
        <p:xfrm>
          <a:off x="5301854" y="1633376"/>
          <a:ext cx="1278793" cy="1071421"/>
        </p:xfrm>
        <a:graphic>
          <a:graphicData uri="http://schemas.openxmlformats.org/presentationml/2006/ole">
            <mc:AlternateContent xmlns:mc="http://schemas.openxmlformats.org/markup-compatibility/2006">
              <mc:Choice xmlns:v="urn:schemas-microsoft-com:vml" Requires="v">
                <p:oleObj spid="_x0000_s4191" name="Equation" r:id="rId8" imgW="469800" imgH="393480" progId="Equation.DSMT4">
                  <p:embed/>
                </p:oleObj>
              </mc:Choice>
              <mc:Fallback>
                <p:oleObj name="Equation" r:id="rId8" imgW="469800" imgH="393480" progId="Equation.DSMT4">
                  <p:embed/>
                  <p:pic>
                    <p:nvPicPr>
                      <p:cNvPr id="0" name=""/>
                      <p:cNvPicPr/>
                      <p:nvPr/>
                    </p:nvPicPr>
                    <p:blipFill>
                      <a:blip r:embed="rId9"/>
                      <a:stretch>
                        <a:fillRect/>
                      </a:stretch>
                    </p:blipFill>
                    <p:spPr>
                      <a:xfrm>
                        <a:off x="5301854" y="1633376"/>
                        <a:ext cx="1278793" cy="1071421"/>
                      </a:xfrm>
                      <a:prstGeom prst="rect">
                        <a:avLst/>
                      </a:prstGeom>
                    </p:spPr>
                  </p:pic>
                </p:oleObj>
              </mc:Fallback>
            </mc:AlternateContent>
          </a:graphicData>
        </a:graphic>
      </p:graphicFrame>
    </p:spTree>
    <p:extLst>
      <p:ext uri="{BB962C8B-B14F-4D97-AF65-F5344CB8AC3E}">
        <p14:creationId xmlns:p14="http://schemas.microsoft.com/office/powerpoint/2010/main" val="32937363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15007"/>
            <a:ext cx="12192000" cy="476672"/>
          </a:xfrm>
          <a:prstGeom prst="flowChartAlternateProcess">
            <a:avLst/>
          </a:prstGeom>
          <a:blipFill>
            <a:blip r:embed="rId2"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rgbClr val="FF0000"/>
                </a:solidFill>
                <a:latin typeface="Times New Roman" pitchFamily="18" charset="0"/>
                <a:cs typeface="Times New Roman" pitchFamily="18" charset="0"/>
              </a:rPr>
              <a:t>CÂU </a:t>
            </a:r>
            <a:r>
              <a:rPr lang="en-SG" sz="3600" b="1" dirty="0">
                <a:solidFill>
                  <a:srgbClr val="FF0000"/>
                </a:solidFill>
                <a:latin typeface="Times New Roman" pitchFamily="18" charset="0"/>
                <a:cs typeface="Times New Roman" pitchFamily="18" charset="0"/>
              </a:rPr>
              <a:t>5</a:t>
            </a:r>
            <a:endParaRPr lang="en-US" sz="3600" b="1" dirty="0">
              <a:solidFill>
                <a:srgbClr val="FF0000"/>
              </a:solidFill>
              <a:latin typeface="Times New Roman" pitchFamily="18" charset="0"/>
              <a:cs typeface="Times New Roman" pitchFamily="18" charset="0"/>
            </a:endParaRPr>
          </a:p>
        </p:txBody>
      </p:sp>
      <p:pic>
        <p:nvPicPr>
          <p:cNvPr id="21" name="Picture 14" descr="Ảnh động trang trí (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AABE39BF-EDF8-4935-94E7-7A230519A89D}"/>
                  </a:ext>
                </a:extLst>
              </p:cNvPr>
              <p:cNvSpPr txBox="1"/>
              <p:nvPr/>
            </p:nvSpPr>
            <p:spPr>
              <a:xfrm>
                <a:off x="492369" y="741540"/>
                <a:ext cx="11549576"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Phương trình </a:t>
                </a:r>
                <a14:m>
                  <m:oMath xmlns:m="http://schemas.openxmlformats.org/officeDocument/2006/math">
                    <m:sSup>
                      <m:sSupPr>
                        <m:ctrlPr>
                          <a:rPr lang="en-US" sz="3600" i="1" smtClean="0">
                            <a:latin typeface="Cambria Math"/>
                            <a:cs typeface="Times New Roman" panose="02020603050405020304" pitchFamily="18" charset="0"/>
                          </a:rPr>
                        </m:ctrlPr>
                      </m:sSupPr>
                      <m:e>
                        <m:r>
                          <a:rPr lang="en-US" sz="3600" b="0" i="1" smtClean="0">
                            <a:latin typeface="Cambria Math" panose="02040503050406030204" pitchFamily="18" charset="0"/>
                            <a:cs typeface="Times New Roman" panose="02020603050405020304" pitchFamily="18" charset="0"/>
                          </a:rPr>
                          <m:t>𝑥</m:t>
                        </m:r>
                      </m:e>
                      <m:sup>
                        <m:r>
                          <a:rPr lang="en-US" sz="3600" b="0" i="1" smtClean="0">
                            <a:latin typeface="Cambria Math" panose="02040503050406030204" pitchFamily="18" charset="0"/>
                            <a:cs typeface="Times New Roman" panose="02020603050405020304" pitchFamily="18" charset="0"/>
                          </a:rPr>
                          <m:t>2</m:t>
                        </m:r>
                      </m:sup>
                    </m:sSup>
                    <m:r>
                      <a:rPr lang="en-US" sz="3600" b="0" i="0" smtClean="0">
                        <a:latin typeface="Cambria Math" panose="02040503050406030204" pitchFamily="18" charset="0"/>
                        <a:cs typeface="Times New Roman" panose="02020603050405020304" pitchFamily="18" charset="0"/>
                      </a:rPr>
                      <m:t> − </m:t>
                    </m:r>
                  </m:oMath>
                </a14:m>
                <a:r>
                  <a:rPr lang="en-US" sz="3600">
                    <a:latin typeface="Times New Roman" panose="02020603050405020304" pitchFamily="18" charset="0"/>
                    <a:cs typeface="Times New Roman" panose="02020603050405020304" pitchFamily="18" charset="0"/>
                  </a:rPr>
                  <a:t> 4 = 0 tương đương với phương trình nào sau đây</a:t>
                </a:r>
              </a:p>
              <a:p>
                <a:pPr marL="742950" indent="-742950">
                  <a:buAutoNum type="alphaUcPeriod"/>
                </a:pPr>
                <a:r>
                  <a:rPr lang="en-US" sz="3600">
                    <a:latin typeface="Times New Roman" panose="02020603050405020304" pitchFamily="18" charset="0"/>
                    <a:cs typeface="Times New Roman" panose="02020603050405020304" pitchFamily="18" charset="0"/>
                  </a:rPr>
                  <a:t>– (x+2)(x+2) = 0                   B. (x + 2)(x + 2) = 0</a:t>
                </a:r>
              </a:p>
              <a:p>
                <a:r>
                  <a:rPr lang="en-US" sz="3600">
                    <a:latin typeface="Times New Roman" panose="02020603050405020304" pitchFamily="18" charset="0"/>
                    <a:cs typeface="Times New Roman" panose="02020603050405020304" pitchFamily="18" charset="0"/>
                  </a:rPr>
                  <a:t>C.  (x – 2)(x + 2) = 0                   D.  (x – 2)(x – 2) = 0                     </a:t>
                </a:r>
              </a:p>
            </p:txBody>
          </p:sp>
        </mc:Choice>
        <mc:Fallback xmlns="">
          <p:sp>
            <p:nvSpPr>
              <p:cNvPr id="5" name="TextBox 4">
                <a:extLst>
                  <a:ext uri="{FF2B5EF4-FFF2-40B4-BE49-F238E27FC236}">
                    <a16:creationId xmlns:a16="http://schemas.microsoft.com/office/drawing/2014/main" id="{AABE39BF-EDF8-4935-94E7-7A230519A89D}"/>
                  </a:ext>
                </a:extLst>
              </p:cNvPr>
              <p:cNvSpPr txBox="1">
                <a:spLocks noRot="1" noChangeAspect="1" noMove="1" noResize="1" noEditPoints="1" noAdjustHandles="1" noChangeArrowheads="1" noChangeShapeType="1" noTextEdit="1"/>
              </p:cNvSpPr>
              <p:nvPr/>
            </p:nvSpPr>
            <p:spPr>
              <a:xfrm>
                <a:off x="492369" y="741540"/>
                <a:ext cx="11549576" cy="2308324"/>
              </a:xfrm>
              <a:prstGeom prst="rect">
                <a:avLst/>
              </a:prstGeom>
              <a:blipFill>
                <a:blip r:embed="rId4"/>
                <a:stretch>
                  <a:fillRect l="-1637" t="-4233" r="-9081" b="-899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xmlns="" id="{9D75939E-7F77-4260-A6A0-34A06D8F4CB8}"/>
              </a:ext>
            </a:extLst>
          </p:cNvPr>
          <p:cNvSpPr txBox="1"/>
          <p:nvPr/>
        </p:nvSpPr>
        <p:spPr>
          <a:xfrm>
            <a:off x="492369" y="3977530"/>
            <a:ext cx="10227213"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C</a:t>
            </a:r>
          </a:p>
        </p:txBody>
      </p:sp>
      <p:sp>
        <p:nvSpPr>
          <p:cNvPr id="7" name="Arrow: Left 6">
            <a:hlinkClick r:id="rId5" action="ppaction://hlinksldjump"/>
            <a:extLst>
              <a:ext uri="{FF2B5EF4-FFF2-40B4-BE49-F238E27FC236}">
                <a16:creationId xmlns:a16="http://schemas.microsoft.com/office/drawing/2014/main" xmlns="" id="{CEA71778-808A-4865-BC53-4EBC3FAC248A}"/>
              </a:ext>
            </a:extLst>
          </p:cNvPr>
          <p:cNvSpPr/>
          <p:nvPr/>
        </p:nvSpPr>
        <p:spPr>
          <a:xfrm>
            <a:off x="858129" y="5387926"/>
            <a:ext cx="1378634" cy="548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5610434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15007"/>
            <a:ext cx="12192000" cy="476672"/>
          </a:xfrm>
          <a:prstGeom prst="flowChartAlternateProcess">
            <a:avLst/>
          </a:prstGeom>
          <a:blipFill>
            <a:blip r:embed="rId2"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rgbClr val="FF0000"/>
                </a:solidFill>
                <a:latin typeface="Times New Roman" pitchFamily="18" charset="0"/>
                <a:cs typeface="Times New Roman" pitchFamily="18" charset="0"/>
              </a:rPr>
              <a:t>CÂU </a:t>
            </a:r>
            <a:r>
              <a:rPr lang="en-SG" sz="3600" b="1" dirty="0">
                <a:solidFill>
                  <a:srgbClr val="FF0000"/>
                </a:solidFill>
                <a:latin typeface="Times New Roman" pitchFamily="18" charset="0"/>
                <a:cs typeface="Times New Roman" pitchFamily="18" charset="0"/>
              </a:rPr>
              <a:t>6</a:t>
            </a:r>
            <a:endParaRPr lang="en-US" sz="3600" b="1" dirty="0">
              <a:solidFill>
                <a:srgbClr val="FF0000"/>
              </a:solidFill>
              <a:latin typeface="Times New Roman" pitchFamily="18" charset="0"/>
              <a:cs typeface="Times New Roman" pitchFamily="18" charset="0"/>
            </a:endParaRPr>
          </a:p>
        </p:txBody>
      </p:sp>
      <p:pic>
        <p:nvPicPr>
          <p:cNvPr id="21" name="Picture 14" descr="Ảnh động trang trí (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ABE39BF-EDF8-4935-94E7-7A230519A89D}"/>
              </a:ext>
            </a:extLst>
          </p:cNvPr>
          <p:cNvSpPr txBox="1"/>
          <p:nvPr/>
        </p:nvSpPr>
        <p:spPr>
          <a:xfrm>
            <a:off x="492369" y="741540"/>
            <a:ext cx="11549576"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x = 2 là nghiệm của phương trình nào ?</a:t>
            </a:r>
          </a:p>
          <a:p>
            <a:pPr marL="742950" indent="-742950">
              <a:buAutoNum type="alphaUcPeriod"/>
            </a:pPr>
            <a:r>
              <a:rPr lang="en-US" sz="3600">
                <a:latin typeface="Times New Roman" panose="02020603050405020304" pitchFamily="18" charset="0"/>
                <a:cs typeface="Times New Roman" panose="02020603050405020304" pitchFamily="18" charset="0"/>
              </a:rPr>
              <a:t>x + 2 = 0                                 B. 2x + 6 = 0</a:t>
            </a:r>
          </a:p>
          <a:p>
            <a:r>
              <a:rPr lang="en-US" sz="3600">
                <a:latin typeface="Times New Roman" panose="02020603050405020304" pitchFamily="18" charset="0"/>
                <a:cs typeface="Times New Roman" panose="02020603050405020304" pitchFamily="18" charset="0"/>
              </a:rPr>
              <a:t>C.  x – 2 = 0                                  D. x + 3 = 0</a:t>
            </a:r>
          </a:p>
          <a:p>
            <a:pPr marL="742950" indent="-742950">
              <a:buAutoNum type="alphaUcPeriod"/>
            </a:pPr>
            <a:endParaRPr lang="en-US" sz="36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D75939E-7F77-4260-A6A0-34A06D8F4CB8}"/>
              </a:ext>
            </a:extLst>
          </p:cNvPr>
          <p:cNvSpPr txBox="1"/>
          <p:nvPr/>
        </p:nvSpPr>
        <p:spPr>
          <a:xfrm>
            <a:off x="492369" y="3187061"/>
            <a:ext cx="10227213"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C</a:t>
            </a:r>
          </a:p>
        </p:txBody>
      </p:sp>
      <p:sp>
        <p:nvSpPr>
          <p:cNvPr id="7" name="Arrow: Left 6">
            <a:hlinkClick r:id="rId4" action="ppaction://hlinksldjump"/>
            <a:extLst>
              <a:ext uri="{FF2B5EF4-FFF2-40B4-BE49-F238E27FC236}">
                <a16:creationId xmlns:a16="http://schemas.microsoft.com/office/drawing/2014/main" xmlns="" id="{9415B200-91EC-42E5-8569-E83A3EC3B675}"/>
              </a:ext>
            </a:extLst>
          </p:cNvPr>
          <p:cNvSpPr/>
          <p:nvPr/>
        </p:nvSpPr>
        <p:spPr>
          <a:xfrm>
            <a:off x="858129" y="5387926"/>
            <a:ext cx="1378634" cy="548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7802572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idx="4294967295"/>
          </p:nvPr>
        </p:nvSpPr>
        <p:spPr>
          <a:xfrm>
            <a:off x="4812936" y="1025752"/>
            <a:ext cx="4781229" cy="563562"/>
          </a:xfrm>
        </p:spPr>
        <p:txBody>
          <a:bodyPr>
            <a:noAutofit/>
          </a:bodyPr>
          <a:lstStyle/>
          <a:p>
            <a:pPr eaLnBrk="1" hangingPunct="1"/>
            <a:r>
              <a:rPr lang="en-US" sz="3600" b="1">
                <a:solidFill>
                  <a:srgbClr val="990099"/>
                </a:solidFill>
                <a:latin typeface="Times New Roman" pitchFamily="18" charset="0"/>
                <a:cs typeface="Times New Roman" pitchFamily="18" charset="0"/>
              </a:rPr>
              <a:t>Tiết 43  </a:t>
            </a:r>
            <a:r>
              <a:rPr lang="en-US" sz="3600" b="1" dirty="0">
                <a:solidFill>
                  <a:srgbClr val="990099"/>
                </a:solidFill>
                <a:latin typeface="Times New Roman" pitchFamily="18" charset="0"/>
                <a:cs typeface="Times New Roman" pitchFamily="18" charset="0"/>
              </a:rPr>
              <a:t>– </a:t>
            </a:r>
            <a:r>
              <a:rPr lang="en-US" sz="3600" b="1" err="1">
                <a:solidFill>
                  <a:srgbClr val="990099"/>
                </a:solidFill>
                <a:latin typeface="Times New Roman" pitchFamily="18" charset="0"/>
                <a:cs typeface="Times New Roman" pitchFamily="18" charset="0"/>
              </a:rPr>
              <a:t>Bài</a:t>
            </a:r>
            <a:r>
              <a:rPr lang="en-US" sz="3600" b="1">
                <a:solidFill>
                  <a:srgbClr val="990099"/>
                </a:solidFill>
                <a:latin typeface="Times New Roman" pitchFamily="18" charset="0"/>
                <a:cs typeface="Times New Roman" pitchFamily="18" charset="0"/>
              </a:rPr>
              <a:t> 3</a:t>
            </a:r>
            <a:endParaRPr lang="en-US" sz="3600" b="1" dirty="0">
              <a:solidFill>
                <a:srgbClr val="990099"/>
              </a:solidFill>
              <a:latin typeface="Times New Roman" pitchFamily="18" charset="0"/>
              <a:cs typeface="Times New Roman" pitchFamily="18" charset="0"/>
            </a:endParaRPr>
          </a:p>
        </p:txBody>
      </p:sp>
      <p:sp>
        <p:nvSpPr>
          <p:cNvPr id="43014" name="WordArt 6"/>
          <p:cNvSpPr>
            <a:spLocks noChangeArrowheads="1" noChangeShapeType="1" noTextEdit="1"/>
          </p:cNvSpPr>
          <p:nvPr/>
        </p:nvSpPr>
        <p:spPr bwMode="auto">
          <a:xfrm>
            <a:off x="1871002" y="2318178"/>
            <a:ext cx="8721970" cy="1269084"/>
          </a:xfrm>
          <a:prstGeom prst="rect">
            <a:avLst/>
          </a:prstGeom>
        </p:spPr>
        <p:txBody>
          <a:bodyPr wrap="none" fromWordArt="1">
            <a:prstTxWarp prst="textPlain">
              <a:avLst>
                <a:gd name="adj" fmla="val 50000"/>
              </a:avLst>
            </a:prstTxWarp>
          </a:bodyPr>
          <a:lstStyle/>
          <a:p>
            <a:r>
              <a:rPr lang="en-US" sz="3600" b="1" kern="10">
                <a:ln w="9525">
                  <a:noFill/>
                  <a:round/>
                  <a:headEnd/>
                  <a:tailEnd/>
                </a:ln>
                <a:solidFill>
                  <a:srgbClr val="C00000"/>
                </a:solidFill>
                <a:effectLst>
                  <a:outerShdw dist="45791" dir="2021404" algn="ctr" rotWithShape="0">
                    <a:srgbClr val="B2B2B2">
                      <a:alpha val="79999"/>
                    </a:srgbClr>
                  </a:outerShdw>
                </a:effectLst>
                <a:latin typeface="Times New Roman"/>
                <a:cs typeface="Times New Roman"/>
              </a:rPr>
              <a:t>PHƯƠNG TRÌNH ĐƯA  ĐƯỢC VỀ DẠNG</a:t>
            </a:r>
          </a:p>
          <a:p>
            <a:pPr algn="ctr"/>
            <a:r>
              <a:rPr lang="en-US" sz="3600" b="1" kern="10">
                <a:ln w="9525">
                  <a:noFill/>
                  <a:round/>
                  <a:headEnd/>
                  <a:tailEnd/>
                </a:ln>
                <a:solidFill>
                  <a:srgbClr val="C00000"/>
                </a:solidFill>
                <a:effectLst>
                  <a:outerShdw dist="45791" dir="2021404" algn="ctr" rotWithShape="0">
                    <a:srgbClr val="B2B2B2">
                      <a:alpha val="79999"/>
                    </a:srgbClr>
                  </a:outerShdw>
                </a:effectLst>
                <a:latin typeface="Times New Roman"/>
                <a:cs typeface="Times New Roman"/>
              </a:rPr>
              <a:t> ax + b = 0</a:t>
            </a:r>
            <a:endParaRPr lang="en-US" sz="3600" b="1" kern="10" dirty="0">
              <a:ln w="9525">
                <a:noFill/>
                <a:round/>
                <a:headEnd/>
                <a:tailEnd/>
              </a:ln>
              <a:solidFill>
                <a:srgbClr val="C00000"/>
              </a:solidFill>
              <a:effectLst>
                <a:outerShdw dist="45791" dir="2021404" algn="ctr" rotWithShape="0">
                  <a:srgbClr val="B2B2B2">
                    <a:alpha val="79999"/>
                  </a:srgbClr>
                </a:outerShdw>
              </a:effectLst>
              <a:latin typeface="Times New Roman"/>
              <a:cs typeface="Times New Roman"/>
            </a:endParaRPr>
          </a:p>
        </p:txBody>
      </p:sp>
      <p:pic>
        <p:nvPicPr>
          <p:cNvPr id="13317" name="Picture 13" descr="Rose-03-june"/>
          <p:cNvPicPr>
            <a:picLocks noChangeAspect="1" noChangeArrowheads="1" noCrop="1"/>
          </p:cNvPicPr>
          <p:nvPr/>
        </p:nvPicPr>
        <p:blipFill>
          <a:blip r:embed="rId2"/>
          <a:srcRect/>
          <a:stretch>
            <a:fillRect/>
          </a:stretch>
        </p:blipFill>
        <p:spPr bwMode="auto">
          <a:xfrm>
            <a:off x="0" y="1"/>
            <a:ext cx="812800" cy="849313"/>
          </a:xfrm>
          <a:prstGeom prst="rect">
            <a:avLst/>
          </a:prstGeom>
          <a:noFill/>
          <a:ln w="9525">
            <a:noFill/>
            <a:miter lim="800000"/>
            <a:headEnd/>
            <a:tailEnd/>
          </a:ln>
        </p:spPr>
      </p:pic>
      <p:pic>
        <p:nvPicPr>
          <p:cNvPr id="35854" name="Picture 14" descr="Asian lily"/>
          <p:cNvPicPr>
            <a:picLocks noChangeAspect="1" noChangeArrowheads="1"/>
          </p:cNvPicPr>
          <p:nvPr/>
        </p:nvPicPr>
        <p:blipFill>
          <a:blip r:embed="rId3"/>
          <a:srcRect/>
          <a:stretch>
            <a:fillRect/>
          </a:stretch>
        </p:blipFill>
        <p:spPr bwMode="auto">
          <a:xfrm>
            <a:off x="9144001" y="4038600"/>
            <a:ext cx="2823633" cy="2438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wheel(4)">
                                      <p:cBhvr>
                                        <p:cTn id="7" dur="2000"/>
                                        <p:tgtEl>
                                          <p:spTgt spid="43014"/>
                                        </p:tgtEl>
                                      </p:cBhvr>
                                    </p:animEffect>
                                  </p:childTnLst>
                                </p:cTn>
                              </p:par>
                              <p:par>
                                <p:cTn id="8" presetID="55" presetClass="entr" presetSubtype="0" repeatCount="indefinite" fill="hold" nodeType="withEffect">
                                  <p:stCondLst>
                                    <p:cond delay="0"/>
                                  </p:stCondLst>
                                  <p:childTnLst>
                                    <p:set>
                                      <p:cBhvr>
                                        <p:cTn id="9" dur="1" fill="hold">
                                          <p:stCondLst>
                                            <p:cond delay="0"/>
                                          </p:stCondLst>
                                        </p:cTn>
                                        <p:tgtEl>
                                          <p:spTgt spid="35854"/>
                                        </p:tgtEl>
                                        <p:attrNameLst>
                                          <p:attrName>style.visibility</p:attrName>
                                        </p:attrNameLst>
                                      </p:cBhvr>
                                      <p:to>
                                        <p:strVal val="visible"/>
                                      </p:to>
                                    </p:set>
                                    <p:anim calcmode="lin" valueType="num">
                                      <p:cBhvr>
                                        <p:cTn id="10" dur="3000" fill="hold"/>
                                        <p:tgtEl>
                                          <p:spTgt spid="35854"/>
                                        </p:tgtEl>
                                        <p:attrNameLst>
                                          <p:attrName>ppt_w</p:attrName>
                                        </p:attrNameLst>
                                      </p:cBhvr>
                                      <p:tavLst>
                                        <p:tav tm="0">
                                          <p:val>
                                            <p:strVal val="#ppt_w*0.70"/>
                                          </p:val>
                                        </p:tav>
                                        <p:tav tm="100000">
                                          <p:val>
                                            <p:strVal val="#ppt_w"/>
                                          </p:val>
                                        </p:tav>
                                      </p:tavLst>
                                    </p:anim>
                                    <p:anim calcmode="lin" valueType="num">
                                      <p:cBhvr>
                                        <p:cTn id="11" dur="3000" fill="hold"/>
                                        <p:tgtEl>
                                          <p:spTgt spid="35854"/>
                                        </p:tgtEl>
                                        <p:attrNameLst>
                                          <p:attrName>ppt_h</p:attrName>
                                        </p:attrNameLst>
                                      </p:cBhvr>
                                      <p:tavLst>
                                        <p:tav tm="0">
                                          <p:val>
                                            <p:strVal val="#ppt_h"/>
                                          </p:val>
                                        </p:tav>
                                        <p:tav tm="100000">
                                          <p:val>
                                            <p:strVal val="#ppt_h"/>
                                          </p:val>
                                        </p:tav>
                                      </p:tavLst>
                                    </p:anim>
                                    <p:animEffect transition="in" filter="fade">
                                      <p:cBhvr>
                                        <p:cTn id="12" dur="30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69757" y="979573"/>
            <a:ext cx="9068657" cy="931200"/>
          </a:xfrm>
          <a:prstGeom prst="roundRect">
            <a:avLst>
              <a:gd name="adj" fmla="val 10000"/>
            </a:avLst>
          </a:prstGeom>
          <a:solidFill>
            <a:schemeClr val="accent2">
              <a:lumMod val="60000"/>
              <a:lumOff val="4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 name="Rounded Rectangle 2"/>
          <p:cNvSpPr/>
          <p:nvPr/>
        </p:nvSpPr>
        <p:spPr>
          <a:xfrm>
            <a:off x="7433195" y="1081786"/>
            <a:ext cx="2972348" cy="72696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1587436" y="2090039"/>
            <a:ext cx="2679272" cy="4151735"/>
          </a:xfrm>
          <a:custGeom>
            <a:avLst/>
            <a:gdLst>
              <a:gd name="connsiteX0" fmla="*/ 139842 w 1331833"/>
              <a:gd name="connsiteY0" fmla="*/ 0 h 2235200"/>
              <a:gd name="connsiteX1" fmla="*/ 1191991 w 1331833"/>
              <a:gd name="connsiteY1" fmla="*/ 0 h 2235200"/>
              <a:gd name="connsiteX2" fmla="*/ 1331833 w 1331833"/>
              <a:gd name="connsiteY2" fmla="*/ 139842 h 2235200"/>
              <a:gd name="connsiteX3" fmla="*/ 1331833 w 1331833"/>
              <a:gd name="connsiteY3" fmla="*/ 2235200 h 2235200"/>
              <a:gd name="connsiteX4" fmla="*/ 1331833 w 1331833"/>
              <a:gd name="connsiteY4" fmla="*/ 2235200 h 2235200"/>
              <a:gd name="connsiteX5" fmla="*/ 0 w 1331833"/>
              <a:gd name="connsiteY5" fmla="*/ 2235200 h 2235200"/>
              <a:gd name="connsiteX6" fmla="*/ 0 w 1331833"/>
              <a:gd name="connsiteY6" fmla="*/ 2235200 h 2235200"/>
              <a:gd name="connsiteX7" fmla="*/ 0 w 1331833"/>
              <a:gd name="connsiteY7" fmla="*/ 139842 h 2235200"/>
              <a:gd name="connsiteX8" fmla="*/ 139842 w 1331833"/>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1833" h="2235200">
                <a:moveTo>
                  <a:pt x="1191991" y="2235200"/>
                </a:moveTo>
                <a:lnTo>
                  <a:pt x="139842" y="2235200"/>
                </a:lnTo>
                <a:cubicBezTo>
                  <a:pt x="62609" y="2235200"/>
                  <a:pt x="0" y="2172591"/>
                  <a:pt x="0" y="2095358"/>
                </a:cubicBezTo>
                <a:lnTo>
                  <a:pt x="0" y="0"/>
                </a:lnTo>
                <a:lnTo>
                  <a:pt x="0" y="0"/>
                </a:lnTo>
                <a:lnTo>
                  <a:pt x="1331833" y="0"/>
                </a:lnTo>
                <a:lnTo>
                  <a:pt x="1331833" y="0"/>
                </a:lnTo>
                <a:lnTo>
                  <a:pt x="1331833" y="2095358"/>
                </a:lnTo>
                <a:cubicBezTo>
                  <a:pt x="1331833" y="2172591"/>
                  <a:pt x="1269224" y="2235200"/>
                  <a:pt x="1191991" y="2235200"/>
                </a:cubicBezTo>
                <a:close/>
              </a:path>
            </a:pathLst>
          </a:cu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04967" tIns="64008" rIns="104966" bIns="104966" spcCol="1270"/>
          <a:lstStyle/>
          <a:p>
            <a:pPr algn="just" defTabSz="400050">
              <a:lnSpc>
                <a:spcPct val="90000"/>
              </a:lnSpc>
              <a:spcAft>
                <a:spcPct val="35000"/>
              </a:spcAft>
              <a:buFontTx/>
              <a:buChar char="-"/>
              <a:defRPr/>
            </a:pPr>
            <a:r>
              <a:rPr lang="en-US" altLang="vi-VN" sz="2400" i="1">
                <a:solidFill>
                  <a:schemeClr val="tx1"/>
                </a:solidFill>
                <a:latin typeface="Times New Roman" panose="02020603050405020304" pitchFamily="18" charset="0"/>
                <a:cs typeface="Times New Roman" panose="02020603050405020304" pitchFamily="18" charset="0"/>
              </a:rPr>
              <a:t> </a:t>
            </a:r>
            <a:r>
              <a:rPr lang="vi-VN" altLang="vi-VN" sz="2400" i="1">
                <a:solidFill>
                  <a:schemeClr val="tx1"/>
                </a:solidFill>
                <a:latin typeface="Times New Roman" panose="02020603050405020304" pitchFamily="18" charset="0"/>
                <a:cs typeface="Times New Roman" panose="02020603050405020304" pitchFamily="18" charset="0"/>
              </a:rPr>
              <a:t>HS </a:t>
            </a:r>
            <a:r>
              <a:rPr lang="en-US" altLang="vi-VN" sz="2400" i="1">
                <a:solidFill>
                  <a:schemeClr val="tx1"/>
                </a:solidFill>
                <a:latin typeface="Times New Roman" panose="02020603050405020304" pitchFamily="18" charset="0"/>
                <a:cs typeface="Times New Roman" panose="02020603050405020304" pitchFamily="18" charset="0"/>
              </a:rPr>
              <a:t>nắm vững phương pháp giải các PT </a:t>
            </a:r>
          </a:p>
          <a:p>
            <a:pPr algn="just" defTabSz="400050">
              <a:lnSpc>
                <a:spcPct val="90000"/>
              </a:lnSpc>
              <a:spcAft>
                <a:spcPct val="35000"/>
              </a:spcAft>
              <a:buFontTx/>
              <a:buChar char="-"/>
              <a:defRPr/>
            </a:pPr>
            <a:r>
              <a:rPr lang="vi-VN" altLang="vi-VN" sz="2400" i="1">
                <a:solidFill>
                  <a:schemeClr val="tx1"/>
                </a:solidFill>
                <a:latin typeface="Times New Roman" panose="02020603050405020304" pitchFamily="18" charset="0"/>
                <a:cs typeface="Times New Roman" panose="02020603050405020304" pitchFamily="18" charset="0"/>
              </a:rPr>
              <a:t> </a:t>
            </a:r>
            <a:r>
              <a:rPr lang="en-US" altLang="vi-VN" sz="2400" i="1">
                <a:solidFill>
                  <a:schemeClr val="tx1"/>
                </a:solidFill>
                <a:latin typeface="Times New Roman" panose="02020603050405020304" pitchFamily="18" charset="0"/>
                <a:cs typeface="Times New Roman" panose="02020603050405020304" pitchFamily="18" charset="0"/>
              </a:rPr>
              <a:t>Áp dụng hai quy tắc biến đổi phương trình và phép thu gọn có thể đưa chúng về dạng phương trình </a:t>
            </a:r>
          </a:p>
          <a:p>
            <a:pPr algn="just" defTabSz="400050">
              <a:lnSpc>
                <a:spcPct val="90000"/>
              </a:lnSpc>
              <a:spcAft>
                <a:spcPct val="35000"/>
              </a:spcAft>
              <a:defRPr/>
            </a:pPr>
            <a:r>
              <a:rPr lang="en-US" altLang="vi-VN" sz="2400" i="1">
                <a:solidFill>
                  <a:schemeClr val="tx1"/>
                </a:solidFill>
                <a:latin typeface="Times New Roman" panose="02020603050405020304" pitchFamily="18" charset="0"/>
                <a:cs typeface="Times New Roman" panose="02020603050405020304" pitchFamily="18" charset="0"/>
              </a:rPr>
              <a:t>ax +b =0 hay </a:t>
            </a:r>
          </a:p>
          <a:p>
            <a:pPr algn="just" defTabSz="400050">
              <a:lnSpc>
                <a:spcPct val="90000"/>
              </a:lnSpc>
              <a:spcAft>
                <a:spcPct val="35000"/>
              </a:spcAft>
              <a:defRPr/>
            </a:pPr>
            <a:r>
              <a:rPr lang="en-US" altLang="vi-VN" sz="2400" i="1">
                <a:solidFill>
                  <a:schemeClr val="tx1"/>
                </a:solidFill>
                <a:latin typeface="Times New Roman" panose="02020603050405020304" pitchFamily="18" charset="0"/>
                <a:cs typeface="Times New Roman" panose="02020603050405020304" pitchFamily="18" charset="0"/>
              </a:rPr>
              <a:t>ax = -b</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7626255" y="2023411"/>
            <a:ext cx="2703557" cy="4191859"/>
          </a:xfrm>
          <a:custGeom>
            <a:avLst/>
            <a:gdLst>
              <a:gd name="connsiteX0" fmla="*/ 139842 w 1331833"/>
              <a:gd name="connsiteY0" fmla="*/ 0 h 2235200"/>
              <a:gd name="connsiteX1" fmla="*/ 1191991 w 1331833"/>
              <a:gd name="connsiteY1" fmla="*/ 0 h 2235200"/>
              <a:gd name="connsiteX2" fmla="*/ 1331833 w 1331833"/>
              <a:gd name="connsiteY2" fmla="*/ 139842 h 2235200"/>
              <a:gd name="connsiteX3" fmla="*/ 1331833 w 1331833"/>
              <a:gd name="connsiteY3" fmla="*/ 2235200 h 2235200"/>
              <a:gd name="connsiteX4" fmla="*/ 1331833 w 1331833"/>
              <a:gd name="connsiteY4" fmla="*/ 2235200 h 2235200"/>
              <a:gd name="connsiteX5" fmla="*/ 0 w 1331833"/>
              <a:gd name="connsiteY5" fmla="*/ 2235200 h 2235200"/>
              <a:gd name="connsiteX6" fmla="*/ 0 w 1331833"/>
              <a:gd name="connsiteY6" fmla="*/ 2235200 h 2235200"/>
              <a:gd name="connsiteX7" fmla="*/ 0 w 1331833"/>
              <a:gd name="connsiteY7" fmla="*/ 139842 h 2235200"/>
              <a:gd name="connsiteX8" fmla="*/ 139842 w 1331833"/>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1833" h="2235200">
                <a:moveTo>
                  <a:pt x="1191991" y="2235200"/>
                </a:moveTo>
                <a:lnTo>
                  <a:pt x="139842" y="2235200"/>
                </a:lnTo>
                <a:cubicBezTo>
                  <a:pt x="62609" y="2235200"/>
                  <a:pt x="0" y="2172591"/>
                  <a:pt x="0" y="2095358"/>
                </a:cubicBezTo>
                <a:lnTo>
                  <a:pt x="0" y="0"/>
                </a:lnTo>
                <a:lnTo>
                  <a:pt x="0" y="0"/>
                </a:lnTo>
                <a:lnTo>
                  <a:pt x="1331833" y="0"/>
                </a:lnTo>
                <a:lnTo>
                  <a:pt x="1331833" y="0"/>
                </a:lnTo>
                <a:lnTo>
                  <a:pt x="1331833" y="2095358"/>
                </a:lnTo>
                <a:cubicBezTo>
                  <a:pt x="1331833" y="2172591"/>
                  <a:pt x="1269224" y="2235200"/>
                  <a:pt x="1191991" y="2235200"/>
                </a:cubicBezTo>
                <a:close/>
              </a:path>
            </a:pathLst>
          </a:cu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04966" tIns="64009" rIns="104966" bIns="104966" spcCol="1270"/>
          <a:lstStyle/>
          <a:p>
            <a:pPr algn="just" defTabSz="400050">
              <a:lnSpc>
                <a:spcPct val="90000"/>
              </a:lnSpc>
              <a:spcAft>
                <a:spcPct val="35000"/>
              </a:spcAft>
              <a:defRPr/>
            </a:pPr>
            <a:r>
              <a:rPr lang="vi-VN" altLang="vi-VN" sz="2400" i="1" dirty="0">
                <a:solidFill>
                  <a:schemeClr val="tx1"/>
                </a:solidFill>
                <a:latin typeface="Times New Roman" panose="02020603050405020304" pitchFamily="18" charset="0"/>
                <a:cs typeface="Times New Roman" panose="02020603050405020304" pitchFamily="18" charset="0"/>
              </a:rPr>
              <a:t>- Giáo dục tính </a:t>
            </a:r>
            <a:r>
              <a:rPr lang="en-US" altLang="vi-VN" sz="2400" i="1" dirty="0" err="1">
                <a:solidFill>
                  <a:schemeClr val="tx1"/>
                </a:solidFill>
                <a:latin typeface="Times New Roman" panose="02020603050405020304" pitchFamily="18" charset="0"/>
                <a:cs typeface="Times New Roman" panose="02020603050405020304" pitchFamily="18" charset="0"/>
              </a:rPr>
              <a:t>ch</a:t>
            </a:r>
            <a:r>
              <a:rPr lang="vi-VN" altLang="vi-VN" sz="2400" i="1" dirty="0">
                <a:solidFill>
                  <a:schemeClr val="tx1"/>
                </a:solidFill>
                <a:latin typeface="Times New Roman" panose="02020603050405020304" pitchFamily="18" charset="0"/>
                <a:cs typeface="Times New Roman" panose="02020603050405020304" pitchFamily="18" charset="0"/>
              </a:rPr>
              <a:t>ă</a:t>
            </a:r>
            <a:r>
              <a:rPr lang="en-US" altLang="vi-VN" sz="2400" i="1" dirty="0">
                <a:solidFill>
                  <a:schemeClr val="tx1"/>
                </a:solidFill>
                <a:latin typeface="Times New Roman" panose="02020603050405020304" pitchFamily="18" charset="0"/>
                <a:cs typeface="Times New Roman" panose="02020603050405020304" pitchFamily="18" charset="0"/>
              </a:rPr>
              <a:t>m </a:t>
            </a:r>
            <a:r>
              <a:rPr lang="en-US" altLang="vi-VN" sz="2400" i="1" dirty="0" err="1">
                <a:solidFill>
                  <a:schemeClr val="tx1"/>
                </a:solidFill>
                <a:latin typeface="Times New Roman" panose="02020603050405020304" pitchFamily="18" charset="0"/>
                <a:cs typeface="Times New Roman" panose="02020603050405020304" pitchFamily="18" charset="0"/>
              </a:rPr>
              <a:t>chỉ</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trung</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thực</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trách</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nhiệm</a:t>
            </a:r>
            <a:endParaRPr lang="vi-VN" altLang="vi-VN" sz="2400" i="1" dirty="0">
              <a:solidFill>
                <a:schemeClr val="tx1"/>
              </a:solidFill>
              <a:latin typeface="Times New Roman" panose="02020603050405020304" pitchFamily="18" charset="0"/>
              <a:cs typeface="Times New Roman" panose="02020603050405020304" pitchFamily="18" charset="0"/>
            </a:endParaRPr>
          </a:p>
          <a:p>
            <a:pPr algn="just" defTabSz="400050">
              <a:lnSpc>
                <a:spcPct val="90000"/>
              </a:lnSpc>
              <a:spcAft>
                <a:spcPct val="35000"/>
              </a:spcAft>
              <a:defRPr/>
            </a:pPr>
            <a:r>
              <a:rPr lang="vi-VN" altLang="vi-VN" sz="2400" i="1" dirty="0">
                <a:solidFill>
                  <a:schemeClr val="tx1"/>
                </a:solidFill>
                <a:latin typeface="Times New Roman" panose="02020603050405020304" pitchFamily="18" charset="0"/>
                <a:cs typeface="Times New Roman" panose="02020603050405020304" pitchFamily="18" charset="0"/>
              </a:rPr>
              <a:t>- Thể hiện tính tương tác tích cực của người học</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4602331" y="2058688"/>
            <a:ext cx="2652671" cy="4196338"/>
          </a:xfrm>
          <a:custGeom>
            <a:avLst/>
            <a:gdLst>
              <a:gd name="connsiteX0" fmla="*/ 139842 w 1331833"/>
              <a:gd name="connsiteY0" fmla="*/ 0 h 2235200"/>
              <a:gd name="connsiteX1" fmla="*/ 1191991 w 1331833"/>
              <a:gd name="connsiteY1" fmla="*/ 0 h 2235200"/>
              <a:gd name="connsiteX2" fmla="*/ 1331833 w 1331833"/>
              <a:gd name="connsiteY2" fmla="*/ 139842 h 2235200"/>
              <a:gd name="connsiteX3" fmla="*/ 1331833 w 1331833"/>
              <a:gd name="connsiteY3" fmla="*/ 2235200 h 2235200"/>
              <a:gd name="connsiteX4" fmla="*/ 1331833 w 1331833"/>
              <a:gd name="connsiteY4" fmla="*/ 2235200 h 2235200"/>
              <a:gd name="connsiteX5" fmla="*/ 0 w 1331833"/>
              <a:gd name="connsiteY5" fmla="*/ 2235200 h 2235200"/>
              <a:gd name="connsiteX6" fmla="*/ 0 w 1331833"/>
              <a:gd name="connsiteY6" fmla="*/ 2235200 h 2235200"/>
              <a:gd name="connsiteX7" fmla="*/ 0 w 1331833"/>
              <a:gd name="connsiteY7" fmla="*/ 139842 h 2235200"/>
              <a:gd name="connsiteX8" fmla="*/ 139842 w 1331833"/>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1833" h="2235200">
                <a:moveTo>
                  <a:pt x="1191991" y="2235200"/>
                </a:moveTo>
                <a:lnTo>
                  <a:pt x="139842" y="2235200"/>
                </a:lnTo>
                <a:cubicBezTo>
                  <a:pt x="62609" y="2235200"/>
                  <a:pt x="0" y="2172591"/>
                  <a:pt x="0" y="2095358"/>
                </a:cubicBezTo>
                <a:lnTo>
                  <a:pt x="0" y="0"/>
                </a:lnTo>
                <a:lnTo>
                  <a:pt x="0" y="0"/>
                </a:lnTo>
                <a:lnTo>
                  <a:pt x="1331833" y="0"/>
                </a:lnTo>
                <a:lnTo>
                  <a:pt x="1331833" y="0"/>
                </a:lnTo>
                <a:lnTo>
                  <a:pt x="1331833" y="2095358"/>
                </a:lnTo>
                <a:cubicBezTo>
                  <a:pt x="1331833" y="2172591"/>
                  <a:pt x="1269224" y="2235200"/>
                  <a:pt x="1191991" y="2235200"/>
                </a:cubicBezTo>
                <a:close/>
              </a:path>
            </a:pathLst>
          </a:cu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04966" tIns="64009" rIns="104967" bIns="104966" spcCol="1270"/>
          <a:lstStyle/>
          <a:p>
            <a:pPr algn="just" defTabSz="400050">
              <a:lnSpc>
                <a:spcPct val="90000"/>
              </a:lnSpc>
              <a:spcAft>
                <a:spcPct val="35000"/>
              </a:spcAft>
              <a:defRPr/>
            </a:pPr>
            <a:r>
              <a:rPr lang="en-US" altLang="vi-VN" sz="2400" i="1" dirty="0">
                <a:solidFill>
                  <a:schemeClr val="tx1"/>
                </a:solidFill>
                <a:latin typeface="Times New Roman" panose="02020603050405020304" pitchFamily="18" charset="0"/>
                <a:cs typeface="Times New Roman" panose="02020603050405020304" pitchFamily="18" charset="0"/>
              </a:rPr>
              <a:t>- NL </a:t>
            </a:r>
            <a:r>
              <a:rPr lang="en-US" altLang="vi-VN" sz="2400" i="1" dirty="0" err="1">
                <a:solidFill>
                  <a:schemeClr val="tx1"/>
                </a:solidFill>
                <a:latin typeface="Times New Roman" panose="02020603050405020304" pitchFamily="18" charset="0"/>
                <a:cs typeface="Times New Roman" panose="02020603050405020304" pitchFamily="18" charset="0"/>
              </a:rPr>
              <a:t>tự</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học</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giao</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tiếp</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và</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hợp</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tác</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tư</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duy</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và</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lập</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luận</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toán</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học</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giải</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quyết</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vấn</a:t>
            </a:r>
            <a:r>
              <a:rPr lang="en-US" altLang="vi-VN" sz="2400" i="1" dirty="0">
                <a:solidFill>
                  <a:schemeClr val="tx1"/>
                </a:solidFill>
                <a:latin typeface="Times New Roman" panose="02020603050405020304" pitchFamily="18" charset="0"/>
                <a:cs typeface="Times New Roman" panose="02020603050405020304" pitchFamily="18" charset="0"/>
              </a:rPr>
              <a:t> </a:t>
            </a:r>
            <a:r>
              <a:rPr lang="vi-VN" altLang="vi-VN" sz="2400" i="1" dirty="0">
                <a:solidFill>
                  <a:schemeClr val="tx1"/>
                </a:solidFill>
                <a:latin typeface="Times New Roman" panose="02020603050405020304" pitchFamily="18" charset="0"/>
                <a:cs typeface="Times New Roman" panose="02020603050405020304" pitchFamily="18" charset="0"/>
              </a:rPr>
              <a:t>đề</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mô</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hình</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hóa</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toán</a:t>
            </a:r>
            <a:r>
              <a:rPr lang="en-US" altLang="vi-VN" sz="2400" i="1" dirty="0">
                <a:solidFill>
                  <a:schemeClr val="tx1"/>
                </a:solidFill>
                <a:latin typeface="Times New Roman" panose="02020603050405020304" pitchFamily="18" charset="0"/>
                <a:cs typeface="Times New Roman" panose="02020603050405020304" pitchFamily="18" charset="0"/>
              </a:rPr>
              <a:t> </a:t>
            </a:r>
            <a:r>
              <a:rPr lang="en-US" altLang="vi-VN" sz="2400" i="1" dirty="0" err="1">
                <a:solidFill>
                  <a:schemeClr val="tx1"/>
                </a:solidFill>
                <a:latin typeface="Times New Roman" panose="02020603050405020304" pitchFamily="18" charset="0"/>
                <a:cs typeface="Times New Roman" panose="02020603050405020304" pitchFamily="18" charset="0"/>
              </a:rPr>
              <a:t>học</a:t>
            </a:r>
            <a:r>
              <a:rPr lang="en-US" altLang="vi-VN" sz="2400" i="1" dirty="0">
                <a:solidFill>
                  <a:schemeClr val="tx1"/>
                </a:solidFill>
                <a:latin typeface="Times New Roman" panose="02020603050405020304" pitchFamily="18" charset="0"/>
                <a:cs typeface="Times New Roman" panose="02020603050405020304" pitchFamily="18" charset="0"/>
              </a:rPr>
              <a:t> </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15" name="TextBox 1"/>
          <p:cNvSpPr txBox="1">
            <a:spLocks noChangeArrowheads="1"/>
          </p:cNvSpPr>
          <p:nvPr/>
        </p:nvSpPr>
        <p:spPr bwMode="auto">
          <a:xfrm>
            <a:off x="2512014" y="111040"/>
            <a:ext cx="802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r>
              <a:rPr lang="vi-VN" altLang="vi-VN" sz="3600" dirty="0">
                <a:effectLst>
                  <a:glow rad="139700">
                    <a:schemeClr val="accent4">
                      <a:satMod val="175000"/>
                      <a:alpha val="40000"/>
                    </a:schemeClr>
                  </a:glow>
                  <a:reflection blurRad="6350" stA="60000" endA="900" endPos="58000" dir="5400000" sy="-100000" algn="bl" rotWithShape="0"/>
                </a:effectLst>
              </a:rPr>
              <a:t>          </a:t>
            </a:r>
            <a:r>
              <a:rPr lang="vi-VN" altLang="vi-VN" sz="3600" dirty="0">
                <a:solidFill>
                  <a:srgbClr val="C00000"/>
                </a:solidFill>
                <a:effectLst>
                  <a:glow rad="139700">
                    <a:schemeClr val="accent4">
                      <a:satMod val="175000"/>
                      <a:alpha val="40000"/>
                    </a:schemeClr>
                  </a:glow>
                  <a:reflection blurRad="6350" stA="60000" endA="900" endPos="58000" dir="5400000" sy="-100000" algn="bl" rotWithShape="0"/>
                </a:effectLst>
              </a:rPr>
              <a:t>MỤC TIÊU BÀI HỌC                                   </a:t>
            </a:r>
          </a:p>
        </p:txBody>
      </p:sp>
      <p:sp>
        <p:nvSpPr>
          <p:cNvPr id="7" name="Rounded Rectangle 6"/>
          <p:cNvSpPr/>
          <p:nvPr/>
        </p:nvSpPr>
        <p:spPr bwMode="auto">
          <a:xfrm>
            <a:off x="1606731" y="1028081"/>
            <a:ext cx="2692498" cy="828675"/>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algn="ct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KIẾN THỨC</a:t>
            </a:r>
          </a:p>
        </p:txBody>
      </p:sp>
      <p:sp>
        <p:nvSpPr>
          <p:cNvPr id="13" name="Rounded Rectangle 12"/>
          <p:cNvSpPr/>
          <p:nvPr/>
        </p:nvSpPr>
        <p:spPr bwMode="auto">
          <a:xfrm>
            <a:off x="4573565" y="1034277"/>
            <a:ext cx="2659837" cy="830223"/>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algn="ct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 LỰC</a:t>
            </a:r>
          </a:p>
        </p:txBody>
      </p:sp>
      <p:sp>
        <p:nvSpPr>
          <p:cNvPr id="33" name="Isosceles Triangle 32"/>
          <p:cNvSpPr/>
          <p:nvPr/>
        </p:nvSpPr>
        <p:spPr>
          <a:xfrm>
            <a:off x="2058257" y="225941"/>
            <a:ext cx="12192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Isosceles Triangle 33"/>
          <p:cNvSpPr/>
          <p:nvPr/>
        </p:nvSpPr>
        <p:spPr>
          <a:xfrm flipH="1">
            <a:off x="9475057" y="223971"/>
            <a:ext cx="12192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7620669" y="1140234"/>
            <a:ext cx="2727029" cy="584775"/>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a:defRPr/>
            </a:pPr>
            <a:r>
              <a:rPr lang="en-US" sz="3200" b="1">
                <a:ln/>
                <a:latin typeface="Times New Roman" pitchFamily="18" charset="0"/>
                <a:cs typeface="Times New Roman" pitchFamily="18" charset="0"/>
              </a:rPr>
              <a:t>PHẨM CHẤT</a:t>
            </a:r>
            <a:endParaRPr lang="en-US" sz="3200" b="1" dirty="0">
              <a:ln/>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2000" fill="hold"/>
                                        <p:tgtEl>
                                          <p:spTgt spid="33"/>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 fill="hold"/>
                                        <p:tgtEl>
                                          <p:spTgt spid="34"/>
                                        </p:tgtEl>
                                        <p:attrNameLst>
                                          <p:attrName>r</p:attrName>
                                        </p:attrNameLst>
                                      </p:cBhvr>
                                    </p:animRo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par>
                                <p:cTn id="18" presetID="1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par>
                                <p:cTn id="22" presetID="1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341;p46"/>
          <p:cNvSpPr txBox="1">
            <a:spLocks noGrp="1"/>
          </p:cNvSpPr>
          <p:nvPr/>
        </p:nvSpPr>
        <p:spPr bwMode="auto">
          <a:xfrm>
            <a:off x="877330" y="727076"/>
            <a:ext cx="953508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
                <a:srgbClr val="000000"/>
              </a:buClr>
              <a:buSzPts val="6000"/>
            </a:pPr>
            <a:r>
              <a:rPr lang="en-US" altLang="en-GB" sz="2000" b="1" dirty="0" err="1">
                <a:solidFill>
                  <a:srgbClr val="FF0000"/>
                </a:solidFill>
                <a:latin typeface="Times New Roman" pitchFamily="18" charset="0"/>
                <a:ea typeface="思源黑体 Medium"/>
                <a:cs typeface="Times New Roman" pitchFamily="18" charset="0"/>
                <a:sym typeface="Special Elite"/>
              </a:rPr>
              <a:t>Tiết</a:t>
            </a:r>
            <a:r>
              <a:rPr lang="en-US" altLang="en-GB" sz="2000" b="1" dirty="0">
                <a:solidFill>
                  <a:srgbClr val="FF0000"/>
                </a:solidFill>
                <a:latin typeface="Times New Roman" pitchFamily="18" charset="0"/>
                <a:ea typeface="思源黑体 Medium"/>
                <a:cs typeface="Times New Roman" pitchFamily="18" charset="0"/>
                <a:sym typeface="Special Elite"/>
              </a:rPr>
              <a:t> 43 §3. </a:t>
            </a:r>
            <a:r>
              <a:rPr lang="en-US" altLang="en-GB" sz="2000" b="1" dirty="0" smtClean="0">
                <a:solidFill>
                  <a:srgbClr val="FF0000"/>
                </a:solidFill>
                <a:latin typeface="Times New Roman" pitchFamily="18" charset="0"/>
                <a:ea typeface="思源黑体 Medium"/>
                <a:cs typeface="Times New Roman" pitchFamily="18" charset="0"/>
                <a:sym typeface="Special Elite"/>
              </a:rPr>
              <a:t>PHƯƠNG TRÌNH ĐƯA </a:t>
            </a:r>
            <a:r>
              <a:rPr lang="en-US" altLang="en-GB" sz="2000" b="1" dirty="0" err="1" smtClean="0">
                <a:solidFill>
                  <a:srgbClr val="FF0000"/>
                </a:solidFill>
                <a:latin typeface="Times New Roman" pitchFamily="18" charset="0"/>
                <a:ea typeface="思源黑体 Medium"/>
                <a:cs typeface="Times New Roman" pitchFamily="18" charset="0"/>
                <a:sym typeface="Special Elite"/>
              </a:rPr>
              <a:t>ĐƯA</a:t>
            </a:r>
            <a:r>
              <a:rPr lang="en-US" altLang="en-GB" sz="2000" b="1" dirty="0" smtClean="0">
                <a:solidFill>
                  <a:srgbClr val="FF0000"/>
                </a:solidFill>
                <a:latin typeface="Times New Roman" pitchFamily="18" charset="0"/>
                <a:ea typeface="思源黑体 Medium"/>
                <a:cs typeface="Times New Roman" pitchFamily="18" charset="0"/>
                <a:sym typeface="Special Elite"/>
              </a:rPr>
              <a:t> ĐƯỢC VỀ DẠNG </a:t>
            </a:r>
            <a:r>
              <a:rPr lang="en-US" altLang="en-GB" sz="2000" b="1" dirty="0">
                <a:solidFill>
                  <a:srgbClr val="FF0000"/>
                </a:solidFill>
                <a:latin typeface="Times New Roman" pitchFamily="18" charset="0"/>
                <a:ea typeface="思源黑体 Medium"/>
                <a:cs typeface="Times New Roman" pitchFamily="18" charset="0"/>
                <a:sym typeface="Special Elite"/>
              </a:rPr>
              <a:t>ax + b = 0</a:t>
            </a:r>
          </a:p>
        </p:txBody>
      </p:sp>
      <p:sp>
        <p:nvSpPr>
          <p:cNvPr id="25" name="Rectangle 12"/>
          <p:cNvSpPr>
            <a:spLocks noChangeArrowheads="1"/>
          </p:cNvSpPr>
          <p:nvPr/>
        </p:nvSpPr>
        <p:spPr bwMode="auto">
          <a:xfrm>
            <a:off x="637146" y="1121591"/>
            <a:ext cx="2317093" cy="560439"/>
          </a:xfrm>
          <a:prstGeom prst="rect">
            <a:avLst/>
          </a:prstGeom>
          <a:solidFill>
            <a:srgbClr val="FFFF66"/>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14350" indent="-514350" algn="ctr" fontAlgn="base">
              <a:spcBef>
                <a:spcPct val="0"/>
              </a:spcBef>
              <a:spcAft>
                <a:spcPct val="0"/>
              </a:spcAft>
              <a:buAutoNum type="arabicPeriod"/>
            </a:pPr>
            <a:r>
              <a:rPr lang="en-US" altLang="en-US" sz="2800">
                <a:solidFill>
                  <a:srgbClr val="0000FF"/>
                </a:solidFill>
                <a:latin typeface="Times New Roman" pitchFamily="18" charset="0"/>
                <a:cs typeface="Times New Roman" pitchFamily="18" charset="0"/>
              </a:rPr>
              <a:t>Cách giải</a:t>
            </a:r>
          </a:p>
        </p:txBody>
      </p:sp>
      <p:sp>
        <p:nvSpPr>
          <p:cNvPr id="26" name="Rectangle 3"/>
          <p:cNvSpPr>
            <a:spLocks noChangeArrowheads="1"/>
          </p:cNvSpPr>
          <p:nvPr/>
        </p:nvSpPr>
        <p:spPr bwMode="auto">
          <a:xfrm>
            <a:off x="3108960" y="1399265"/>
            <a:ext cx="8001000" cy="98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lnSpc>
                <a:spcPct val="107000"/>
              </a:lnSpc>
              <a:spcBef>
                <a:spcPct val="0"/>
              </a:spcBef>
              <a:spcAft>
                <a:spcPct val="0"/>
              </a:spcAft>
            </a:pPr>
            <a:r>
              <a:rPr lang="en-US" altLang="en-US" sz="2800">
                <a:solidFill>
                  <a:srgbClr val="FF0000"/>
                </a:solidFill>
                <a:latin typeface="Times New Roman" pitchFamily="18" charset="0"/>
                <a:cs typeface="Times New Roman" pitchFamily="18" charset="0"/>
              </a:rPr>
              <a:t>Ví dụ 1:   Giải phương trình  2x – (3 – 5x) = 4(x+ 3)</a:t>
            </a:r>
            <a:endParaRPr lang="en-US" altLang="en-US" sz="2800">
              <a:solidFill>
                <a:srgbClr val="000000"/>
              </a:solidFill>
              <a:latin typeface="Arial" pitchFamily="34" charset="0"/>
              <a:ea typeface="Arial" pitchFamily="34" charset="0"/>
              <a:cs typeface="Times New Roman" pitchFamily="18" charset="0"/>
            </a:endParaRPr>
          </a:p>
          <a:p>
            <a:pPr algn="just" fontAlgn="base">
              <a:lnSpc>
                <a:spcPct val="107000"/>
              </a:lnSpc>
              <a:spcBef>
                <a:spcPct val="0"/>
              </a:spcBef>
              <a:spcAft>
                <a:spcPct val="0"/>
              </a:spcAft>
            </a:pPr>
            <a:endParaRPr lang="en-US" altLang="en-US" sz="2800">
              <a:solidFill>
                <a:srgbClr val="0000FF"/>
              </a:solidFill>
              <a:latin typeface="Arial" pitchFamily="34" charset="0"/>
              <a:cs typeface="Arial" pitchFamily="34" charset="0"/>
            </a:endParaRPr>
          </a:p>
        </p:txBody>
      </p:sp>
      <p:sp>
        <p:nvSpPr>
          <p:cNvPr id="2" name="Right Arrow 1"/>
          <p:cNvSpPr/>
          <p:nvPr/>
        </p:nvSpPr>
        <p:spPr>
          <a:xfrm>
            <a:off x="637146" y="5113200"/>
            <a:ext cx="2725398" cy="1679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a:solidFill>
                  <a:srgbClr val="000000"/>
                </a:solidFill>
                <a:latin typeface="Times New Roman" pitchFamily="18" charset="0"/>
                <a:cs typeface="Times New Roman" pitchFamily="18" charset="0"/>
              </a:rPr>
              <a:t>HÌNH THÀNH KIẾN THỨC</a:t>
            </a:r>
            <a:endParaRPr lang="vi-VN" sz="2400" b="1">
              <a:solidFill>
                <a:srgbClr val="000000"/>
              </a:solidFill>
              <a:latin typeface="Times New Roman" pitchFamily="18" charset="0"/>
              <a:cs typeface="Times New Roman" pitchFamily="18" charset="0"/>
            </a:endParaRPr>
          </a:p>
        </p:txBody>
      </p:sp>
      <p:sp>
        <p:nvSpPr>
          <p:cNvPr id="3" name="Flowchart: Sequential Access Storage 2">
            <a:extLst>
              <a:ext uri="{FF2B5EF4-FFF2-40B4-BE49-F238E27FC236}">
                <a16:creationId xmlns:a16="http://schemas.microsoft.com/office/drawing/2014/main" xmlns="" id="{AC9460E0-F174-442A-A6F5-7BB100131F2D}"/>
              </a:ext>
            </a:extLst>
          </p:cNvPr>
          <p:cNvSpPr/>
          <p:nvPr/>
        </p:nvSpPr>
        <p:spPr>
          <a:xfrm>
            <a:off x="637146" y="2403656"/>
            <a:ext cx="2471814" cy="178851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solidFill>
                <a:latin typeface="Times New Roman" panose="02020603050405020304" pitchFamily="18" charset="0"/>
                <a:cs typeface="Times New Roman" panose="02020603050405020304" pitchFamily="18" charset="0"/>
              </a:rPr>
              <a:t>Nêu lại quy tắc biến đổi PT</a:t>
            </a:r>
          </a:p>
        </p:txBody>
      </p:sp>
      <p:sp>
        <p:nvSpPr>
          <p:cNvPr id="8" name="Rectangle 2">
            <a:extLst>
              <a:ext uri="{FF2B5EF4-FFF2-40B4-BE49-F238E27FC236}">
                <a16:creationId xmlns:a16="http://schemas.microsoft.com/office/drawing/2014/main" xmlns="" id="{8839E9F3-B45A-4619-BDFA-B95D0A49C15A}"/>
              </a:ext>
            </a:extLst>
          </p:cNvPr>
          <p:cNvSpPr txBox="1">
            <a:spLocks noChangeArrowheads="1"/>
          </p:cNvSpPr>
          <p:nvPr/>
        </p:nvSpPr>
        <p:spPr bwMode="auto">
          <a:xfrm>
            <a:off x="2982351" y="1983186"/>
            <a:ext cx="8001000" cy="334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sz="2400" u="sng">
                <a:solidFill>
                  <a:srgbClr val="0000FF"/>
                </a:solidFill>
                <a:latin typeface="Times New Roman" panose="02020603050405020304" pitchFamily="18" charset="0"/>
              </a:rPr>
              <a:t>Quy tắc biến đổi phương trình</a:t>
            </a:r>
            <a:r>
              <a:rPr lang="en-US" altLang="en-US" sz="2400">
                <a:solidFill>
                  <a:srgbClr val="0000FF"/>
                </a:solidFill>
                <a:latin typeface="Times New Roman" panose="02020603050405020304" pitchFamily="18" charset="0"/>
              </a:rPr>
              <a:t>:</a:t>
            </a:r>
          </a:p>
          <a:p>
            <a:pPr eaLnBrk="1" hangingPunct="1"/>
            <a:r>
              <a:rPr lang="en-US" altLang="en-US" sz="2400">
                <a:solidFill>
                  <a:srgbClr val="0000FF"/>
                </a:solidFill>
                <a:latin typeface="Times New Roman" panose="02020603050405020304" pitchFamily="18" charset="0"/>
              </a:rPr>
              <a:t>     Trong một phương trình, ta có thể chuyển một hạng tử từ            vế này sang vế kia và </a:t>
            </a:r>
            <a:r>
              <a:rPr lang="en-US" altLang="en-US" sz="2400">
                <a:solidFill>
                  <a:srgbClr val="FF6600"/>
                </a:solidFill>
                <a:latin typeface="Times New Roman" panose="02020603050405020304" pitchFamily="18" charset="0"/>
              </a:rPr>
              <a:t>đổi dấu hạng tử đó.</a:t>
            </a:r>
          </a:p>
          <a:p>
            <a:pPr eaLnBrk="1" hangingPunct="1"/>
            <a:r>
              <a:rPr lang="en-US" altLang="en-US" sz="2400">
                <a:solidFill>
                  <a:srgbClr val="0000FF"/>
                </a:solidFill>
                <a:latin typeface="Times New Roman" panose="02020603050405020304" pitchFamily="18" charset="0"/>
              </a:rPr>
              <a:t>    Trong một phương trình, ta có thể nhân cả hai vế với cùng </a:t>
            </a:r>
            <a:r>
              <a:rPr lang="en-US" altLang="en-US" sz="2400">
                <a:solidFill>
                  <a:srgbClr val="FF6600"/>
                </a:solidFill>
                <a:latin typeface="Times New Roman" panose="02020603050405020304" pitchFamily="18" charset="0"/>
              </a:rPr>
              <a:t>một số khác 0.</a:t>
            </a:r>
          </a:p>
          <a:p>
            <a:pPr eaLnBrk="1" hangingPunct="1"/>
            <a:r>
              <a:rPr lang="en-US" altLang="en-US" sz="2400">
                <a:solidFill>
                  <a:srgbClr val="0000FF"/>
                </a:solidFill>
                <a:latin typeface="Times New Roman" panose="02020603050405020304" pitchFamily="18" charset="0"/>
              </a:rPr>
              <a:t>    Trong một phương trình, ta có thể chia cả hai vế cho cùng </a:t>
            </a:r>
            <a:r>
              <a:rPr lang="en-US" altLang="en-US" sz="2400">
                <a:solidFill>
                  <a:srgbClr val="FF6600"/>
                </a:solidFill>
                <a:latin typeface="Times New Roman" panose="02020603050405020304" pitchFamily="18" charset="0"/>
              </a:rPr>
              <a:t>một số khác 0.</a:t>
            </a:r>
          </a:p>
          <a:p>
            <a:pPr eaLnBrk="1" hangingPunct="1"/>
            <a:endParaRPr lang="vi-VN" altLang="en-US" sz="2400">
              <a:solidFill>
                <a:srgbClr val="FF6600"/>
              </a:solidFill>
              <a:latin typeface="Times New Roman" panose="02020603050405020304" pitchFamily="18" charset="0"/>
            </a:endParaRPr>
          </a:p>
          <a:p>
            <a:pPr eaLnBrk="1" hangingPunct="1"/>
            <a:endParaRPr lang="vi-VN" altLang="en-US" sz="2400">
              <a:latin typeface="Times New Roman" panose="02020603050405020304" pitchFamily="18" charset="0"/>
            </a:endParaRPr>
          </a:p>
        </p:txBody>
      </p:sp>
      <p:sp>
        <p:nvSpPr>
          <p:cNvPr id="9" name="Flowchart: Sequential Access Storage 8">
            <a:extLst>
              <a:ext uri="{FF2B5EF4-FFF2-40B4-BE49-F238E27FC236}">
                <a16:creationId xmlns:a16="http://schemas.microsoft.com/office/drawing/2014/main" xmlns="" id="{7F93A270-38F9-452F-90EA-648E1248050A}"/>
              </a:ext>
            </a:extLst>
          </p:cNvPr>
          <p:cNvSpPr/>
          <p:nvPr/>
        </p:nvSpPr>
        <p:spPr>
          <a:xfrm>
            <a:off x="8829458" y="3672582"/>
            <a:ext cx="2471814" cy="2545727"/>
          </a:xfrm>
          <a:prstGeom prst="flowChartMagneticTap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cá nhân bạn nào giải</a:t>
            </a:r>
            <a:r>
              <a:rPr kumimoji="0" lang="en-US" sz="2400" b="0"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PT vd1</a:t>
            </a:r>
            <a:r>
              <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nhanh nhất sẽ được +1</a:t>
            </a:r>
          </a:p>
        </p:txBody>
      </p:sp>
      <p:pic>
        <p:nvPicPr>
          <p:cNvPr id="10" name="Picture 10" descr="Digit 180">
            <a:extLst>
              <a:ext uri="{FF2B5EF4-FFF2-40B4-BE49-F238E27FC236}">
                <a16:creationId xmlns:a16="http://schemas.microsoft.com/office/drawing/2014/main" xmlns="" id="{BF62DD9E-F8B9-46BF-B328-DF827012F9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72673" y="643615"/>
            <a:ext cx="1606824" cy="8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grpId="1" nodeType="clickEffect">
                                  <p:stCondLst>
                                    <p:cond delay="0"/>
                                  </p:stCondLst>
                                  <p:childTnLst>
                                    <p:animEffect transition="out" filter="wheel(1)">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 presetClass="exit" presetSubtype="32" fill="hold" grpId="1" nodeType="clickEffect">
                                  <p:stCondLst>
                                    <p:cond delay="0"/>
                                  </p:stCondLst>
                                  <p:childTnLst>
                                    <p:animEffect transition="out" filter="box(out)">
                                      <p:cBhvr>
                                        <p:cTn id="37" dur="2000"/>
                                        <p:tgtEl>
                                          <p:spTgt spid="8"/>
                                        </p:tgtEl>
                                      </p:cBhvr>
                                    </p:animEffect>
                                    <p:set>
                                      <p:cBhvr>
                                        <p:cTn id="38" dur="1" fill="hold">
                                          <p:stCondLst>
                                            <p:cond delay="19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 grpId="0" animBg="1"/>
      <p:bldP spid="3" grpId="0" animBg="1"/>
      <p:bldP spid="3" grpId="1" animBg="1"/>
      <p:bldP spid="8" grpId="0"/>
      <p:bldP spid="8" grpId="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341;p46"/>
          <p:cNvSpPr txBox="1">
            <a:spLocks noGrp="1"/>
          </p:cNvSpPr>
          <p:nvPr/>
        </p:nvSpPr>
        <p:spPr bwMode="auto">
          <a:xfrm>
            <a:off x="1787525" y="727076"/>
            <a:ext cx="86248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Pts val="6000"/>
              <a:buFontTx/>
              <a:buNone/>
              <a:tabLst/>
              <a:defRPr/>
            </a:pPr>
            <a:r>
              <a:rPr kumimoji="0" lang="en-US" altLang="en-GB" sz="2000" b="1" i="0" u="none" strike="noStrike" kern="1200" cap="none" spc="0" normalizeH="0" baseline="0" noProof="0" dirty="0" err="1">
                <a:ln>
                  <a:noFill/>
                </a:ln>
                <a:solidFill>
                  <a:srgbClr val="3B3838"/>
                </a:solidFill>
                <a:effectLst/>
                <a:uLnTx/>
                <a:uFillTx/>
                <a:latin typeface="Times New Roman" pitchFamily="18" charset="0"/>
                <a:ea typeface="思源黑体 Medium"/>
                <a:cs typeface="Times New Roman" pitchFamily="18" charset="0"/>
                <a:sym typeface="Special Elite"/>
              </a:rPr>
              <a:t>Tiết</a:t>
            </a:r>
            <a:r>
              <a:rPr kumimoji="0" lang="en-US" altLang="en-GB" sz="2000" b="1" i="0" u="none" strike="noStrike" kern="1200" cap="none" spc="0" normalizeH="0" baseline="0" noProof="0" dirty="0">
                <a:ln>
                  <a:noFill/>
                </a:ln>
                <a:solidFill>
                  <a:srgbClr val="3B3838"/>
                </a:solidFill>
                <a:effectLst/>
                <a:uLnTx/>
                <a:uFillTx/>
                <a:latin typeface="Times New Roman" pitchFamily="18" charset="0"/>
                <a:ea typeface="思源黑体 Medium"/>
                <a:cs typeface="Times New Roman" pitchFamily="18" charset="0"/>
                <a:sym typeface="Special Elite"/>
              </a:rPr>
              <a:t> 43 </a:t>
            </a:r>
            <a:r>
              <a:rPr kumimoji="0" lang="en-US" altLang="en-GB" sz="2000" b="1" i="0" u="none" strike="noStrike" kern="1200" cap="none" spc="0" normalizeH="0" baseline="0" noProof="0" dirty="0">
                <a:ln>
                  <a:noFill/>
                </a:ln>
                <a:solidFill>
                  <a:srgbClr val="FF0000"/>
                </a:solidFill>
                <a:effectLst/>
                <a:uLnTx/>
                <a:uFillTx/>
                <a:latin typeface="Times New Roman" pitchFamily="18" charset="0"/>
                <a:ea typeface="思源黑体 Medium"/>
                <a:cs typeface="Times New Roman" pitchFamily="18" charset="0"/>
                <a:sym typeface="Special Elite"/>
              </a:rPr>
              <a:t>§3. </a:t>
            </a:r>
            <a:r>
              <a:rPr kumimoji="0" lang="en-US" altLang="en-GB" sz="2000" b="1" i="0" u="none" strike="noStrike" kern="1200" cap="none" spc="0" normalizeH="0" baseline="0" noProof="0" dirty="0" smtClean="0">
                <a:ln>
                  <a:noFill/>
                </a:ln>
                <a:solidFill>
                  <a:srgbClr val="FF0000"/>
                </a:solidFill>
                <a:effectLst/>
                <a:uLnTx/>
                <a:uFillTx/>
                <a:latin typeface="Times New Roman" pitchFamily="18" charset="0"/>
                <a:ea typeface="思源黑体 Medium"/>
                <a:cs typeface="Times New Roman" pitchFamily="18" charset="0"/>
                <a:sym typeface="Special Elite"/>
              </a:rPr>
              <a:t>PHƯƠNG</a:t>
            </a:r>
            <a:r>
              <a:rPr kumimoji="0" lang="en-US" altLang="en-GB" sz="2000" b="1" i="0" u="none" strike="noStrike" kern="1200" cap="none" spc="0" normalizeH="0" noProof="0" dirty="0" smtClean="0">
                <a:ln>
                  <a:noFill/>
                </a:ln>
                <a:solidFill>
                  <a:srgbClr val="FF0000"/>
                </a:solidFill>
                <a:effectLst/>
                <a:uLnTx/>
                <a:uFillTx/>
                <a:latin typeface="Times New Roman" pitchFamily="18" charset="0"/>
                <a:ea typeface="思源黑体 Medium"/>
                <a:cs typeface="Times New Roman" pitchFamily="18" charset="0"/>
                <a:sym typeface="Special Elite"/>
              </a:rPr>
              <a:t> TRÌNH ĐƯA ĐƯỢC VỀ DẠNG</a:t>
            </a:r>
            <a:r>
              <a:rPr kumimoji="0" lang="en-US" altLang="en-GB" sz="2000" b="1" i="0" u="none" strike="noStrike" kern="1200" cap="none" spc="0" normalizeH="0" baseline="0" noProof="0" dirty="0" smtClean="0">
                <a:ln>
                  <a:noFill/>
                </a:ln>
                <a:solidFill>
                  <a:srgbClr val="FF0000"/>
                </a:solidFill>
                <a:effectLst/>
                <a:uLnTx/>
                <a:uFillTx/>
                <a:latin typeface="Times New Roman" pitchFamily="18" charset="0"/>
                <a:ea typeface="思源黑体 Medium"/>
                <a:cs typeface="Times New Roman" pitchFamily="18" charset="0"/>
                <a:sym typeface="Special Elite"/>
              </a:rPr>
              <a:t> </a:t>
            </a:r>
            <a:r>
              <a:rPr kumimoji="0" lang="en-US" altLang="en-GB" sz="2000" b="1" i="0" u="none" strike="noStrike" kern="1200" cap="none" spc="0" normalizeH="0" baseline="0" noProof="0" dirty="0">
                <a:ln>
                  <a:noFill/>
                </a:ln>
                <a:solidFill>
                  <a:srgbClr val="FF0000"/>
                </a:solidFill>
                <a:effectLst/>
                <a:uLnTx/>
                <a:uFillTx/>
                <a:latin typeface="Times New Roman" pitchFamily="18" charset="0"/>
                <a:ea typeface="思源黑体 Medium"/>
                <a:cs typeface="Times New Roman" pitchFamily="18" charset="0"/>
                <a:sym typeface="Special Elite"/>
              </a:rPr>
              <a:t>ax + b = 0</a:t>
            </a:r>
          </a:p>
        </p:txBody>
      </p:sp>
      <p:sp>
        <p:nvSpPr>
          <p:cNvPr id="25" name="Rectangle 12"/>
          <p:cNvSpPr>
            <a:spLocks noChangeArrowheads="1"/>
          </p:cNvSpPr>
          <p:nvPr/>
        </p:nvSpPr>
        <p:spPr bwMode="auto">
          <a:xfrm>
            <a:off x="921738" y="1283009"/>
            <a:ext cx="1040081" cy="4572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Ví dụ 1</a:t>
            </a:r>
          </a:p>
        </p:txBody>
      </p:sp>
      <p:sp>
        <p:nvSpPr>
          <p:cNvPr id="26" name="Rectangle 3"/>
          <p:cNvSpPr>
            <a:spLocks noChangeArrowheads="1"/>
          </p:cNvSpPr>
          <p:nvPr/>
        </p:nvSpPr>
        <p:spPr bwMode="auto">
          <a:xfrm>
            <a:off x="2255008" y="1300841"/>
            <a:ext cx="8001000" cy="98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7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Giải phương trình  2x – (3 – 5x) = 4(x+ 3)</a:t>
            </a:r>
            <a:endParaRPr kumimoji="0" lang="en-US" altLang="en-US" sz="2800" b="0" i="0" u="none" strike="noStrike" kern="1200" cap="none" spc="0" normalizeH="0" baseline="0" noProof="0">
              <a:ln>
                <a:noFill/>
              </a:ln>
              <a:solidFill>
                <a:srgbClr val="000000"/>
              </a:solidFill>
              <a:effectLst/>
              <a:uLnTx/>
              <a:uFillTx/>
              <a:latin typeface="Arial" pitchFamily="34" charset="0"/>
              <a:ea typeface="Arial" pitchFamily="34" charset="0"/>
              <a:cs typeface="Times New Roman" pitchFamily="18" charset="0"/>
            </a:endParaRPr>
          </a:p>
          <a:p>
            <a:pPr marL="0" marR="0" lvl="0" indent="0" algn="just" defTabSz="914400" rtl="0" eaLnBrk="1" fontAlgn="base" latinLnBrk="0" hangingPunct="1">
              <a:lnSpc>
                <a:spcPct val="107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FF"/>
              </a:solidFill>
              <a:effectLst/>
              <a:uLnTx/>
              <a:uFillTx/>
              <a:latin typeface="Arial" pitchFamily="34" charset="0"/>
              <a:ea typeface="+mn-ea"/>
              <a:cs typeface="Arial" pitchFamily="34" charset="0"/>
            </a:endParaRPr>
          </a:p>
        </p:txBody>
      </p:sp>
      <p:sp>
        <p:nvSpPr>
          <p:cNvPr id="2" name="Right Arrow 1"/>
          <p:cNvSpPr/>
          <p:nvPr/>
        </p:nvSpPr>
        <p:spPr>
          <a:xfrm>
            <a:off x="541910" y="5809956"/>
            <a:ext cx="2060613" cy="870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HÌNH THÀNH KIẾN THỨC</a:t>
            </a:r>
            <a:endParaRPr kumimoji="0" lang="vi-VN" sz="12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8" name="Rectangle 2">
            <a:extLst>
              <a:ext uri="{FF2B5EF4-FFF2-40B4-BE49-F238E27FC236}">
                <a16:creationId xmlns:a16="http://schemas.microsoft.com/office/drawing/2014/main" xmlns="" id="{8839E9F3-B45A-4619-BDFA-B95D0A49C15A}"/>
              </a:ext>
            </a:extLst>
          </p:cNvPr>
          <p:cNvSpPr txBox="1">
            <a:spLocks noChangeArrowheads="1"/>
          </p:cNvSpPr>
          <p:nvPr/>
        </p:nvSpPr>
        <p:spPr bwMode="auto">
          <a:xfrm>
            <a:off x="1961818" y="1830976"/>
            <a:ext cx="8294189" cy="397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2800" u="sng" dirty="0" err="1">
                <a:solidFill>
                  <a:srgbClr val="0000FF"/>
                </a:solidFill>
                <a:latin typeface="Times New Roman" panose="02020603050405020304" pitchFamily="18" charset="0"/>
              </a:rPr>
              <a:t>Phương</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pháp</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giải</a:t>
            </a:r>
            <a:r>
              <a:rPr lang="en-US" altLang="en-US" sz="2800" u="sng" dirty="0">
                <a:solidFill>
                  <a:srgbClr val="0000FF"/>
                </a:solidFill>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2800" b="0" i="0" strike="noStrike" kern="1200" cap="none" spc="0" normalizeH="0" baseline="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baseline="0" noProof="0" dirty="0" err="1">
                <a:ln>
                  <a:noFill/>
                </a:ln>
                <a:solidFill>
                  <a:srgbClr val="0000FF"/>
                </a:solidFill>
                <a:effectLst/>
                <a:uLnTx/>
                <a:uFillTx/>
                <a:latin typeface="Times New Roman" panose="02020603050405020304" pitchFamily="18" charset="0"/>
              </a:rPr>
              <a:t>Thực</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err="1">
                <a:ln>
                  <a:noFill/>
                </a:ln>
                <a:solidFill>
                  <a:srgbClr val="0000FF"/>
                </a:solidFill>
                <a:effectLst/>
                <a:uLnTx/>
                <a:uFillTx/>
                <a:latin typeface="Times New Roman" panose="02020603050405020304" pitchFamily="18" charset="0"/>
              </a:rPr>
              <a:t>hiện</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err="1">
                <a:ln>
                  <a:noFill/>
                </a:ln>
                <a:solidFill>
                  <a:srgbClr val="0000FF"/>
                </a:solidFill>
                <a:effectLst/>
                <a:uLnTx/>
                <a:uFillTx/>
                <a:latin typeface="Times New Roman" panose="02020603050405020304" pitchFamily="18" charset="0"/>
              </a:rPr>
              <a:t>phép</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err="1">
                <a:ln>
                  <a:noFill/>
                </a:ln>
                <a:solidFill>
                  <a:srgbClr val="0000FF"/>
                </a:solidFill>
                <a:effectLst/>
                <a:uLnTx/>
                <a:uFillTx/>
                <a:latin typeface="Times New Roman" panose="02020603050405020304" pitchFamily="18" charset="0"/>
              </a:rPr>
              <a:t>tính</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err="1">
                <a:ln>
                  <a:noFill/>
                </a:ln>
                <a:solidFill>
                  <a:srgbClr val="0000FF"/>
                </a:solidFill>
                <a:effectLst/>
                <a:uLnTx/>
                <a:uFillTx/>
                <a:latin typeface="Times New Roman" panose="02020603050405020304" pitchFamily="18" charset="0"/>
              </a:rPr>
              <a:t>để</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err="1">
                <a:ln>
                  <a:noFill/>
                </a:ln>
                <a:solidFill>
                  <a:srgbClr val="0000FF"/>
                </a:solidFill>
                <a:effectLst/>
                <a:uLnTx/>
                <a:uFillTx/>
                <a:latin typeface="Times New Roman" panose="02020603050405020304" pitchFamily="18" charset="0"/>
              </a:rPr>
              <a:t>bỏ</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err="1">
                <a:ln>
                  <a:noFill/>
                </a:ln>
                <a:solidFill>
                  <a:srgbClr val="0000FF"/>
                </a:solidFill>
                <a:effectLst/>
                <a:uLnTx/>
                <a:uFillTx/>
                <a:latin typeface="Times New Roman" panose="02020603050405020304" pitchFamily="18" charset="0"/>
              </a:rPr>
              <a:t>dấu</a:t>
            </a:r>
            <a:r>
              <a:rPr kumimoji="0" lang="en-US" altLang="en-US" sz="2800" b="0" i="0"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strike="noStrike" kern="1200" cap="none" spc="0" normalizeH="0" noProof="0" dirty="0" err="1">
                <a:ln>
                  <a:noFill/>
                </a:ln>
                <a:solidFill>
                  <a:srgbClr val="0000FF"/>
                </a:solidFill>
                <a:effectLst/>
                <a:uLnTx/>
                <a:uFillTx/>
                <a:latin typeface="Times New Roman" panose="02020603050405020304" pitchFamily="18" charset="0"/>
              </a:rPr>
              <a:t>ngoặc</a:t>
            </a:r>
            <a:endParaRPr kumimoji="0" lang="en-US" altLang="en-US" sz="2800" b="0" i="0" strike="noStrike" kern="1200" cap="none" spc="0" normalizeH="0" baseline="0" noProof="0" dirty="0">
              <a:ln>
                <a:noFill/>
              </a:ln>
              <a:solidFill>
                <a:srgbClr val="0000FF"/>
              </a:solidFill>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rPr>
              <a:t>    2x</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 3 + 5x = 4x + 12</a:t>
            </a:r>
            <a:endParaRPr kumimoji="0" lang="en-US" altLang="en-US" sz="2800" b="0" i="0" u="none" strike="noStrike" kern="1200" cap="none" spc="0" normalizeH="0" baseline="0" noProof="0" dirty="0">
              <a:ln>
                <a:noFill/>
              </a:ln>
              <a:solidFill>
                <a:srgbClr val="FF6600"/>
              </a:solidFill>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rPr>
              <a:t> -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rPr>
              <a:t>Chuyển</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các</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hạng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tử</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chứa</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ẩn</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sang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một</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vế</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các</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hằng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số</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sang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vế</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kia</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None/>
              <a:tabLst/>
              <a:defRPr/>
            </a:pPr>
            <a:r>
              <a:rPr lang="en-US" altLang="en-US" sz="2800" baseline="0" dirty="0">
                <a:solidFill>
                  <a:srgbClr val="0000FF"/>
                </a:solidFill>
                <a:latin typeface="Times New Roman" panose="02020603050405020304" pitchFamily="18" charset="0"/>
              </a:rPr>
              <a:t>      2x + 5x – 4x = 12 + 3</a:t>
            </a:r>
          </a:p>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 Thu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gọn</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và</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giải</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phương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trình</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nhận</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rPr>
              <a:t>được</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None/>
              <a:tabLst/>
              <a:defRPr/>
            </a:pPr>
            <a:r>
              <a:rPr lang="en-US" altLang="en-US" sz="2800" dirty="0">
                <a:solidFill>
                  <a:srgbClr val="0000FF"/>
                </a:solidFill>
                <a:latin typeface="Times New Roman" panose="02020603050405020304" pitchFamily="18" charset="0"/>
              </a:rPr>
              <a:t>      3x = 15 </a:t>
            </a:r>
            <a:endParaRPr kumimoji="0" lang="vi-VN" altLang="en-US" sz="2800" b="0" i="0" u="none" strike="noStrike" kern="1200" cap="none" spc="0" normalizeH="0" baseline="0" noProof="0" dirty="0">
              <a:ln>
                <a:noFill/>
              </a:ln>
              <a:solidFill>
                <a:srgbClr val="0000FF"/>
              </a:solidFill>
              <a:effectLst/>
              <a:uLnTx/>
              <a:uFillTx/>
              <a:latin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1DB0777A-2AE1-4D37-91DA-79CD13E2E320}"/>
              </a:ext>
            </a:extLst>
          </p:cNvPr>
          <p:cNvGraphicFramePr>
            <a:graphicFrameLocks noChangeAspect="1"/>
          </p:cNvGraphicFramePr>
          <p:nvPr>
            <p:extLst>
              <p:ext uri="{D42A27DB-BD31-4B8C-83A1-F6EECF244321}">
                <p14:modId xmlns:p14="http://schemas.microsoft.com/office/powerpoint/2010/main" val="4151690572"/>
              </p:ext>
            </p:extLst>
          </p:nvPr>
        </p:nvGraphicFramePr>
        <p:xfrm>
          <a:off x="3938949" y="5386602"/>
          <a:ext cx="1492666" cy="485984"/>
        </p:xfrm>
        <a:graphic>
          <a:graphicData uri="http://schemas.openxmlformats.org/presentationml/2006/ole">
            <mc:AlternateContent xmlns:mc="http://schemas.openxmlformats.org/markup-compatibility/2006">
              <mc:Choice xmlns:v="urn:schemas-microsoft-com:vml" Requires="v">
                <p:oleObj spid="_x0000_s5172" name="Equation" r:id="rId3" imgW="545760" imgH="177480" progId="Equation.DSMT4">
                  <p:embed/>
                </p:oleObj>
              </mc:Choice>
              <mc:Fallback>
                <p:oleObj name="Equation" r:id="rId3" imgW="545760" imgH="177480" progId="Equation.DSMT4">
                  <p:embed/>
                  <p:pic>
                    <p:nvPicPr>
                      <p:cNvPr id="0" name=""/>
                      <p:cNvPicPr/>
                      <p:nvPr/>
                    </p:nvPicPr>
                    <p:blipFill>
                      <a:blip r:embed="rId4"/>
                      <a:stretch>
                        <a:fillRect/>
                      </a:stretch>
                    </p:blipFill>
                    <p:spPr>
                      <a:xfrm>
                        <a:off x="3938949" y="5386602"/>
                        <a:ext cx="1492666" cy="485984"/>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5173" r:id="rId5" imgW="0" imgH="0" progId="">
                  <p:embed/>
                </p:oleObj>
              </mc:Choice>
              <mc:Fallback>
                <p:oleObj r:id="rId5" imgW="0" imgH="0" progId="">
                  <p:embed/>
                  <p:pic>
                    <p:nvPicPr>
                      <p:cNvPr id="0" name=""/>
                      <p:cNvPicPr/>
                      <p:nvPr/>
                    </p:nvPicPr>
                    <p:blipFill/>
                    <p:spPr>
                      <a:xfrm>
                        <a:off x="2032000" y="719138"/>
                        <a:ext cx="8128000" cy="5418137"/>
                      </a:xfrm>
                      <a:prstGeom prst="rect">
                        <a:avLst/>
                      </a:prstGeom>
                    </p:spPr>
                  </p:pic>
                </p:oleObj>
              </mc:Fallback>
            </mc:AlternateContent>
          </a:graphicData>
        </a:graphic>
      </p:graphicFrame>
    </p:spTree>
    <p:extLst>
      <p:ext uri="{BB962C8B-B14F-4D97-AF65-F5344CB8AC3E}">
        <p14:creationId xmlns:p14="http://schemas.microsoft.com/office/powerpoint/2010/main" val="191405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341;p46"/>
          <p:cNvSpPr txBox="1">
            <a:spLocks noGrp="1"/>
          </p:cNvSpPr>
          <p:nvPr/>
        </p:nvSpPr>
        <p:spPr bwMode="auto">
          <a:xfrm>
            <a:off x="1787525" y="727076"/>
            <a:ext cx="86248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fontAlgn="base">
              <a:spcBef>
                <a:spcPct val="0"/>
              </a:spcBef>
              <a:spcAft>
                <a:spcPct val="0"/>
              </a:spcAft>
              <a:buClr>
                <a:srgbClr val="000000"/>
              </a:buClr>
              <a:buSzPts val="6000"/>
              <a:defRPr/>
            </a:pPr>
            <a:r>
              <a:rPr lang="en-US" altLang="en-GB" sz="2000" b="1" dirty="0" err="1">
                <a:solidFill>
                  <a:srgbClr val="FF0000"/>
                </a:solidFill>
                <a:latin typeface="Times New Roman" pitchFamily="18" charset="0"/>
                <a:ea typeface="思源黑体 Medium"/>
                <a:cs typeface="Times New Roman" pitchFamily="18" charset="0"/>
                <a:sym typeface="Special Elite"/>
              </a:rPr>
              <a:t>Tiết</a:t>
            </a:r>
            <a:r>
              <a:rPr lang="en-US" altLang="en-GB" sz="2000" b="1" dirty="0">
                <a:solidFill>
                  <a:srgbClr val="FF0000"/>
                </a:solidFill>
                <a:latin typeface="Times New Roman" pitchFamily="18" charset="0"/>
                <a:ea typeface="思源黑体 Medium"/>
                <a:cs typeface="Times New Roman" pitchFamily="18" charset="0"/>
                <a:sym typeface="Special Elite"/>
              </a:rPr>
              <a:t> 43 §3. PHƯƠNG TRÌNH ĐƯA ĐƯỢC VỀ DẠNG ax + b = 0</a:t>
            </a:r>
            <a:endParaRPr lang="en-US" altLang="en-GB" sz="2000" b="1" dirty="0">
              <a:solidFill>
                <a:srgbClr val="FF0000"/>
              </a:solidFill>
              <a:latin typeface="Times New Roman" pitchFamily="18" charset="0"/>
              <a:ea typeface="思源黑体 Medium"/>
              <a:cs typeface="Times New Roman" pitchFamily="18" charset="0"/>
              <a:sym typeface="Special Elite"/>
            </a:endParaRPr>
          </a:p>
        </p:txBody>
      </p:sp>
      <p:sp>
        <p:nvSpPr>
          <p:cNvPr id="25" name="Rectangle 12"/>
          <p:cNvSpPr>
            <a:spLocks noChangeArrowheads="1"/>
          </p:cNvSpPr>
          <p:nvPr/>
        </p:nvSpPr>
        <p:spPr bwMode="auto">
          <a:xfrm>
            <a:off x="921738" y="1283009"/>
            <a:ext cx="1040081" cy="4572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Ví dụ 2</a:t>
            </a:r>
          </a:p>
        </p:txBody>
      </p:sp>
      <p:sp>
        <p:nvSpPr>
          <p:cNvPr id="26" name="Rectangle 3"/>
          <p:cNvSpPr>
            <a:spLocks noChangeArrowheads="1"/>
          </p:cNvSpPr>
          <p:nvPr/>
        </p:nvSpPr>
        <p:spPr bwMode="auto">
          <a:xfrm>
            <a:off x="2255008" y="1300841"/>
            <a:ext cx="8001000" cy="98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7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Giải phương trình  </a:t>
            </a:r>
            <a:endParaRPr kumimoji="0" lang="en-US" altLang="en-US" sz="2800" b="0" i="0" u="none" strike="noStrike" kern="1200" cap="none" spc="0" normalizeH="0" baseline="0" noProof="0">
              <a:ln>
                <a:noFill/>
              </a:ln>
              <a:solidFill>
                <a:srgbClr val="000000"/>
              </a:solidFill>
              <a:effectLst/>
              <a:uLnTx/>
              <a:uFillTx/>
              <a:latin typeface="Arial" pitchFamily="34" charset="0"/>
              <a:ea typeface="Arial" pitchFamily="34" charset="0"/>
              <a:cs typeface="Times New Roman" pitchFamily="18" charset="0"/>
            </a:endParaRPr>
          </a:p>
          <a:p>
            <a:pPr marL="0" marR="0" lvl="0" indent="0" algn="just" defTabSz="914400" rtl="0" eaLnBrk="1" fontAlgn="base" latinLnBrk="0" hangingPunct="1">
              <a:lnSpc>
                <a:spcPct val="107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FF"/>
              </a:solidFill>
              <a:effectLst/>
              <a:uLnTx/>
              <a:uFillTx/>
              <a:latin typeface="Arial" pitchFamily="34" charset="0"/>
              <a:ea typeface="+mn-ea"/>
              <a:cs typeface="Arial" pitchFamily="34" charset="0"/>
            </a:endParaRPr>
          </a:p>
        </p:txBody>
      </p:sp>
      <p:sp>
        <p:nvSpPr>
          <p:cNvPr id="8" name="Rectangle 2">
            <a:extLst>
              <a:ext uri="{FF2B5EF4-FFF2-40B4-BE49-F238E27FC236}">
                <a16:creationId xmlns:a16="http://schemas.microsoft.com/office/drawing/2014/main" xmlns="" id="{8839E9F3-B45A-4619-BDFA-B95D0A49C15A}"/>
              </a:ext>
            </a:extLst>
          </p:cNvPr>
          <p:cNvSpPr txBox="1">
            <a:spLocks noChangeArrowheads="1"/>
          </p:cNvSpPr>
          <p:nvPr/>
        </p:nvSpPr>
        <p:spPr bwMode="auto">
          <a:xfrm>
            <a:off x="1284520" y="1814158"/>
            <a:ext cx="8624888" cy="4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sng" strike="noStrike" kern="1200" cap="none" spc="0" normalizeH="0" baseline="0" noProof="0">
                <a:ln>
                  <a:noFill/>
                </a:ln>
                <a:effectLst/>
                <a:uLnTx/>
                <a:uFillTx/>
                <a:latin typeface="Times New Roman" panose="02020603050405020304" pitchFamily="18" charset="0"/>
              </a:rPr>
              <a:t>Phương pháp giải:</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effectLst/>
                <a:uLnTx/>
                <a:uFillTx/>
                <a:latin typeface="Times New Roman" panose="02020603050405020304" pitchFamily="18" charset="0"/>
              </a:rPr>
              <a:t> - Quy</a:t>
            </a:r>
            <a:r>
              <a:rPr kumimoji="0" lang="en-US" altLang="en-US" sz="2400" b="0" i="0" u="none" strike="noStrike" kern="1200" cap="none" spc="0" normalizeH="0" noProof="0">
                <a:ln>
                  <a:noFill/>
                </a:ln>
                <a:effectLst/>
                <a:uLnTx/>
                <a:uFillTx/>
                <a:latin typeface="Times New Roman" panose="02020603050405020304" pitchFamily="18" charset="0"/>
              </a:rPr>
              <a:t> đồng mẫu hai vế:</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effectLst/>
                <a:uLnTx/>
                <a:uFillTx/>
                <a:latin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effectLst/>
                <a:uLnTx/>
                <a:uFillTx/>
                <a:latin typeface="Times New Roman" panose="02020603050405020304" pitchFamily="18" charset="0"/>
              </a:rPr>
              <a:t> - Nhân</a:t>
            </a:r>
            <a:r>
              <a:rPr kumimoji="0" lang="en-US" altLang="en-US" sz="2400" b="0" i="0" u="none" strike="noStrike" kern="1200" cap="none" spc="0" normalizeH="0" noProof="0">
                <a:ln>
                  <a:noFill/>
                </a:ln>
                <a:effectLst/>
                <a:uLnTx/>
                <a:uFillTx/>
                <a:latin typeface="Times New Roman" panose="02020603050405020304" pitchFamily="18" charset="0"/>
              </a:rPr>
              <a:t> hai vế với 6 để khử mẫu:</a:t>
            </a:r>
            <a:endParaRPr kumimoji="0" lang="en-US" altLang="en-US" sz="2400" b="0" i="0" u="none" strike="noStrike" kern="1200" cap="none" spc="0" normalizeH="0" baseline="0" noProof="0">
              <a:ln>
                <a:noFill/>
              </a:ln>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effectLst/>
                <a:uLnTx/>
                <a:uFillTx/>
                <a:latin typeface="Times New Roman" panose="02020603050405020304" pitchFamily="18" charset="0"/>
              </a:rPr>
              <a:t> 10x</a:t>
            </a:r>
            <a:r>
              <a:rPr kumimoji="0" lang="en-US" altLang="en-US" sz="2400" b="0" i="0" u="none" strike="noStrike" kern="1200" cap="none" spc="0" normalizeH="0" noProof="0">
                <a:ln>
                  <a:noFill/>
                </a:ln>
                <a:effectLst/>
                <a:uLnTx/>
                <a:uFillTx/>
                <a:latin typeface="Times New Roman" panose="02020603050405020304" pitchFamily="18" charset="0"/>
              </a:rPr>
              <a:t> – 4 + 6x = 6 +15 – 9x</a:t>
            </a:r>
            <a:endParaRPr kumimoji="0" lang="en-US" altLang="en-US" sz="2400" b="0" i="0" u="none" strike="noStrike" kern="1200" cap="none" spc="0" normalizeH="0" baseline="0" noProof="0">
              <a:ln>
                <a:noFill/>
              </a:ln>
              <a:effectLst/>
              <a:uLnTx/>
              <a:uFillTx/>
              <a:latin typeface="Times New Roman" panose="02020603050405020304" pitchFamily="18" charset="0"/>
            </a:endParaRPr>
          </a:p>
          <a:p>
            <a:pPr marL="0" marR="0" lvl="0" indent="0"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effectLst/>
                <a:uLnTx/>
                <a:uFillTx/>
                <a:latin typeface="Times New Roman" panose="02020603050405020304" pitchFamily="18" charset="0"/>
              </a:rPr>
              <a:t> - Chuyển</a:t>
            </a:r>
            <a:r>
              <a:rPr kumimoji="0" lang="en-US" altLang="en-US" sz="2400" b="0" i="0" u="none" strike="noStrike" kern="1200" cap="none" spc="0" normalizeH="0" noProof="0">
                <a:ln>
                  <a:noFill/>
                </a:ln>
                <a:effectLst/>
                <a:uLnTx/>
                <a:uFillTx/>
                <a:latin typeface="Times New Roman" panose="02020603050405020304" pitchFamily="18" charset="0"/>
              </a:rPr>
              <a:t> các hạng tử chứa ẩn sang một vế, các hằng số sang vế kia:         10x + 6x + 9x = 6+ 15+ 4</a:t>
            </a:r>
          </a:p>
          <a:p>
            <a:pPr marL="0" marR="0" lvl="0" indent="0" algn="l" defTabSz="914400" rtl="0" eaLnBrk="1" fontAlgn="base" latinLnBrk="0" hangingPunct="1">
              <a:lnSpc>
                <a:spcPct val="100000"/>
              </a:lnSpc>
              <a:spcBef>
                <a:spcPct val="20000"/>
              </a:spcBef>
              <a:spcAft>
                <a:spcPct val="0"/>
              </a:spcAft>
              <a:buClrTx/>
              <a:buSzTx/>
              <a:buNone/>
              <a:tabLst/>
              <a:defRPr/>
            </a:pPr>
            <a:r>
              <a:rPr lang="en-US" altLang="en-US" sz="2400" baseline="0">
                <a:latin typeface="Times New Roman" panose="02020603050405020304" pitchFamily="18" charset="0"/>
              </a:rPr>
              <a:t> -</a:t>
            </a:r>
            <a:r>
              <a:rPr lang="en-US" altLang="en-US" sz="2400">
                <a:latin typeface="Times New Roman" panose="02020603050405020304" pitchFamily="18" charset="0"/>
              </a:rPr>
              <a:t> </a:t>
            </a:r>
            <a:r>
              <a:rPr lang="en-US" altLang="en-US" sz="2400" baseline="0">
                <a:latin typeface="Times New Roman" panose="02020603050405020304" pitchFamily="18" charset="0"/>
              </a:rPr>
              <a:t>Thu gọn</a:t>
            </a:r>
            <a:r>
              <a:rPr lang="en-US" altLang="en-US" sz="2400">
                <a:latin typeface="Times New Roman" panose="02020603050405020304" pitchFamily="18" charset="0"/>
              </a:rPr>
              <a:t> và giải phương trình nhận được</a:t>
            </a:r>
          </a:p>
          <a:p>
            <a:pPr marL="0" marR="0" lvl="0" indent="0" algn="l" defTabSz="914400" rtl="0" eaLnBrk="1" fontAlgn="base" latinLnBrk="0" hangingPunct="1">
              <a:lnSpc>
                <a:spcPct val="100000"/>
              </a:lnSpc>
              <a:spcBef>
                <a:spcPct val="20000"/>
              </a:spcBef>
              <a:spcAft>
                <a:spcPct val="0"/>
              </a:spcAft>
              <a:buClrTx/>
              <a:buSzTx/>
              <a:buNone/>
              <a:tabLst/>
              <a:defRPr/>
            </a:pPr>
            <a:r>
              <a:rPr lang="en-US" altLang="en-US" sz="2400">
                <a:latin typeface="Times New Roman" panose="02020603050405020304" pitchFamily="18" charset="0"/>
              </a:rPr>
              <a:t>   25x = 25 </a:t>
            </a:r>
            <a:endParaRPr kumimoji="0" lang="en-US" altLang="en-US" sz="2400" b="0" i="0" u="none" strike="noStrike" kern="1200" cap="none" spc="0" normalizeH="0" baseline="0" noProof="0">
              <a:ln>
                <a:noFill/>
              </a:ln>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effectLst/>
                <a:uLnTx/>
                <a:uFillTx/>
                <a:latin typeface="Times New Roman" panose="02020603050405020304" pitchFamily="18" charset="0"/>
              </a:rPr>
              <a:t>     </a:t>
            </a:r>
            <a:endParaRPr kumimoji="0" lang="vi-VN" altLang="en-US" sz="2400" b="0" i="0" u="none" strike="noStrike" kern="1200" cap="none" spc="0" normalizeH="0" baseline="0" noProof="0">
              <a:ln>
                <a:noFill/>
              </a:ln>
              <a:effectLst/>
              <a:uLnTx/>
              <a:uFillTx/>
              <a:latin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vi-VN" altLang="en-US" sz="2400" b="0" i="0" u="none" strike="noStrike" kern="1200" cap="none" spc="0" normalizeH="0" baseline="0" noProof="0">
              <a:ln>
                <a:noFill/>
              </a:ln>
              <a:effectLst/>
              <a:uLnTx/>
              <a:uFillTx/>
              <a:latin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FB2EAD19-BF0C-47E4-B3D3-87C068AA2800}"/>
              </a:ext>
            </a:extLst>
          </p:cNvPr>
          <p:cNvGraphicFramePr>
            <a:graphicFrameLocks noChangeAspect="1"/>
          </p:cNvGraphicFramePr>
          <p:nvPr>
            <p:extLst>
              <p:ext uri="{D42A27DB-BD31-4B8C-83A1-F6EECF244321}">
                <p14:modId xmlns:p14="http://schemas.microsoft.com/office/powerpoint/2010/main" val="1120604134"/>
              </p:ext>
            </p:extLst>
          </p:nvPr>
        </p:nvGraphicFramePr>
        <p:xfrm>
          <a:off x="5431615" y="1275688"/>
          <a:ext cx="2832656" cy="813077"/>
        </p:xfrm>
        <a:graphic>
          <a:graphicData uri="http://schemas.openxmlformats.org/presentationml/2006/ole">
            <mc:AlternateContent xmlns:mc="http://schemas.openxmlformats.org/markup-compatibility/2006">
              <mc:Choice xmlns:v="urn:schemas-microsoft-com:vml" Requires="v">
                <p:oleObj spid="_x0000_s6278" name="Equation" r:id="rId3" imgW="1371600" imgH="393480" progId="Equation.DSMT4">
                  <p:embed/>
                </p:oleObj>
              </mc:Choice>
              <mc:Fallback>
                <p:oleObj name="Equation" r:id="rId3" imgW="1371600" imgH="393480" progId="Equation.DSMT4">
                  <p:embed/>
                  <p:pic>
                    <p:nvPicPr>
                      <p:cNvPr id="0" name=""/>
                      <p:cNvPicPr/>
                      <p:nvPr/>
                    </p:nvPicPr>
                    <p:blipFill>
                      <a:blip r:embed="rId4"/>
                      <a:stretch>
                        <a:fillRect/>
                      </a:stretch>
                    </p:blipFill>
                    <p:spPr>
                      <a:xfrm>
                        <a:off x="5431615" y="1275688"/>
                        <a:ext cx="2832656" cy="813077"/>
                      </a:xfrm>
                      <a:prstGeom prst="rect">
                        <a:avLst/>
                      </a:prstGeom>
                    </p:spPr>
                  </p:pic>
                </p:oleObj>
              </mc:Fallback>
            </mc:AlternateContent>
          </a:graphicData>
        </a:graphic>
      </p:graphicFrame>
      <p:sp>
        <p:nvSpPr>
          <p:cNvPr id="9" name="Flowchart: Sequential Access Storage 8">
            <a:extLst>
              <a:ext uri="{FF2B5EF4-FFF2-40B4-BE49-F238E27FC236}">
                <a16:creationId xmlns:a16="http://schemas.microsoft.com/office/drawing/2014/main" xmlns="" id="{A0CB7F9B-C43B-4044-B45B-496D654935B9}"/>
              </a:ext>
            </a:extLst>
          </p:cNvPr>
          <p:cNvSpPr/>
          <p:nvPr/>
        </p:nvSpPr>
        <p:spPr>
          <a:xfrm>
            <a:off x="8994275" y="1048044"/>
            <a:ext cx="2471814" cy="2545727"/>
          </a:xfrm>
          <a:prstGeom prst="flowChartMagneticTap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cá nhân bạn nào giải</a:t>
            </a:r>
            <a:r>
              <a:rPr kumimoji="0" lang="en-US" sz="2400" b="0" i="0" u="none" strike="noStrike" kern="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PT vd</a:t>
            </a:r>
            <a:r>
              <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2 nhanh nhất sẽ được +1</a:t>
            </a:r>
          </a:p>
        </p:txBody>
      </p:sp>
      <p:graphicFrame>
        <p:nvGraphicFramePr>
          <p:cNvPr id="5" name="Object 4">
            <a:extLst>
              <a:ext uri="{FF2B5EF4-FFF2-40B4-BE49-F238E27FC236}">
                <a16:creationId xmlns:a16="http://schemas.microsoft.com/office/drawing/2014/main" xmlns="" id="{7DFDA9A1-F06C-4113-A959-1A565F6BA378}"/>
              </a:ext>
            </a:extLst>
          </p:cNvPr>
          <p:cNvGraphicFramePr>
            <a:graphicFrameLocks noChangeAspect="1"/>
          </p:cNvGraphicFramePr>
          <p:nvPr>
            <p:extLst>
              <p:ext uri="{D42A27DB-BD31-4B8C-83A1-F6EECF244321}">
                <p14:modId xmlns:p14="http://schemas.microsoft.com/office/powerpoint/2010/main" val="722560626"/>
              </p:ext>
            </p:extLst>
          </p:nvPr>
        </p:nvGraphicFramePr>
        <p:xfrm>
          <a:off x="1961818" y="2772499"/>
          <a:ext cx="3469797" cy="746970"/>
        </p:xfrm>
        <a:graphic>
          <a:graphicData uri="http://schemas.openxmlformats.org/presentationml/2006/ole">
            <mc:AlternateContent xmlns:mc="http://schemas.openxmlformats.org/markup-compatibility/2006">
              <mc:Choice xmlns:v="urn:schemas-microsoft-com:vml" Requires="v">
                <p:oleObj spid="_x0000_s6279" name="Equation" r:id="rId5" imgW="1828800" imgH="393480" progId="Equation.DSMT4">
                  <p:embed/>
                </p:oleObj>
              </mc:Choice>
              <mc:Fallback>
                <p:oleObj name="Equation" r:id="rId5" imgW="1828800" imgH="393480" progId="Equation.DSMT4">
                  <p:embed/>
                  <p:pic>
                    <p:nvPicPr>
                      <p:cNvPr id="0" name=""/>
                      <p:cNvPicPr/>
                      <p:nvPr/>
                    </p:nvPicPr>
                    <p:blipFill>
                      <a:blip r:embed="rId6"/>
                      <a:stretch>
                        <a:fillRect/>
                      </a:stretch>
                    </p:blipFill>
                    <p:spPr>
                      <a:xfrm>
                        <a:off x="1961818" y="2772499"/>
                        <a:ext cx="3469797" cy="74697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F330B20D-6911-45A0-AAAE-6760275956DB}"/>
              </a:ext>
            </a:extLst>
          </p:cNvPr>
          <p:cNvGraphicFramePr>
            <a:graphicFrameLocks noChangeAspect="1"/>
          </p:cNvGraphicFramePr>
          <p:nvPr>
            <p:extLst>
              <p:ext uri="{D42A27DB-BD31-4B8C-83A1-F6EECF244321}">
                <p14:modId xmlns:p14="http://schemas.microsoft.com/office/powerpoint/2010/main" val="502011717"/>
              </p:ext>
            </p:extLst>
          </p:nvPr>
        </p:nvGraphicFramePr>
        <p:xfrm>
          <a:off x="3095625" y="5722938"/>
          <a:ext cx="1193800" cy="407987"/>
        </p:xfrm>
        <a:graphic>
          <a:graphicData uri="http://schemas.openxmlformats.org/presentationml/2006/ole">
            <mc:AlternateContent xmlns:mc="http://schemas.openxmlformats.org/markup-compatibility/2006">
              <mc:Choice xmlns:v="urn:schemas-microsoft-com:vml" Requires="v">
                <p:oleObj spid="_x0000_s6280" name="Equation" r:id="rId7" imgW="520560" imgH="177480" progId="Equation.DSMT4">
                  <p:embed/>
                </p:oleObj>
              </mc:Choice>
              <mc:Fallback>
                <p:oleObj name="Equation" r:id="rId7" imgW="520560" imgH="177480" progId="Equation.DSMT4">
                  <p:embed/>
                  <p:pic>
                    <p:nvPicPr>
                      <p:cNvPr id="4" name="Object 3">
                        <a:extLst>
                          <a:ext uri="{FF2B5EF4-FFF2-40B4-BE49-F238E27FC236}">
                            <a16:creationId xmlns:a16="http://schemas.microsoft.com/office/drawing/2014/main" xmlns="" id="{1DB0777A-2AE1-4D37-91DA-79CD13E2E320}"/>
                          </a:ext>
                        </a:extLst>
                      </p:cNvPr>
                      <p:cNvPicPr/>
                      <p:nvPr/>
                    </p:nvPicPr>
                    <p:blipFill>
                      <a:blip r:embed="rId8"/>
                      <a:stretch>
                        <a:fillRect/>
                      </a:stretch>
                    </p:blipFill>
                    <p:spPr>
                      <a:xfrm>
                        <a:off x="3095625" y="5722938"/>
                        <a:ext cx="1193800" cy="4079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21919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341;p46"/>
          <p:cNvSpPr txBox="1">
            <a:spLocks noGrp="1"/>
          </p:cNvSpPr>
          <p:nvPr/>
        </p:nvSpPr>
        <p:spPr bwMode="auto">
          <a:xfrm>
            <a:off x="1787525" y="727076"/>
            <a:ext cx="86248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fontAlgn="base">
              <a:spcBef>
                <a:spcPct val="0"/>
              </a:spcBef>
              <a:spcAft>
                <a:spcPct val="0"/>
              </a:spcAft>
              <a:buClr>
                <a:srgbClr val="000000"/>
              </a:buClr>
              <a:buSzPts val="6000"/>
              <a:defRPr/>
            </a:pPr>
            <a:r>
              <a:rPr lang="en-US" altLang="en-GB" sz="2000" b="1" dirty="0" err="1">
                <a:solidFill>
                  <a:srgbClr val="3B3838"/>
                </a:solidFill>
                <a:latin typeface="Times New Roman" pitchFamily="18" charset="0"/>
                <a:ea typeface="思源黑体 Medium"/>
                <a:cs typeface="Times New Roman" pitchFamily="18" charset="0"/>
                <a:sym typeface="Special Elite"/>
              </a:rPr>
              <a:t>Tiết</a:t>
            </a:r>
            <a:r>
              <a:rPr lang="en-US" altLang="en-GB" sz="2000" b="1" dirty="0">
                <a:solidFill>
                  <a:srgbClr val="3B3838"/>
                </a:solidFill>
                <a:latin typeface="Times New Roman" pitchFamily="18" charset="0"/>
                <a:ea typeface="思源黑体 Medium"/>
                <a:cs typeface="Times New Roman" pitchFamily="18" charset="0"/>
                <a:sym typeface="Special Elite"/>
              </a:rPr>
              <a:t> 43 </a:t>
            </a:r>
            <a:r>
              <a:rPr lang="en-US" altLang="en-GB" sz="2000" b="1" dirty="0">
                <a:solidFill>
                  <a:srgbClr val="FF0000"/>
                </a:solidFill>
                <a:latin typeface="Times New Roman" pitchFamily="18" charset="0"/>
                <a:ea typeface="思源黑体 Medium"/>
                <a:cs typeface="Times New Roman" pitchFamily="18" charset="0"/>
                <a:sym typeface="Special Elite"/>
              </a:rPr>
              <a:t>§3. PHƯƠNG TRÌNH ĐƯA ĐƯỢC VỀ DẠNG ax + b = 0</a:t>
            </a:r>
            <a:endParaRPr lang="en-US" altLang="en-GB" sz="2000" b="1" dirty="0">
              <a:solidFill>
                <a:srgbClr val="FF0000"/>
              </a:solidFill>
              <a:latin typeface="Times New Roman" pitchFamily="18" charset="0"/>
              <a:ea typeface="思源黑体 Medium"/>
              <a:cs typeface="Times New Roman" pitchFamily="18" charset="0"/>
              <a:sym typeface="Special Elite"/>
            </a:endParaRPr>
          </a:p>
        </p:txBody>
      </p:sp>
      <p:sp>
        <p:nvSpPr>
          <p:cNvPr id="8" name="Rectangle 2">
            <a:extLst>
              <a:ext uri="{FF2B5EF4-FFF2-40B4-BE49-F238E27FC236}">
                <a16:creationId xmlns:a16="http://schemas.microsoft.com/office/drawing/2014/main" xmlns="" id="{8839E9F3-B45A-4619-BDFA-B95D0A49C15A}"/>
              </a:ext>
            </a:extLst>
          </p:cNvPr>
          <p:cNvSpPr txBox="1">
            <a:spLocks noChangeArrowheads="1"/>
          </p:cNvSpPr>
          <p:nvPr/>
        </p:nvSpPr>
        <p:spPr bwMode="auto">
          <a:xfrm>
            <a:off x="811238" y="2248854"/>
            <a:ext cx="8624888" cy="388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en-US" sz="2800" u="sng">
                <a:solidFill>
                  <a:srgbClr val="000000"/>
                </a:solidFill>
                <a:latin typeface="Times New Roman" panose="02020603050405020304" pitchFamily="18" charset="0"/>
              </a:rPr>
              <a:t>Các bước chủ yếu</a:t>
            </a:r>
            <a:endParaRPr kumimoji="0" lang="en-US" altLang="en-US" sz="2800" b="0" i="0" u="sng" strike="noStrike" kern="1200" cap="none" spc="0" normalizeH="0" baseline="0" noProof="0">
              <a:ln>
                <a:noFill/>
              </a:ln>
              <a:solidFill>
                <a:srgbClr val="000000"/>
              </a:solidFill>
              <a:effectLst/>
              <a:uLnTx/>
              <a:uFillTx/>
              <a:latin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endParaRPr>
          </a:p>
        </p:txBody>
      </p:sp>
      <p:sp>
        <p:nvSpPr>
          <p:cNvPr id="10" name="Rectangle 8">
            <a:extLst>
              <a:ext uri="{FF2B5EF4-FFF2-40B4-BE49-F238E27FC236}">
                <a16:creationId xmlns:a16="http://schemas.microsoft.com/office/drawing/2014/main" xmlns="" id="{C0C0B5C8-BD79-44AA-8889-A5E1CF96A76C}"/>
              </a:ext>
            </a:extLst>
          </p:cNvPr>
          <p:cNvSpPr txBox="1">
            <a:spLocks noChangeArrowheads="1"/>
          </p:cNvSpPr>
          <p:nvPr/>
        </p:nvSpPr>
        <p:spPr bwMode="auto">
          <a:xfrm>
            <a:off x="747785" y="1259872"/>
            <a:ext cx="10811646" cy="909124"/>
          </a:xfrm>
          <a:prstGeom prst="rect">
            <a:avLst/>
          </a:prstGeom>
          <a:gradFill rotWithShape="1">
            <a:gsLst>
              <a:gs pos="0">
                <a:srgbClr val="FFFF99"/>
              </a:gs>
              <a:gs pos="100000">
                <a:srgbClr val="99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j-ea"/>
                <a:cs typeface="Arial"/>
              </a:rPr>
              <a:t> ?1</a:t>
            </a:r>
            <a:r>
              <a:rPr kumimoji="0" lang="en-US" altLang="en-US" sz="2800" b="0" i="0" u="none" strike="noStrike" kern="1200" cap="none" spc="0" normalizeH="0" baseline="0" noProof="0">
                <a:ln>
                  <a:noFill/>
                </a:ln>
                <a:solidFill>
                  <a:srgbClr val="0033CC"/>
                </a:solidFill>
                <a:effectLst/>
                <a:uLnTx/>
                <a:uFillTx/>
                <a:latin typeface="Times New Roman" panose="02020603050405020304" pitchFamily="18" charset="0"/>
                <a:ea typeface="+mj-ea"/>
                <a:cs typeface="Arial"/>
              </a:rPr>
              <a:t>  Hãy nêu các bước chủ yếu để giải phương trình trong hai ví dụ trên?</a:t>
            </a:r>
            <a:r>
              <a:rPr kumimoji="0" lang="en-US" altLang="en-US" sz="2800" b="0" i="0" u="none" strike="noStrike" kern="1200" cap="none" spc="0" normalizeH="0" baseline="0" noProof="0">
                <a:ln>
                  <a:noFill/>
                </a:ln>
                <a:solidFill>
                  <a:srgbClr val="000000"/>
                </a:solidFill>
                <a:effectLst/>
                <a:uLnTx/>
                <a:uFillTx/>
                <a:latin typeface="Arial"/>
                <a:ea typeface="+mj-ea"/>
                <a:cs typeface="Arial"/>
              </a:rPr>
              <a:t> </a:t>
            </a:r>
          </a:p>
        </p:txBody>
      </p:sp>
      <p:sp>
        <p:nvSpPr>
          <p:cNvPr id="12" name="Text Box 3">
            <a:extLst>
              <a:ext uri="{FF2B5EF4-FFF2-40B4-BE49-F238E27FC236}">
                <a16:creationId xmlns:a16="http://schemas.microsoft.com/office/drawing/2014/main" xmlns="" id="{5D8EA366-1B0D-48EE-A87F-84E6121E46F6}"/>
              </a:ext>
            </a:extLst>
          </p:cNvPr>
          <p:cNvSpPr txBox="1">
            <a:spLocks noChangeArrowheads="1"/>
          </p:cNvSpPr>
          <p:nvPr/>
        </p:nvSpPr>
        <p:spPr bwMode="auto">
          <a:xfrm>
            <a:off x="1007012" y="2884029"/>
            <a:ext cx="99016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sng"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Bước </a:t>
            </a:r>
            <a:r>
              <a:rPr kumimoji="0" lang="en-US" altLang="en-US" sz="2800" b="0" i="0" u="none"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1:Thực hiện phép tính để bỏ dấu ngoặc hoặc quy đồng mẫu để khử mẫu</a:t>
            </a:r>
            <a:r>
              <a:rPr kumimoji="0" lang="vi-VN" altLang="en-US" sz="2800" b="0" i="0" u="none"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a:t>
            </a:r>
          </a:p>
        </p:txBody>
      </p:sp>
      <p:sp>
        <p:nvSpPr>
          <p:cNvPr id="13" name="Text Box 4">
            <a:extLst>
              <a:ext uri="{FF2B5EF4-FFF2-40B4-BE49-F238E27FC236}">
                <a16:creationId xmlns:a16="http://schemas.microsoft.com/office/drawing/2014/main" xmlns="" id="{8053E273-6140-4B1F-AA55-8A02A3C639DE}"/>
              </a:ext>
            </a:extLst>
          </p:cNvPr>
          <p:cNvSpPr txBox="1">
            <a:spLocks noChangeArrowheads="1"/>
          </p:cNvSpPr>
          <p:nvPr/>
        </p:nvSpPr>
        <p:spPr bwMode="auto">
          <a:xfrm>
            <a:off x="1007012" y="3917994"/>
            <a:ext cx="101779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vi-VN" altLang="en-US" sz="2800" b="0" i="0" u="sng"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Bước</a:t>
            </a:r>
            <a:r>
              <a:rPr kumimoji="0" lang="vi-VN" altLang="en-US" sz="2800" b="0" i="0" u="none"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 2: Chuyển các hạng tử chứa ẩn sang một vế, còn các hằng số sang vế kia.</a:t>
            </a:r>
          </a:p>
        </p:txBody>
      </p:sp>
      <p:sp>
        <p:nvSpPr>
          <p:cNvPr id="14" name="Text Box 5">
            <a:extLst>
              <a:ext uri="{FF2B5EF4-FFF2-40B4-BE49-F238E27FC236}">
                <a16:creationId xmlns:a16="http://schemas.microsoft.com/office/drawing/2014/main" xmlns="" id="{C144495F-F9D6-45BF-A4A0-60FC72AA0102}"/>
              </a:ext>
            </a:extLst>
          </p:cNvPr>
          <p:cNvSpPr txBox="1">
            <a:spLocks noChangeArrowheads="1"/>
          </p:cNvSpPr>
          <p:nvPr/>
        </p:nvSpPr>
        <p:spPr bwMode="auto">
          <a:xfrm>
            <a:off x="1007012" y="5074908"/>
            <a:ext cx="56877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vi-VN" altLang="en-US" sz="2800" b="0" i="0" u="sng"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Bước </a:t>
            </a:r>
            <a:r>
              <a:rPr kumimoji="0" lang="vi-VN" altLang="en-US" sz="2800" b="0" i="0" u="none"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3: Giải phương trình nhận được</a:t>
            </a:r>
            <a:r>
              <a:rPr kumimoji="0" lang="vi-VN" altLang="en-US" sz="28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700594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linds(horizont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linds(horizont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341;p46"/>
          <p:cNvSpPr txBox="1">
            <a:spLocks noGrp="1"/>
          </p:cNvSpPr>
          <p:nvPr/>
        </p:nvSpPr>
        <p:spPr bwMode="auto">
          <a:xfrm>
            <a:off x="1787525" y="727076"/>
            <a:ext cx="86248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fontAlgn="base">
              <a:spcBef>
                <a:spcPct val="0"/>
              </a:spcBef>
              <a:spcAft>
                <a:spcPct val="0"/>
              </a:spcAft>
              <a:buClr>
                <a:srgbClr val="000000"/>
              </a:buClr>
              <a:buSzPts val="6000"/>
              <a:defRPr/>
            </a:pPr>
            <a:r>
              <a:rPr lang="en-US" altLang="en-GB" sz="2000" b="1" dirty="0" err="1">
                <a:solidFill>
                  <a:srgbClr val="FF0000"/>
                </a:solidFill>
                <a:latin typeface="Times New Roman" pitchFamily="18" charset="0"/>
                <a:ea typeface="思源黑体 Medium"/>
                <a:cs typeface="Times New Roman" pitchFamily="18" charset="0"/>
                <a:sym typeface="Special Elite"/>
              </a:rPr>
              <a:t>Tiết</a:t>
            </a:r>
            <a:r>
              <a:rPr lang="en-US" altLang="en-GB" sz="2000" b="1" dirty="0">
                <a:solidFill>
                  <a:srgbClr val="FF0000"/>
                </a:solidFill>
                <a:latin typeface="Times New Roman" pitchFamily="18" charset="0"/>
                <a:ea typeface="思源黑体 Medium"/>
                <a:cs typeface="Times New Roman" pitchFamily="18" charset="0"/>
                <a:sym typeface="Special Elite"/>
              </a:rPr>
              <a:t> 43 §3. PHƯƠNG TRÌNH ĐƯA ĐƯỢC VỀ DẠNG ax + b = 0</a:t>
            </a:r>
            <a:endParaRPr lang="en-US" altLang="en-GB" sz="2000" b="1" dirty="0">
              <a:solidFill>
                <a:srgbClr val="FF0000"/>
              </a:solidFill>
              <a:latin typeface="Times New Roman" pitchFamily="18" charset="0"/>
              <a:ea typeface="思源黑体 Medium"/>
              <a:cs typeface="Times New Roman" pitchFamily="18" charset="0"/>
              <a:sym typeface="Special Elite"/>
            </a:endParaRPr>
          </a:p>
        </p:txBody>
      </p:sp>
      <p:sp>
        <p:nvSpPr>
          <p:cNvPr id="25" name="Rectangle 12"/>
          <p:cNvSpPr>
            <a:spLocks noChangeArrowheads="1"/>
          </p:cNvSpPr>
          <p:nvPr/>
        </p:nvSpPr>
        <p:spPr bwMode="auto">
          <a:xfrm>
            <a:off x="674128" y="1126942"/>
            <a:ext cx="2055005" cy="560439"/>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R="0" lvl="0" algn="ctr" defTabSz="914400" rtl="0" eaLnBrk="1" fontAlgn="base" latinLnBrk="0" hangingPunct="1">
              <a:lnSpc>
                <a:spcPct val="100000"/>
              </a:lnSpc>
              <a:spcBef>
                <a:spcPct val="0"/>
              </a:spcBef>
              <a:spcAft>
                <a:spcPct val="0"/>
              </a:spcAft>
              <a:buClrTx/>
              <a:buSzTx/>
              <a:tabLst/>
              <a:defRPr/>
            </a:pPr>
            <a:r>
              <a:rPr lang="en-US" altLang="en-US" sz="2800">
                <a:solidFill>
                  <a:srgbClr val="0000FF"/>
                </a:solidFill>
                <a:latin typeface="Times New Roman" pitchFamily="18" charset="0"/>
                <a:cs typeface="Times New Roman" pitchFamily="18" charset="0"/>
              </a:rPr>
              <a:t>2. Áp dụng</a:t>
            </a:r>
            <a:endParaRPr kumimoji="0" lang="en-US" altLang="en-US"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endParaRPr>
          </a:p>
        </p:txBody>
      </p:sp>
      <p:sp>
        <p:nvSpPr>
          <p:cNvPr id="26" name="Rectangle 3"/>
          <p:cNvSpPr>
            <a:spLocks noChangeArrowheads="1"/>
          </p:cNvSpPr>
          <p:nvPr/>
        </p:nvSpPr>
        <p:spPr bwMode="auto">
          <a:xfrm>
            <a:off x="2849550" y="1315110"/>
            <a:ext cx="8001000" cy="144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7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Ví dụ 3:   Giải phương trình </a:t>
            </a:r>
          </a:p>
          <a:p>
            <a:pPr marL="0" marR="0" lvl="0" indent="0" algn="just" defTabSz="914400" rtl="0" eaLnBrk="1" fontAlgn="base" latinLnBrk="0" hangingPunct="1">
              <a:lnSpc>
                <a:spcPct val="107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en-US" altLang="en-US" sz="2800" b="0" i="0" u="none" strike="noStrike" kern="1200" cap="none" spc="0" normalizeH="0" baseline="0" noProof="0">
              <a:ln>
                <a:noFill/>
              </a:ln>
              <a:solidFill>
                <a:srgbClr val="000000"/>
              </a:solidFill>
              <a:effectLst/>
              <a:uLnTx/>
              <a:uFillTx/>
              <a:latin typeface="Arial" pitchFamily="34" charset="0"/>
              <a:ea typeface="Arial" pitchFamily="34" charset="0"/>
              <a:cs typeface="Times New Roman" pitchFamily="18" charset="0"/>
            </a:endParaRPr>
          </a:p>
          <a:p>
            <a:pPr marL="0" marR="0" lvl="0" indent="0" algn="just" defTabSz="914400" rtl="0" eaLnBrk="1" fontAlgn="base" latinLnBrk="0" hangingPunct="1">
              <a:lnSpc>
                <a:spcPct val="107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FF"/>
              </a:solidFill>
              <a:effectLst/>
              <a:uLnTx/>
              <a:uFillTx/>
              <a:latin typeface="Arial" pitchFamily="34" charset="0"/>
              <a:ea typeface="+mn-ea"/>
              <a:cs typeface="Arial" pitchFamily="34" charset="0"/>
            </a:endParaRPr>
          </a:p>
        </p:txBody>
      </p:sp>
      <p:sp>
        <p:nvSpPr>
          <p:cNvPr id="2" name="Right Arrow 1"/>
          <p:cNvSpPr/>
          <p:nvPr/>
        </p:nvSpPr>
        <p:spPr>
          <a:xfrm>
            <a:off x="565937" y="5731058"/>
            <a:ext cx="2055005" cy="836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a:solidFill>
                  <a:srgbClr val="000000"/>
                </a:solidFill>
                <a:latin typeface="Times New Roman" pitchFamily="18" charset="0"/>
                <a:cs typeface="Times New Roman" pitchFamily="18" charset="0"/>
              </a:rPr>
              <a:t>Luyện tập</a:t>
            </a:r>
            <a:endParaRPr kumimoji="0" lang="vi-VN"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 name="Flowchart: Sequential Access Storage 2">
            <a:extLst>
              <a:ext uri="{FF2B5EF4-FFF2-40B4-BE49-F238E27FC236}">
                <a16:creationId xmlns:a16="http://schemas.microsoft.com/office/drawing/2014/main" xmlns="" id="{AC9460E0-F174-442A-A6F5-7BB100131F2D}"/>
              </a:ext>
            </a:extLst>
          </p:cNvPr>
          <p:cNvSpPr/>
          <p:nvPr/>
        </p:nvSpPr>
        <p:spPr>
          <a:xfrm>
            <a:off x="317528" y="1998028"/>
            <a:ext cx="2471814" cy="178851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99"/>
                </a:solidFill>
                <a:effectLst/>
                <a:uLnTx/>
                <a:uFillTx/>
                <a:latin typeface="Times New Roman" panose="02020603050405020304" pitchFamily="18" charset="0"/>
                <a:ea typeface="+mn-ea"/>
                <a:cs typeface="Times New Roman" panose="02020603050405020304" pitchFamily="18" charset="0"/>
              </a:rPr>
              <a:t>Nêu </a:t>
            </a:r>
            <a:r>
              <a:rPr lang="en-US" sz="2400">
                <a:solidFill>
                  <a:srgbClr val="333399"/>
                </a:solidFill>
                <a:latin typeface="Times New Roman" panose="02020603050405020304" pitchFamily="18" charset="0"/>
                <a:cs typeface="Times New Roman" panose="02020603050405020304" pitchFamily="18" charset="0"/>
              </a:rPr>
              <a:t>các bước để giải PT</a:t>
            </a:r>
            <a:endParaRPr kumimoji="0" lang="en-US" sz="2400" b="0" i="0" u="none" strike="noStrike" kern="1200" cap="none" spc="0" normalizeH="0" baseline="0" noProof="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1621D955-E07B-44AC-852B-776FC4A6E7FF}"/>
              </a:ext>
            </a:extLst>
          </p:cNvPr>
          <p:cNvGraphicFramePr>
            <a:graphicFrameLocks noChangeAspect="1"/>
          </p:cNvGraphicFramePr>
          <p:nvPr>
            <p:extLst>
              <p:ext uri="{D42A27DB-BD31-4B8C-83A1-F6EECF244321}">
                <p14:modId xmlns:p14="http://schemas.microsoft.com/office/powerpoint/2010/main" val="2463310874"/>
              </p:ext>
            </p:extLst>
          </p:nvPr>
        </p:nvGraphicFramePr>
        <p:xfrm>
          <a:off x="7174523" y="1178027"/>
          <a:ext cx="3992428" cy="941072"/>
        </p:xfrm>
        <a:graphic>
          <a:graphicData uri="http://schemas.openxmlformats.org/presentationml/2006/ole">
            <mc:AlternateContent xmlns:mc="http://schemas.openxmlformats.org/markup-compatibility/2006">
              <mc:Choice xmlns:v="urn:schemas-microsoft-com:vml" Requires="v">
                <p:oleObj spid="_x0000_s8544" name="Equation" r:id="rId3" imgW="1777680" imgH="419040" progId="Equation.DSMT4">
                  <p:embed/>
                </p:oleObj>
              </mc:Choice>
              <mc:Fallback>
                <p:oleObj name="Equation" r:id="rId3" imgW="1777680" imgH="419040" progId="Equation.DSMT4">
                  <p:embed/>
                  <p:pic>
                    <p:nvPicPr>
                      <p:cNvPr id="0" name=""/>
                      <p:cNvPicPr/>
                      <p:nvPr/>
                    </p:nvPicPr>
                    <p:blipFill>
                      <a:blip r:embed="rId4"/>
                      <a:stretch>
                        <a:fillRect/>
                      </a:stretch>
                    </p:blipFill>
                    <p:spPr>
                      <a:xfrm>
                        <a:off x="7174523" y="1178027"/>
                        <a:ext cx="3992428" cy="94107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xmlns="" id="{941A11D3-F62B-4C21-82D2-F648984F3F4A}"/>
              </a:ext>
            </a:extLst>
          </p:cNvPr>
          <p:cNvSpPr txBox="1"/>
          <p:nvPr/>
        </p:nvSpPr>
        <p:spPr>
          <a:xfrm>
            <a:off x="2340453" y="1784613"/>
            <a:ext cx="1459101"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Giải</a:t>
            </a:r>
          </a:p>
        </p:txBody>
      </p:sp>
      <p:graphicFrame>
        <p:nvGraphicFramePr>
          <p:cNvPr id="12" name="Object 11">
            <a:extLst>
              <a:ext uri="{FF2B5EF4-FFF2-40B4-BE49-F238E27FC236}">
                <a16:creationId xmlns:a16="http://schemas.microsoft.com/office/drawing/2014/main" xmlns="" id="{8EDAB701-0B87-4757-97DA-2C3E9F8EAB49}"/>
              </a:ext>
            </a:extLst>
          </p:cNvPr>
          <p:cNvGraphicFramePr>
            <a:graphicFrameLocks noChangeAspect="1"/>
          </p:cNvGraphicFramePr>
          <p:nvPr>
            <p:extLst>
              <p:ext uri="{D42A27DB-BD31-4B8C-83A1-F6EECF244321}">
                <p14:modId xmlns:p14="http://schemas.microsoft.com/office/powerpoint/2010/main" val="1468065418"/>
              </p:ext>
            </p:extLst>
          </p:nvPr>
        </p:nvGraphicFramePr>
        <p:xfrm>
          <a:off x="2818132" y="2113135"/>
          <a:ext cx="8028317" cy="1063625"/>
        </p:xfrm>
        <a:graphic>
          <a:graphicData uri="http://schemas.openxmlformats.org/presentationml/2006/ole">
            <mc:AlternateContent xmlns:mc="http://schemas.openxmlformats.org/markup-compatibility/2006">
              <mc:Choice xmlns:v="urn:schemas-microsoft-com:vml" Requires="v">
                <p:oleObj spid="_x0000_s8545" name="Equation" r:id="rId5" imgW="3987720" imgH="419040" progId="Equation.DSMT4">
                  <p:embed/>
                </p:oleObj>
              </mc:Choice>
              <mc:Fallback>
                <p:oleObj name="Equation" r:id="rId5" imgW="3987720" imgH="419040" progId="Equation.DSMT4">
                  <p:embed/>
                  <p:pic>
                    <p:nvPicPr>
                      <p:cNvPr id="4" name="Object 3">
                        <a:extLst>
                          <a:ext uri="{FF2B5EF4-FFF2-40B4-BE49-F238E27FC236}">
                            <a16:creationId xmlns:a16="http://schemas.microsoft.com/office/drawing/2014/main" xmlns="" id="{1621D955-E07B-44AC-852B-776FC4A6E7FF}"/>
                          </a:ext>
                        </a:extLst>
                      </p:cNvPr>
                      <p:cNvPicPr/>
                      <p:nvPr/>
                    </p:nvPicPr>
                    <p:blipFill>
                      <a:blip r:embed="rId6"/>
                      <a:stretch>
                        <a:fillRect/>
                      </a:stretch>
                    </p:blipFill>
                    <p:spPr>
                      <a:xfrm>
                        <a:off x="2818132" y="2113135"/>
                        <a:ext cx="8028317" cy="10636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AA8DFA2-06E0-44AE-85A9-B5E985E84B6F}"/>
              </a:ext>
            </a:extLst>
          </p:cNvPr>
          <p:cNvGraphicFramePr>
            <a:graphicFrameLocks noChangeAspect="1"/>
          </p:cNvGraphicFramePr>
          <p:nvPr>
            <p:extLst>
              <p:ext uri="{D42A27DB-BD31-4B8C-83A1-F6EECF244321}">
                <p14:modId xmlns:p14="http://schemas.microsoft.com/office/powerpoint/2010/main" val="4177239943"/>
              </p:ext>
            </p:extLst>
          </p:nvPr>
        </p:nvGraphicFramePr>
        <p:xfrm>
          <a:off x="6246154" y="2970213"/>
          <a:ext cx="5267325" cy="584200"/>
        </p:xfrm>
        <a:graphic>
          <a:graphicData uri="http://schemas.openxmlformats.org/presentationml/2006/ole">
            <mc:AlternateContent xmlns:mc="http://schemas.openxmlformats.org/markup-compatibility/2006">
              <mc:Choice xmlns:v="urn:schemas-microsoft-com:vml" Requires="v">
                <p:oleObj spid="_x0000_s8546" name="Equation" r:id="rId7" imgW="2171520" imgH="228600" progId="Equation.DSMT4">
                  <p:embed/>
                </p:oleObj>
              </mc:Choice>
              <mc:Fallback>
                <p:oleObj name="Equation" r:id="rId7" imgW="2171520" imgH="228600" progId="Equation.DSMT4">
                  <p:embed/>
                  <p:pic>
                    <p:nvPicPr>
                      <p:cNvPr id="0" name=""/>
                      <p:cNvPicPr/>
                      <p:nvPr/>
                    </p:nvPicPr>
                    <p:blipFill>
                      <a:blip r:embed="rId8"/>
                      <a:stretch>
                        <a:fillRect/>
                      </a:stretch>
                    </p:blipFill>
                    <p:spPr>
                      <a:xfrm>
                        <a:off x="6246154" y="2970213"/>
                        <a:ext cx="5267325" cy="5842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1DD32DC7-F4DB-4E36-B698-D46C92CD4A19}"/>
              </a:ext>
            </a:extLst>
          </p:cNvPr>
          <p:cNvGraphicFramePr>
            <a:graphicFrameLocks noChangeAspect="1"/>
          </p:cNvGraphicFramePr>
          <p:nvPr>
            <p:extLst>
              <p:ext uri="{D42A27DB-BD31-4B8C-83A1-F6EECF244321}">
                <p14:modId xmlns:p14="http://schemas.microsoft.com/office/powerpoint/2010/main" val="21837601"/>
              </p:ext>
            </p:extLst>
          </p:nvPr>
        </p:nvGraphicFramePr>
        <p:xfrm>
          <a:off x="6296202" y="3378595"/>
          <a:ext cx="5067051" cy="602910"/>
        </p:xfrm>
        <a:graphic>
          <a:graphicData uri="http://schemas.openxmlformats.org/presentationml/2006/ole">
            <mc:AlternateContent xmlns:mc="http://schemas.openxmlformats.org/markup-compatibility/2006">
              <mc:Choice xmlns:v="urn:schemas-microsoft-com:vml" Requires="v">
                <p:oleObj spid="_x0000_s8547" name="Equation" r:id="rId9" imgW="2108160" imgH="228600" progId="Equation.DSMT4">
                  <p:embed/>
                </p:oleObj>
              </mc:Choice>
              <mc:Fallback>
                <p:oleObj name="Equation" r:id="rId9" imgW="2108160" imgH="228600" progId="Equation.DSMT4">
                  <p:embed/>
                  <p:pic>
                    <p:nvPicPr>
                      <p:cNvPr id="0" name=""/>
                      <p:cNvPicPr/>
                      <p:nvPr/>
                    </p:nvPicPr>
                    <p:blipFill>
                      <a:blip r:embed="rId10"/>
                      <a:stretch>
                        <a:fillRect/>
                      </a:stretch>
                    </p:blipFill>
                    <p:spPr>
                      <a:xfrm>
                        <a:off x="6296202" y="3378595"/>
                        <a:ext cx="5067051" cy="60291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xmlns="" id="{A6EAFA80-6201-470F-B05B-F0684D7DDF8C}"/>
              </a:ext>
            </a:extLst>
          </p:cNvPr>
          <p:cNvGraphicFramePr>
            <a:graphicFrameLocks noChangeAspect="1"/>
          </p:cNvGraphicFramePr>
          <p:nvPr>
            <p:extLst>
              <p:ext uri="{D42A27DB-BD31-4B8C-83A1-F6EECF244321}">
                <p14:modId xmlns:p14="http://schemas.microsoft.com/office/powerpoint/2010/main" val="811144939"/>
              </p:ext>
            </p:extLst>
          </p:nvPr>
        </p:nvGraphicFramePr>
        <p:xfrm>
          <a:off x="6282134" y="3887424"/>
          <a:ext cx="4374442" cy="524397"/>
        </p:xfrm>
        <a:graphic>
          <a:graphicData uri="http://schemas.openxmlformats.org/presentationml/2006/ole">
            <mc:AlternateContent xmlns:mc="http://schemas.openxmlformats.org/markup-compatibility/2006">
              <mc:Choice xmlns:v="urn:schemas-microsoft-com:vml" Requires="v">
                <p:oleObj spid="_x0000_s8548" name="Equation" r:id="rId11" imgW="1892160" imgH="203040" progId="Equation.DSMT4">
                  <p:embed/>
                </p:oleObj>
              </mc:Choice>
              <mc:Fallback>
                <p:oleObj name="Equation" r:id="rId11" imgW="1892160" imgH="203040" progId="Equation.DSMT4">
                  <p:embed/>
                  <p:pic>
                    <p:nvPicPr>
                      <p:cNvPr id="0" name=""/>
                      <p:cNvPicPr/>
                      <p:nvPr/>
                    </p:nvPicPr>
                    <p:blipFill>
                      <a:blip r:embed="rId12"/>
                      <a:stretch>
                        <a:fillRect/>
                      </a:stretch>
                    </p:blipFill>
                    <p:spPr>
                      <a:xfrm>
                        <a:off x="6282134" y="3887424"/>
                        <a:ext cx="4374442" cy="52439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7BF286C5-049C-4673-A30F-EA76CE1EA777}"/>
              </a:ext>
            </a:extLst>
          </p:cNvPr>
          <p:cNvGraphicFramePr>
            <a:graphicFrameLocks noChangeAspect="1"/>
          </p:cNvGraphicFramePr>
          <p:nvPr>
            <p:extLst>
              <p:ext uri="{D42A27DB-BD31-4B8C-83A1-F6EECF244321}">
                <p14:modId xmlns:p14="http://schemas.microsoft.com/office/powerpoint/2010/main" val="3319955816"/>
              </p:ext>
            </p:extLst>
          </p:nvPr>
        </p:nvGraphicFramePr>
        <p:xfrm>
          <a:off x="6282134" y="4383820"/>
          <a:ext cx="3076575" cy="463154"/>
        </p:xfrm>
        <a:graphic>
          <a:graphicData uri="http://schemas.openxmlformats.org/presentationml/2006/ole">
            <mc:AlternateContent xmlns:mc="http://schemas.openxmlformats.org/markup-compatibility/2006">
              <mc:Choice xmlns:v="urn:schemas-microsoft-com:vml" Requires="v">
                <p:oleObj spid="_x0000_s8549" name="Equation" r:id="rId13" imgW="1180800" imgH="177480" progId="Equation.DSMT4">
                  <p:embed/>
                </p:oleObj>
              </mc:Choice>
              <mc:Fallback>
                <p:oleObj name="Equation" r:id="rId13" imgW="1180800" imgH="177480" progId="Equation.DSMT4">
                  <p:embed/>
                  <p:pic>
                    <p:nvPicPr>
                      <p:cNvPr id="0" name=""/>
                      <p:cNvPicPr/>
                      <p:nvPr/>
                    </p:nvPicPr>
                    <p:blipFill>
                      <a:blip r:embed="rId14"/>
                      <a:stretch>
                        <a:fillRect/>
                      </a:stretch>
                    </p:blipFill>
                    <p:spPr>
                      <a:xfrm>
                        <a:off x="6282134" y="4383820"/>
                        <a:ext cx="3076575" cy="46315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6A509CBA-2C46-4FED-86B8-A1A2DA5855C0}"/>
              </a:ext>
            </a:extLst>
          </p:cNvPr>
          <p:cNvGraphicFramePr>
            <a:graphicFrameLocks noChangeAspect="1"/>
          </p:cNvGraphicFramePr>
          <p:nvPr>
            <p:extLst>
              <p:ext uri="{D42A27DB-BD31-4B8C-83A1-F6EECF244321}">
                <p14:modId xmlns:p14="http://schemas.microsoft.com/office/powerpoint/2010/main" val="2053989336"/>
              </p:ext>
            </p:extLst>
          </p:nvPr>
        </p:nvGraphicFramePr>
        <p:xfrm>
          <a:off x="6317098" y="4971593"/>
          <a:ext cx="2018024" cy="463153"/>
        </p:xfrm>
        <a:graphic>
          <a:graphicData uri="http://schemas.openxmlformats.org/presentationml/2006/ole">
            <mc:AlternateContent xmlns:mc="http://schemas.openxmlformats.org/markup-compatibility/2006">
              <mc:Choice xmlns:v="urn:schemas-microsoft-com:vml" Requires="v">
                <p:oleObj spid="_x0000_s8550" name="Equation" r:id="rId15" imgW="774360" imgH="177480" progId="Equation.DSMT4">
                  <p:embed/>
                </p:oleObj>
              </mc:Choice>
              <mc:Fallback>
                <p:oleObj name="Equation" r:id="rId15" imgW="774360" imgH="177480" progId="Equation.DSMT4">
                  <p:embed/>
                  <p:pic>
                    <p:nvPicPr>
                      <p:cNvPr id="0" name=""/>
                      <p:cNvPicPr/>
                      <p:nvPr/>
                    </p:nvPicPr>
                    <p:blipFill>
                      <a:blip r:embed="rId16"/>
                      <a:stretch>
                        <a:fillRect/>
                      </a:stretch>
                    </p:blipFill>
                    <p:spPr>
                      <a:xfrm>
                        <a:off x="6317098" y="4971593"/>
                        <a:ext cx="2018024" cy="46315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18EF1847-80F4-4ACA-91E5-87C9DA773ACA}"/>
              </a:ext>
            </a:extLst>
          </p:cNvPr>
          <p:cNvGraphicFramePr>
            <a:graphicFrameLocks noChangeAspect="1"/>
          </p:cNvGraphicFramePr>
          <p:nvPr>
            <p:extLst>
              <p:ext uri="{D42A27DB-BD31-4B8C-83A1-F6EECF244321}">
                <p14:modId xmlns:p14="http://schemas.microsoft.com/office/powerpoint/2010/main" val="2192023700"/>
              </p:ext>
            </p:extLst>
          </p:nvPr>
        </p:nvGraphicFramePr>
        <p:xfrm>
          <a:off x="6351016" y="5397118"/>
          <a:ext cx="1358079" cy="465687"/>
        </p:xfrm>
        <a:graphic>
          <a:graphicData uri="http://schemas.openxmlformats.org/presentationml/2006/ole">
            <mc:AlternateContent xmlns:mc="http://schemas.openxmlformats.org/markup-compatibility/2006">
              <mc:Choice xmlns:v="urn:schemas-microsoft-com:vml" Requires="v">
                <p:oleObj spid="_x0000_s8551" name="Equation" r:id="rId17" imgW="545760" imgH="177480" progId="Equation.DSMT4">
                  <p:embed/>
                </p:oleObj>
              </mc:Choice>
              <mc:Fallback>
                <p:oleObj name="Equation" r:id="rId17" imgW="545760" imgH="177480" progId="Equation.DSMT4">
                  <p:embed/>
                  <p:pic>
                    <p:nvPicPr>
                      <p:cNvPr id="0" name=""/>
                      <p:cNvPicPr/>
                      <p:nvPr/>
                    </p:nvPicPr>
                    <p:blipFill>
                      <a:blip r:embed="rId18"/>
                      <a:stretch>
                        <a:fillRect/>
                      </a:stretch>
                    </p:blipFill>
                    <p:spPr>
                      <a:xfrm>
                        <a:off x="6351016" y="5397118"/>
                        <a:ext cx="1358079" cy="465687"/>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xmlns="" id="{11443DD7-B74B-4E4F-8B2D-DECB7B388FCC}"/>
              </a:ext>
            </a:extLst>
          </p:cNvPr>
          <p:cNvSpPr txBox="1"/>
          <p:nvPr/>
        </p:nvSpPr>
        <p:spPr>
          <a:xfrm>
            <a:off x="3179298" y="5841083"/>
            <a:ext cx="5458265"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Phương trình có tập nghiệm S = { 4}</a:t>
            </a:r>
          </a:p>
        </p:txBody>
      </p:sp>
      <p:graphicFrame>
        <p:nvGraphicFramePr>
          <p:cNvPr id="18" name="Object 17">
            <a:extLst>
              <a:ext uri="{FF2B5EF4-FFF2-40B4-BE49-F238E27FC236}">
                <a16:creationId xmlns:a16="http://schemas.microsoft.com/office/drawing/2014/main" xmlns="" id="{E9E4E442-0DBB-45AD-8438-D0E05F0CF043}"/>
              </a:ext>
            </a:extLst>
          </p:cNvPr>
          <p:cNvGraphicFramePr>
            <a:graphicFrameLocks noChangeAspect="1"/>
          </p:cNvGraphicFramePr>
          <p:nvPr>
            <p:extLst>
              <p:ext uri="{D42A27DB-BD31-4B8C-83A1-F6EECF244321}">
                <p14:modId xmlns:p14="http://schemas.microsoft.com/office/powerpoint/2010/main" val="3448867211"/>
              </p:ext>
            </p:extLst>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spid="_x0000_s8552" name="Equation" r:id="rId19" imgW="914400" imgH="198720" progId="Equation.DSMT4">
                  <p:embed/>
                </p:oleObj>
              </mc:Choice>
              <mc:Fallback>
                <p:oleObj name="Equation" r:id="rId19" imgW="914400" imgH="198720" progId="Equation.DSMT4">
                  <p:embed/>
                  <p:pic>
                    <p:nvPicPr>
                      <p:cNvPr id="0" name=""/>
                      <p:cNvPicPr/>
                      <p:nvPr/>
                    </p:nvPicPr>
                    <p:blipFill>
                      <a:blip r:embed="rId20"/>
                      <a:stretch>
                        <a:fillRect/>
                      </a:stretch>
                    </p:blipFill>
                    <p:spPr>
                      <a:xfrm>
                        <a:off x="4394200" y="23622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3989615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xit" presetSubtype="1" fill="hold" grpId="1" nodeType="clickEffect">
                                  <p:stCondLst>
                                    <p:cond delay="0"/>
                                  </p:stCondLst>
                                  <p:childTnLst>
                                    <p:animEffect transition="out" filter="wheel(1)">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3" grpId="0" animBg="1"/>
      <p:bldP spid="3" grpId="1" animBg="1"/>
      <p:bldP spid="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1040;p39"/>
          <p:cNvSpPr txBox="1">
            <a:spLocks noChangeArrowheads="1"/>
          </p:cNvSpPr>
          <p:nvPr/>
        </p:nvSpPr>
        <p:spPr bwMode="auto">
          <a:xfrm>
            <a:off x="5006557" y="1291988"/>
            <a:ext cx="4468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lnSpc>
                <a:spcPct val="90000"/>
              </a:lnSpc>
              <a:spcBef>
                <a:spcPct val="0"/>
              </a:spcBef>
              <a:spcAft>
                <a:spcPct val="0"/>
              </a:spcAft>
            </a:pPr>
            <a:r>
              <a:rPr lang="en-US" sz="3200" b="1" dirty="0">
                <a:solidFill>
                  <a:srgbClr val="FF0000"/>
                </a:solidFill>
                <a:latin typeface="Times New Roman" pitchFamily="18" charset="0"/>
                <a:ea typeface="思源黑体 Normal"/>
                <a:cs typeface="Times New Roman" pitchFamily="18" charset="0"/>
              </a:rPr>
              <a:t>THIẾT BỊ DẠY HỌC VÀ HỌC LIỆU</a:t>
            </a:r>
          </a:p>
        </p:txBody>
      </p:sp>
      <p:grpSp>
        <p:nvGrpSpPr>
          <p:cNvPr id="2" name="组合 1"/>
          <p:cNvGrpSpPr>
            <a:grpSpLocks/>
          </p:cNvGrpSpPr>
          <p:nvPr/>
        </p:nvGrpSpPr>
        <p:grpSpPr bwMode="auto">
          <a:xfrm>
            <a:off x="2200911" y="1988841"/>
            <a:ext cx="2700337" cy="3492389"/>
            <a:chOff x="2649" y="2090"/>
            <a:chExt cx="5670" cy="7074"/>
          </a:xfrm>
        </p:grpSpPr>
        <p:sp>
          <p:nvSpPr>
            <p:cNvPr id="5" name="矩形 4"/>
            <p:cNvSpPr/>
            <p:nvPr/>
          </p:nvSpPr>
          <p:spPr>
            <a:xfrm>
              <a:off x="2742" y="2545"/>
              <a:ext cx="5577" cy="661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latin typeface="Arial"/>
              </a:endParaRPr>
            </a:p>
          </p:txBody>
        </p:sp>
        <p:pic>
          <p:nvPicPr>
            <p:cNvPr id="13321" name="图片 6" descr="图片包含 游戏机, 物体, 钟表, 交通&#10;&#10;描述已自动生成"/>
            <p:cNvPicPr>
              <a:picLocks noChangeAspect="1"/>
            </p:cNvPicPr>
            <p:nvPr/>
          </p:nvPicPr>
          <p:blipFill>
            <a:blip r:embed="rId2" cstate="print">
              <a:extLst>
                <a:ext uri="{28A0092B-C50C-407E-A947-70E740481C1C}">
                  <a14:useLocalDpi xmlns:a14="http://schemas.microsoft.com/office/drawing/2010/main" val="0"/>
                </a:ext>
              </a:extLst>
            </a:blip>
            <a:srcRect l="51405" r="12006" b="86877"/>
            <a:stretch>
              <a:fillRect/>
            </a:stretch>
          </p:blipFill>
          <p:spPr bwMode="auto">
            <a:xfrm>
              <a:off x="2994" y="2090"/>
              <a:ext cx="4888" cy="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图片 8" descr="卡通人物&#10;&#10;描述已自动生成"/>
            <p:cNvPicPr>
              <a:picLocks noChangeAspect="1"/>
            </p:cNvPicPr>
            <p:nvPr/>
          </p:nvPicPr>
          <p:blipFill>
            <a:blip r:embed="rId3" cstate="print">
              <a:extLst>
                <a:ext uri="{28A0092B-C50C-407E-A947-70E740481C1C}">
                  <a14:useLocalDpi xmlns:a14="http://schemas.microsoft.com/office/drawing/2010/main" val="0"/>
                </a:ext>
              </a:extLst>
            </a:blip>
            <a:srcRect l="38477" t="7394" r="27708" b="41255"/>
            <a:stretch>
              <a:fillRect/>
            </a:stretch>
          </p:blipFill>
          <p:spPr bwMode="auto">
            <a:xfrm>
              <a:off x="2649" y="3083"/>
              <a:ext cx="5671" cy="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4"/>
          <p:cNvSpPr>
            <a:spLocks noChangeArrowheads="1"/>
          </p:cNvSpPr>
          <p:nvPr/>
        </p:nvSpPr>
        <p:spPr bwMode="auto">
          <a:xfrm>
            <a:off x="5021263" y="2688404"/>
            <a:ext cx="4994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ts val="600"/>
              </a:spcAft>
            </a:pPr>
            <a:r>
              <a:rPr lang="en-US" altLang="en-US" sz="2800" b="1" dirty="0">
                <a:solidFill>
                  <a:srgbClr val="2B4A63"/>
                </a:solidFill>
                <a:latin typeface="Times New Roman" pitchFamily="18" charset="0"/>
                <a:cs typeface="Times New Roman" pitchFamily="18" charset="0"/>
              </a:rPr>
              <a:t>1. </a:t>
            </a:r>
            <a:r>
              <a:rPr lang="en-US" altLang="en-US" sz="2800" b="1" dirty="0" err="1">
                <a:solidFill>
                  <a:srgbClr val="2B4A63"/>
                </a:solidFill>
                <a:latin typeface="Times New Roman" pitchFamily="18" charset="0"/>
                <a:cs typeface="Times New Roman" pitchFamily="18" charset="0"/>
              </a:rPr>
              <a:t>Giáo</a:t>
            </a:r>
            <a:r>
              <a:rPr lang="en-US" altLang="en-US" sz="2800" b="1" dirty="0">
                <a:solidFill>
                  <a:srgbClr val="2B4A63"/>
                </a:solidFill>
                <a:latin typeface="Times New Roman" pitchFamily="18" charset="0"/>
                <a:cs typeface="Times New Roman" pitchFamily="18" charset="0"/>
              </a:rPr>
              <a:t> </a:t>
            </a:r>
            <a:r>
              <a:rPr lang="en-US" altLang="en-US" sz="2800" b="1" dirty="0" err="1">
                <a:solidFill>
                  <a:srgbClr val="2B4A63"/>
                </a:solidFill>
                <a:latin typeface="Times New Roman" pitchFamily="18" charset="0"/>
                <a:cs typeface="Times New Roman" pitchFamily="18" charset="0"/>
              </a:rPr>
              <a:t>viên</a:t>
            </a:r>
            <a:r>
              <a:rPr lang="en-US" altLang="en-US" sz="2800" b="1" dirty="0">
                <a:solidFill>
                  <a:srgbClr val="2B4A63"/>
                </a:solidFill>
                <a:latin typeface="Times New Roman" pitchFamily="18" charset="0"/>
                <a:cs typeface="Times New Roman" pitchFamily="18" charset="0"/>
              </a:rPr>
              <a:t>: </a:t>
            </a:r>
            <a:r>
              <a:rPr lang="vi-VN" altLang="en-US" sz="2800" dirty="0">
                <a:solidFill>
                  <a:srgbClr val="000000"/>
                </a:solidFill>
                <a:latin typeface="Times New Roman" pitchFamily="18" charset="0"/>
                <a:cs typeface="Times New Roman" pitchFamily="18" charset="0"/>
              </a:rPr>
              <a:t>SGK, thước thẳng, phấn màu.</a:t>
            </a:r>
            <a:r>
              <a:rPr lang="en-US" altLang="en-US" sz="2800" b="1" dirty="0">
                <a:solidFill>
                  <a:srgbClr val="FF0000"/>
                </a:solidFill>
                <a:latin typeface="Times New Roman" pitchFamily="18" charset="0"/>
                <a:cs typeface="Times New Roman" pitchFamily="18" charset="0"/>
              </a:rPr>
              <a:t> </a:t>
            </a:r>
            <a:endParaRPr lang="en-US" sz="2800" dirty="0">
              <a:solidFill>
                <a:srgbClr val="000000"/>
              </a:solidFill>
              <a:latin typeface="Arial" pitchFamily="34" charset="0"/>
              <a:cs typeface="Arial" pitchFamily="34" charset="0"/>
            </a:endParaRPr>
          </a:p>
        </p:txBody>
      </p:sp>
      <p:sp>
        <p:nvSpPr>
          <p:cNvPr id="15" name="Rectangle 14"/>
          <p:cNvSpPr>
            <a:spLocks noChangeArrowheads="1"/>
          </p:cNvSpPr>
          <p:nvPr/>
        </p:nvSpPr>
        <p:spPr bwMode="auto">
          <a:xfrm>
            <a:off x="5034955" y="3767116"/>
            <a:ext cx="49942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lnSpc>
                <a:spcPct val="115000"/>
              </a:lnSpc>
              <a:spcBef>
                <a:spcPct val="0"/>
              </a:spcBef>
              <a:spcAft>
                <a:spcPts val="600"/>
              </a:spcAft>
            </a:pPr>
            <a:r>
              <a:rPr lang="en-US" sz="2800" b="1" dirty="0">
                <a:solidFill>
                  <a:srgbClr val="2B4A63"/>
                </a:solidFill>
                <a:latin typeface="Times New Roman" pitchFamily="18" charset="0"/>
                <a:cs typeface="Times New Roman" pitchFamily="18" charset="0"/>
              </a:rPr>
              <a:t>2. </a:t>
            </a:r>
            <a:r>
              <a:rPr lang="en-US" sz="2800" b="1" dirty="0" err="1">
                <a:solidFill>
                  <a:srgbClr val="2B4A63"/>
                </a:solidFill>
                <a:latin typeface="Times New Roman" pitchFamily="18" charset="0"/>
                <a:cs typeface="Times New Roman" pitchFamily="18" charset="0"/>
              </a:rPr>
              <a:t>Học</a:t>
            </a:r>
            <a:r>
              <a:rPr lang="en-US" sz="2800" b="1" dirty="0">
                <a:solidFill>
                  <a:srgbClr val="2B4A63"/>
                </a:solidFill>
                <a:latin typeface="Times New Roman" pitchFamily="18" charset="0"/>
                <a:cs typeface="Times New Roman" pitchFamily="18" charset="0"/>
              </a:rPr>
              <a:t> </a:t>
            </a:r>
            <a:r>
              <a:rPr lang="en-US" sz="2800" b="1" dirty="0" err="1">
                <a:solidFill>
                  <a:srgbClr val="2B4A63"/>
                </a:solidFill>
                <a:latin typeface="Times New Roman" pitchFamily="18" charset="0"/>
                <a:cs typeface="Times New Roman" pitchFamily="18" charset="0"/>
              </a:rPr>
              <a:t>sinh</a:t>
            </a:r>
            <a:r>
              <a:rPr lang="en-US" sz="2800" b="1" dirty="0">
                <a:solidFill>
                  <a:srgbClr val="2B4A63"/>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Đồ</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dùng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tập</a:t>
            </a:r>
            <a:r>
              <a:rPr lang="en-US" sz="2800" dirty="0">
                <a:solidFill>
                  <a:srgbClr val="000000"/>
                </a:solidFill>
                <a:latin typeface="Times New Roman" pitchFamily="18" charset="0"/>
                <a:cs typeface="Times New Roman" pitchFamily="18" charset="0"/>
              </a:rPr>
              <a:t>, SGK – SBT</a:t>
            </a:r>
            <a:endParaRPr lang="en-US" sz="2800" dirty="0">
              <a:solidFill>
                <a:srgbClr val="000000"/>
              </a:solidFill>
              <a:latin typeface="Arial" pitchFamily="34" charset="0"/>
              <a:cs typeface="Arial" pitchFamily="34" charset="0"/>
            </a:endParaRPr>
          </a:p>
        </p:txBody>
      </p:sp>
      <p:sp>
        <p:nvSpPr>
          <p:cNvPr id="13318" name="Rectangle 3"/>
          <p:cNvSpPr>
            <a:spLocks noChangeArrowheads="1"/>
          </p:cNvSpPr>
          <p:nvPr/>
        </p:nvSpPr>
        <p:spPr bwMode="auto">
          <a:xfrm>
            <a:off x="3810000" y="2967039"/>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vi-VN">
              <a:solidFill>
                <a:srgbClr val="000000"/>
              </a:solidFill>
              <a:latin typeface="Arial" pitchFamily="34" charset="0"/>
              <a:cs typeface="Arial" pitchFamily="34" charset="0"/>
            </a:endParaRPr>
          </a:p>
        </p:txBody>
      </p:sp>
      <p:sp>
        <p:nvSpPr>
          <p:cNvPr id="13319" name="Rectangle 7"/>
          <p:cNvSpPr>
            <a:spLocks noChangeArrowheads="1"/>
          </p:cNvSpPr>
          <p:nvPr/>
        </p:nvSpPr>
        <p:spPr bwMode="auto">
          <a:xfrm>
            <a:off x="3810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vi-VN">
              <a:solidFill>
                <a:srgbClr val="000000"/>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4" descr="Ảnh động trang trí (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2">
            <a:extLst>
              <a:ext uri="{FF2B5EF4-FFF2-40B4-BE49-F238E27FC236}">
                <a16:creationId xmlns:a16="http://schemas.microsoft.com/office/drawing/2014/main" xmlns="" id="{0E017835-7576-4D0A-ACBB-A57E1F5454E5}"/>
              </a:ext>
            </a:extLst>
          </p:cNvPr>
          <p:cNvGrpSpPr>
            <a:grpSpLocks/>
          </p:cNvGrpSpPr>
          <p:nvPr/>
        </p:nvGrpSpPr>
        <p:grpSpPr bwMode="auto">
          <a:xfrm>
            <a:off x="853965" y="-1274461"/>
            <a:ext cx="8650343" cy="2241409"/>
            <a:chOff x="0" y="421902"/>
            <a:chExt cx="7467600" cy="2242070"/>
          </a:xfrm>
        </p:grpSpPr>
        <p:sp>
          <p:nvSpPr>
            <p:cNvPr id="9" name="Text Box 106">
              <a:extLst>
                <a:ext uri="{FF2B5EF4-FFF2-40B4-BE49-F238E27FC236}">
                  <a16:creationId xmlns:a16="http://schemas.microsoft.com/office/drawing/2014/main" xmlns="" id="{274B55EB-0891-4588-8781-873FA4BFF131}"/>
                </a:ext>
              </a:extLst>
            </p:cNvPr>
            <p:cNvSpPr txBox="1">
              <a:spLocks noChangeArrowheads="1"/>
            </p:cNvSpPr>
            <p:nvPr/>
          </p:nvSpPr>
          <p:spPr bwMode="auto">
            <a:xfrm>
              <a:off x="6705600" y="1447800"/>
              <a:ext cx="762000" cy="58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sz="3200"/>
            </a:p>
          </p:txBody>
        </p:sp>
        <p:sp>
          <p:nvSpPr>
            <p:cNvPr id="10" name="Text Box 45">
              <a:extLst>
                <a:ext uri="{FF2B5EF4-FFF2-40B4-BE49-F238E27FC236}">
                  <a16:creationId xmlns:a16="http://schemas.microsoft.com/office/drawing/2014/main" xmlns="" id="{3EE24A0D-8935-44BD-919C-3B5955764A64}"/>
                </a:ext>
              </a:extLst>
            </p:cNvPr>
            <p:cNvSpPr txBox="1">
              <a:spLocks noChangeArrowheads="1"/>
            </p:cNvSpPr>
            <p:nvPr/>
          </p:nvSpPr>
          <p:spPr bwMode="auto">
            <a:xfrm>
              <a:off x="326888" y="2140598"/>
              <a:ext cx="2587732" cy="52337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sz="2800" kern="0">
                  <a:solidFill>
                    <a:sysClr val="windowText" lastClr="000000"/>
                  </a:solidFill>
                  <a:latin typeface="Times New Roman" pitchFamily="18" charset="0"/>
                  <a:cs typeface="Times New Roman" pitchFamily="18" charset="0"/>
                </a:rPr>
                <a:t>Giải phương trình   </a:t>
              </a:r>
              <a:endParaRPr lang="en-US" sz="2800" kern="0" dirty="0">
                <a:solidFill>
                  <a:sysClr val="windowText" lastClr="000000"/>
                </a:solidFill>
                <a:latin typeface="Times New Roman" pitchFamily="18" charset="0"/>
                <a:cs typeface="Times New Roman" pitchFamily="18" charset="0"/>
              </a:endParaRPr>
            </a:p>
          </p:txBody>
        </p:sp>
        <p:sp>
          <p:nvSpPr>
            <p:cNvPr id="11" name="Rectangle 20">
              <a:extLst>
                <a:ext uri="{FF2B5EF4-FFF2-40B4-BE49-F238E27FC236}">
                  <a16:creationId xmlns:a16="http://schemas.microsoft.com/office/drawing/2014/main" xmlns="" id="{C20BAC4C-5885-4543-8E25-613EB914A631}"/>
                </a:ext>
              </a:extLst>
            </p:cNvPr>
            <p:cNvSpPr>
              <a:spLocks noChangeArrowheads="1"/>
            </p:cNvSpPr>
            <p:nvPr/>
          </p:nvSpPr>
          <p:spPr bwMode="auto">
            <a:xfrm>
              <a:off x="0" y="421902"/>
              <a:ext cx="184731" cy="58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3200"/>
            </a:p>
          </p:txBody>
        </p:sp>
      </p:grpSp>
      <p:pic>
        <p:nvPicPr>
          <p:cNvPr id="15" name="Picture 10" descr="Digit 180">
            <a:extLst>
              <a:ext uri="{FF2B5EF4-FFF2-40B4-BE49-F238E27FC236}">
                <a16:creationId xmlns:a16="http://schemas.microsoft.com/office/drawing/2014/main" xmlns="" id="{10CD8A95-7AE3-4B8E-B1BB-2BF772FD45D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09637" y="140188"/>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C6C4C187-951F-4892-A105-11EDFD639477}"/>
              </a:ext>
            </a:extLst>
          </p:cNvPr>
          <p:cNvPicPr>
            <a:picLocks noChangeAspect="1"/>
          </p:cNvPicPr>
          <p:nvPr/>
        </p:nvPicPr>
        <p:blipFill>
          <a:blip r:embed="rId5"/>
          <a:stretch>
            <a:fillRect/>
          </a:stretch>
        </p:blipFill>
        <p:spPr>
          <a:xfrm>
            <a:off x="-112417" y="5486177"/>
            <a:ext cx="2138164" cy="1496198"/>
          </a:xfrm>
          <a:prstGeom prst="rect">
            <a:avLst/>
          </a:prstGeom>
        </p:spPr>
      </p:pic>
      <p:sp>
        <p:nvSpPr>
          <p:cNvPr id="16" name="Rectangle 12">
            <a:extLst>
              <a:ext uri="{FF2B5EF4-FFF2-40B4-BE49-F238E27FC236}">
                <a16:creationId xmlns:a16="http://schemas.microsoft.com/office/drawing/2014/main" xmlns="" id="{3F9D3C82-1B75-4582-9A62-33DF693667B8}"/>
              </a:ext>
            </a:extLst>
          </p:cNvPr>
          <p:cNvSpPr>
            <a:spLocks noChangeArrowheads="1"/>
          </p:cNvSpPr>
          <p:nvPr/>
        </p:nvSpPr>
        <p:spPr bwMode="auto">
          <a:xfrm>
            <a:off x="524861" y="394604"/>
            <a:ext cx="658209" cy="572344"/>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0000FF"/>
                </a:solidFill>
                <a:effectLst/>
                <a:uLnTx/>
                <a:uFillTx/>
                <a:latin typeface="Times New Roman" pitchFamily="18" charset="0"/>
                <a:cs typeface="Times New Roman" pitchFamily="18" charset="0"/>
              </a:rPr>
              <a:t>?2</a:t>
            </a:r>
          </a:p>
        </p:txBody>
      </p:sp>
      <p:graphicFrame>
        <p:nvGraphicFramePr>
          <p:cNvPr id="5" name="Object 4">
            <a:extLst>
              <a:ext uri="{FF2B5EF4-FFF2-40B4-BE49-F238E27FC236}">
                <a16:creationId xmlns:a16="http://schemas.microsoft.com/office/drawing/2014/main" xmlns="" id="{BC37DFDF-9771-4687-9BF3-B6B962F6193C}"/>
              </a:ext>
            </a:extLst>
          </p:cNvPr>
          <p:cNvGraphicFramePr>
            <a:graphicFrameLocks noChangeAspect="1"/>
          </p:cNvGraphicFramePr>
          <p:nvPr>
            <p:extLst>
              <p:ext uri="{D42A27DB-BD31-4B8C-83A1-F6EECF244321}">
                <p14:modId xmlns:p14="http://schemas.microsoft.com/office/powerpoint/2010/main" val="1236122731"/>
              </p:ext>
            </p:extLst>
          </p:nvPr>
        </p:nvGraphicFramePr>
        <p:xfrm>
          <a:off x="4284458" y="351317"/>
          <a:ext cx="2567704" cy="846796"/>
        </p:xfrm>
        <a:graphic>
          <a:graphicData uri="http://schemas.openxmlformats.org/presentationml/2006/ole">
            <mc:AlternateContent xmlns:mc="http://schemas.openxmlformats.org/markup-compatibility/2006">
              <mc:Choice xmlns:v="urn:schemas-microsoft-com:vml" Requires="v">
                <p:oleObj spid="_x0000_s1082" name="Equation" r:id="rId6" imgW="1193760" imgH="393480" progId="Equation.DSMT4">
                  <p:embed/>
                </p:oleObj>
              </mc:Choice>
              <mc:Fallback>
                <p:oleObj name="Equation" r:id="rId6" imgW="1193760" imgH="393480" progId="Equation.DSMT4">
                  <p:embed/>
                  <p:pic>
                    <p:nvPicPr>
                      <p:cNvPr id="0" name=""/>
                      <p:cNvPicPr/>
                      <p:nvPr/>
                    </p:nvPicPr>
                    <p:blipFill>
                      <a:blip r:embed="rId7"/>
                      <a:stretch>
                        <a:fillRect/>
                      </a:stretch>
                    </p:blipFill>
                    <p:spPr>
                      <a:xfrm>
                        <a:off x="4284458" y="351317"/>
                        <a:ext cx="2567704" cy="846796"/>
                      </a:xfrm>
                      <a:prstGeom prst="rect">
                        <a:avLst/>
                      </a:prstGeom>
                    </p:spPr>
                  </p:pic>
                </p:oleObj>
              </mc:Fallback>
            </mc:AlternateContent>
          </a:graphicData>
        </a:graphic>
      </p:graphicFrame>
      <p:sp>
        <p:nvSpPr>
          <p:cNvPr id="18" name="Flowchart: Sequential Access Storage 17">
            <a:extLst>
              <a:ext uri="{FF2B5EF4-FFF2-40B4-BE49-F238E27FC236}">
                <a16:creationId xmlns:a16="http://schemas.microsoft.com/office/drawing/2014/main" xmlns="" id="{C69EDA77-ECDA-4F80-ABD4-E4B9547680E1}"/>
              </a:ext>
            </a:extLst>
          </p:cNvPr>
          <p:cNvSpPr/>
          <p:nvPr/>
        </p:nvSpPr>
        <p:spPr>
          <a:xfrm>
            <a:off x="-112417" y="1470332"/>
            <a:ext cx="3277772" cy="1496198"/>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Times New Roman" panose="02020603050405020304" pitchFamily="18" charset="0"/>
                <a:cs typeface="Times New Roman" panose="02020603050405020304" pitchFamily="18" charset="0"/>
              </a:rPr>
              <a:t>Nêu các </a:t>
            </a:r>
            <a:r>
              <a:rPr lang="en-US" sz="2400">
                <a:latin typeface="Times New Roman" panose="02020603050405020304" pitchFamily="18" charset="0"/>
                <a:cs typeface="Times New Roman" panose="02020603050405020304" pitchFamily="18" charset="0"/>
              </a:rPr>
              <a:t>bước giải phương trình ?2.</a:t>
            </a:r>
          </a:p>
          <a:p>
            <a:pPr algn="ctr"/>
            <a:r>
              <a:rPr lang="en-US" sz="2600">
                <a:latin typeface="Times New Roman" panose="02020603050405020304" pitchFamily="18" charset="0"/>
                <a:cs typeface="Times New Roman" panose="02020603050405020304" pitchFamily="18" charset="0"/>
              </a:rPr>
              <a:t> </a:t>
            </a:r>
          </a:p>
        </p:txBody>
      </p:sp>
      <p:sp>
        <p:nvSpPr>
          <p:cNvPr id="22" name="Rectangle 2">
            <a:extLst>
              <a:ext uri="{FF2B5EF4-FFF2-40B4-BE49-F238E27FC236}">
                <a16:creationId xmlns:a16="http://schemas.microsoft.com/office/drawing/2014/main" xmlns="" id="{FFE96C55-0C31-4D49-9DD2-F86DE96C54A4}"/>
              </a:ext>
            </a:extLst>
          </p:cNvPr>
          <p:cNvSpPr txBox="1">
            <a:spLocks noChangeArrowheads="1"/>
          </p:cNvSpPr>
          <p:nvPr/>
        </p:nvSpPr>
        <p:spPr bwMode="auto">
          <a:xfrm>
            <a:off x="3381931" y="1754415"/>
            <a:ext cx="83851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2800" b="0" i="0"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0"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Bước</a:t>
            </a:r>
            <a:r>
              <a:rPr kumimoji="0" lang="en-US" altLang="en-US" sz="2800" b="0" i="0"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1:Tìm</a:t>
            </a:r>
            <a:r>
              <a:rPr kumimoji="0" lang="en-US" altLang="en-US" sz="2800" b="0" i="0" u="none" strike="noStrike" kern="1200" cap="none" spc="0" normalizeH="0" noProof="0">
                <a:ln>
                  <a:noFill/>
                </a:ln>
                <a:solidFill>
                  <a:srgbClr val="0000FF"/>
                </a:solidFill>
                <a:effectLst/>
                <a:uLnTx/>
                <a:uFillTx/>
                <a:latin typeface="Times New Roman" panose="02020603050405020304" pitchFamily="18" charset="0"/>
                <a:cs typeface="Times New Roman" panose="02020603050405020304" pitchFamily="18" charset="0"/>
              </a:rPr>
              <a:t> mẫu thức chung, nhân tử phụ rồi quy</a:t>
            </a: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đồng mẫu để khử mẫu</a:t>
            </a:r>
            <a:r>
              <a:rPr kumimoji="0" lang="vi-VN"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None/>
              <a:tabLst/>
              <a:defRPr/>
            </a:pPr>
            <a:r>
              <a:rPr lang="en-US" altLang="en-US" sz="2800">
                <a:solidFill>
                  <a:srgbClr val="0000FF"/>
                </a:solidFill>
                <a:latin typeface="Times New Roman" panose="02020603050405020304" pitchFamily="18" charset="0"/>
                <a:cs typeface="Times New Roman" panose="02020603050405020304" pitchFamily="18" charset="0"/>
              </a:rPr>
              <a:t>- </a:t>
            </a:r>
            <a:r>
              <a:rPr kumimoji="0" lang="vi-VN" altLang="en-US" sz="2800" b="0"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Bước</a:t>
            </a:r>
            <a:r>
              <a:rPr kumimoji="0" lang="vi-VN"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2: Chuyển các hạng tử chứa ẩn sang một vế, còn các hằng số sang vế kia.</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vi-VN"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vi-VN" altLang="en-US" sz="2800" b="0"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Bước</a:t>
            </a:r>
            <a:r>
              <a:rPr kumimoji="0" lang="vi-VN"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3: Giải phương trình nhận được</a:t>
            </a:r>
            <a:r>
              <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vi-VN" altLang="en-US"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3288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4" descr="Ảnh động trang trí (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2">
            <a:extLst>
              <a:ext uri="{FF2B5EF4-FFF2-40B4-BE49-F238E27FC236}">
                <a16:creationId xmlns:a16="http://schemas.microsoft.com/office/drawing/2014/main" xmlns="" id="{0E017835-7576-4D0A-ACBB-A57E1F5454E5}"/>
              </a:ext>
            </a:extLst>
          </p:cNvPr>
          <p:cNvGrpSpPr>
            <a:grpSpLocks/>
          </p:cNvGrpSpPr>
          <p:nvPr/>
        </p:nvGrpSpPr>
        <p:grpSpPr bwMode="auto">
          <a:xfrm>
            <a:off x="853965" y="-1274461"/>
            <a:ext cx="8650343" cy="2241409"/>
            <a:chOff x="0" y="421902"/>
            <a:chExt cx="7467600" cy="2242070"/>
          </a:xfrm>
        </p:grpSpPr>
        <p:sp>
          <p:nvSpPr>
            <p:cNvPr id="9" name="Text Box 106">
              <a:extLst>
                <a:ext uri="{FF2B5EF4-FFF2-40B4-BE49-F238E27FC236}">
                  <a16:creationId xmlns:a16="http://schemas.microsoft.com/office/drawing/2014/main" xmlns="" id="{274B55EB-0891-4588-8781-873FA4BFF131}"/>
                </a:ext>
              </a:extLst>
            </p:cNvPr>
            <p:cNvSpPr txBox="1">
              <a:spLocks noChangeArrowheads="1"/>
            </p:cNvSpPr>
            <p:nvPr/>
          </p:nvSpPr>
          <p:spPr bwMode="auto">
            <a:xfrm>
              <a:off x="6705600" y="1447800"/>
              <a:ext cx="762000" cy="58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Box 45">
              <a:extLst>
                <a:ext uri="{FF2B5EF4-FFF2-40B4-BE49-F238E27FC236}">
                  <a16:creationId xmlns:a16="http://schemas.microsoft.com/office/drawing/2014/main" xmlns="" id="{3EE24A0D-8935-44BD-919C-3B5955764A64}"/>
                </a:ext>
              </a:extLst>
            </p:cNvPr>
            <p:cNvSpPr txBox="1">
              <a:spLocks noChangeArrowheads="1"/>
            </p:cNvSpPr>
            <p:nvPr/>
          </p:nvSpPr>
          <p:spPr bwMode="auto">
            <a:xfrm>
              <a:off x="326888" y="2140598"/>
              <a:ext cx="2587732" cy="52337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rPr>
                <a:t>Giải phương trình   </a:t>
              </a:r>
              <a:endPar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1" name="Rectangle 20">
              <a:extLst>
                <a:ext uri="{FF2B5EF4-FFF2-40B4-BE49-F238E27FC236}">
                  <a16:creationId xmlns:a16="http://schemas.microsoft.com/office/drawing/2014/main" xmlns="" id="{C20BAC4C-5885-4543-8E25-613EB914A631}"/>
                </a:ext>
              </a:extLst>
            </p:cNvPr>
            <p:cNvSpPr>
              <a:spLocks noChangeArrowheads="1"/>
            </p:cNvSpPr>
            <p:nvPr/>
          </p:nvSpPr>
          <p:spPr bwMode="auto">
            <a:xfrm>
              <a:off x="0" y="421902"/>
              <a:ext cx="184731" cy="58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xmlns="" id="{C6C4C187-951F-4892-A105-11EDFD639477}"/>
              </a:ext>
            </a:extLst>
          </p:cNvPr>
          <p:cNvPicPr>
            <a:picLocks noChangeAspect="1"/>
          </p:cNvPicPr>
          <p:nvPr/>
        </p:nvPicPr>
        <p:blipFill>
          <a:blip r:embed="rId4"/>
          <a:stretch>
            <a:fillRect/>
          </a:stretch>
        </p:blipFill>
        <p:spPr>
          <a:xfrm>
            <a:off x="-112417" y="5486177"/>
            <a:ext cx="2138164" cy="1496198"/>
          </a:xfrm>
          <a:prstGeom prst="rect">
            <a:avLst/>
          </a:prstGeom>
        </p:spPr>
      </p:pic>
      <p:sp>
        <p:nvSpPr>
          <p:cNvPr id="16" name="Rectangle 12">
            <a:extLst>
              <a:ext uri="{FF2B5EF4-FFF2-40B4-BE49-F238E27FC236}">
                <a16:creationId xmlns:a16="http://schemas.microsoft.com/office/drawing/2014/main" xmlns="" id="{3F9D3C82-1B75-4582-9A62-33DF693667B8}"/>
              </a:ext>
            </a:extLst>
          </p:cNvPr>
          <p:cNvSpPr>
            <a:spLocks noChangeArrowheads="1"/>
          </p:cNvSpPr>
          <p:nvPr/>
        </p:nvSpPr>
        <p:spPr bwMode="auto">
          <a:xfrm>
            <a:off x="524861" y="394604"/>
            <a:ext cx="658209" cy="572344"/>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?2</a:t>
            </a:r>
          </a:p>
        </p:txBody>
      </p:sp>
      <p:graphicFrame>
        <p:nvGraphicFramePr>
          <p:cNvPr id="5" name="Object 4">
            <a:extLst>
              <a:ext uri="{FF2B5EF4-FFF2-40B4-BE49-F238E27FC236}">
                <a16:creationId xmlns:a16="http://schemas.microsoft.com/office/drawing/2014/main" xmlns="" id="{BC37DFDF-9771-4687-9BF3-B6B962F6193C}"/>
              </a:ext>
            </a:extLst>
          </p:cNvPr>
          <p:cNvGraphicFramePr>
            <a:graphicFrameLocks noChangeAspect="1"/>
          </p:cNvGraphicFramePr>
          <p:nvPr/>
        </p:nvGraphicFramePr>
        <p:xfrm>
          <a:off x="4284458" y="351317"/>
          <a:ext cx="2567704" cy="846796"/>
        </p:xfrm>
        <a:graphic>
          <a:graphicData uri="http://schemas.openxmlformats.org/presentationml/2006/ole">
            <mc:AlternateContent xmlns:mc="http://schemas.openxmlformats.org/markup-compatibility/2006">
              <mc:Choice xmlns:v="urn:schemas-microsoft-com:vml" Requires="v">
                <p:oleObj spid="_x0000_s9547" name="Equation" r:id="rId5" imgW="1193760" imgH="393480" progId="Equation.DSMT4">
                  <p:embed/>
                </p:oleObj>
              </mc:Choice>
              <mc:Fallback>
                <p:oleObj name="Equation" r:id="rId5" imgW="1193760" imgH="393480" progId="Equation.DSMT4">
                  <p:embed/>
                  <p:pic>
                    <p:nvPicPr>
                      <p:cNvPr id="5" name="Object 4">
                        <a:extLst>
                          <a:ext uri="{FF2B5EF4-FFF2-40B4-BE49-F238E27FC236}">
                            <a16:creationId xmlns:a16="http://schemas.microsoft.com/office/drawing/2014/main" xmlns="" id="{BC37DFDF-9771-4687-9BF3-B6B962F6193C}"/>
                          </a:ext>
                        </a:extLst>
                      </p:cNvPr>
                      <p:cNvPicPr/>
                      <p:nvPr/>
                    </p:nvPicPr>
                    <p:blipFill>
                      <a:blip r:embed="rId6"/>
                      <a:stretch>
                        <a:fillRect/>
                      </a:stretch>
                    </p:blipFill>
                    <p:spPr>
                      <a:xfrm>
                        <a:off x="4284458" y="351317"/>
                        <a:ext cx="2567704" cy="84679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4BA4F914-128A-4403-8A24-20FD62AC4716}"/>
              </a:ext>
            </a:extLst>
          </p:cNvPr>
          <p:cNvGraphicFramePr>
            <a:graphicFrameLocks noChangeAspect="1"/>
          </p:cNvGraphicFramePr>
          <p:nvPr>
            <p:extLst>
              <p:ext uri="{D42A27DB-BD31-4B8C-83A1-F6EECF244321}">
                <p14:modId xmlns:p14="http://schemas.microsoft.com/office/powerpoint/2010/main" val="4285122516"/>
              </p:ext>
            </p:extLst>
          </p:nvPr>
        </p:nvGraphicFramePr>
        <p:xfrm>
          <a:off x="4035328" y="1009295"/>
          <a:ext cx="5710377" cy="1884746"/>
        </p:xfrm>
        <a:graphic>
          <a:graphicData uri="http://schemas.openxmlformats.org/presentationml/2006/ole">
            <mc:AlternateContent xmlns:mc="http://schemas.openxmlformats.org/markup-compatibility/2006">
              <mc:Choice xmlns:v="urn:schemas-microsoft-com:vml" Requires="v">
                <p:oleObj spid="_x0000_s9548" name="Equation" r:id="rId7" imgW="1892160" imgH="812520" progId="Equation.DSMT4">
                  <p:embed/>
                </p:oleObj>
              </mc:Choice>
              <mc:Fallback>
                <p:oleObj name="Equation" r:id="rId7" imgW="1892160" imgH="812520" progId="Equation.DSMT4">
                  <p:embed/>
                  <p:pic>
                    <p:nvPicPr>
                      <p:cNvPr id="0" name=""/>
                      <p:cNvPicPr/>
                      <p:nvPr/>
                    </p:nvPicPr>
                    <p:blipFill>
                      <a:blip r:embed="rId8"/>
                      <a:stretch>
                        <a:fillRect/>
                      </a:stretch>
                    </p:blipFill>
                    <p:spPr>
                      <a:xfrm>
                        <a:off x="4035328" y="1009295"/>
                        <a:ext cx="5710377" cy="188474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77591FD0-EADA-4ACB-BEE3-5970A302B1C7}"/>
              </a:ext>
            </a:extLst>
          </p:cNvPr>
          <p:cNvGraphicFramePr>
            <a:graphicFrameLocks noChangeAspect="1"/>
          </p:cNvGraphicFramePr>
          <p:nvPr>
            <p:extLst>
              <p:ext uri="{D42A27DB-BD31-4B8C-83A1-F6EECF244321}">
                <p14:modId xmlns:p14="http://schemas.microsoft.com/office/powerpoint/2010/main" val="2405375080"/>
              </p:ext>
            </p:extLst>
          </p:nvPr>
        </p:nvGraphicFramePr>
        <p:xfrm>
          <a:off x="4035328" y="2922176"/>
          <a:ext cx="4264610" cy="422415"/>
        </p:xfrm>
        <a:graphic>
          <a:graphicData uri="http://schemas.openxmlformats.org/presentationml/2006/ole">
            <mc:AlternateContent xmlns:mc="http://schemas.openxmlformats.org/markup-compatibility/2006">
              <mc:Choice xmlns:v="urn:schemas-microsoft-com:vml" Requires="v">
                <p:oleObj spid="_x0000_s9549" name="Equation" r:id="rId9" imgW="1625400" imgH="177480" progId="Equation.DSMT4">
                  <p:embed/>
                </p:oleObj>
              </mc:Choice>
              <mc:Fallback>
                <p:oleObj name="Equation" r:id="rId9" imgW="1625400" imgH="177480" progId="Equation.DSMT4">
                  <p:embed/>
                  <p:pic>
                    <p:nvPicPr>
                      <p:cNvPr id="0" name=""/>
                      <p:cNvPicPr/>
                      <p:nvPr/>
                    </p:nvPicPr>
                    <p:blipFill>
                      <a:blip r:embed="rId10"/>
                      <a:stretch>
                        <a:fillRect/>
                      </a:stretch>
                    </p:blipFill>
                    <p:spPr>
                      <a:xfrm>
                        <a:off x="4035328" y="2922176"/>
                        <a:ext cx="4264610" cy="42241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165865EA-54C0-4594-8667-D95466A008E0}"/>
              </a:ext>
            </a:extLst>
          </p:cNvPr>
          <p:cNvGraphicFramePr>
            <a:graphicFrameLocks noChangeAspect="1"/>
          </p:cNvGraphicFramePr>
          <p:nvPr>
            <p:extLst>
              <p:ext uri="{D42A27DB-BD31-4B8C-83A1-F6EECF244321}">
                <p14:modId xmlns:p14="http://schemas.microsoft.com/office/powerpoint/2010/main" val="3390195206"/>
              </p:ext>
            </p:extLst>
          </p:nvPr>
        </p:nvGraphicFramePr>
        <p:xfrm>
          <a:off x="4055404" y="3489325"/>
          <a:ext cx="2755900" cy="422275"/>
        </p:xfrm>
        <a:graphic>
          <a:graphicData uri="http://schemas.openxmlformats.org/presentationml/2006/ole">
            <mc:AlternateContent xmlns:mc="http://schemas.openxmlformats.org/markup-compatibility/2006">
              <mc:Choice xmlns:v="urn:schemas-microsoft-com:vml" Requires="v">
                <p:oleObj spid="_x0000_s9550" name="Equation" r:id="rId11" imgW="1473120" imgH="177480" progId="Equation.DSMT4">
                  <p:embed/>
                </p:oleObj>
              </mc:Choice>
              <mc:Fallback>
                <p:oleObj name="Equation" r:id="rId11" imgW="1473120" imgH="177480" progId="Equation.DSMT4">
                  <p:embed/>
                  <p:pic>
                    <p:nvPicPr>
                      <p:cNvPr id="0" name=""/>
                      <p:cNvPicPr/>
                      <p:nvPr/>
                    </p:nvPicPr>
                    <p:blipFill>
                      <a:blip r:embed="rId12"/>
                      <a:stretch>
                        <a:fillRect/>
                      </a:stretch>
                    </p:blipFill>
                    <p:spPr>
                      <a:xfrm>
                        <a:off x="4055404" y="3489325"/>
                        <a:ext cx="2755900" cy="4222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B9F51E44-DB98-4CE9-A209-2BFA6FE9864C}"/>
              </a:ext>
            </a:extLst>
          </p:cNvPr>
          <p:cNvGraphicFramePr>
            <a:graphicFrameLocks noChangeAspect="1"/>
          </p:cNvGraphicFramePr>
          <p:nvPr>
            <p:extLst>
              <p:ext uri="{D42A27DB-BD31-4B8C-83A1-F6EECF244321}">
                <p14:modId xmlns:p14="http://schemas.microsoft.com/office/powerpoint/2010/main" val="2763642033"/>
              </p:ext>
            </p:extLst>
          </p:nvPr>
        </p:nvGraphicFramePr>
        <p:xfrm>
          <a:off x="4053158" y="4056334"/>
          <a:ext cx="1809750" cy="422275"/>
        </p:xfrm>
        <a:graphic>
          <a:graphicData uri="http://schemas.openxmlformats.org/presentationml/2006/ole">
            <mc:AlternateContent xmlns:mc="http://schemas.openxmlformats.org/markup-compatibility/2006">
              <mc:Choice xmlns:v="urn:schemas-microsoft-com:vml" Requires="v">
                <p:oleObj spid="_x0000_s9551" name="Equation" r:id="rId13" imgW="761760" imgH="177480" progId="Equation.DSMT4">
                  <p:embed/>
                </p:oleObj>
              </mc:Choice>
              <mc:Fallback>
                <p:oleObj name="Equation" r:id="rId13" imgW="761760" imgH="177480" progId="Equation.DSMT4">
                  <p:embed/>
                  <p:pic>
                    <p:nvPicPr>
                      <p:cNvPr id="0" name=""/>
                      <p:cNvPicPr/>
                      <p:nvPr/>
                    </p:nvPicPr>
                    <p:blipFill>
                      <a:blip r:embed="rId14"/>
                      <a:stretch>
                        <a:fillRect/>
                      </a:stretch>
                    </p:blipFill>
                    <p:spPr>
                      <a:xfrm>
                        <a:off x="4053158" y="4056334"/>
                        <a:ext cx="1809750" cy="4222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xmlns="" id="{6C3D103B-4B70-4AAF-9143-DF2355CB1556}"/>
              </a:ext>
            </a:extLst>
          </p:cNvPr>
          <p:cNvGraphicFramePr>
            <a:graphicFrameLocks noChangeAspect="1"/>
          </p:cNvGraphicFramePr>
          <p:nvPr>
            <p:extLst>
              <p:ext uri="{D42A27DB-BD31-4B8C-83A1-F6EECF244321}">
                <p14:modId xmlns:p14="http://schemas.microsoft.com/office/powerpoint/2010/main" val="3041706844"/>
              </p:ext>
            </p:extLst>
          </p:nvPr>
        </p:nvGraphicFramePr>
        <p:xfrm>
          <a:off x="4794250" y="2371725"/>
          <a:ext cx="114300" cy="177800"/>
        </p:xfrm>
        <a:graphic>
          <a:graphicData uri="http://schemas.openxmlformats.org/presentationml/2006/ole">
            <mc:AlternateContent xmlns:mc="http://schemas.openxmlformats.org/markup-compatibility/2006">
              <mc:Choice xmlns:v="urn:schemas-microsoft-com:vml" Requires="v">
                <p:oleObj spid="_x0000_s9552" name="Equation" r:id="rId15" imgW="114120" imgH="177480" progId="Equation.DSMT4">
                  <p:embed/>
                </p:oleObj>
              </mc:Choice>
              <mc:Fallback>
                <p:oleObj name="Equation" r:id="rId15" imgW="114120" imgH="177480" progId="Equation.DSMT4">
                  <p:embed/>
                  <p:pic>
                    <p:nvPicPr>
                      <p:cNvPr id="0" name=""/>
                      <p:cNvPicPr/>
                      <p:nvPr/>
                    </p:nvPicPr>
                    <p:blipFill>
                      <a:blip r:embed="rId16"/>
                      <a:stretch>
                        <a:fillRect/>
                      </a:stretch>
                    </p:blipFill>
                    <p:spPr>
                      <a:xfrm>
                        <a:off x="4794250" y="2371725"/>
                        <a:ext cx="114300" cy="1778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xmlns="" id="{2A46F3DF-4A18-4890-8659-DD51C410F0AF}"/>
              </a:ext>
            </a:extLst>
          </p:cNvPr>
          <p:cNvGraphicFramePr>
            <a:graphicFrameLocks noChangeAspect="1"/>
          </p:cNvGraphicFramePr>
          <p:nvPr>
            <p:extLst>
              <p:ext uri="{D42A27DB-BD31-4B8C-83A1-F6EECF244321}">
                <p14:modId xmlns:p14="http://schemas.microsoft.com/office/powerpoint/2010/main" val="3452134059"/>
              </p:ext>
            </p:extLst>
          </p:nvPr>
        </p:nvGraphicFramePr>
        <p:xfrm>
          <a:off x="4794250" y="2371725"/>
          <a:ext cx="114300" cy="177800"/>
        </p:xfrm>
        <a:graphic>
          <a:graphicData uri="http://schemas.openxmlformats.org/presentationml/2006/ole">
            <mc:AlternateContent xmlns:mc="http://schemas.openxmlformats.org/markup-compatibility/2006">
              <mc:Choice xmlns:v="urn:schemas-microsoft-com:vml" Requires="v">
                <p:oleObj spid="_x0000_s9553" name="Equation" r:id="rId17" imgW="114120" imgH="177480" progId="Equation.DSMT4">
                  <p:embed/>
                </p:oleObj>
              </mc:Choice>
              <mc:Fallback>
                <p:oleObj name="Equation" r:id="rId17" imgW="114120" imgH="177480" progId="Equation.DSMT4">
                  <p:embed/>
                  <p:pic>
                    <p:nvPicPr>
                      <p:cNvPr id="0" name=""/>
                      <p:cNvPicPr/>
                      <p:nvPr/>
                    </p:nvPicPr>
                    <p:blipFill>
                      <a:blip r:embed="rId16"/>
                      <a:stretch>
                        <a:fillRect/>
                      </a:stretch>
                    </p:blipFill>
                    <p:spPr>
                      <a:xfrm>
                        <a:off x="4794250" y="2371725"/>
                        <a:ext cx="114300" cy="1778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4F46CC29-58F9-4112-9E89-85795A66A694}"/>
              </a:ext>
            </a:extLst>
          </p:cNvPr>
          <p:cNvGraphicFramePr>
            <a:graphicFrameLocks noChangeAspect="1"/>
          </p:cNvGraphicFramePr>
          <p:nvPr>
            <p:extLst>
              <p:ext uri="{D42A27DB-BD31-4B8C-83A1-F6EECF244321}">
                <p14:modId xmlns:p14="http://schemas.microsoft.com/office/powerpoint/2010/main" val="3993064901"/>
              </p:ext>
            </p:extLst>
          </p:nvPr>
        </p:nvGraphicFramePr>
        <p:xfrm>
          <a:off x="4794250" y="2371725"/>
          <a:ext cx="114300" cy="177800"/>
        </p:xfrm>
        <a:graphic>
          <a:graphicData uri="http://schemas.openxmlformats.org/presentationml/2006/ole">
            <mc:AlternateContent xmlns:mc="http://schemas.openxmlformats.org/markup-compatibility/2006">
              <mc:Choice xmlns:v="urn:schemas-microsoft-com:vml" Requires="v">
                <p:oleObj spid="_x0000_s9554" name="Equation" r:id="rId18" imgW="114120" imgH="177480" progId="Equation.DSMT4">
                  <p:embed/>
                </p:oleObj>
              </mc:Choice>
              <mc:Fallback>
                <p:oleObj name="Equation" r:id="rId18" imgW="114120" imgH="177480" progId="Equation.DSMT4">
                  <p:embed/>
                  <p:pic>
                    <p:nvPicPr>
                      <p:cNvPr id="0" name=""/>
                      <p:cNvPicPr/>
                      <p:nvPr/>
                    </p:nvPicPr>
                    <p:blipFill>
                      <a:blip r:embed="rId16"/>
                      <a:stretch>
                        <a:fillRect/>
                      </a:stretch>
                    </p:blipFill>
                    <p:spPr>
                      <a:xfrm>
                        <a:off x="4794250" y="2371725"/>
                        <a:ext cx="114300" cy="1778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xmlns="" id="{2D60AFF2-89B9-4044-ABC5-240BB6B65C13}"/>
              </a:ext>
            </a:extLst>
          </p:cNvPr>
          <p:cNvGraphicFramePr>
            <a:graphicFrameLocks noChangeAspect="1"/>
          </p:cNvGraphicFramePr>
          <p:nvPr>
            <p:extLst>
              <p:ext uri="{D42A27DB-BD31-4B8C-83A1-F6EECF244321}">
                <p14:modId xmlns:p14="http://schemas.microsoft.com/office/powerpoint/2010/main" val="3102278116"/>
              </p:ext>
            </p:extLst>
          </p:nvPr>
        </p:nvGraphicFramePr>
        <p:xfrm>
          <a:off x="4045302" y="4492819"/>
          <a:ext cx="1595840" cy="923017"/>
        </p:xfrm>
        <a:graphic>
          <a:graphicData uri="http://schemas.openxmlformats.org/presentationml/2006/ole">
            <mc:AlternateContent xmlns:mc="http://schemas.openxmlformats.org/markup-compatibility/2006">
              <mc:Choice xmlns:v="urn:schemas-microsoft-com:vml" Requires="v">
                <p:oleObj spid="_x0000_s9555" name="Equation" r:id="rId19" imgW="647640" imgH="393480" progId="Equation.DSMT4">
                  <p:embed/>
                </p:oleObj>
              </mc:Choice>
              <mc:Fallback>
                <p:oleObj name="Equation" r:id="rId19" imgW="647640" imgH="393480" progId="Equation.DSMT4">
                  <p:embed/>
                  <p:pic>
                    <p:nvPicPr>
                      <p:cNvPr id="0" name=""/>
                      <p:cNvPicPr/>
                      <p:nvPr/>
                    </p:nvPicPr>
                    <p:blipFill>
                      <a:blip r:embed="rId20"/>
                      <a:stretch>
                        <a:fillRect/>
                      </a:stretch>
                    </p:blipFill>
                    <p:spPr>
                      <a:xfrm>
                        <a:off x="4045302" y="4492819"/>
                        <a:ext cx="1595840" cy="923017"/>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xmlns="" id="{77F55DA4-F6BF-48CF-A9D0-818575D631EA}"/>
              </a:ext>
            </a:extLst>
          </p:cNvPr>
          <p:cNvSpPr txBox="1"/>
          <p:nvPr/>
        </p:nvSpPr>
        <p:spPr>
          <a:xfrm>
            <a:off x="2433711" y="5486177"/>
            <a:ext cx="7526215"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Phương trình có tập nghiệm  </a:t>
            </a:r>
          </a:p>
        </p:txBody>
      </p:sp>
      <p:graphicFrame>
        <p:nvGraphicFramePr>
          <p:cNvPr id="23" name="Object 22">
            <a:extLst>
              <a:ext uri="{FF2B5EF4-FFF2-40B4-BE49-F238E27FC236}">
                <a16:creationId xmlns:a16="http://schemas.microsoft.com/office/drawing/2014/main" xmlns="" id="{58278548-40BD-468D-B378-3F543F5DB95C}"/>
              </a:ext>
            </a:extLst>
          </p:cNvPr>
          <p:cNvGraphicFramePr>
            <a:graphicFrameLocks noChangeAspect="1"/>
          </p:cNvGraphicFramePr>
          <p:nvPr>
            <p:extLst>
              <p:ext uri="{D42A27DB-BD31-4B8C-83A1-F6EECF244321}">
                <p14:modId xmlns:p14="http://schemas.microsoft.com/office/powerpoint/2010/main" val="1599244567"/>
              </p:ext>
            </p:extLst>
          </p:nvPr>
        </p:nvGraphicFramePr>
        <p:xfrm>
          <a:off x="6443005" y="5221662"/>
          <a:ext cx="1407768" cy="976818"/>
        </p:xfrm>
        <a:graphic>
          <a:graphicData uri="http://schemas.openxmlformats.org/presentationml/2006/ole">
            <mc:AlternateContent xmlns:mc="http://schemas.openxmlformats.org/markup-compatibility/2006">
              <mc:Choice xmlns:v="urn:schemas-microsoft-com:vml" Requires="v">
                <p:oleObj spid="_x0000_s9556" name="Equation" r:id="rId21" imgW="622080" imgH="431640" progId="Equation.DSMT4">
                  <p:embed/>
                </p:oleObj>
              </mc:Choice>
              <mc:Fallback>
                <p:oleObj name="Equation" r:id="rId21" imgW="622080" imgH="431640" progId="Equation.DSMT4">
                  <p:embed/>
                  <p:pic>
                    <p:nvPicPr>
                      <p:cNvPr id="0" name=""/>
                      <p:cNvPicPr/>
                      <p:nvPr/>
                    </p:nvPicPr>
                    <p:blipFill>
                      <a:blip r:embed="rId22"/>
                      <a:stretch>
                        <a:fillRect/>
                      </a:stretch>
                    </p:blipFill>
                    <p:spPr>
                      <a:xfrm>
                        <a:off x="6443005" y="5221662"/>
                        <a:ext cx="1407768" cy="976818"/>
                      </a:xfrm>
                      <a:prstGeom prst="rect">
                        <a:avLst/>
                      </a:prstGeom>
                    </p:spPr>
                  </p:pic>
                </p:oleObj>
              </mc:Fallback>
            </mc:AlternateContent>
          </a:graphicData>
        </a:graphic>
      </p:graphicFrame>
    </p:spTree>
    <p:extLst>
      <p:ext uri="{BB962C8B-B14F-4D97-AF65-F5344CB8AC3E}">
        <p14:creationId xmlns:p14="http://schemas.microsoft.com/office/powerpoint/2010/main" val="1664095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82901"/>
            <a:ext cx="12192000" cy="1140144"/>
          </a:xfrm>
          <a:prstGeom prst="flowChartAlternateProcess">
            <a:avLst/>
          </a:prstGeom>
          <a:blipFill>
            <a:blip r:embed="rId3"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Times New Roman" pitchFamily="18" charset="0"/>
                <a:cs typeface="Times New Roman" pitchFamily="18" charset="0"/>
              </a:rPr>
              <a:t>                       Ví dụ 4: Giải phương trình </a:t>
            </a:r>
            <a:endParaRPr lang="en-US" sz="3200" b="1" dirty="0">
              <a:solidFill>
                <a:srgbClr val="FF0000"/>
              </a:solidFill>
              <a:latin typeface="Times New Roman" pitchFamily="18" charset="0"/>
              <a:cs typeface="Times New Roman" pitchFamily="18" charset="0"/>
            </a:endParaRPr>
          </a:p>
        </p:txBody>
      </p:sp>
      <p:pic>
        <p:nvPicPr>
          <p:cNvPr id="21" name="Picture 14" descr="Ảnh động trang trí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775098"/>
            <a:ext cx="12192000" cy="286883"/>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1">
            <a:extLst>
              <a:ext uri="{FF2B5EF4-FFF2-40B4-BE49-F238E27FC236}">
                <a16:creationId xmlns:a16="http://schemas.microsoft.com/office/drawing/2014/main" xmlns="" id="{7A70206F-7052-43E0-B8D1-C7541605A755}"/>
              </a:ext>
            </a:extLst>
          </p:cNvPr>
          <p:cNvSpPr/>
          <p:nvPr/>
        </p:nvSpPr>
        <p:spPr>
          <a:xfrm>
            <a:off x="0" y="-6879"/>
            <a:ext cx="2427773" cy="1469076"/>
          </a:xfrm>
          <a:prstGeom prst="rightArrow">
            <a:avLst/>
          </a:prstGeom>
          <a:solidFill>
            <a:srgbClr val="BBE0E3"/>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rPr>
              <a:t>HOẠT ĐỘNG VẬN</a:t>
            </a:r>
            <a:r>
              <a:rPr kumimoji="0" lang="en-US" sz="1600" b="1" i="0" u="none" strike="noStrike" kern="0" cap="none" spc="0" normalizeH="0" noProof="0">
                <a:ln>
                  <a:noFill/>
                </a:ln>
                <a:solidFill>
                  <a:srgbClr val="000000"/>
                </a:solidFill>
                <a:effectLst/>
                <a:uLnTx/>
                <a:uFillTx/>
                <a:latin typeface="Times New Roman" pitchFamily="18" charset="0"/>
                <a:ea typeface="+mn-ea"/>
                <a:cs typeface="Times New Roman" pitchFamily="18" charset="0"/>
              </a:rPr>
              <a:t> DỤNG VÀ TÌM TÒI</a:t>
            </a:r>
            <a:endParaRPr kumimoji="0" lang="vi-VN" sz="1600" b="1"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aphicFrame>
        <p:nvGraphicFramePr>
          <p:cNvPr id="5" name="Object 4">
            <a:extLst>
              <a:ext uri="{FF2B5EF4-FFF2-40B4-BE49-F238E27FC236}">
                <a16:creationId xmlns:a16="http://schemas.microsoft.com/office/drawing/2014/main" xmlns="" id="{34A71DFA-636A-48E8-9F45-0FCEC944B597}"/>
              </a:ext>
            </a:extLst>
          </p:cNvPr>
          <p:cNvGraphicFramePr>
            <a:graphicFrameLocks noChangeAspect="1"/>
          </p:cNvGraphicFramePr>
          <p:nvPr>
            <p:extLst>
              <p:ext uri="{D42A27DB-BD31-4B8C-83A1-F6EECF244321}">
                <p14:modId xmlns:p14="http://schemas.microsoft.com/office/powerpoint/2010/main" val="3839440497"/>
              </p:ext>
            </p:extLst>
          </p:nvPr>
        </p:nvGraphicFramePr>
        <p:xfrm>
          <a:off x="7526895" y="82901"/>
          <a:ext cx="4303126" cy="1140144"/>
        </p:xfrm>
        <a:graphic>
          <a:graphicData uri="http://schemas.openxmlformats.org/presentationml/2006/ole">
            <mc:AlternateContent xmlns:mc="http://schemas.openxmlformats.org/markup-compatibility/2006">
              <mc:Choice xmlns:v="urn:schemas-microsoft-com:vml" Requires="v">
                <p:oleObj spid="_x0000_s10274" name="Equation" r:id="rId5" imgW="1485720" imgH="393480" progId="Equation.DSMT4">
                  <p:embed/>
                </p:oleObj>
              </mc:Choice>
              <mc:Fallback>
                <p:oleObj name="Equation" r:id="rId5" imgW="1485720" imgH="393480" progId="Equation.DSMT4">
                  <p:embed/>
                  <p:pic>
                    <p:nvPicPr>
                      <p:cNvPr id="0" name=""/>
                      <p:cNvPicPr/>
                      <p:nvPr/>
                    </p:nvPicPr>
                    <p:blipFill>
                      <a:blip r:embed="rId6"/>
                      <a:stretch>
                        <a:fillRect/>
                      </a:stretch>
                    </p:blipFill>
                    <p:spPr>
                      <a:xfrm>
                        <a:off x="7526895" y="82901"/>
                        <a:ext cx="4303126" cy="1140144"/>
                      </a:xfrm>
                      <a:prstGeom prst="rect">
                        <a:avLst/>
                      </a:prstGeom>
                    </p:spPr>
                  </p:pic>
                </p:oleObj>
              </mc:Fallback>
            </mc:AlternateContent>
          </a:graphicData>
        </a:graphic>
      </p:graphicFrame>
      <p:sp>
        <p:nvSpPr>
          <p:cNvPr id="11" name="Flowchart: Sequential Access Storage 10">
            <a:extLst>
              <a:ext uri="{FF2B5EF4-FFF2-40B4-BE49-F238E27FC236}">
                <a16:creationId xmlns:a16="http://schemas.microsoft.com/office/drawing/2014/main" xmlns="" id="{69BD9AEF-9FF2-409C-9D55-A60B3A9A6DE8}"/>
              </a:ext>
            </a:extLst>
          </p:cNvPr>
          <p:cNvSpPr/>
          <p:nvPr/>
        </p:nvSpPr>
        <p:spPr>
          <a:xfrm>
            <a:off x="1315897" y="1583958"/>
            <a:ext cx="5256835" cy="2869809"/>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a:p>
            <a:pPr algn="ctr"/>
            <a:r>
              <a:rPr lang="en-US" sz="2800">
                <a:latin typeface="Times New Roman" panose="02020603050405020304" pitchFamily="18" charset="0"/>
                <a:cs typeface="Times New Roman" panose="02020603050405020304" pitchFamily="18" charset="0"/>
              </a:rPr>
              <a:t>Hoạt động nhóm. </a:t>
            </a:r>
          </a:p>
          <a:p>
            <a:pPr algn="ctr"/>
            <a:r>
              <a:rPr lang="en-US" sz="2800">
                <a:latin typeface="Times New Roman" panose="02020603050405020304" pitchFamily="18" charset="0"/>
                <a:cs typeface="Times New Roman" panose="02020603050405020304" pitchFamily="18" charset="0"/>
              </a:rPr>
              <a:t>Nhóm nào có câu trả lời nhanh nhất nhóm đó chiến thắng.</a:t>
            </a:r>
          </a:p>
          <a:p>
            <a:pPr algn="ctr"/>
            <a:r>
              <a:rPr lang="en-US" sz="2800">
                <a:latin typeface="Times New Roman" panose="02020603050405020304" pitchFamily="18" charset="0"/>
                <a:cs typeface="Times New Roman" panose="02020603050405020304" pitchFamily="18" charset="0"/>
              </a:rPr>
              <a:t> </a:t>
            </a:r>
          </a:p>
        </p:txBody>
      </p:sp>
      <p:pic>
        <p:nvPicPr>
          <p:cNvPr id="13" name="Picture 10" descr="Digit 180">
            <a:extLst>
              <a:ext uri="{FF2B5EF4-FFF2-40B4-BE49-F238E27FC236}">
                <a16:creationId xmlns:a16="http://schemas.microsoft.com/office/drawing/2014/main" xmlns="" id="{A7CCF0F3-FA32-4AA4-9FA4-7E20852DD48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17692" y="1223045"/>
            <a:ext cx="1655298" cy="90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157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82901"/>
            <a:ext cx="12192000" cy="1140144"/>
          </a:xfrm>
          <a:prstGeom prst="flowChartAlternateProcess">
            <a:avLst/>
          </a:prstGeom>
          <a:blipFill>
            <a:blip r:embed="rId3"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Ví dụ 4: Giải phương trình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21" name="Picture 14" descr="Ảnh động trang trí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775098"/>
            <a:ext cx="12192000" cy="286883"/>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1">
            <a:extLst>
              <a:ext uri="{FF2B5EF4-FFF2-40B4-BE49-F238E27FC236}">
                <a16:creationId xmlns:a16="http://schemas.microsoft.com/office/drawing/2014/main" xmlns="" id="{7A70206F-7052-43E0-B8D1-C7541605A755}"/>
              </a:ext>
            </a:extLst>
          </p:cNvPr>
          <p:cNvSpPr/>
          <p:nvPr/>
        </p:nvSpPr>
        <p:spPr>
          <a:xfrm>
            <a:off x="0" y="-6879"/>
            <a:ext cx="2427773" cy="1469076"/>
          </a:xfrm>
          <a:prstGeom prst="rightArrow">
            <a:avLst/>
          </a:prstGeom>
          <a:solidFill>
            <a:srgbClr val="BBE0E3"/>
          </a:solidFill>
          <a:ln w="25400" cap="flat" cmpd="sng" algn="ctr">
            <a:solidFill>
              <a:srgbClr val="BBE0E3">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rPr>
              <a:t>HOẠT ĐỘNG VẬN DỤNG VÀ TÌM TÒI</a:t>
            </a:r>
            <a:endParaRPr kumimoji="0" lang="vi-VN" sz="1600" b="1"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aphicFrame>
        <p:nvGraphicFramePr>
          <p:cNvPr id="5" name="Object 4">
            <a:extLst>
              <a:ext uri="{FF2B5EF4-FFF2-40B4-BE49-F238E27FC236}">
                <a16:creationId xmlns:a16="http://schemas.microsoft.com/office/drawing/2014/main" xmlns="" id="{34A71DFA-636A-48E8-9F45-0FCEC944B597}"/>
              </a:ext>
            </a:extLst>
          </p:cNvPr>
          <p:cNvGraphicFramePr>
            <a:graphicFrameLocks noChangeAspect="1"/>
          </p:cNvGraphicFramePr>
          <p:nvPr/>
        </p:nvGraphicFramePr>
        <p:xfrm>
          <a:off x="7526895" y="82901"/>
          <a:ext cx="4303126" cy="1140144"/>
        </p:xfrm>
        <a:graphic>
          <a:graphicData uri="http://schemas.openxmlformats.org/presentationml/2006/ole">
            <mc:AlternateContent xmlns:mc="http://schemas.openxmlformats.org/markup-compatibility/2006">
              <mc:Choice xmlns:v="urn:schemas-microsoft-com:vml" Requires="v">
                <p:oleObj spid="_x0000_s11395" name="Equation" r:id="rId5" imgW="1485720" imgH="393480" progId="Equation.DSMT4">
                  <p:embed/>
                </p:oleObj>
              </mc:Choice>
              <mc:Fallback>
                <p:oleObj name="Equation" r:id="rId5" imgW="1485720" imgH="393480" progId="Equation.DSMT4">
                  <p:embed/>
                  <p:pic>
                    <p:nvPicPr>
                      <p:cNvPr id="5" name="Object 4">
                        <a:extLst>
                          <a:ext uri="{FF2B5EF4-FFF2-40B4-BE49-F238E27FC236}">
                            <a16:creationId xmlns:a16="http://schemas.microsoft.com/office/drawing/2014/main" xmlns="" id="{34A71DFA-636A-48E8-9F45-0FCEC944B597}"/>
                          </a:ext>
                        </a:extLst>
                      </p:cNvPr>
                      <p:cNvPicPr/>
                      <p:nvPr/>
                    </p:nvPicPr>
                    <p:blipFill>
                      <a:blip r:embed="rId6"/>
                      <a:stretch>
                        <a:fillRect/>
                      </a:stretch>
                    </p:blipFill>
                    <p:spPr>
                      <a:xfrm>
                        <a:off x="7526895" y="82901"/>
                        <a:ext cx="4303126" cy="1140144"/>
                      </a:xfrm>
                      <a:prstGeom prst="rect">
                        <a:avLst/>
                      </a:prstGeom>
                    </p:spPr>
                  </p:pic>
                </p:oleObj>
              </mc:Fallback>
            </mc:AlternateContent>
          </a:graphicData>
        </a:graphic>
      </p:graphicFrame>
      <p:sp>
        <p:nvSpPr>
          <p:cNvPr id="9" name="Rectangle 21">
            <a:extLst>
              <a:ext uri="{FF2B5EF4-FFF2-40B4-BE49-F238E27FC236}">
                <a16:creationId xmlns:a16="http://schemas.microsoft.com/office/drawing/2014/main" xmlns="" id="{96289F44-87C0-4C63-999B-07BC7FB1AFED}"/>
              </a:ext>
            </a:extLst>
          </p:cNvPr>
          <p:cNvSpPr>
            <a:spLocks noChangeArrowheads="1"/>
          </p:cNvSpPr>
          <p:nvPr/>
        </p:nvSpPr>
        <p:spPr bwMode="auto">
          <a:xfrm>
            <a:off x="21673" y="1258369"/>
            <a:ext cx="1192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400" b="1" u="sng">
                <a:solidFill>
                  <a:srgbClr val="0000FF"/>
                </a:solidFill>
                <a:latin typeface="Times New Roman" panose="02020603050405020304" pitchFamily="18" charset="0"/>
              </a:rPr>
              <a:t>Cách 1</a:t>
            </a:r>
            <a:r>
              <a:rPr lang="en-US" altLang="en-US" sz="2400" b="1">
                <a:solidFill>
                  <a:srgbClr val="0000FF"/>
                </a:solidFill>
                <a:latin typeface="Times New Roman" panose="02020603050405020304" pitchFamily="18" charset="0"/>
              </a:rPr>
              <a:t>:</a:t>
            </a:r>
          </a:p>
        </p:txBody>
      </p:sp>
      <p:cxnSp>
        <p:nvCxnSpPr>
          <p:cNvPr id="14" name="Straight Connector 13">
            <a:extLst>
              <a:ext uri="{FF2B5EF4-FFF2-40B4-BE49-F238E27FC236}">
                <a16:creationId xmlns:a16="http://schemas.microsoft.com/office/drawing/2014/main" xmlns="" id="{BF07C184-C87F-4CF1-93C9-BAA2930A4041}"/>
              </a:ext>
            </a:extLst>
          </p:cNvPr>
          <p:cNvCxnSpPr>
            <a:cxnSpLocks/>
          </p:cNvCxnSpPr>
          <p:nvPr/>
        </p:nvCxnSpPr>
        <p:spPr>
          <a:xfrm>
            <a:off x="6208544" y="1223045"/>
            <a:ext cx="0" cy="563495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Object 22">
            <a:extLst>
              <a:ext uri="{FF2B5EF4-FFF2-40B4-BE49-F238E27FC236}">
                <a16:creationId xmlns:a16="http://schemas.microsoft.com/office/drawing/2014/main" xmlns="" id="{15978618-2E75-457D-AD33-165A107C7E46}"/>
              </a:ext>
            </a:extLst>
          </p:cNvPr>
          <p:cNvGraphicFramePr>
            <a:graphicFrameLocks noChangeAspect="1"/>
          </p:cNvGraphicFramePr>
          <p:nvPr>
            <p:extLst>
              <p:ext uri="{D42A27DB-BD31-4B8C-83A1-F6EECF244321}">
                <p14:modId xmlns:p14="http://schemas.microsoft.com/office/powerpoint/2010/main" val="3159954549"/>
              </p:ext>
            </p:extLst>
          </p:nvPr>
        </p:nvGraphicFramePr>
        <p:xfrm>
          <a:off x="497145" y="2042784"/>
          <a:ext cx="4849714" cy="3556847"/>
        </p:xfrm>
        <a:graphic>
          <a:graphicData uri="http://schemas.openxmlformats.org/presentationml/2006/ole">
            <mc:AlternateContent xmlns:mc="http://schemas.openxmlformats.org/markup-compatibility/2006">
              <mc:Choice xmlns:v="urn:schemas-microsoft-com:vml" Requires="v">
                <p:oleObj spid="_x0000_s11396" name="Equation" r:id="rId7" imgW="2171520" imgH="1676160" progId="Equation.DSMT4">
                  <p:embed/>
                </p:oleObj>
              </mc:Choice>
              <mc:Fallback>
                <p:oleObj name="Equation" r:id="rId7" imgW="2171520" imgH="1676160" progId="Equation.DSMT4">
                  <p:embed/>
                  <p:pic>
                    <p:nvPicPr>
                      <p:cNvPr id="85014" name="Object 22">
                        <a:extLst>
                          <a:ext uri="{FF2B5EF4-FFF2-40B4-BE49-F238E27FC236}">
                            <a16:creationId xmlns:a16="http://schemas.microsoft.com/office/drawing/2014/main" xmlns="" id="{2FC85BB1-4174-438C-909D-F01459462158}"/>
                          </a:ext>
                        </a:extLst>
                      </p:cNvPr>
                      <p:cNvPicPr>
                        <a:picLocks noChangeAspect="1" noChangeArrowheads="1"/>
                      </p:cNvPicPr>
                      <p:nvPr/>
                    </p:nvPicPr>
                    <p:blipFill>
                      <a:blip r:embed="rId8"/>
                      <a:srcRect/>
                      <a:stretch>
                        <a:fillRect/>
                      </a:stretch>
                    </p:blipFill>
                    <p:spPr bwMode="auto">
                      <a:xfrm>
                        <a:off x="497145" y="2042784"/>
                        <a:ext cx="4849714" cy="3556847"/>
                      </a:xfrm>
                      <a:prstGeom prst="rect">
                        <a:avLst/>
                      </a:prstGeom>
                      <a:noFill/>
                      <a:ln>
                        <a:noFill/>
                      </a:ln>
                      <a:effectLst/>
                    </p:spPr>
                  </p:pic>
                </p:oleObj>
              </mc:Fallback>
            </mc:AlternateContent>
          </a:graphicData>
        </a:graphic>
      </p:graphicFrame>
      <p:sp>
        <p:nvSpPr>
          <p:cNvPr id="17" name="Rectangle 36">
            <a:extLst>
              <a:ext uri="{FF2B5EF4-FFF2-40B4-BE49-F238E27FC236}">
                <a16:creationId xmlns:a16="http://schemas.microsoft.com/office/drawing/2014/main" xmlns="" id="{B8DE9377-9B50-4F69-9B9E-6360638B2334}"/>
              </a:ext>
            </a:extLst>
          </p:cNvPr>
          <p:cNvSpPr>
            <a:spLocks noChangeArrowheads="1"/>
          </p:cNvSpPr>
          <p:nvPr/>
        </p:nvSpPr>
        <p:spPr bwMode="auto">
          <a:xfrm>
            <a:off x="370373" y="5803676"/>
            <a:ext cx="411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400" b="1">
                <a:solidFill>
                  <a:srgbClr val="0000FF"/>
                </a:solidFill>
                <a:latin typeface="Times New Roman" panose="02020603050405020304" pitchFamily="18" charset="0"/>
              </a:rPr>
              <a:t>Vậy tập nghiệm của phương trình là</a:t>
            </a:r>
            <a:r>
              <a:rPr lang="en-US" altLang="en-US" sz="2400" b="1">
                <a:solidFill>
                  <a:srgbClr val="000000"/>
                </a:solidFill>
                <a:latin typeface="Times New Roman" panose="02020603050405020304" pitchFamily="18" charset="0"/>
              </a:rPr>
              <a:t> </a:t>
            </a:r>
            <a:r>
              <a:rPr lang="en-US" altLang="en-US" sz="2400" b="1">
                <a:solidFill>
                  <a:srgbClr val="0000FF"/>
                </a:solidFill>
                <a:latin typeface="Times New Roman" panose="02020603050405020304" pitchFamily="18" charset="0"/>
              </a:rPr>
              <a:t>S= {5}</a:t>
            </a:r>
          </a:p>
        </p:txBody>
      </p:sp>
      <p:sp>
        <p:nvSpPr>
          <p:cNvPr id="18" name="Rectangle 24">
            <a:extLst>
              <a:ext uri="{FF2B5EF4-FFF2-40B4-BE49-F238E27FC236}">
                <a16:creationId xmlns:a16="http://schemas.microsoft.com/office/drawing/2014/main" xmlns="" id="{64FF2463-B5E2-4057-B4E6-7C7D4F1AC96A}"/>
              </a:ext>
            </a:extLst>
          </p:cNvPr>
          <p:cNvSpPr>
            <a:spLocks noChangeArrowheads="1"/>
          </p:cNvSpPr>
          <p:nvPr/>
        </p:nvSpPr>
        <p:spPr bwMode="auto">
          <a:xfrm>
            <a:off x="6230216" y="1279625"/>
            <a:ext cx="1192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400" b="1" u="sng">
                <a:solidFill>
                  <a:srgbClr val="0000FF"/>
                </a:solidFill>
                <a:latin typeface="Times New Roman" panose="02020603050405020304" pitchFamily="18" charset="0"/>
              </a:rPr>
              <a:t>Cách 2</a:t>
            </a:r>
            <a:r>
              <a:rPr lang="en-US" altLang="en-US" sz="2400" b="1">
                <a:solidFill>
                  <a:srgbClr val="0000FF"/>
                </a:solidFill>
                <a:latin typeface="Times New Roman" panose="02020603050405020304" pitchFamily="18" charset="0"/>
              </a:rPr>
              <a:t>:</a:t>
            </a:r>
          </a:p>
        </p:txBody>
      </p:sp>
      <p:graphicFrame>
        <p:nvGraphicFramePr>
          <p:cNvPr id="19" name="Object 7">
            <a:extLst>
              <a:ext uri="{FF2B5EF4-FFF2-40B4-BE49-F238E27FC236}">
                <a16:creationId xmlns:a16="http://schemas.microsoft.com/office/drawing/2014/main" xmlns="" id="{BAC57B6C-13CD-4F67-A4A7-762B28251BB5}"/>
              </a:ext>
            </a:extLst>
          </p:cNvPr>
          <p:cNvGraphicFramePr>
            <a:graphicFrameLocks noChangeAspect="1"/>
          </p:cNvGraphicFramePr>
          <p:nvPr>
            <p:extLst>
              <p:ext uri="{D42A27DB-BD31-4B8C-83A1-F6EECF244321}">
                <p14:modId xmlns:p14="http://schemas.microsoft.com/office/powerpoint/2010/main" val="574522758"/>
              </p:ext>
            </p:extLst>
          </p:nvPr>
        </p:nvGraphicFramePr>
        <p:xfrm>
          <a:off x="6940550" y="1878013"/>
          <a:ext cx="2917825" cy="773112"/>
        </p:xfrm>
        <a:graphic>
          <a:graphicData uri="http://schemas.openxmlformats.org/presentationml/2006/ole">
            <mc:AlternateContent xmlns:mc="http://schemas.openxmlformats.org/markup-compatibility/2006">
              <mc:Choice xmlns:v="urn:schemas-microsoft-com:vml" Requires="v">
                <p:oleObj spid="_x0000_s11397" name="Equation" r:id="rId9" imgW="1485720" imgH="393480" progId="Equation.DSMT4">
                  <p:embed/>
                </p:oleObj>
              </mc:Choice>
              <mc:Fallback>
                <p:oleObj name="Equation" r:id="rId9" imgW="1485720" imgH="393480" progId="Equation.DSMT4">
                  <p:embed/>
                  <p:pic>
                    <p:nvPicPr>
                      <p:cNvPr id="84999" name="Object 7">
                        <a:extLst>
                          <a:ext uri="{FF2B5EF4-FFF2-40B4-BE49-F238E27FC236}">
                            <a16:creationId xmlns:a16="http://schemas.microsoft.com/office/drawing/2014/main" xmlns="" id="{7175C25D-0D3A-4B0D-A358-7DBC156D5F60}"/>
                          </a:ext>
                        </a:extLst>
                      </p:cNvPr>
                      <p:cNvPicPr>
                        <a:picLocks noChangeAspect="1" noChangeArrowheads="1"/>
                      </p:cNvPicPr>
                      <p:nvPr/>
                    </p:nvPicPr>
                    <p:blipFill>
                      <a:blip r:embed="rId10"/>
                      <a:srcRect/>
                      <a:stretch>
                        <a:fillRect/>
                      </a:stretch>
                    </p:blipFill>
                    <p:spPr bwMode="auto">
                      <a:xfrm>
                        <a:off x="6940550" y="1878013"/>
                        <a:ext cx="2917825"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 name="Group 10">
            <a:extLst>
              <a:ext uri="{FF2B5EF4-FFF2-40B4-BE49-F238E27FC236}">
                <a16:creationId xmlns:a16="http://schemas.microsoft.com/office/drawing/2014/main" xmlns="" id="{1EC2D132-5466-46B4-A41D-3BE38DE47A27}"/>
              </a:ext>
            </a:extLst>
          </p:cNvPr>
          <p:cNvGrpSpPr>
            <a:grpSpLocks/>
          </p:cNvGrpSpPr>
          <p:nvPr/>
        </p:nvGrpSpPr>
        <p:grpSpPr bwMode="auto">
          <a:xfrm>
            <a:off x="5764837" y="2616648"/>
            <a:ext cx="5489315" cy="3556847"/>
            <a:chOff x="1771" y="2548"/>
            <a:chExt cx="3153" cy="3005"/>
          </a:xfrm>
        </p:grpSpPr>
        <p:graphicFrame>
          <p:nvGraphicFramePr>
            <p:cNvPr id="22" name="Object 11">
              <a:extLst>
                <a:ext uri="{FF2B5EF4-FFF2-40B4-BE49-F238E27FC236}">
                  <a16:creationId xmlns:a16="http://schemas.microsoft.com/office/drawing/2014/main" xmlns="" id="{E3ED04F4-68EA-49B5-9689-36156EDE0CAD}"/>
                </a:ext>
              </a:extLst>
            </p:cNvPr>
            <p:cNvGraphicFramePr>
              <a:graphicFrameLocks noChangeAspect="1"/>
            </p:cNvGraphicFramePr>
            <p:nvPr>
              <p:extLst>
                <p:ext uri="{D42A27DB-BD31-4B8C-83A1-F6EECF244321}">
                  <p14:modId xmlns:p14="http://schemas.microsoft.com/office/powerpoint/2010/main" val="3990321289"/>
                </p:ext>
              </p:extLst>
            </p:nvPr>
          </p:nvGraphicFramePr>
          <p:xfrm>
            <a:off x="2420" y="2548"/>
            <a:ext cx="2504" cy="3005"/>
          </p:xfrm>
          <a:graphic>
            <a:graphicData uri="http://schemas.openxmlformats.org/presentationml/2006/ole">
              <mc:AlternateContent xmlns:mc="http://schemas.openxmlformats.org/markup-compatibility/2006">
                <mc:Choice xmlns:v="urn:schemas-microsoft-com:vml" Requires="v">
                  <p:oleObj spid="_x0000_s11398" name="Equation" r:id="rId11" imgW="1587240" imgH="1904760" progId="Equation.DSMT4">
                    <p:embed/>
                  </p:oleObj>
                </mc:Choice>
                <mc:Fallback>
                  <p:oleObj name="Equation" r:id="rId11" imgW="1587240" imgH="1904760" progId="Equation.DSMT4">
                    <p:embed/>
                    <p:pic>
                      <p:nvPicPr>
                        <p:cNvPr id="12306" name="Object 11">
                          <a:extLst>
                            <a:ext uri="{FF2B5EF4-FFF2-40B4-BE49-F238E27FC236}">
                              <a16:creationId xmlns:a16="http://schemas.microsoft.com/office/drawing/2014/main" xmlns="" id="{88FD70B5-F2FD-4AB5-B322-60C572C77C6A}"/>
                            </a:ext>
                          </a:extLst>
                        </p:cNvPr>
                        <p:cNvPicPr>
                          <a:picLocks noChangeAspect="1" noChangeArrowheads="1"/>
                        </p:cNvPicPr>
                        <p:nvPr/>
                      </p:nvPicPr>
                      <p:blipFill>
                        <a:blip r:embed="rId12"/>
                        <a:srcRect/>
                        <a:stretch>
                          <a:fillRect/>
                        </a:stretch>
                      </p:blipFill>
                      <p:spPr bwMode="auto">
                        <a:xfrm>
                          <a:off x="2420" y="2548"/>
                          <a:ext cx="2504" cy="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Text Box 12">
              <a:extLst>
                <a:ext uri="{FF2B5EF4-FFF2-40B4-BE49-F238E27FC236}">
                  <a16:creationId xmlns:a16="http://schemas.microsoft.com/office/drawing/2014/main" xmlns="" id="{B7B74D11-7C66-4CBC-9635-A478143ED2D6}"/>
                </a:ext>
              </a:extLst>
            </p:cNvPr>
            <p:cNvSpPr txBox="1">
              <a:spLocks noChangeArrowheads="1"/>
            </p:cNvSpPr>
            <p:nvPr/>
          </p:nvSpPr>
          <p:spPr bwMode="auto">
            <a:xfrm>
              <a:off x="1771" y="2768"/>
              <a:ext cx="576"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vi-VN" altLang="en-US" sz="2400" b="1"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grpSp>
      <p:sp>
        <p:nvSpPr>
          <p:cNvPr id="24" name="Rectangle 36">
            <a:extLst>
              <a:ext uri="{FF2B5EF4-FFF2-40B4-BE49-F238E27FC236}">
                <a16:creationId xmlns:a16="http://schemas.microsoft.com/office/drawing/2014/main" xmlns="" id="{8AF85F8A-E570-4215-964D-ABA163DF2BA6}"/>
              </a:ext>
            </a:extLst>
          </p:cNvPr>
          <p:cNvSpPr>
            <a:spLocks noChangeArrowheads="1"/>
          </p:cNvSpPr>
          <p:nvPr/>
        </p:nvSpPr>
        <p:spPr bwMode="auto">
          <a:xfrm>
            <a:off x="6578916" y="6173495"/>
            <a:ext cx="411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400" b="1">
                <a:solidFill>
                  <a:srgbClr val="0000FF"/>
                </a:solidFill>
                <a:latin typeface="Times New Roman" panose="02020603050405020304" pitchFamily="18" charset="0"/>
              </a:rPr>
              <a:t>Vậy tập nghiệm của phương trình là</a:t>
            </a:r>
            <a:r>
              <a:rPr lang="en-US" altLang="en-US" sz="2400" b="1">
                <a:solidFill>
                  <a:srgbClr val="000000"/>
                </a:solidFill>
                <a:latin typeface="Times New Roman" panose="02020603050405020304" pitchFamily="18" charset="0"/>
              </a:rPr>
              <a:t> </a:t>
            </a:r>
            <a:r>
              <a:rPr lang="en-US" altLang="en-US" sz="2400" b="1">
                <a:solidFill>
                  <a:srgbClr val="0000FF"/>
                </a:solidFill>
                <a:latin typeface="Times New Roman" panose="02020603050405020304" pitchFamily="18" charset="0"/>
              </a:rPr>
              <a:t>S= {5}</a:t>
            </a:r>
          </a:p>
        </p:txBody>
      </p:sp>
    </p:spTree>
    <p:extLst>
      <p:ext uri="{BB962C8B-B14F-4D97-AF65-F5344CB8AC3E}">
        <p14:creationId xmlns:p14="http://schemas.microsoft.com/office/powerpoint/2010/main" val="832848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checkerboard(across)">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checkerboard(across)">
                                      <p:cBhvr>
                                        <p:cTn id="3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341;p46"/>
          <p:cNvSpPr txBox="1">
            <a:spLocks noGrp="1"/>
          </p:cNvSpPr>
          <p:nvPr/>
        </p:nvSpPr>
        <p:spPr bwMode="auto">
          <a:xfrm>
            <a:off x="1787525" y="727076"/>
            <a:ext cx="86248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fontAlgn="base">
              <a:spcBef>
                <a:spcPct val="0"/>
              </a:spcBef>
              <a:spcAft>
                <a:spcPct val="0"/>
              </a:spcAft>
              <a:buClr>
                <a:srgbClr val="000000"/>
              </a:buClr>
              <a:buSzPts val="6000"/>
              <a:defRPr/>
            </a:pPr>
            <a:r>
              <a:rPr lang="en-US" altLang="en-GB" sz="2000" b="1" dirty="0" err="1">
                <a:solidFill>
                  <a:srgbClr val="FF0000"/>
                </a:solidFill>
                <a:latin typeface="Times New Roman" pitchFamily="18" charset="0"/>
                <a:ea typeface="思源黑体 Medium"/>
                <a:cs typeface="Times New Roman" pitchFamily="18" charset="0"/>
                <a:sym typeface="Special Elite"/>
              </a:rPr>
              <a:t>Tiết</a:t>
            </a:r>
            <a:r>
              <a:rPr lang="en-US" altLang="en-GB" sz="2000" b="1" dirty="0">
                <a:solidFill>
                  <a:srgbClr val="FF0000"/>
                </a:solidFill>
                <a:latin typeface="Times New Roman" pitchFamily="18" charset="0"/>
                <a:ea typeface="思源黑体 Medium"/>
                <a:cs typeface="Times New Roman" pitchFamily="18" charset="0"/>
                <a:sym typeface="Special Elite"/>
              </a:rPr>
              <a:t> 43 §3. PHƯƠNG TRÌNH ĐƯA ĐƯỢC VỀ DẠNG ax + b = 0</a:t>
            </a:r>
            <a:endParaRPr lang="en-US" altLang="en-GB" sz="2000" b="1" dirty="0">
              <a:solidFill>
                <a:srgbClr val="FF0000"/>
              </a:solidFill>
              <a:latin typeface="Times New Roman" pitchFamily="18" charset="0"/>
              <a:ea typeface="思源黑体 Medium"/>
              <a:cs typeface="Times New Roman" pitchFamily="18" charset="0"/>
              <a:sym typeface="Special Elite"/>
            </a:endParaRPr>
          </a:p>
        </p:txBody>
      </p:sp>
      <p:sp>
        <p:nvSpPr>
          <p:cNvPr id="25" name="Rectangle 12"/>
          <p:cNvSpPr>
            <a:spLocks noChangeArrowheads="1"/>
          </p:cNvSpPr>
          <p:nvPr/>
        </p:nvSpPr>
        <p:spPr bwMode="auto">
          <a:xfrm>
            <a:off x="674128" y="1126942"/>
            <a:ext cx="2055005" cy="560439"/>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2. Áp dụng</a:t>
            </a:r>
          </a:p>
        </p:txBody>
      </p:sp>
      <p:graphicFrame>
        <p:nvGraphicFramePr>
          <p:cNvPr id="18" name="Object 17">
            <a:extLst>
              <a:ext uri="{FF2B5EF4-FFF2-40B4-BE49-F238E27FC236}">
                <a16:creationId xmlns:a16="http://schemas.microsoft.com/office/drawing/2014/main" xmlns="" id="{E9E4E442-0DBB-45AD-8438-D0E05F0CF043}"/>
              </a:ext>
            </a:extLst>
          </p:cNvPr>
          <p:cNvGraphicFramePr>
            <a:graphicFrameLocks noChangeAspect="1"/>
          </p:cNvGraphicFramePr>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spid="_x0000_s13348" name="Equation" r:id="rId3" imgW="914400" imgH="198720" progId="Equation.DSMT4">
                  <p:embed/>
                </p:oleObj>
              </mc:Choice>
              <mc:Fallback>
                <p:oleObj name="Equation" r:id="rId3" imgW="914400" imgH="198720" progId="Equation.DSMT4">
                  <p:embed/>
                  <p:pic>
                    <p:nvPicPr>
                      <p:cNvPr id="18" name="Object 17">
                        <a:extLst>
                          <a:ext uri="{FF2B5EF4-FFF2-40B4-BE49-F238E27FC236}">
                            <a16:creationId xmlns:a16="http://schemas.microsoft.com/office/drawing/2014/main" xmlns="" id="{E9E4E442-0DBB-45AD-8438-D0E05F0CF043}"/>
                          </a:ext>
                        </a:extLst>
                      </p:cNvPr>
                      <p:cNvPicPr/>
                      <p:nvPr/>
                    </p:nvPicPr>
                    <p:blipFill>
                      <a:blip r:embed="rId4"/>
                      <a:stretch>
                        <a:fillRect/>
                      </a:stretch>
                    </p:blipFill>
                    <p:spPr>
                      <a:xfrm>
                        <a:off x="4394200" y="2362200"/>
                        <a:ext cx="914400" cy="198438"/>
                      </a:xfrm>
                      <a:prstGeom prst="rect">
                        <a:avLst/>
                      </a:prstGeom>
                    </p:spPr>
                  </p:pic>
                </p:oleObj>
              </mc:Fallback>
            </mc:AlternateContent>
          </a:graphicData>
        </a:graphic>
      </p:graphicFrame>
      <p:sp>
        <p:nvSpPr>
          <p:cNvPr id="7" name="Isosceles Triangle 6">
            <a:extLst>
              <a:ext uri="{FF2B5EF4-FFF2-40B4-BE49-F238E27FC236}">
                <a16:creationId xmlns:a16="http://schemas.microsoft.com/office/drawing/2014/main" xmlns="" id="{716467E0-0014-4031-9F5F-85BB35703B2B}"/>
              </a:ext>
            </a:extLst>
          </p:cNvPr>
          <p:cNvSpPr/>
          <p:nvPr/>
        </p:nvSpPr>
        <p:spPr>
          <a:xfrm rot="5400000">
            <a:off x="1005096" y="2039818"/>
            <a:ext cx="429808" cy="317268"/>
          </a:xfrm>
          <a:prstGeom prst="triangl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A1F3FA62-1122-4D34-B25C-C889B4AA1A4F}"/>
              </a:ext>
            </a:extLst>
          </p:cNvPr>
          <p:cNvSpPr txBox="1"/>
          <p:nvPr/>
        </p:nvSpPr>
        <p:spPr>
          <a:xfrm>
            <a:off x="1519084" y="1930715"/>
            <a:ext cx="1210049"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Chú ý </a:t>
            </a:r>
          </a:p>
        </p:txBody>
      </p:sp>
      <p:sp>
        <p:nvSpPr>
          <p:cNvPr id="9" name="TextBox 8">
            <a:extLst>
              <a:ext uri="{FF2B5EF4-FFF2-40B4-BE49-F238E27FC236}">
                <a16:creationId xmlns:a16="http://schemas.microsoft.com/office/drawing/2014/main" xmlns="" id="{DE3F09F0-5F3E-4C20-A932-FB028F6CB5B1}"/>
              </a:ext>
            </a:extLst>
          </p:cNvPr>
          <p:cNvSpPr txBox="1"/>
          <p:nvPr/>
        </p:nvSpPr>
        <p:spPr>
          <a:xfrm>
            <a:off x="1219999" y="2612323"/>
            <a:ext cx="9561071" cy="2677656"/>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 Khi giải một phương trình, người ta thường tìm cách biển đổi để đưa phương trình đó về dạng đã biết cách giải ( đơn giản nhất là dạng ax + b = 0 hay ax = - b). Việc bỏ dấu ngoặc hay quy đồng mẫu chỉ là những cách thường dung để nhằm mục đích đó. Trong một vài trường hợp, ta còn có những cách biến đổi khác đơn giản hơn.</a:t>
            </a:r>
          </a:p>
        </p:txBody>
      </p:sp>
    </p:spTree>
    <p:extLst>
      <p:ext uri="{BB962C8B-B14F-4D97-AF65-F5344CB8AC3E}">
        <p14:creationId xmlns:p14="http://schemas.microsoft.com/office/powerpoint/2010/main" val="280108034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82901"/>
            <a:ext cx="12192000" cy="1082655"/>
          </a:xfrm>
          <a:prstGeom prst="flowChartAlternateProcess">
            <a:avLst/>
          </a:prstGeom>
          <a:blipFill>
            <a:blip r:embed="rId2"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Hoạt động nhóm: nhóm 1,2 làm vd 5, nhóm 3,4 làm vd 6</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21" name="Picture 14" descr="Ảnh động trang trí (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775098"/>
            <a:ext cx="12192000" cy="286883"/>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1">
            <a:extLst>
              <a:ext uri="{FF2B5EF4-FFF2-40B4-BE49-F238E27FC236}">
                <a16:creationId xmlns:a16="http://schemas.microsoft.com/office/drawing/2014/main" xmlns="" id="{7A70206F-7052-43E0-B8D1-C7541605A755}"/>
              </a:ext>
            </a:extLst>
          </p:cNvPr>
          <p:cNvSpPr/>
          <p:nvPr/>
        </p:nvSpPr>
        <p:spPr>
          <a:xfrm>
            <a:off x="0" y="-6879"/>
            <a:ext cx="2427773" cy="1469076"/>
          </a:xfrm>
          <a:prstGeom prst="rightArrow">
            <a:avLst/>
          </a:prstGeom>
          <a:solidFill>
            <a:srgbClr val="BBE0E3"/>
          </a:solidFill>
          <a:ln w="25400" cap="flat" cmpd="sng" algn="ctr">
            <a:solidFill>
              <a:srgbClr val="BBE0E3">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rPr>
              <a:t>HOẠT ĐỘNG VẬN DỤNG VÀ TÌM TÒI</a:t>
            </a:r>
            <a:endParaRPr kumimoji="0" lang="vi-VN" sz="1600" b="1"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9" name="Rectangle 21">
            <a:extLst>
              <a:ext uri="{FF2B5EF4-FFF2-40B4-BE49-F238E27FC236}">
                <a16:creationId xmlns:a16="http://schemas.microsoft.com/office/drawing/2014/main" xmlns="" id="{96289F44-87C0-4C63-999B-07BC7FB1AFED}"/>
              </a:ext>
            </a:extLst>
          </p:cNvPr>
          <p:cNvSpPr>
            <a:spLocks noChangeArrowheads="1"/>
          </p:cNvSpPr>
          <p:nvPr/>
        </p:nvSpPr>
        <p:spPr bwMode="auto">
          <a:xfrm>
            <a:off x="225088" y="1489797"/>
            <a:ext cx="39594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b="1" u="sng">
                <a:solidFill>
                  <a:srgbClr val="0000FF"/>
                </a:solidFill>
                <a:latin typeface="Times New Roman" panose="02020603050405020304" pitchFamily="18" charset="0"/>
              </a:rPr>
              <a:t>Ví dụ 5</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rPr>
              <a:t>:   x + 3 = x - 3</a:t>
            </a:r>
          </a:p>
        </p:txBody>
      </p:sp>
      <p:cxnSp>
        <p:nvCxnSpPr>
          <p:cNvPr id="14" name="Straight Connector 13">
            <a:extLst>
              <a:ext uri="{FF2B5EF4-FFF2-40B4-BE49-F238E27FC236}">
                <a16:creationId xmlns:a16="http://schemas.microsoft.com/office/drawing/2014/main" xmlns="" id="{BF07C184-C87F-4CF1-93C9-BAA2930A4041}"/>
              </a:ext>
            </a:extLst>
          </p:cNvPr>
          <p:cNvCxnSpPr>
            <a:cxnSpLocks/>
          </p:cNvCxnSpPr>
          <p:nvPr/>
        </p:nvCxnSpPr>
        <p:spPr>
          <a:xfrm>
            <a:off x="6208544" y="1223045"/>
            <a:ext cx="88780" cy="3818387"/>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24">
            <a:extLst>
              <a:ext uri="{FF2B5EF4-FFF2-40B4-BE49-F238E27FC236}">
                <a16:creationId xmlns:a16="http://schemas.microsoft.com/office/drawing/2014/main" xmlns="" id="{64FF2463-B5E2-4057-B4E6-7C7D4F1AC96A}"/>
              </a:ext>
            </a:extLst>
          </p:cNvPr>
          <p:cNvSpPr>
            <a:spLocks noChangeArrowheads="1"/>
          </p:cNvSpPr>
          <p:nvPr/>
        </p:nvSpPr>
        <p:spPr bwMode="auto">
          <a:xfrm>
            <a:off x="6297325" y="1433217"/>
            <a:ext cx="38703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b="1" u="sng">
                <a:solidFill>
                  <a:srgbClr val="0000FF"/>
                </a:solidFill>
                <a:latin typeface="Times New Roman" panose="02020603050405020304" pitchFamily="18" charset="0"/>
              </a:rPr>
              <a:t>Ví dụ 6</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rPr>
              <a:t>:   2x +1 = 1 + 2x</a:t>
            </a:r>
          </a:p>
        </p:txBody>
      </p:sp>
      <p:pic>
        <p:nvPicPr>
          <p:cNvPr id="25" name="Picture 10" descr="Digit 180">
            <a:extLst>
              <a:ext uri="{FF2B5EF4-FFF2-40B4-BE49-F238E27FC236}">
                <a16:creationId xmlns:a16="http://schemas.microsoft.com/office/drawing/2014/main" xmlns="" id="{750907B2-776B-48E7-8698-17F7EBB3E0A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93114" y="1223045"/>
            <a:ext cx="1444643" cy="7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D8324571-5B8D-4F1A-A813-ABBFEF8DDF6F}"/>
                  </a:ext>
                </a:extLst>
              </p:cNvPr>
              <p:cNvSpPr txBox="1"/>
              <p:nvPr/>
            </p:nvSpPr>
            <p:spPr>
              <a:xfrm>
                <a:off x="422031" y="2302765"/>
                <a:ext cx="3629447"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x + 3 = x – 3</a:t>
                </a:r>
              </a:p>
              <a:p>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latin typeface="Times New Roman" panose="02020603050405020304" pitchFamily="18" charset="0"/>
                    <a:cs typeface="Times New Roman" panose="02020603050405020304" pitchFamily="18" charset="0"/>
                  </a:rPr>
                  <a:t> x – x = - 3 - 3</a:t>
                </a:r>
              </a:p>
              <a:p>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0</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=−6</m:t>
                      </m:r>
                    </m:oMath>
                  </m:oMathPara>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D8324571-5B8D-4F1A-A813-ABBFEF8DDF6F}"/>
                  </a:ext>
                </a:extLst>
              </p:cNvPr>
              <p:cNvSpPr txBox="1">
                <a:spLocks noRot="1" noChangeAspect="1" noMove="1" noResize="1" noEditPoints="1" noAdjustHandles="1" noChangeArrowheads="1" noChangeShapeType="1" noTextEdit="1"/>
              </p:cNvSpPr>
              <p:nvPr/>
            </p:nvSpPr>
            <p:spPr>
              <a:xfrm>
                <a:off x="422031" y="2302765"/>
                <a:ext cx="3629447" cy="1815882"/>
              </a:xfrm>
              <a:prstGeom prst="rect">
                <a:avLst/>
              </a:prstGeom>
              <a:blipFill>
                <a:blip r:embed="rId5"/>
                <a:stretch>
                  <a:fillRect l="-839" t="-3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AD288CD5-1C93-464E-9297-4A206E57CE12}"/>
                  </a:ext>
                </a:extLst>
              </p:cNvPr>
              <p:cNvSpPr txBox="1"/>
              <p:nvPr/>
            </p:nvSpPr>
            <p:spPr>
              <a:xfrm>
                <a:off x="88781" y="4015712"/>
                <a:ext cx="5894676"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PT vô nghiệm. Tập nghiệm của</a:t>
                </a:r>
              </a:p>
              <a:p>
                <a:r>
                  <a:rPr lang="en-US" sz="2800">
                    <a:latin typeface="Times New Roman" panose="02020603050405020304" pitchFamily="18" charset="0"/>
                    <a:cs typeface="Times New Roman" panose="02020603050405020304" pitchFamily="18" charset="0"/>
                  </a:rPr>
                  <a:t> phương trình  S =  </a:t>
                </a:r>
                <a14:m>
                  <m:oMath xmlns:m="http://schemas.openxmlformats.org/officeDocument/2006/math">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80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D288CD5-1C93-464E-9297-4A206E57CE12}"/>
                  </a:ext>
                </a:extLst>
              </p:cNvPr>
              <p:cNvSpPr txBox="1">
                <a:spLocks noRot="1" noChangeAspect="1" noMove="1" noResize="1" noEditPoints="1" noAdjustHandles="1" noChangeArrowheads="1" noChangeShapeType="1" noTextEdit="1"/>
              </p:cNvSpPr>
              <p:nvPr/>
            </p:nvSpPr>
            <p:spPr>
              <a:xfrm>
                <a:off x="88781" y="4015712"/>
                <a:ext cx="5894676" cy="954107"/>
              </a:xfrm>
              <a:prstGeom prst="rect">
                <a:avLst/>
              </a:prstGeom>
              <a:blipFill>
                <a:blip r:embed="rId6"/>
                <a:stretch>
                  <a:fillRect l="-2172"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910D0429-2F30-46AF-986B-E1F52AB84FA7}"/>
                  </a:ext>
                </a:extLst>
              </p:cNvPr>
              <p:cNvSpPr txBox="1"/>
              <p:nvPr/>
            </p:nvSpPr>
            <p:spPr>
              <a:xfrm>
                <a:off x="6650230" y="2302765"/>
                <a:ext cx="3629447"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2x + 1 = 1 + 2x</a:t>
                </a:r>
              </a:p>
              <a:p>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latin typeface="Times New Roman" panose="02020603050405020304" pitchFamily="18" charset="0"/>
                    <a:cs typeface="Times New Roman" panose="02020603050405020304" pitchFamily="18" charset="0"/>
                  </a:rPr>
                  <a:t>  2x – 2x = 1 - 1</a:t>
                </a:r>
              </a:p>
              <a:p>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0</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910D0429-2F30-46AF-986B-E1F52AB84FA7}"/>
                  </a:ext>
                </a:extLst>
              </p:cNvPr>
              <p:cNvSpPr txBox="1">
                <a:spLocks noRot="1" noChangeAspect="1" noMove="1" noResize="1" noEditPoints="1" noAdjustHandles="1" noChangeArrowheads="1" noChangeShapeType="1" noTextEdit="1"/>
              </p:cNvSpPr>
              <p:nvPr/>
            </p:nvSpPr>
            <p:spPr>
              <a:xfrm>
                <a:off x="6650230" y="2302765"/>
                <a:ext cx="3629447" cy="1815882"/>
              </a:xfrm>
              <a:prstGeom prst="rect">
                <a:avLst/>
              </a:prstGeom>
              <a:blipFill>
                <a:blip r:embed="rId7"/>
                <a:stretch>
                  <a:fillRect l="-1008" t="-3691"/>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xmlns="" id="{D8E80A04-C336-4F0C-83C1-8EE76981CA91}"/>
              </a:ext>
            </a:extLst>
          </p:cNvPr>
          <p:cNvSpPr txBox="1"/>
          <p:nvPr/>
        </p:nvSpPr>
        <p:spPr>
          <a:xfrm>
            <a:off x="6297324" y="3818799"/>
            <a:ext cx="5894676"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PT có nghiệm đúng với mọi x. </a:t>
            </a:r>
          </a:p>
          <a:p>
            <a:r>
              <a:rPr lang="en-US" sz="2800">
                <a:latin typeface="Times New Roman" panose="02020603050405020304" pitchFamily="18" charset="0"/>
                <a:cs typeface="Times New Roman" panose="02020603050405020304" pitchFamily="18" charset="0"/>
              </a:rPr>
              <a:t>Tập nghiệm của phương trình S = R</a:t>
            </a:r>
          </a:p>
        </p:txBody>
      </p:sp>
      <p:sp>
        <p:nvSpPr>
          <p:cNvPr id="15" name="Isosceles Triangle 14">
            <a:extLst>
              <a:ext uri="{FF2B5EF4-FFF2-40B4-BE49-F238E27FC236}">
                <a16:creationId xmlns:a16="http://schemas.microsoft.com/office/drawing/2014/main" xmlns="" id="{4F13673E-B63A-454E-A460-1F527D88DAB5}"/>
              </a:ext>
            </a:extLst>
          </p:cNvPr>
          <p:cNvSpPr/>
          <p:nvPr/>
        </p:nvSpPr>
        <p:spPr>
          <a:xfrm rot="5400000">
            <a:off x="104760" y="5078437"/>
            <a:ext cx="429808" cy="317268"/>
          </a:xfrm>
          <a:prstGeom prst="triangle">
            <a:avLst/>
          </a:prstGeom>
          <a:solidFill>
            <a:srgbClr val="000000">
              <a:lumMod val="95000"/>
              <a:lumOff val="5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xmlns="" id="{1CD3EDBD-2643-44FB-B20D-D925EF678EFE}"/>
              </a:ext>
            </a:extLst>
          </p:cNvPr>
          <p:cNvSpPr txBox="1"/>
          <p:nvPr/>
        </p:nvSpPr>
        <p:spPr>
          <a:xfrm>
            <a:off x="618748" y="4969334"/>
            <a:ext cx="1210049"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Chú ý </a:t>
            </a:r>
          </a:p>
        </p:txBody>
      </p:sp>
      <p:sp>
        <p:nvSpPr>
          <p:cNvPr id="5" name="TextBox 4">
            <a:extLst>
              <a:ext uri="{FF2B5EF4-FFF2-40B4-BE49-F238E27FC236}">
                <a16:creationId xmlns:a16="http://schemas.microsoft.com/office/drawing/2014/main" xmlns="" id="{B33443CC-AC4D-4BD2-9692-D730A367CAB3}"/>
              </a:ext>
            </a:extLst>
          </p:cNvPr>
          <p:cNvSpPr txBox="1"/>
          <p:nvPr/>
        </p:nvSpPr>
        <p:spPr>
          <a:xfrm>
            <a:off x="42186" y="5411774"/>
            <a:ext cx="11988784"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 Quá trình giải có thể dẫn đến trường hợp đặc biệt là hệ số của ẩn bằng 0. Khi đó, phương trình có thể vô nghiệm hoặc nghiệm đúng với mọi x.</a:t>
            </a:r>
          </a:p>
        </p:txBody>
      </p:sp>
    </p:spTree>
    <p:extLst>
      <p:ext uri="{BB962C8B-B14F-4D97-AF65-F5344CB8AC3E}">
        <p14:creationId xmlns:p14="http://schemas.microsoft.com/office/powerpoint/2010/main" val="2010422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6" grpId="0"/>
      <p:bldP spid="27" grpId="0"/>
      <p:bldP spid="15" grpId="0" animBg="1"/>
      <p:bldP spid="16"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Ảnh động trang trí (1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ompany name&#10;&#10;Description automatically generated">
            <a:extLst>
              <a:ext uri="{FF2B5EF4-FFF2-40B4-BE49-F238E27FC236}">
                <a16:creationId xmlns:a16="http://schemas.microsoft.com/office/drawing/2014/main" xmlns="" id="{6B70B877-0F76-46B6-8401-B1CE44889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6" y="-66013"/>
            <a:ext cx="3813337" cy="933608"/>
          </a:xfrm>
          <a:prstGeom prst="rect">
            <a:avLst/>
          </a:prstGeom>
        </p:spPr>
      </p:pic>
      <p:sp>
        <p:nvSpPr>
          <p:cNvPr id="5" name="TextBox 4">
            <a:extLst>
              <a:ext uri="{FF2B5EF4-FFF2-40B4-BE49-F238E27FC236}">
                <a16:creationId xmlns:a16="http://schemas.microsoft.com/office/drawing/2014/main" xmlns="" id="{03104371-91B8-4E7E-B613-BEDDA73F3E3B}"/>
              </a:ext>
            </a:extLst>
          </p:cNvPr>
          <p:cNvSpPr txBox="1"/>
          <p:nvPr/>
        </p:nvSpPr>
        <p:spPr>
          <a:xfrm>
            <a:off x="309490" y="867595"/>
            <a:ext cx="1042416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Tìm chỗ sai và sửa lại các bài giải sau cho đúng:</a:t>
            </a:r>
          </a:p>
        </p:txBody>
      </p:sp>
      <p:pic>
        <p:nvPicPr>
          <p:cNvPr id="15" name="Picture 10" descr="Digit 180">
            <a:extLst>
              <a:ext uri="{FF2B5EF4-FFF2-40B4-BE49-F238E27FC236}">
                <a16:creationId xmlns:a16="http://schemas.microsoft.com/office/drawing/2014/main" xmlns="" id="{1B06F487-D5A4-47B5-A4B5-4FAF1FC495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08120" y="201192"/>
            <a:ext cx="1444643" cy="7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lowchart: Sequential Access Storage 16">
            <a:extLst>
              <a:ext uri="{FF2B5EF4-FFF2-40B4-BE49-F238E27FC236}">
                <a16:creationId xmlns:a16="http://schemas.microsoft.com/office/drawing/2014/main" xmlns="" id="{7EB9D63D-5723-4C88-B9F5-824AA45EFFF5}"/>
              </a:ext>
            </a:extLst>
          </p:cNvPr>
          <p:cNvSpPr/>
          <p:nvPr/>
        </p:nvSpPr>
        <p:spPr>
          <a:xfrm>
            <a:off x="2926080" y="3119706"/>
            <a:ext cx="4178105" cy="2803783"/>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a:p>
            <a:pPr algn="ctr"/>
            <a:r>
              <a:rPr lang="en-US" sz="2800">
                <a:latin typeface="Times New Roman" panose="02020603050405020304" pitchFamily="18" charset="0"/>
                <a:cs typeface="Times New Roman" panose="02020603050405020304" pitchFamily="18" charset="0"/>
              </a:rPr>
              <a:t>Hoạt động nhóm. </a:t>
            </a:r>
          </a:p>
          <a:p>
            <a:pPr algn="ctr"/>
            <a:r>
              <a:rPr lang="en-US" sz="2800">
                <a:latin typeface="Times New Roman" panose="02020603050405020304" pitchFamily="18" charset="0"/>
                <a:cs typeface="Times New Roman" panose="02020603050405020304" pitchFamily="18" charset="0"/>
              </a:rPr>
              <a:t>Nhóm nào có câu trả lời nhanh nhất nhóm đó chiến thắng.</a:t>
            </a:r>
          </a:p>
          <a:p>
            <a:pPr algn="ctr"/>
            <a:r>
              <a:rPr lang="en-US" sz="280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B6DFE40E-0EAE-4716-9DED-EC111530888F}"/>
                  </a:ext>
                </a:extLst>
              </p:cNvPr>
              <p:cNvSpPr txBox="1"/>
              <p:nvPr/>
            </p:nvSpPr>
            <p:spPr>
              <a:xfrm>
                <a:off x="323558" y="1661257"/>
                <a:ext cx="4375052" cy="1815882"/>
              </a:xfrm>
              <a:prstGeom prst="rect">
                <a:avLst/>
              </a:prstGeom>
              <a:noFill/>
            </p:spPr>
            <p:txBody>
              <a:bodyPr wrap="square" rtlCol="0">
                <a:spAutoFit/>
              </a:bodyPr>
              <a:lstStyle/>
              <a:p>
                <a:pPr marL="514350" indent="-514350">
                  <a:buAutoNum type="alphaLcParenR"/>
                </a:pPr>
                <a:r>
                  <a:rPr lang="en-US" sz="2800">
                    <a:latin typeface="Times New Roman" panose="02020603050405020304" pitchFamily="18" charset="0"/>
                    <a:cs typeface="Times New Roman" panose="02020603050405020304" pitchFamily="18" charset="0"/>
                  </a:rPr>
                  <a:t>3x – 6 +x = 9 – x</a:t>
                </a: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9</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6</m:t>
                    </m:r>
                  </m:oMath>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oMath>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sz="2800">
                    <a:latin typeface="Times New Roman" panose="02020603050405020304" pitchFamily="18" charset="0"/>
                    <a:cs typeface="Times New Roman" panose="02020603050405020304" pitchFamily="18" charset="0"/>
                  </a:rPr>
                  <a:t> </a:t>
                </a:r>
              </a:p>
            </p:txBody>
          </p:sp>
        </mc:Choice>
        <mc:Fallback xmlns="">
          <p:sp>
            <p:nvSpPr>
              <p:cNvPr id="2" name="TextBox 1">
                <a:extLst>
                  <a:ext uri="{FF2B5EF4-FFF2-40B4-BE49-F238E27FC236}">
                    <a16:creationId xmlns:a16="http://schemas.microsoft.com/office/drawing/2014/main" id="{B6DFE40E-0EAE-4716-9DED-EC111530888F}"/>
                  </a:ext>
                </a:extLst>
              </p:cNvPr>
              <p:cNvSpPr txBox="1">
                <a:spLocks noRot="1" noChangeAspect="1" noMove="1" noResize="1" noEditPoints="1" noAdjustHandles="1" noChangeArrowheads="1" noChangeShapeType="1" noTextEdit="1"/>
              </p:cNvSpPr>
              <p:nvPr/>
            </p:nvSpPr>
            <p:spPr>
              <a:xfrm>
                <a:off x="323558" y="1661257"/>
                <a:ext cx="4375052" cy="1815882"/>
              </a:xfrm>
              <a:prstGeom prst="rect">
                <a:avLst/>
              </a:prstGeom>
              <a:blipFill>
                <a:blip r:embed="rId5"/>
                <a:stretch>
                  <a:fillRect l="-2507" t="-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B6E51749-5A79-4063-9581-9DCF7C1EB2F0}"/>
                  </a:ext>
                </a:extLst>
              </p:cNvPr>
              <p:cNvSpPr txBox="1"/>
              <p:nvPr/>
            </p:nvSpPr>
            <p:spPr>
              <a:xfrm>
                <a:off x="6358598" y="1674249"/>
                <a:ext cx="5509844"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2t – 3 + 5t  = 4t + 12</a:t>
                </a: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2</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5</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4</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12</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oMath>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9</m:t>
                    </m:r>
                  </m:oMath>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oMath>
                </a14:m>
                <a:r>
                  <a:rPr lang="en-US" sz="2800">
                    <a:latin typeface="Times New Roman" panose="02020603050405020304" pitchFamily="18" charset="0"/>
                    <a:cs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B6E51749-5A79-4063-9581-9DCF7C1EB2F0}"/>
                  </a:ext>
                </a:extLst>
              </p:cNvPr>
              <p:cNvSpPr txBox="1">
                <a:spLocks noRot="1" noChangeAspect="1" noMove="1" noResize="1" noEditPoints="1" noAdjustHandles="1" noChangeArrowheads="1" noChangeShapeType="1" noTextEdit="1"/>
              </p:cNvSpPr>
              <p:nvPr/>
            </p:nvSpPr>
            <p:spPr>
              <a:xfrm>
                <a:off x="6358598" y="1674249"/>
                <a:ext cx="5509844" cy="1815882"/>
              </a:xfrm>
              <a:prstGeom prst="rect">
                <a:avLst/>
              </a:prstGeom>
              <a:blipFill>
                <a:blip r:embed="rId6"/>
                <a:stretch>
                  <a:fillRect l="-2212" t="-3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F98E58DA-7CF7-463D-AE3E-21B2691198B9}"/>
                  </a:ext>
                </a:extLst>
              </p:cNvPr>
              <p:cNvSpPr txBox="1"/>
              <p:nvPr/>
            </p:nvSpPr>
            <p:spPr>
              <a:xfrm>
                <a:off x="166468" y="3613657"/>
                <a:ext cx="6937717" cy="1815882"/>
              </a:xfrm>
              <a:prstGeom prst="rect">
                <a:avLst/>
              </a:prstGeom>
              <a:noFill/>
            </p:spPr>
            <p:txBody>
              <a:bodyPr wrap="square" rtlCol="0">
                <a:spAutoFit/>
              </a:bodyPr>
              <a:lstStyle/>
              <a:p>
                <a:pPr marL="514350" indent="-514350">
                  <a:buAutoNum type="alphaLcParenR"/>
                </a:pPr>
                <a:r>
                  <a:rPr lang="en-US" sz="2800">
                    <a:latin typeface="Times New Roman" panose="02020603050405020304" pitchFamily="18" charset="0"/>
                    <a:cs typeface="Times New Roman" panose="02020603050405020304" pitchFamily="18" charset="0"/>
                  </a:rPr>
                  <a:t>3x – 6 +x = 9 – x</a:t>
                </a: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9</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6</m:t>
                    </m:r>
                  </m:oMath>
                </a14:m>
                <a:r>
                  <a:rPr lang="en-US" sz="2800" b="0">
                    <a:latin typeface="Times New Roman" panose="02020603050405020304" pitchFamily="18" charset="0"/>
                    <a:ea typeface="Cambria Math" panose="02040503050406030204" pitchFamily="18" charset="0"/>
                    <a:cs typeface="Times New Roman" panose="02020603050405020304" pitchFamily="18" charset="0"/>
                  </a:rPr>
                  <a:t> </a:t>
                </a:r>
                <a:r>
                  <a:rPr lang="en-US" sz="2400" b="0">
                    <a:latin typeface="Times New Roman" panose="02020603050405020304" pitchFamily="18" charset="0"/>
                    <a:ea typeface="Cambria Math" panose="02040503050406030204" pitchFamily="18" charset="0"/>
                    <a:cs typeface="Times New Roman" panose="02020603050405020304" pitchFamily="18" charset="0"/>
                  </a:rPr>
                  <a:t>( chuyển vế đổi dấu)</a:t>
                </a: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5</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15</m:t>
                    </m:r>
                  </m:oMath>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𝑥</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3</m:t>
                    </m:r>
                  </m:oMath>
                </a14:m>
                <a:r>
                  <a:rPr lang="en-US" sz="2800">
                    <a:latin typeface="Times New Roman" panose="02020603050405020304" pitchFamily="18" charset="0"/>
                    <a:cs typeface="Times New Roman" panose="02020603050405020304" pitchFamily="18" charset="0"/>
                  </a:rPr>
                  <a:t> </a:t>
                </a:r>
              </a:p>
            </p:txBody>
          </p:sp>
        </mc:Choice>
        <mc:Fallback xmlns="">
          <p:sp>
            <p:nvSpPr>
              <p:cNvPr id="20" name="TextBox 19">
                <a:extLst>
                  <a:ext uri="{FF2B5EF4-FFF2-40B4-BE49-F238E27FC236}">
                    <a16:creationId xmlns:a16="http://schemas.microsoft.com/office/drawing/2014/main" id="{F98E58DA-7CF7-463D-AE3E-21B2691198B9}"/>
                  </a:ext>
                </a:extLst>
              </p:cNvPr>
              <p:cNvSpPr txBox="1">
                <a:spLocks noRot="1" noChangeAspect="1" noMove="1" noResize="1" noEditPoints="1" noAdjustHandles="1" noChangeArrowheads="1" noChangeShapeType="1" noTextEdit="1"/>
              </p:cNvSpPr>
              <p:nvPr/>
            </p:nvSpPr>
            <p:spPr>
              <a:xfrm>
                <a:off x="166468" y="3613657"/>
                <a:ext cx="6937717" cy="1815882"/>
              </a:xfrm>
              <a:prstGeom prst="rect">
                <a:avLst/>
              </a:prstGeom>
              <a:blipFill>
                <a:blip r:embed="rId7"/>
                <a:stretch>
                  <a:fillRect l="-1582" t="-3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AC470D0E-423B-41D6-9CE5-581418EB8C67}"/>
                  </a:ext>
                </a:extLst>
              </p:cNvPr>
              <p:cNvSpPr txBox="1"/>
              <p:nvPr/>
            </p:nvSpPr>
            <p:spPr>
              <a:xfrm>
                <a:off x="7104185" y="3694364"/>
                <a:ext cx="5509844"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2t – 3 + 5t  = 4t + 12</a:t>
                </a: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2</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5</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4</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12</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oMath>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3</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15</m:t>
                    </m:r>
                  </m:oMath>
                </a14:m>
                <a:endParaRPr lang="en-US" sz="2800" b="0">
                  <a:latin typeface="Times New Roman" panose="02020603050405020304" pitchFamily="18" charset="0"/>
                  <a:ea typeface="Cambria Math" panose="020405030504060302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𝑡</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5</m:t>
                    </m:r>
                  </m:oMath>
                </a14:m>
                <a:r>
                  <a:rPr lang="en-US" sz="2800">
                    <a:solidFill>
                      <a:srgbClr val="FF0000"/>
                    </a:solidFill>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C470D0E-423B-41D6-9CE5-581418EB8C67}"/>
                  </a:ext>
                </a:extLst>
              </p:cNvPr>
              <p:cNvSpPr txBox="1">
                <a:spLocks noRot="1" noChangeAspect="1" noMove="1" noResize="1" noEditPoints="1" noAdjustHandles="1" noChangeArrowheads="1" noChangeShapeType="1" noTextEdit="1"/>
              </p:cNvSpPr>
              <p:nvPr/>
            </p:nvSpPr>
            <p:spPr>
              <a:xfrm>
                <a:off x="7104185" y="3694364"/>
                <a:ext cx="5509844" cy="1815882"/>
              </a:xfrm>
              <a:prstGeom prst="rect">
                <a:avLst/>
              </a:prstGeom>
              <a:blipFill>
                <a:blip r:embed="rId8"/>
                <a:stretch>
                  <a:fillRect l="-2212" t="-3356"/>
                </a:stretch>
              </a:blipFill>
            </p:spPr>
            <p:txBody>
              <a:bodyPr/>
              <a:lstStyle/>
              <a:p>
                <a:r>
                  <a:rPr lang="en-US">
                    <a:noFill/>
                  </a:rPr>
                  <a:t> </a:t>
                </a:r>
              </a:p>
            </p:txBody>
          </p:sp>
        </mc:Fallback>
      </mc:AlternateContent>
    </p:spTree>
    <p:extLst>
      <p:ext uri="{BB962C8B-B14F-4D97-AF65-F5344CB8AC3E}">
        <p14:creationId xmlns:p14="http://schemas.microsoft.com/office/powerpoint/2010/main" val="41290931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9"/>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0"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0471"/>
          <a:stretch/>
        </p:blipFill>
        <p:spPr>
          <a:xfrm>
            <a:off x="0" y="0"/>
            <a:ext cx="12192000" cy="6815236"/>
          </a:xfrm>
        </p:spPr>
      </p:pic>
    </p:spTree>
    <p:extLst>
      <p:ext uri="{BB962C8B-B14F-4D97-AF65-F5344CB8AC3E}">
        <p14:creationId xmlns:p14="http://schemas.microsoft.com/office/powerpoint/2010/main" val="22692610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867" y="748146"/>
            <a:ext cx="1372789" cy="96177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68736" y="5870160"/>
            <a:ext cx="492311" cy="53872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488" y="5366326"/>
            <a:ext cx="356515" cy="39003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3654" y="4380363"/>
            <a:ext cx="857639" cy="93827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18284">
            <a:off x="61672" y="4798894"/>
            <a:ext cx="668889" cy="73177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787125">
            <a:off x="7611050" y="3084532"/>
            <a:ext cx="1592310" cy="174201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58228">
            <a:off x="3079957" y="3929071"/>
            <a:ext cx="1188149" cy="129985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9975" y="4737148"/>
            <a:ext cx="1984844" cy="164838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5782" y="3017542"/>
            <a:ext cx="612877" cy="670498"/>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01655" y="831272"/>
            <a:ext cx="1830561" cy="1236677"/>
          </a:xfrm>
          <a:prstGeom prst="rect">
            <a:avLst/>
          </a:prstGeom>
        </p:spPr>
      </p:pic>
      <p:sp>
        <p:nvSpPr>
          <p:cNvPr id="17" name="Rounded Rectangle 16"/>
          <p:cNvSpPr/>
          <p:nvPr/>
        </p:nvSpPr>
        <p:spPr>
          <a:xfrm>
            <a:off x="3430923" y="-2048"/>
            <a:ext cx="5260316" cy="612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957185">
            <a:off x="6247420" y="2824968"/>
            <a:ext cx="831322" cy="909481"/>
          </a:xfrm>
          <a:prstGeom prst="rect">
            <a:avLst/>
          </a:prstGeom>
        </p:spPr>
      </p:pic>
    </p:spTree>
    <p:extLst>
      <p:ext uri="{BB962C8B-B14F-4D97-AF65-F5344CB8AC3E}">
        <p14:creationId xmlns:p14="http://schemas.microsoft.com/office/powerpoint/2010/main" val="1668178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676" y="1"/>
            <a:ext cx="12757212"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94446" y="275208"/>
            <a:ext cx="3096040" cy="707886"/>
          </a:xfrm>
          <a:prstGeom prst="rect">
            <a:avLst/>
          </a:prstGeom>
          <a:noFill/>
        </p:spPr>
        <p:txBody>
          <a:bodyPr wrap="none" rtlCol="0">
            <a:spAutoFit/>
          </a:bodyPr>
          <a:lstStyle/>
          <a:p>
            <a:r>
              <a:rPr lang="en-US" sz="4000" b="1" dirty="0" err="1">
                <a:solidFill>
                  <a:schemeClr val="bg1"/>
                </a:solidFill>
                <a:latin typeface="Times New Roman" panose="02020603050405020304" pitchFamily="18" charset="0"/>
                <a:cs typeface="Times New Roman" panose="02020603050405020304" pitchFamily="18" charset="0"/>
              </a:rPr>
              <a:t>LUẬT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CHƠI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49911" y="1500326"/>
            <a:ext cx="10085033" cy="452431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Dịch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cúm</a:t>
            </a:r>
            <a:r>
              <a:rPr lang="en-US" sz="3200" b="1" dirty="0">
                <a:latin typeface="Times New Roman" panose="02020603050405020304" pitchFamily="18" charset="0"/>
                <a:cs typeface="Times New Roman" panose="02020603050405020304" pitchFamily="18" charset="0"/>
              </a:rPr>
              <a:t> do </a:t>
            </a:r>
            <a:r>
              <a:rPr lang="en-US" sz="3200" b="1" dirty="0" err="1">
                <a:latin typeface="Times New Roman" panose="02020603050405020304" pitchFamily="18" charset="0"/>
                <a:cs typeface="Times New Roman" panose="02020603050405020304" pitchFamily="18" charset="0"/>
              </a:rPr>
              <a:t>chủng</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virut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Covid</a:t>
            </a:r>
            <a:r>
              <a:rPr lang="en-US" sz="3200" b="1" dirty="0">
                <a:solidFill>
                  <a:srgbClr val="FF0000"/>
                </a:solidFill>
                <a:latin typeface="Times New Roman" panose="02020603050405020304" pitchFamily="18" charset="0"/>
                <a:cs typeface="Times New Roman" panose="02020603050405020304" pitchFamily="18" charset="0"/>
              </a:rPr>
              <a:t> – 19 </a:t>
            </a:r>
            <a:r>
              <a:rPr lang="en-US" sz="3200" b="1" dirty="0" err="1">
                <a:latin typeface="Times New Roman" panose="02020603050405020304" pitchFamily="18" charset="0"/>
                <a:cs typeface="Times New Roman" panose="02020603050405020304" pitchFamily="18" charset="0"/>
              </a:rPr>
              <a:t>đang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khỏe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dẹp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p>
          <a:p>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p>
          <a:p>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10 </a:t>
            </a:r>
            <a:r>
              <a:rPr lang="en-US" sz="3200" b="1" dirty="0" err="1">
                <a:latin typeface="Times New Roman" panose="02020603050405020304" pitchFamily="18" charset="0"/>
                <a:cs typeface="Times New Roman" panose="02020603050405020304" pitchFamily="18" charset="0"/>
              </a:rPr>
              <a:t>giây</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685955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p:cNvSpPr/>
          <p:nvPr/>
        </p:nvSpPr>
        <p:spPr>
          <a:xfrm rot="5400000">
            <a:off x="9760745" y="3806032"/>
            <a:ext cx="936625" cy="188913"/>
          </a:xfrm>
          <a:prstGeom prst="roundRect">
            <a:avLst>
              <a:gd name="adj" fmla="val 9649"/>
            </a:avLst>
          </a:prstGeom>
          <a:noFill/>
          <a:ln>
            <a:noFill/>
          </a:ln>
        </p:spPr>
        <p:txBody>
          <a:bodyPr spcFirstLastPara="1" lIns="91425" tIns="91425" rIns="91425" bIns="91425" anchor="ctr"/>
          <a:lstStyle/>
          <a:p>
            <a:pPr algn="ctr" eaLnBrk="0" fontAlgn="base" hangingPunct="0">
              <a:defRPr/>
            </a:pPr>
            <a:endParaRPr sz="1050" b="1" dirty="0">
              <a:solidFill>
                <a:srgbClr val="FFFFFF"/>
              </a:solidFill>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p:cNvSpPr/>
          <p:nvPr/>
        </p:nvSpPr>
        <p:spPr>
          <a:xfrm rot="16200000">
            <a:off x="1446213" y="954088"/>
            <a:ext cx="935038" cy="188913"/>
          </a:xfrm>
          <a:prstGeom prst="roundRect">
            <a:avLst>
              <a:gd name="adj" fmla="val 9649"/>
            </a:avLst>
          </a:prstGeom>
          <a:noFill/>
          <a:ln>
            <a:noFill/>
          </a:ln>
        </p:spPr>
        <p:txBody>
          <a:bodyPr spcFirstLastPara="1" lIns="91425" tIns="91425" rIns="91425" bIns="91425" anchor="ctr"/>
          <a:lstStyle/>
          <a:p>
            <a:pPr algn="ctr" eaLnBrk="0" fontAlgn="base" hangingPunct="0">
              <a:defRPr/>
            </a:pPr>
            <a:r>
              <a:rPr lang="en-GB" sz="1050" b="1" dirty="0">
                <a:solidFill>
                  <a:srgbClr val="FFFFFF"/>
                </a:solidFill>
                <a:latin typeface="思源黑体 Heavy" panose="020B0A00000000000000" pitchFamily="34" charset="-122"/>
                <a:ea typeface="思源黑体 Heavy" panose="020B0A00000000000000" pitchFamily="34" charset="-122"/>
                <a:cs typeface="Catamaran"/>
                <a:sym typeface="Catamaran"/>
              </a:rPr>
              <a:t>NOTES</a:t>
            </a:r>
            <a:endParaRPr sz="1050" b="1" dirty="0">
              <a:solidFill>
                <a:srgbClr val="FFFFFF"/>
              </a:solidFill>
              <a:latin typeface="思源黑体 Heavy" panose="020B0A00000000000000" pitchFamily="34" charset="-122"/>
              <a:ea typeface="思源黑体 Heavy" panose="020B0A00000000000000" pitchFamily="34" charset="-122"/>
              <a:cs typeface="Catamaran"/>
              <a:sym typeface="Catamaran"/>
            </a:endParaRPr>
          </a:p>
        </p:txBody>
      </p:sp>
      <p:pic>
        <p:nvPicPr>
          <p:cNvPr id="1434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3519488"/>
            <a:ext cx="1212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rot="-990406">
            <a:off x="4344988" y="1841500"/>
            <a:ext cx="5721350" cy="2078038"/>
            <a:chOff x="3524814" y="2883746"/>
            <a:chExt cx="5507082" cy="2077839"/>
          </a:xfrm>
        </p:grpSpPr>
        <p:pic>
          <p:nvPicPr>
            <p:cNvPr id="14352"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r="44859"/>
            <a:stretch>
              <a:fillRect/>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p:cNvSpPr/>
            <p:nvPr/>
          </p:nvSpPr>
          <p:spPr>
            <a:xfrm rot="990406">
              <a:off x="5015005" y="3556566"/>
              <a:ext cx="4006540" cy="90796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2:</a:t>
              </a:r>
            </a:p>
            <a:p>
              <a:pPr algn="ctr" eaLnBrk="0" fontAlgn="base" hangingPunct="0">
                <a:spcBef>
                  <a:spcPct val="0"/>
                </a:spcBef>
                <a:spcAft>
                  <a:spcPct val="0"/>
                </a:spcAft>
                <a:defRPr/>
              </a:pPr>
              <a:r>
                <a:rPr lang="en-US" sz="2400" b="1" dirty="0">
                  <a:solidFill>
                    <a:srgbClr val="0000FF"/>
                  </a:solidFill>
                  <a:latin typeface="Times New Roman" panose="02020603050405020304" pitchFamily="18" charset="0"/>
                  <a:cs typeface="Times New Roman" panose="02020603050405020304" pitchFamily="18" charset="0"/>
                </a:rPr>
                <a:t>HÌNH THÀNH KIẾN THỨC</a:t>
              </a:r>
            </a:p>
          </p:txBody>
        </p:sp>
      </p:grpSp>
      <p:grpSp>
        <p:nvGrpSpPr>
          <p:cNvPr id="3" name="Group 37"/>
          <p:cNvGrpSpPr>
            <a:grpSpLocks/>
          </p:cNvGrpSpPr>
          <p:nvPr/>
        </p:nvGrpSpPr>
        <p:grpSpPr bwMode="auto">
          <a:xfrm flipV="1">
            <a:off x="3175000" y="3940176"/>
            <a:ext cx="6535738" cy="2227263"/>
            <a:chOff x="2204742" y="967987"/>
            <a:chExt cx="6052451" cy="1522409"/>
          </a:xfrm>
        </p:grpSpPr>
        <p:sp>
          <p:nvSpPr>
            <p:cNvPr id="39" name="Rectangle: Rounded Corners 5"/>
            <p:cNvSpPr/>
            <p:nvPr/>
          </p:nvSpPr>
          <p:spPr>
            <a:xfrm rot="10800000">
              <a:off x="5020007" y="967987"/>
              <a:ext cx="3237186" cy="59898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4:</a:t>
              </a:r>
            </a:p>
            <a:p>
              <a:pPr algn="ctr" eaLnBrk="0" fontAlgn="base" hangingPunct="0">
                <a:spcBef>
                  <a:spcPct val="0"/>
                </a:spcBef>
                <a:spcAft>
                  <a:spcPct val="0"/>
                </a:spcAft>
                <a:defRPr/>
              </a:pPr>
              <a:r>
                <a:rPr lang="en-US" sz="2400" b="1" dirty="0">
                  <a:solidFill>
                    <a:srgbClr val="0000FF"/>
                  </a:solidFill>
                  <a:latin typeface="Times New Roman" panose="02020603050405020304" pitchFamily="18" charset="0"/>
                  <a:cs typeface="Times New Roman" panose="02020603050405020304" pitchFamily="18" charset="0"/>
                </a:rPr>
                <a:t>VẬN DỤNG, TÌM TÒI</a:t>
              </a:r>
            </a:p>
          </p:txBody>
        </p:sp>
        <p:pic>
          <p:nvPicPr>
            <p:cNvPr id="14351"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35602">
              <a:off x="2204742" y="1141776"/>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0"/>
          <p:cNvGrpSpPr>
            <a:grpSpLocks/>
          </p:cNvGrpSpPr>
          <p:nvPr/>
        </p:nvGrpSpPr>
        <p:grpSpPr bwMode="auto">
          <a:xfrm>
            <a:off x="4379913" y="2624139"/>
            <a:ext cx="5257800" cy="2740025"/>
            <a:chOff x="1835974" y="3091254"/>
            <a:chExt cx="5848629" cy="2739378"/>
          </a:xfrm>
        </p:grpSpPr>
        <p:sp>
          <p:nvSpPr>
            <p:cNvPr id="42" name="Rectangle: Rounded Corners 15"/>
            <p:cNvSpPr/>
            <p:nvPr/>
          </p:nvSpPr>
          <p:spPr>
            <a:xfrm>
              <a:off x="4271136" y="4426026"/>
              <a:ext cx="3413467" cy="89196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3:</a:t>
              </a:r>
            </a:p>
            <a:p>
              <a:pPr algn="ctr" eaLnBrk="0" fontAlgn="base" hangingPunct="0">
                <a:spcBef>
                  <a:spcPct val="0"/>
                </a:spcBef>
                <a:spcAft>
                  <a:spcPct val="0"/>
                </a:spcAft>
                <a:defRPr/>
              </a:pPr>
              <a:r>
                <a:rPr lang="en-US" sz="2400" b="1" dirty="0">
                  <a:solidFill>
                    <a:srgbClr val="0000FF"/>
                  </a:solidFill>
                  <a:latin typeface="Times New Roman" panose="02020603050405020304" pitchFamily="18" charset="0"/>
                  <a:cs typeface="Times New Roman" panose="02020603050405020304" pitchFamily="18" charset="0"/>
                </a:rPr>
                <a:t>LUYỆN TẬP</a:t>
              </a:r>
            </a:p>
          </p:txBody>
        </p:sp>
        <p:pic>
          <p:nvPicPr>
            <p:cNvPr id="14349"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7"/>
          <p:cNvGrpSpPr>
            <a:grpSpLocks/>
          </p:cNvGrpSpPr>
          <p:nvPr/>
        </p:nvGrpSpPr>
        <p:grpSpPr bwMode="auto">
          <a:xfrm>
            <a:off x="4197350" y="909638"/>
            <a:ext cx="5456238" cy="3067050"/>
            <a:chOff x="548994" y="-396534"/>
            <a:chExt cx="3614654" cy="3796392"/>
          </a:xfrm>
        </p:grpSpPr>
        <p:pic>
          <p:nvPicPr>
            <p:cNvPr id="14346" name="Hình ảnh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548994" y="-396534"/>
              <a:ext cx="3483185" cy="37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Hộp Văn bản 5"/>
            <p:cNvSpPr txBox="1">
              <a:spLocks noChangeArrowheads="1"/>
            </p:cNvSpPr>
            <p:nvPr/>
          </p:nvSpPr>
          <p:spPr bwMode="auto">
            <a:xfrm>
              <a:off x="1485763" y="-260949"/>
              <a:ext cx="2677885" cy="5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sz="2400" b="1">
                  <a:solidFill>
                    <a:srgbClr val="000000"/>
                  </a:solidFill>
                  <a:latin typeface="Times New Roman" pitchFamily="18" charset="0"/>
                  <a:cs typeface="Times New Roman" pitchFamily="18" charset="0"/>
                </a:rPr>
                <a:t>Phần 1: KHỞI ĐỘNG</a:t>
              </a:r>
              <a:endParaRPr lang="vi-VN" sz="2400" b="1">
                <a:solidFill>
                  <a:srgbClr val="000000"/>
                </a:solidFill>
                <a:latin typeface="Times New Roman" pitchFamily="18" charset="0"/>
                <a:cs typeface="Times New Roman" pitchFamily="18" charset="0"/>
              </a:endParaRPr>
            </a:p>
          </p:txBody>
        </p:sp>
      </p:grpSp>
      <p:pic>
        <p:nvPicPr>
          <p:cNvPr id="21"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875" y="2335214"/>
            <a:ext cx="2482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017" y="0"/>
            <a:ext cx="1772494" cy="1241807"/>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191358" y="3440021"/>
            <a:ext cx="492311" cy="538724"/>
          </a:xfrm>
          <a:prstGeom prst="rect">
            <a:avLst/>
          </a:prstGeom>
        </p:spPr>
      </p:pic>
      <p:pic>
        <p:nvPicPr>
          <p:cNvPr id="9" name="Picture 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2421" y="5250755"/>
            <a:ext cx="356515" cy="390033"/>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9026" y="3221617"/>
            <a:ext cx="857639" cy="938272"/>
          </a:xfrm>
          <a:prstGeom prst="rect">
            <a:avLst/>
          </a:prstGeom>
        </p:spPr>
      </p:pic>
      <p:pic>
        <p:nvPicPr>
          <p:cNvPr id="11" name="Picture 1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518284">
            <a:off x="2356161" y="4949321"/>
            <a:ext cx="668889" cy="731777"/>
          </a:xfrm>
          <a:prstGeom prst="rect">
            <a:avLst/>
          </a:prstGeom>
        </p:spPr>
      </p:pic>
      <p:pic>
        <p:nvPicPr>
          <p:cNvPr id="12" name="Picture 1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787125">
            <a:off x="7611050" y="3084532"/>
            <a:ext cx="1592310" cy="1742015"/>
          </a:xfrm>
          <a:prstGeom prst="rect">
            <a:avLst/>
          </a:prstGeom>
        </p:spPr>
      </p:pic>
      <p:sp>
        <p:nvSpPr>
          <p:cNvPr id="2" name="Arrow: Right 1">
            <a:hlinkClick r:id="rId14" action="ppaction://hlinksldjump"/>
            <a:extLst>
              <a:ext uri="{FF2B5EF4-FFF2-40B4-BE49-F238E27FC236}">
                <a16:creationId xmlns:a16="http://schemas.microsoft.com/office/drawing/2014/main" xmlns="" id="{C5A137B3-27CE-4F68-89B6-057D57517A16}"/>
              </a:ext>
            </a:extLst>
          </p:cNvPr>
          <p:cNvSpPr/>
          <p:nvPr/>
        </p:nvSpPr>
        <p:spPr>
          <a:xfrm>
            <a:off x="582603" y="5913070"/>
            <a:ext cx="1534885" cy="472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745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xit" presetSubtype="0" fill="hold" nodeType="clickEffect">
                                  <p:stCondLst>
                                    <p:cond delay="0"/>
                                  </p:stCondLst>
                                  <p:childTnLst>
                                    <p:animEffect transition="out" filter="wipe(down)">
                                      <p:cBhvr>
                                        <p:cTn id="12" dur="180" accel="50000">
                                          <p:stCondLst>
                                            <p:cond delay="1820"/>
                                          </p:stCondLst>
                                        </p:cTn>
                                        <p:tgtEl>
                                          <p:spTgt spid="9"/>
                                        </p:tgtEl>
                                      </p:cBhvr>
                                    </p:animEffect>
                                    <p:anim calcmode="lin" valueType="num">
                                      <p:cBhvr>
                                        <p:cTn id="13"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14"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15"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20" dur="26">
                                          <p:stCondLst>
                                            <p:cond delay="620"/>
                                          </p:stCondLst>
                                        </p:cTn>
                                        <p:tgtEl>
                                          <p:spTgt spid="9"/>
                                        </p:tgtEl>
                                      </p:cBhvr>
                                      <p:to x="100000" y="60000"/>
                                    </p:animScale>
                                    <p:animScale>
                                      <p:cBhvr>
                                        <p:cTn id="21" dur="166" decel="50000">
                                          <p:stCondLst>
                                            <p:cond delay="64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set>
                                      <p:cBhvr>
                                        <p:cTn id="28"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6" presetClass="exit" presetSubtype="0" fill="hold" nodeType="clickEffect">
                                  <p:stCondLst>
                                    <p:cond delay="0"/>
                                  </p:stCondLst>
                                  <p:childTnLst>
                                    <p:animEffect transition="out" filter="wipe(down)">
                                      <p:cBhvr>
                                        <p:cTn id="33" dur="180" accel="50000">
                                          <p:stCondLst>
                                            <p:cond delay="1820"/>
                                          </p:stCondLst>
                                        </p:cTn>
                                        <p:tgtEl>
                                          <p:spTgt spid="11"/>
                                        </p:tgtEl>
                                      </p:cBhvr>
                                    </p:animEffect>
                                    <p:anim calcmode="lin" valueType="num">
                                      <p:cBhvr>
                                        <p:cTn id="34"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41" dur="26">
                                          <p:stCondLst>
                                            <p:cond delay="620"/>
                                          </p:stCondLst>
                                        </p:cTn>
                                        <p:tgtEl>
                                          <p:spTgt spid="11"/>
                                        </p:tgtEl>
                                      </p:cBhvr>
                                      <p:to x="100000" y="60000"/>
                                    </p:animScale>
                                    <p:animScale>
                                      <p:cBhvr>
                                        <p:cTn id="42" dur="166" decel="50000">
                                          <p:stCondLst>
                                            <p:cond delay="64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set>
                                      <p:cBhvr>
                                        <p:cTn id="4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26" presetClass="exit" presetSubtype="0" fill="hold" nodeType="clickEffect">
                                  <p:stCondLst>
                                    <p:cond delay="0"/>
                                  </p:stCondLst>
                                  <p:childTnLst>
                                    <p:animEffect transition="out" filter="wipe(down)">
                                      <p:cBhvr>
                                        <p:cTn id="54" dur="180" accel="50000">
                                          <p:stCondLst>
                                            <p:cond delay="1820"/>
                                          </p:stCondLst>
                                        </p:cTn>
                                        <p:tgtEl>
                                          <p:spTgt spid="10"/>
                                        </p:tgtEl>
                                      </p:cBhvr>
                                    </p:animEffect>
                                    <p:anim calcmode="lin" valueType="num">
                                      <p:cBhvr>
                                        <p:cTn id="55"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56"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57"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1"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62" dur="26">
                                          <p:stCondLst>
                                            <p:cond delay="620"/>
                                          </p:stCondLst>
                                        </p:cTn>
                                        <p:tgtEl>
                                          <p:spTgt spid="10"/>
                                        </p:tgtEl>
                                      </p:cBhvr>
                                      <p:to x="100000" y="60000"/>
                                    </p:animScale>
                                    <p:animScale>
                                      <p:cBhvr>
                                        <p:cTn id="63" dur="166" decel="50000">
                                          <p:stCondLst>
                                            <p:cond delay="646"/>
                                          </p:stCondLst>
                                        </p:cTn>
                                        <p:tgtEl>
                                          <p:spTgt spid="10"/>
                                        </p:tgtEl>
                                      </p:cBhvr>
                                      <p:to x="100000" y="100000"/>
                                    </p:animScale>
                                    <p:animScale>
                                      <p:cBhvr>
                                        <p:cTn id="64" dur="26">
                                          <p:stCondLst>
                                            <p:cond delay="1312"/>
                                          </p:stCondLst>
                                        </p:cTn>
                                        <p:tgtEl>
                                          <p:spTgt spid="10"/>
                                        </p:tgtEl>
                                      </p:cBhvr>
                                      <p:to x="100000" y="80000"/>
                                    </p:animScale>
                                    <p:animScale>
                                      <p:cBhvr>
                                        <p:cTn id="65" dur="166" decel="50000">
                                          <p:stCondLst>
                                            <p:cond delay="1338"/>
                                          </p:stCondLst>
                                        </p:cTn>
                                        <p:tgtEl>
                                          <p:spTgt spid="10"/>
                                        </p:tgtEl>
                                      </p:cBhvr>
                                      <p:to x="100000" y="100000"/>
                                    </p:animScale>
                                    <p:animScale>
                                      <p:cBhvr>
                                        <p:cTn id="66" dur="26">
                                          <p:stCondLst>
                                            <p:cond delay="1642"/>
                                          </p:stCondLst>
                                        </p:cTn>
                                        <p:tgtEl>
                                          <p:spTgt spid="10"/>
                                        </p:tgtEl>
                                      </p:cBhvr>
                                      <p:to x="100000" y="90000"/>
                                    </p:animScale>
                                    <p:animScale>
                                      <p:cBhvr>
                                        <p:cTn id="67" dur="166" decel="50000">
                                          <p:stCondLst>
                                            <p:cond delay="1668"/>
                                          </p:stCondLst>
                                        </p:cTn>
                                        <p:tgtEl>
                                          <p:spTgt spid="10"/>
                                        </p:tgtEl>
                                      </p:cBhvr>
                                      <p:to x="100000" y="100000"/>
                                    </p:animScale>
                                    <p:animScale>
                                      <p:cBhvr>
                                        <p:cTn id="68" dur="26">
                                          <p:stCondLst>
                                            <p:cond delay="1808"/>
                                          </p:stCondLst>
                                        </p:cTn>
                                        <p:tgtEl>
                                          <p:spTgt spid="10"/>
                                        </p:tgtEl>
                                      </p:cBhvr>
                                      <p:to x="100000" y="95000"/>
                                    </p:animScale>
                                    <p:animScale>
                                      <p:cBhvr>
                                        <p:cTn id="69" dur="166" decel="50000">
                                          <p:stCondLst>
                                            <p:cond delay="1834"/>
                                          </p:stCondLst>
                                        </p:cTn>
                                        <p:tgtEl>
                                          <p:spTgt spid="10"/>
                                        </p:tgtEl>
                                      </p:cBhvr>
                                      <p:to x="100000" y="100000"/>
                                    </p:animScale>
                                    <p:set>
                                      <p:cBhvr>
                                        <p:cTn id="70"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1" restart="whenNotActive" fill="hold" evtFilter="cancelBubble" nodeType="interactiveSeq">
                <p:stCondLst>
                  <p:cond evt="onClick" delay="0">
                    <p:tgtEl>
                      <p:spTgt spid="12"/>
                    </p:tgtEl>
                  </p:cond>
                </p:stCondLst>
                <p:endSync evt="end" delay="0">
                  <p:rtn val="all"/>
                </p:endSync>
                <p:childTnLst>
                  <p:par>
                    <p:cTn id="72" fill="hold">
                      <p:stCondLst>
                        <p:cond delay="0"/>
                      </p:stCondLst>
                      <p:childTnLst>
                        <p:par>
                          <p:cTn id="73" fill="hold">
                            <p:stCondLst>
                              <p:cond delay="0"/>
                            </p:stCondLst>
                            <p:childTnLst>
                              <p:par>
                                <p:cTn id="74" presetID="26" presetClass="exit" presetSubtype="0" fill="hold" nodeType="clickEffect">
                                  <p:stCondLst>
                                    <p:cond delay="0"/>
                                  </p:stCondLst>
                                  <p:childTnLst>
                                    <p:animEffect transition="out" filter="wipe(down)">
                                      <p:cBhvr>
                                        <p:cTn id="75" dur="180" accel="50000">
                                          <p:stCondLst>
                                            <p:cond delay="1820"/>
                                          </p:stCondLst>
                                        </p:cTn>
                                        <p:tgtEl>
                                          <p:spTgt spid="12"/>
                                        </p:tgtEl>
                                      </p:cBhvr>
                                    </p:animEffect>
                                    <p:anim calcmode="lin" valueType="num">
                                      <p:cBhvr>
                                        <p:cTn id="76"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77"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78"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9"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0"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1"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2"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83" dur="26">
                                          <p:stCondLst>
                                            <p:cond delay="620"/>
                                          </p:stCondLst>
                                        </p:cTn>
                                        <p:tgtEl>
                                          <p:spTgt spid="12"/>
                                        </p:tgtEl>
                                      </p:cBhvr>
                                      <p:to x="100000" y="60000"/>
                                    </p:animScale>
                                    <p:animScale>
                                      <p:cBhvr>
                                        <p:cTn id="84" dur="166" decel="50000">
                                          <p:stCondLst>
                                            <p:cond delay="646"/>
                                          </p:stCondLst>
                                        </p:cTn>
                                        <p:tgtEl>
                                          <p:spTgt spid="12"/>
                                        </p:tgtEl>
                                      </p:cBhvr>
                                      <p:to x="100000" y="100000"/>
                                    </p:animScale>
                                    <p:animScale>
                                      <p:cBhvr>
                                        <p:cTn id="85" dur="26">
                                          <p:stCondLst>
                                            <p:cond delay="1312"/>
                                          </p:stCondLst>
                                        </p:cTn>
                                        <p:tgtEl>
                                          <p:spTgt spid="12"/>
                                        </p:tgtEl>
                                      </p:cBhvr>
                                      <p:to x="100000" y="80000"/>
                                    </p:animScale>
                                    <p:animScale>
                                      <p:cBhvr>
                                        <p:cTn id="86" dur="166" decel="50000">
                                          <p:stCondLst>
                                            <p:cond delay="1338"/>
                                          </p:stCondLst>
                                        </p:cTn>
                                        <p:tgtEl>
                                          <p:spTgt spid="12"/>
                                        </p:tgtEl>
                                      </p:cBhvr>
                                      <p:to x="100000" y="100000"/>
                                    </p:animScale>
                                    <p:animScale>
                                      <p:cBhvr>
                                        <p:cTn id="87" dur="26">
                                          <p:stCondLst>
                                            <p:cond delay="1642"/>
                                          </p:stCondLst>
                                        </p:cTn>
                                        <p:tgtEl>
                                          <p:spTgt spid="12"/>
                                        </p:tgtEl>
                                      </p:cBhvr>
                                      <p:to x="100000" y="90000"/>
                                    </p:animScale>
                                    <p:animScale>
                                      <p:cBhvr>
                                        <p:cTn id="88" dur="166" decel="50000">
                                          <p:stCondLst>
                                            <p:cond delay="1668"/>
                                          </p:stCondLst>
                                        </p:cTn>
                                        <p:tgtEl>
                                          <p:spTgt spid="12"/>
                                        </p:tgtEl>
                                      </p:cBhvr>
                                      <p:to x="100000" y="100000"/>
                                    </p:animScale>
                                    <p:animScale>
                                      <p:cBhvr>
                                        <p:cTn id="89" dur="26">
                                          <p:stCondLst>
                                            <p:cond delay="1808"/>
                                          </p:stCondLst>
                                        </p:cTn>
                                        <p:tgtEl>
                                          <p:spTgt spid="12"/>
                                        </p:tgtEl>
                                      </p:cBhvr>
                                      <p:to x="100000" y="95000"/>
                                    </p:animScale>
                                    <p:animScale>
                                      <p:cBhvr>
                                        <p:cTn id="90" dur="166" decel="50000">
                                          <p:stCondLst>
                                            <p:cond delay="1834"/>
                                          </p:stCondLst>
                                        </p:cTn>
                                        <p:tgtEl>
                                          <p:spTgt spid="12"/>
                                        </p:tgtEl>
                                      </p:cBhvr>
                                      <p:to x="100000" y="100000"/>
                                    </p:animScale>
                                    <p:set>
                                      <p:cBhvr>
                                        <p:cTn id="9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8"/>
                    </p:tgtEl>
                  </p:cond>
                </p:stCondLst>
                <p:endSync evt="end" delay="0">
                  <p:rtn val="all"/>
                </p:endSync>
                <p:childTnLst>
                  <p:par>
                    <p:cTn id="93" fill="hold">
                      <p:stCondLst>
                        <p:cond delay="0"/>
                      </p:stCondLst>
                      <p:childTnLst>
                        <p:par>
                          <p:cTn id="94" fill="hold">
                            <p:stCondLst>
                              <p:cond delay="0"/>
                            </p:stCondLst>
                            <p:childTnLst>
                              <p:par>
                                <p:cTn id="95" presetID="26" presetClass="exit" presetSubtype="0" fill="hold" nodeType="clickEffect">
                                  <p:stCondLst>
                                    <p:cond delay="0"/>
                                  </p:stCondLst>
                                  <p:childTnLst>
                                    <p:animEffect transition="out" filter="wipe(down)">
                                      <p:cBhvr>
                                        <p:cTn id="96" dur="180" accel="50000">
                                          <p:stCondLst>
                                            <p:cond delay="1820"/>
                                          </p:stCondLst>
                                        </p:cTn>
                                        <p:tgtEl>
                                          <p:spTgt spid="8"/>
                                        </p:tgtEl>
                                      </p:cBhvr>
                                    </p:animEffect>
                                    <p:anim calcmode="lin" valueType="num">
                                      <p:cBhvr>
                                        <p:cTn id="97"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98"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99"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0"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1"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2"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3"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104" dur="26">
                                          <p:stCondLst>
                                            <p:cond delay="620"/>
                                          </p:stCondLst>
                                        </p:cTn>
                                        <p:tgtEl>
                                          <p:spTgt spid="8"/>
                                        </p:tgtEl>
                                      </p:cBhvr>
                                      <p:to x="100000" y="60000"/>
                                    </p:animScale>
                                    <p:animScale>
                                      <p:cBhvr>
                                        <p:cTn id="105" dur="166" decel="50000">
                                          <p:stCondLst>
                                            <p:cond delay="646"/>
                                          </p:stCondLst>
                                        </p:cTn>
                                        <p:tgtEl>
                                          <p:spTgt spid="8"/>
                                        </p:tgtEl>
                                      </p:cBhvr>
                                      <p:to x="100000" y="100000"/>
                                    </p:animScale>
                                    <p:animScale>
                                      <p:cBhvr>
                                        <p:cTn id="106" dur="26">
                                          <p:stCondLst>
                                            <p:cond delay="1312"/>
                                          </p:stCondLst>
                                        </p:cTn>
                                        <p:tgtEl>
                                          <p:spTgt spid="8"/>
                                        </p:tgtEl>
                                      </p:cBhvr>
                                      <p:to x="100000" y="80000"/>
                                    </p:animScale>
                                    <p:animScale>
                                      <p:cBhvr>
                                        <p:cTn id="107" dur="166" decel="50000">
                                          <p:stCondLst>
                                            <p:cond delay="1338"/>
                                          </p:stCondLst>
                                        </p:cTn>
                                        <p:tgtEl>
                                          <p:spTgt spid="8"/>
                                        </p:tgtEl>
                                      </p:cBhvr>
                                      <p:to x="100000" y="100000"/>
                                    </p:animScale>
                                    <p:animScale>
                                      <p:cBhvr>
                                        <p:cTn id="108" dur="26">
                                          <p:stCondLst>
                                            <p:cond delay="1642"/>
                                          </p:stCondLst>
                                        </p:cTn>
                                        <p:tgtEl>
                                          <p:spTgt spid="8"/>
                                        </p:tgtEl>
                                      </p:cBhvr>
                                      <p:to x="100000" y="90000"/>
                                    </p:animScale>
                                    <p:animScale>
                                      <p:cBhvr>
                                        <p:cTn id="109" dur="166" decel="50000">
                                          <p:stCondLst>
                                            <p:cond delay="1668"/>
                                          </p:stCondLst>
                                        </p:cTn>
                                        <p:tgtEl>
                                          <p:spTgt spid="8"/>
                                        </p:tgtEl>
                                      </p:cBhvr>
                                      <p:to x="100000" y="100000"/>
                                    </p:animScale>
                                    <p:animScale>
                                      <p:cBhvr>
                                        <p:cTn id="110" dur="26">
                                          <p:stCondLst>
                                            <p:cond delay="1808"/>
                                          </p:stCondLst>
                                        </p:cTn>
                                        <p:tgtEl>
                                          <p:spTgt spid="8"/>
                                        </p:tgtEl>
                                      </p:cBhvr>
                                      <p:to x="100000" y="95000"/>
                                    </p:animScale>
                                    <p:animScale>
                                      <p:cBhvr>
                                        <p:cTn id="111" dur="166" decel="50000">
                                          <p:stCondLst>
                                            <p:cond delay="1834"/>
                                          </p:stCondLst>
                                        </p:cTn>
                                        <p:tgtEl>
                                          <p:spTgt spid="8"/>
                                        </p:tgtEl>
                                      </p:cBhvr>
                                      <p:to x="100000" y="100000"/>
                                    </p:animScale>
                                    <p:set>
                                      <p:cBhvr>
                                        <p:cTn id="11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3" restart="whenNotActive" fill="hold" evtFilter="cancelBubble" nodeType="interactiveSeq">
                <p:stCondLst>
                  <p:cond evt="onClick" delay="0">
                    <p:tgtEl>
                      <p:spTgt spid="5"/>
                    </p:tgtEl>
                  </p:cond>
                </p:stCondLst>
                <p:endSync evt="end" delay="0">
                  <p:rtn val="all"/>
                </p:endSync>
                <p:childTnLst>
                  <p:par>
                    <p:cTn id="114" fill="hold">
                      <p:stCondLst>
                        <p:cond delay="0"/>
                      </p:stCondLst>
                      <p:childTnLst>
                        <p:par>
                          <p:cTn id="115" fill="hold">
                            <p:stCondLst>
                              <p:cond delay="0"/>
                            </p:stCondLst>
                            <p:childTnLst>
                              <p:par>
                                <p:cTn id="116" presetID="26" presetClass="exit" presetSubtype="0" fill="hold" nodeType="clickEffect">
                                  <p:stCondLst>
                                    <p:cond delay="0"/>
                                  </p:stCondLst>
                                  <p:childTnLst>
                                    <p:animEffect transition="out" filter="wipe(down)">
                                      <p:cBhvr>
                                        <p:cTn id="117" dur="180" accel="50000">
                                          <p:stCondLst>
                                            <p:cond delay="1820"/>
                                          </p:stCondLst>
                                        </p:cTn>
                                        <p:tgtEl>
                                          <p:spTgt spid="5"/>
                                        </p:tgtEl>
                                      </p:cBhvr>
                                    </p:animEffect>
                                    <p:anim calcmode="lin" valueType="num">
                                      <p:cBhvr>
                                        <p:cTn id="118"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119"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120"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1"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2"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3"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4"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125" dur="26">
                                          <p:stCondLst>
                                            <p:cond delay="620"/>
                                          </p:stCondLst>
                                        </p:cTn>
                                        <p:tgtEl>
                                          <p:spTgt spid="5"/>
                                        </p:tgtEl>
                                      </p:cBhvr>
                                      <p:to x="100000" y="60000"/>
                                    </p:animScale>
                                    <p:animScale>
                                      <p:cBhvr>
                                        <p:cTn id="126" dur="166" decel="50000">
                                          <p:stCondLst>
                                            <p:cond delay="646"/>
                                          </p:stCondLst>
                                        </p:cTn>
                                        <p:tgtEl>
                                          <p:spTgt spid="5"/>
                                        </p:tgtEl>
                                      </p:cBhvr>
                                      <p:to x="100000" y="100000"/>
                                    </p:animScale>
                                    <p:animScale>
                                      <p:cBhvr>
                                        <p:cTn id="127" dur="26">
                                          <p:stCondLst>
                                            <p:cond delay="1312"/>
                                          </p:stCondLst>
                                        </p:cTn>
                                        <p:tgtEl>
                                          <p:spTgt spid="5"/>
                                        </p:tgtEl>
                                      </p:cBhvr>
                                      <p:to x="100000" y="80000"/>
                                    </p:animScale>
                                    <p:animScale>
                                      <p:cBhvr>
                                        <p:cTn id="128" dur="166" decel="50000">
                                          <p:stCondLst>
                                            <p:cond delay="1338"/>
                                          </p:stCondLst>
                                        </p:cTn>
                                        <p:tgtEl>
                                          <p:spTgt spid="5"/>
                                        </p:tgtEl>
                                      </p:cBhvr>
                                      <p:to x="100000" y="100000"/>
                                    </p:animScale>
                                    <p:animScale>
                                      <p:cBhvr>
                                        <p:cTn id="129" dur="26">
                                          <p:stCondLst>
                                            <p:cond delay="1642"/>
                                          </p:stCondLst>
                                        </p:cTn>
                                        <p:tgtEl>
                                          <p:spTgt spid="5"/>
                                        </p:tgtEl>
                                      </p:cBhvr>
                                      <p:to x="100000" y="90000"/>
                                    </p:animScale>
                                    <p:animScale>
                                      <p:cBhvr>
                                        <p:cTn id="130" dur="166" decel="50000">
                                          <p:stCondLst>
                                            <p:cond delay="1668"/>
                                          </p:stCondLst>
                                        </p:cTn>
                                        <p:tgtEl>
                                          <p:spTgt spid="5"/>
                                        </p:tgtEl>
                                      </p:cBhvr>
                                      <p:to x="100000" y="100000"/>
                                    </p:animScale>
                                    <p:animScale>
                                      <p:cBhvr>
                                        <p:cTn id="131" dur="26">
                                          <p:stCondLst>
                                            <p:cond delay="1808"/>
                                          </p:stCondLst>
                                        </p:cTn>
                                        <p:tgtEl>
                                          <p:spTgt spid="5"/>
                                        </p:tgtEl>
                                      </p:cBhvr>
                                      <p:to x="100000" y="95000"/>
                                    </p:animScale>
                                    <p:animScale>
                                      <p:cBhvr>
                                        <p:cTn id="132" dur="166" decel="50000">
                                          <p:stCondLst>
                                            <p:cond delay="1834"/>
                                          </p:stCondLst>
                                        </p:cTn>
                                        <p:tgtEl>
                                          <p:spTgt spid="5"/>
                                        </p:tgtEl>
                                      </p:cBhvr>
                                      <p:to x="100000" y="100000"/>
                                    </p:animScale>
                                    <p:set>
                                      <p:cBhvr>
                                        <p:cTn id="133"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6" name="TextBox 5"/>
          <p:cNvSpPr txBox="1"/>
          <p:nvPr/>
        </p:nvSpPr>
        <p:spPr>
          <a:xfrm>
            <a:off x="1819827" y="971633"/>
            <a:ext cx="8552345" cy="206210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Để phương trình (m - 1)x + 2 = -3 là phương trình bậc nhất một ẩn thì: </a:t>
            </a:r>
          </a:p>
          <a:p>
            <a:endParaRPr lang="en-US"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360219" y="4618182"/>
                <a:ext cx="5015345"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a:t>
                </a:r>
                <a:r>
                  <a:rPr lang="en-US" sz="40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4000" b="1" i="1" smtClean="0">
                        <a:solidFill>
                          <a:schemeClr val="bg1"/>
                        </a:solidFill>
                        <a:latin typeface="Cambria Math" panose="02040503050406030204" pitchFamily="18" charset="0"/>
                        <a:cs typeface="Times New Roman" panose="02020603050405020304" pitchFamily="18" charset="0"/>
                      </a:rPr>
                      <m:t>𝒎</m:t>
                    </m:r>
                    <m:r>
                      <a:rPr lang="en-US" sz="4000" b="1" i="1" smtClean="0">
                        <a:solidFill>
                          <a:schemeClr val="bg1"/>
                        </a:solidFill>
                        <a:latin typeface="Cambria Math" panose="02040503050406030204" pitchFamily="18" charset="0"/>
                        <a:cs typeface="Times New Roman" panose="02020603050405020304" pitchFamily="18" charset="0"/>
                      </a:rPr>
                      <m:t> ≠</m:t>
                    </m:r>
                    <m:r>
                      <a:rPr lang="en-US" sz="4000" b="1"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𝟏</m:t>
                    </m:r>
                  </m:oMath>
                </a14:m>
                <a:endParaRPr lang="en-US" sz="40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60219" y="4618182"/>
                <a:ext cx="5015345" cy="707886"/>
              </a:xfrm>
              <a:prstGeom prst="rect">
                <a:avLst/>
              </a:prstGeom>
              <a:blipFill>
                <a:blip r:embed="rId4"/>
                <a:stretch>
                  <a:fillRect l="-4253"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86328" y="5828146"/>
                <a:ext cx="5015345"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C</a:t>
                </a:r>
                <a:r>
                  <a:rPr lang="en-US" sz="40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4000" b="1" i="1" smtClean="0">
                        <a:solidFill>
                          <a:schemeClr val="bg1"/>
                        </a:solidFill>
                        <a:latin typeface="Cambria Math" panose="02040503050406030204" pitchFamily="18" charset="0"/>
                        <a:cs typeface="Times New Roman" panose="02020603050405020304" pitchFamily="18" charset="0"/>
                      </a:rPr>
                      <m:t>𝒎</m:t>
                    </m:r>
                    <m:r>
                      <a:rPr lang="en-US" sz="4000" b="1"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𝑹</m:t>
                    </m:r>
                  </m:oMath>
                </a14:m>
                <a:endParaRPr lang="en-US" sz="4000" b="1" dirty="0">
                  <a:solidFill>
                    <a:schemeClr val="bg1"/>
                  </a:solidFill>
                  <a:latin typeface="Times New Roman" panose="02020603050405020304" pitchFamily="18" charset="0"/>
                  <a:cs typeface="Times New Roman" panose="02020603050405020304" pitchFamily="18" charset="0"/>
                </a:endParaRPr>
              </a:p>
              <a:p>
                <a:endParaRPr lang="en-US" sz="40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86328" y="5828146"/>
                <a:ext cx="5015345" cy="1323439"/>
              </a:xfrm>
              <a:prstGeom prst="rect">
                <a:avLst/>
              </a:prstGeom>
              <a:blipFill>
                <a:blip r:embed="rId5"/>
                <a:stretch>
                  <a:fillRect l="-4374" t="-8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780866" y="4618182"/>
                <a:ext cx="5015345"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B</a:t>
                </a:r>
                <a:r>
                  <a:rPr lang="en-US" sz="4000" b="1">
                    <a:solidFill>
                      <a:schemeClr val="bg1"/>
                    </a:solidFill>
                    <a:latin typeface="Times New Roman" panose="02020603050405020304" pitchFamily="18" charset="0"/>
                    <a:cs typeface="Times New Roman" panose="02020603050405020304" pitchFamily="18" charset="0"/>
                  </a:rPr>
                  <a:t>. m</a:t>
                </a:r>
                <a14:m>
                  <m:oMath xmlns:m="http://schemas.openxmlformats.org/officeDocument/2006/math">
                    <m:r>
                      <a:rPr lang="en-US" sz="4000" b="1"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b="1"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b="1"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𝟎</m:t>
                    </m:r>
                  </m:oMath>
                </a14:m>
                <a:endParaRPr lang="en-US" sz="40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780866" y="4618182"/>
                <a:ext cx="5015345" cy="707886"/>
              </a:xfrm>
              <a:prstGeom prst="rect">
                <a:avLst/>
              </a:prstGeom>
              <a:blipFill>
                <a:blip r:embed="rId6"/>
                <a:stretch>
                  <a:fillRect l="-4253"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900939" y="5828146"/>
                <a:ext cx="5015345"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D</a:t>
                </a:r>
                <a:r>
                  <a:rPr lang="en-US" sz="40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4000" b="1" i="1" smtClean="0">
                        <a:solidFill>
                          <a:schemeClr val="bg1"/>
                        </a:solidFill>
                        <a:latin typeface="Cambria Math" panose="02040503050406030204" pitchFamily="18" charset="0"/>
                        <a:cs typeface="Times New Roman" panose="02020603050405020304" pitchFamily="18" charset="0"/>
                      </a:rPr>
                      <m:t>𝒎</m:t>
                    </m:r>
                    <m:r>
                      <a:rPr lang="en-US" sz="4000" b="1" i="1" smtClean="0">
                        <a:solidFill>
                          <a:schemeClr val="bg1"/>
                        </a:solidFill>
                        <a:latin typeface="Cambria Math" panose="02040503050406030204" pitchFamily="18" charset="0"/>
                        <a:cs typeface="Times New Roman" panose="02020603050405020304" pitchFamily="18" charset="0"/>
                      </a:rPr>
                      <m:t>=</m:t>
                    </m:r>
                    <m:r>
                      <a:rPr lang="en-US" sz="4000" b="1" i="1" smtClean="0">
                        <a:solidFill>
                          <a:schemeClr val="bg1"/>
                        </a:solidFill>
                        <a:latin typeface="Cambria Math" panose="02040503050406030204" pitchFamily="18" charset="0"/>
                        <a:cs typeface="Times New Roman" panose="02020603050405020304" pitchFamily="18" charset="0"/>
                      </a:rPr>
                      <m:t>𝟏</m:t>
                    </m:r>
                  </m:oMath>
                </a14:m>
                <a:endParaRPr lang="en-US" sz="40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900939" y="5828146"/>
                <a:ext cx="5015345" cy="707886"/>
              </a:xfrm>
              <a:prstGeom prst="rect">
                <a:avLst/>
              </a:prstGeom>
              <a:blipFill>
                <a:blip r:embed="rId7"/>
                <a:stretch>
                  <a:fillRect l="-4253" t="-15517" b="-36207"/>
                </a:stretch>
              </a:blipFill>
            </p:spPr>
            <p:txBody>
              <a:bodyPr/>
              <a:lstStyle/>
              <a:p>
                <a:r>
                  <a:rPr lang="en-US">
                    <a:noFill/>
                  </a:rPr>
                  <a:t> </a:t>
                </a:r>
              </a:p>
            </p:txBody>
          </p:sp>
        </mc:Fallback>
      </mc:AlternateContent>
      <p:pic>
        <p:nvPicPr>
          <p:cNvPr id="3076" name="Picture 4" descr="Kết quả hình ảnh cho ICON ĐÚNG S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9319" y="4146535"/>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5124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5588499"/>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ết quả hình ảnh cho icon home">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20" name="Rounded Rectangle 19"/>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21" name="Rounded Rectangle 20"/>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22" name="Rounded Rectangle 21"/>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3" name="Rounded Rectangle 22"/>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4" name="Rounded Rectangle 23"/>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5" name="Rounded Rectangle 24"/>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6" name="Rounded Rectangle 25"/>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7" name="Rounded Rectangle 26"/>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8" name="Rounded Rectangle 27"/>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9" name="Rounded Rectangle 28"/>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30" name="Picture 2" descr="Káº¿t quáº£ hÃ¬nh áº£nh cho icon Äá»ng há»"/>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521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4" descr="Kết quả hình ảnh cho icon home">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7" name="TextBox 6"/>
          <p:cNvSpPr txBox="1"/>
          <p:nvPr/>
        </p:nvSpPr>
        <p:spPr>
          <a:xfrm>
            <a:off x="6796400" y="4623878"/>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a:t>
            </a:r>
            <a:r>
              <a:rPr lang="en-US" sz="4000" b="1">
                <a:solidFill>
                  <a:prstClr val="white"/>
                </a:solidFill>
                <a:latin typeface="Times New Roman" panose="02020603050405020304" pitchFamily="18" charset="0"/>
                <a:cs typeface="Times New Roman" panose="02020603050405020304" pitchFamily="18" charset="0"/>
              </a:rPr>
              <a:t>. x = -9</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6328" y="5828146"/>
            <a:ext cx="5015345" cy="1323439"/>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a:t>
            </a:r>
            <a:r>
              <a:rPr lang="en-US" sz="4000" b="1">
                <a:solidFill>
                  <a:prstClr val="white"/>
                </a:solidFill>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 x = 3</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4000" b="1" dirty="0">
                <a:solidFill>
                  <a:prstClr val="white"/>
                </a:solidFill>
                <a:latin typeface="Times New Roman" panose="02020603050405020304" pitchFamily="18" charset="0"/>
                <a:cs typeface="Times New Roman" panose="02020603050405020304" pitchFamily="18" charset="0"/>
              </a:rPr>
              <a:t> </a:t>
            </a:r>
          </a:p>
        </p:txBody>
      </p:sp>
      <p:sp>
        <p:nvSpPr>
          <p:cNvPr id="9" name="TextBox 8"/>
          <p:cNvSpPr txBox="1"/>
          <p:nvPr/>
        </p:nvSpPr>
        <p:spPr>
          <a:xfrm>
            <a:off x="286328" y="4646712"/>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a:t>
            </a:r>
            <a:r>
              <a:rPr lang="en-US" sz="4000" b="1">
                <a:solidFill>
                  <a:prstClr val="white"/>
                </a:solidFill>
                <a:latin typeface="Times New Roman" panose="02020603050405020304" pitchFamily="18" charset="0"/>
                <a:cs typeface="Times New Roman" panose="02020603050405020304" pitchFamily="18" charset="0"/>
              </a:rPr>
              <a:t>.  x = 9</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00939" y="5828146"/>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a:t>
            </a:r>
            <a:r>
              <a:rPr lang="en-US" sz="4000" b="1">
                <a:solidFill>
                  <a:prstClr val="white"/>
                </a:solidFill>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 x = -3</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1683" y="4154757"/>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5124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82462" y="433101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5588499"/>
            <a:ext cx="1339284" cy="133928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6" name="Rounded Rectangle 15"/>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7" name="Rounded Rectangle 16"/>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8" name="Rounded Rectangle 17"/>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19" name="Rounded Rectangle 18"/>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0" name="Rounded Rectangle 19"/>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1" name="Rounded Rectangle 20"/>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2" name="Rounded Rectangle 21"/>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3" name="Rounded Rectangle 22"/>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4" name="Rounded Rectangle 23"/>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5" name="Rounded Rectangle 24"/>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26"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B7E97897-E838-4A32-ADE9-7FCB5D7FBFCB}"/>
              </a:ext>
            </a:extLst>
          </p:cNvPr>
          <p:cNvSpPr/>
          <p:nvPr/>
        </p:nvSpPr>
        <p:spPr bwMode="auto">
          <a:xfrm>
            <a:off x="1930399" y="1090048"/>
            <a:ext cx="7907284" cy="584775"/>
          </a:xfrm>
          <a:prstGeom prst="rect">
            <a:avLst/>
          </a:prstGeom>
        </p:spPr>
        <p:txBody>
          <a:bodyPr wrap="square">
            <a:spAutoFit/>
          </a:bodyPr>
          <a:lstStyle/>
          <a:p>
            <a:pPr eaLnBrk="1" hangingPunct="1">
              <a:spcBef>
                <a:spcPct val="50000"/>
              </a:spcBef>
              <a:defRPr/>
            </a:pPr>
            <a:r>
              <a:rPr lang="en-US" sz="3200" b="1" kern="0">
                <a:solidFill>
                  <a:sysClr val="windowText" lastClr="000000"/>
                </a:solidFill>
                <a:latin typeface="Times New Roman" pitchFamily="18" charset="0"/>
                <a:cs typeface="Times New Roman" pitchFamily="18" charset="0"/>
              </a:rPr>
              <a:t>Nghiệm của phương trình 2x + 7 = x – 2 là :</a:t>
            </a:r>
            <a:endParaRPr lang="en-US" sz="3200" b="1" kern="0"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39109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6"/>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7"/>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8"/>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9"/>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0"/>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1"/>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2"/>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3"/>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4"/>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6" name="TextBox 5"/>
          <p:cNvSpPr txBox="1"/>
          <p:nvPr/>
        </p:nvSpPr>
        <p:spPr>
          <a:xfrm>
            <a:off x="2250628" y="974387"/>
            <a:ext cx="7647709" cy="1569660"/>
          </a:xfrm>
          <a:prstGeom prst="rect">
            <a:avLst/>
          </a:prstGeom>
          <a:noFill/>
        </p:spPr>
        <p:txBody>
          <a:bodyPr wrap="square" rtlCol="0">
            <a:spAutoFit/>
          </a:bodyPr>
          <a:lstStyle/>
          <a:p>
            <a:pPr>
              <a:defRPr/>
            </a:pPr>
            <a:r>
              <a:rPr lang="en-US" sz="3200" b="1">
                <a:latin typeface="Times New Roman" pitchFamily="18" charset="0"/>
                <a:cs typeface="Times New Roman" pitchFamily="18" charset="0"/>
              </a:rPr>
              <a:t>Phương trình x + 3 = 0 tương đương với phương trình nào ?</a:t>
            </a:r>
          </a:p>
          <a:p>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867900" y="5818373"/>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a:t>
            </a:r>
            <a:r>
              <a:rPr lang="en-US" sz="4000" b="1">
                <a:solidFill>
                  <a:prstClr val="white"/>
                </a:solidFill>
                <a:latin typeface="Times New Roman" panose="02020603050405020304" pitchFamily="18" charset="0"/>
                <a:cs typeface="Times New Roman" panose="02020603050405020304" pitchFamily="18" charset="0"/>
              </a:rPr>
              <a:t>. 2x + 6 = 0</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6328" y="5828146"/>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a:t>
            </a:r>
            <a:r>
              <a:rPr lang="en-US" sz="4000" b="1">
                <a:solidFill>
                  <a:prstClr val="white"/>
                </a:solidFill>
                <a:latin typeface="Times New Roman" panose="02020603050405020304" pitchFamily="18" charset="0"/>
                <a:cs typeface="Times New Roman" panose="02020603050405020304" pitchFamily="18" charset="0"/>
              </a:rPr>
              <a:t>. 9</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80866" y="4618182"/>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a:t>
            </a:r>
            <a:r>
              <a:rPr lang="en-US" sz="4000" b="1">
                <a:solidFill>
                  <a:prstClr val="white"/>
                </a:solidFill>
                <a:latin typeface="Times New Roman" panose="02020603050405020304" pitchFamily="18" charset="0"/>
                <a:cs typeface="Times New Roman" panose="02020603050405020304" pitchFamily="18" charset="0"/>
              </a:rPr>
              <a:t>.  x - 3 = 0</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86328" y="4634974"/>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a:t>
            </a:r>
            <a:r>
              <a:rPr lang="en-US" sz="4000" b="1">
                <a:solidFill>
                  <a:prstClr val="white"/>
                </a:solidFill>
                <a:latin typeface="Times New Roman" panose="02020603050405020304" pitchFamily="18" charset="0"/>
                <a:cs typeface="Times New Roman" panose="02020603050405020304" pitchFamily="18" charset="0"/>
              </a:rPr>
              <a:t>. 2x – 6 = 0</a:t>
            </a:r>
            <a:endParaRPr lang="en-US" sz="4000" b="1" dirty="0">
              <a:solidFill>
                <a:prstClr val="white"/>
              </a:solidFill>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6698" y="5346726"/>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5124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2389" y="439532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Kết quả hình ảnh cho icon home">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8" name="Rounded Rectangle 17"/>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9" name="Rounded Rectangle 18"/>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20" name="Rounded Rectangle 19"/>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1" name="Rounded Rectangle 20"/>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2" name="Rounded Rectangle 21"/>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3" name="Rounded Rectangle 22"/>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4" name="Rounded Rectangle 23"/>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5" name="Rounded Rectangle 24"/>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6" name="Rounded Rectangle 25"/>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7" name="Rounded Rectangle 26"/>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28"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2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7"/>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8"/>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9"/>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20"/>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1"/>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2"/>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3"/>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4"/>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5"/>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6"/>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6" name="TextBox 5"/>
          <p:cNvSpPr txBox="1"/>
          <p:nvPr/>
        </p:nvSpPr>
        <p:spPr>
          <a:xfrm>
            <a:off x="2253673" y="1339273"/>
            <a:ext cx="7647709"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Phương trình 0x = 2 có:</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0219" y="4618182"/>
            <a:ext cx="5015345" cy="584775"/>
          </a:xfrm>
          <a:prstGeom prst="rect">
            <a:avLst/>
          </a:prstGeom>
          <a:noFill/>
        </p:spPr>
        <p:txBody>
          <a:bodyPr wrap="square" rtlCol="0">
            <a:spAutoFit/>
          </a:bodyPr>
          <a:lstStyle/>
          <a:p>
            <a:r>
              <a:rPr lang="en-US" sz="3200" b="1" dirty="0">
                <a:solidFill>
                  <a:prstClr val="white"/>
                </a:solidFill>
                <a:latin typeface="Times New Roman" panose="02020603050405020304" pitchFamily="18" charset="0"/>
                <a:cs typeface="Times New Roman" panose="02020603050405020304" pitchFamily="18" charset="0"/>
              </a:rPr>
              <a:t>A</a:t>
            </a:r>
            <a:r>
              <a:rPr lang="en-US" sz="3200" b="1">
                <a:solidFill>
                  <a:prstClr val="white"/>
                </a:solidFill>
                <a:latin typeface="Times New Roman" panose="02020603050405020304" pitchFamily="18" charset="0"/>
                <a:cs typeface="Times New Roman" panose="02020603050405020304" pitchFamily="18" charset="0"/>
              </a:rPr>
              <a:t>. Vô nghiệm</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9207" y="5828146"/>
            <a:ext cx="5015345" cy="584775"/>
          </a:xfrm>
          <a:prstGeom prst="rect">
            <a:avLst/>
          </a:prstGeom>
          <a:noFill/>
        </p:spPr>
        <p:txBody>
          <a:bodyPr wrap="square" rtlCol="0">
            <a:spAutoFit/>
          </a:bodyPr>
          <a:lstStyle/>
          <a:p>
            <a:r>
              <a:rPr lang="en-US" sz="3200" b="1" dirty="0">
                <a:solidFill>
                  <a:prstClr val="white"/>
                </a:solidFill>
                <a:latin typeface="Times New Roman" panose="02020603050405020304" pitchFamily="18" charset="0"/>
                <a:cs typeface="Times New Roman" panose="02020603050405020304" pitchFamily="18" charset="0"/>
              </a:rPr>
              <a:t>C</a:t>
            </a:r>
            <a:r>
              <a:rPr lang="en-US" sz="3200" b="1">
                <a:solidFill>
                  <a:prstClr val="white"/>
                </a:solidFill>
                <a:latin typeface="Times New Roman" panose="02020603050405020304" pitchFamily="18" charset="0"/>
                <a:cs typeface="Times New Roman" panose="02020603050405020304" pitchFamily="18" charset="0"/>
              </a:rPr>
              <a:t>. Nghiệm duy nhất</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80866" y="4618182"/>
            <a:ext cx="5015345" cy="584775"/>
          </a:xfrm>
          <a:prstGeom prst="rect">
            <a:avLst/>
          </a:prstGeom>
          <a:noFill/>
        </p:spPr>
        <p:txBody>
          <a:bodyPr wrap="square" rtlCol="0">
            <a:spAutoFit/>
          </a:bodyPr>
          <a:lstStyle/>
          <a:p>
            <a:r>
              <a:rPr lang="en-US" sz="3200" b="1" dirty="0">
                <a:solidFill>
                  <a:prstClr val="white"/>
                </a:solidFill>
                <a:latin typeface="Times New Roman" panose="02020603050405020304"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Vô số nghiệm</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900939" y="5828146"/>
            <a:ext cx="5015345" cy="584775"/>
          </a:xfrm>
          <a:prstGeom prst="rect">
            <a:avLst/>
          </a:prstGeom>
          <a:noFill/>
        </p:spPr>
        <p:txBody>
          <a:bodyPr wrap="square" rtlCol="0">
            <a:spAutoFit/>
          </a:bodyPr>
          <a:lstStyle/>
          <a:p>
            <a:r>
              <a:rPr lang="en-US" sz="3200" b="1" dirty="0">
                <a:solidFill>
                  <a:prstClr val="white"/>
                </a:solidFill>
                <a:latin typeface="Times New Roman" panose="02020603050405020304" pitchFamily="18" charset="0"/>
                <a:cs typeface="Times New Roman" panose="02020603050405020304" pitchFamily="18" charset="0"/>
              </a:rPr>
              <a:t>D</a:t>
            </a:r>
            <a:r>
              <a:rPr lang="en-US" sz="3200" b="1">
                <a:solidFill>
                  <a:prstClr val="white"/>
                </a:solidFill>
                <a:latin typeface="Times New Roman" panose="02020603050405020304" pitchFamily="18" charset="0"/>
                <a:cs typeface="Times New Roman" panose="02020603050405020304" pitchFamily="18" charset="0"/>
              </a:rPr>
              <a:t>. Hai nghiệm</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9319" y="4146535"/>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5124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5588499"/>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icon home">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00:10</a:t>
            </a:r>
          </a:p>
        </p:txBody>
      </p:sp>
      <p:sp>
        <p:nvSpPr>
          <p:cNvPr id="17" name="Rounded Rectangle 16"/>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00:09</a:t>
            </a:r>
          </a:p>
        </p:txBody>
      </p:sp>
      <p:sp>
        <p:nvSpPr>
          <p:cNvPr id="18" name="Rounded Rectangle 17"/>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00:08</a:t>
            </a:r>
          </a:p>
        </p:txBody>
      </p:sp>
      <p:sp>
        <p:nvSpPr>
          <p:cNvPr id="19" name="Rounded Rectangle 18"/>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00:07</a:t>
            </a:r>
          </a:p>
        </p:txBody>
      </p:sp>
      <p:sp>
        <p:nvSpPr>
          <p:cNvPr id="20" name="Rounded Rectangle 19"/>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00:06</a:t>
            </a:r>
          </a:p>
        </p:txBody>
      </p:sp>
      <p:sp>
        <p:nvSpPr>
          <p:cNvPr id="21" name="Rounded Rectangle 20"/>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00:05</a:t>
            </a:r>
          </a:p>
        </p:txBody>
      </p:sp>
      <p:sp>
        <p:nvSpPr>
          <p:cNvPr id="22" name="Rounded Rectangle 21"/>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00:04</a:t>
            </a:r>
          </a:p>
        </p:txBody>
      </p:sp>
      <p:sp>
        <p:nvSpPr>
          <p:cNvPr id="23" name="Rounded Rectangle 22"/>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00:03</a:t>
            </a:r>
          </a:p>
        </p:txBody>
      </p:sp>
      <p:sp>
        <p:nvSpPr>
          <p:cNvPr id="24" name="Rounded Rectangle 23"/>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00:02</a:t>
            </a:r>
          </a:p>
        </p:txBody>
      </p:sp>
      <p:sp>
        <p:nvSpPr>
          <p:cNvPr id="25" name="Rounded Rectangle 24"/>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00:01</a:t>
            </a:r>
          </a:p>
        </p:txBody>
      </p:sp>
      <p:sp>
        <p:nvSpPr>
          <p:cNvPr id="26" name="Rounded Rectangle 25"/>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00:00</a:t>
            </a:r>
          </a:p>
        </p:txBody>
      </p:sp>
      <p:pic>
        <p:nvPicPr>
          <p:cNvPr id="27"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10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7" name="TextBox 6"/>
          <p:cNvSpPr txBox="1"/>
          <p:nvPr/>
        </p:nvSpPr>
        <p:spPr>
          <a:xfrm>
            <a:off x="6867900" y="5818373"/>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a:t>
            </a:r>
            <a:r>
              <a:rPr lang="en-US" sz="4000" b="1">
                <a:solidFill>
                  <a:prstClr val="white"/>
                </a:solidFill>
                <a:latin typeface="Times New Roman" panose="02020603050405020304" pitchFamily="18" charset="0"/>
                <a:cs typeface="Times New Roman" panose="02020603050405020304" pitchFamily="18" charset="0"/>
              </a:rPr>
              <a:t>. 1</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6328" y="5828146"/>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a:t>
            </a:r>
            <a:r>
              <a:rPr lang="en-US" sz="4000" b="1">
                <a:solidFill>
                  <a:prstClr val="white"/>
                </a:solidFill>
                <a:latin typeface="Times New Roman" panose="02020603050405020304" pitchFamily="18" charset="0"/>
                <a:cs typeface="Times New Roman" panose="02020603050405020304" pitchFamily="18" charset="0"/>
              </a:rPr>
              <a:t>. 7</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80866" y="4618182"/>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a:t>
            </a:r>
            <a:r>
              <a:rPr lang="en-US" sz="4000" b="1">
                <a:solidFill>
                  <a:prstClr val="white"/>
                </a:solidFill>
                <a:latin typeface="Times New Roman" panose="02020603050405020304" pitchFamily="18" charset="0"/>
                <a:cs typeface="Times New Roman" panose="02020603050405020304" pitchFamily="18" charset="0"/>
              </a:rPr>
              <a:t>. -7</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86328" y="4634974"/>
            <a:ext cx="5015345" cy="707886"/>
          </a:xfrm>
          <a:prstGeom prst="rect">
            <a:avLst/>
          </a:prstGeom>
          <a:noFill/>
        </p:spPr>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a:t>
            </a:r>
            <a:r>
              <a:rPr lang="en-US" sz="4000" b="1">
                <a:solidFill>
                  <a:prstClr val="white"/>
                </a:solidFill>
                <a:latin typeface="Times New Roman" panose="02020603050405020304" pitchFamily="18" charset="0"/>
                <a:cs typeface="Times New Roman" panose="02020603050405020304" pitchFamily="18" charset="0"/>
              </a:rPr>
              <a:t>. -1</a:t>
            </a:r>
            <a:endParaRPr lang="en-US" sz="4000" b="1" dirty="0">
              <a:solidFill>
                <a:prstClr val="white"/>
              </a:solidFill>
              <a:latin typeface="Times New Roman" panose="02020603050405020304" pitchFamily="18" charset="0"/>
              <a:cs typeface="Times New Roman" panose="02020603050405020304" pitchFamily="18" charset="0"/>
            </a:endParaRPr>
          </a:p>
        </p:txBody>
      </p:sp>
      <p:pic>
        <p:nvPicPr>
          <p:cNvPr id="3076" name="Picture 4" descr="Kết quả hình ảnh cho ICON ĐÚNG S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6698" y="5346726"/>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5124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30248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ICON SAI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2389" y="439532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Kết quả hình ảnh cho icon home">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61683" y="36052"/>
            <a:ext cx="754633" cy="754633"/>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00:10</a:t>
            </a:r>
          </a:p>
        </p:txBody>
      </p:sp>
      <p:sp>
        <p:nvSpPr>
          <p:cNvPr id="18" name="Rounded Rectangle 17"/>
          <p:cNvSpPr/>
          <p:nvPr/>
        </p:nvSpPr>
        <p:spPr>
          <a:xfrm>
            <a:off x="10577000" y="149047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00:09</a:t>
            </a:r>
          </a:p>
        </p:txBody>
      </p:sp>
      <p:sp>
        <p:nvSpPr>
          <p:cNvPr id="19" name="Rounded Rectangle 18"/>
          <p:cNvSpPr/>
          <p:nvPr/>
        </p:nvSpPr>
        <p:spPr>
          <a:xfrm>
            <a:off x="10577000" y="150044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00:08</a:t>
            </a:r>
          </a:p>
        </p:txBody>
      </p:sp>
      <p:sp>
        <p:nvSpPr>
          <p:cNvPr id="20" name="Rounded Rectangle 19"/>
          <p:cNvSpPr/>
          <p:nvPr/>
        </p:nvSpPr>
        <p:spPr>
          <a:xfrm>
            <a:off x="10577000" y="14907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00:07</a:t>
            </a:r>
          </a:p>
        </p:txBody>
      </p:sp>
      <p:sp>
        <p:nvSpPr>
          <p:cNvPr id="21" name="Rounded Rectangle 20"/>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00:06</a:t>
            </a:r>
          </a:p>
        </p:txBody>
      </p:sp>
      <p:sp>
        <p:nvSpPr>
          <p:cNvPr id="22" name="Rounded Rectangle 21"/>
          <p:cNvSpPr/>
          <p:nvPr/>
        </p:nvSpPr>
        <p:spPr>
          <a:xfrm>
            <a:off x="10577000" y="14956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00:05</a:t>
            </a:r>
          </a:p>
        </p:txBody>
      </p:sp>
      <p:sp>
        <p:nvSpPr>
          <p:cNvPr id="23" name="Rounded Rectangle 22"/>
          <p:cNvSpPr/>
          <p:nvPr/>
        </p:nvSpPr>
        <p:spPr>
          <a:xfrm>
            <a:off x="10577000" y="14856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00:04</a:t>
            </a:r>
          </a:p>
        </p:txBody>
      </p:sp>
      <p:sp>
        <p:nvSpPr>
          <p:cNvPr id="24" name="Rounded Rectangle 23"/>
          <p:cNvSpPr/>
          <p:nvPr/>
        </p:nvSpPr>
        <p:spPr>
          <a:xfrm>
            <a:off x="10577000" y="147569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00:03</a:t>
            </a:r>
          </a:p>
        </p:txBody>
      </p:sp>
      <p:sp>
        <p:nvSpPr>
          <p:cNvPr id="25" name="Rounded Rectangle 24"/>
          <p:cNvSpPr/>
          <p:nvPr/>
        </p:nvSpPr>
        <p:spPr>
          <a:xfrm>
            <a:off x="10577000" y="145576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00:02</a:t>
            </a:r>
          </a:p>
        </p:txBody>
      </p:sp>
      <p:sp>
        <p:nvSpPr>
          <p:cNvPr id="26" name="Rounded Rectangle 25"/>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00:01</a:t>
            </a:r>
          </a:p>
        </p:txBody>
      </p:sp>
      <p:sp>
        <p:nvSpPr>
          <p:cNvPr id="27" name="Rounded Rectangle 26"/>
          <p:cNvSpPr/>
          <p:nvPr/>
        </p:nvSpPr>
        <p:spPr>
          <a:xfrm>
            <a:off x="10577000" y="146572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rPr>
              <a:t>00:00</a:t>
            </a:r>
          </a:p>
        </p:txBody>
      </p:sp>
      <p:pic>
        <p:nvPicPr>
          <p:cNvPr id="28"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5435" y="694760"/>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D3018AA-E189-4DB7-9678-E14E6316A196}"/>
              </a:ext>
            </a:extLst>
          </p:cNvPr>
          <p:cNvSpPr txBox="1"/>
          <p:nvPr/>
        </p:nvSpPr>
        <p:spPr>
          <a:xfrm>
            <a:off x="2207172" y="1169763"/>
            <a:ext cx="7457090"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Phương trình 2x + m = x – 1 nhận x = -2 là nghiệm thì giá trị của m là: </a:t>
            </a:r>
          </a:p>
        </p:txBody>
      </p:sp>
    </p:spTree>
    <p:extLst>
      <p:ext uri="{BB962C8B-B14F-4D97-AF65-F5344CB8AC3E}">
        <p14:creationId xmlns:p14="http://schemas.microsoft.com/office/powerpoint/2010/main" val="199190105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wipe(down)">
                                      <p:cBhvr>
                                        <p:cTn id="25" dur="500"/>
                                        <p:tgtEl>
                                          <p:spTgt spid="3078"/>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7"/>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8"/>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9"/>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20"/>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1"/>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2"/>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3"/>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4"/>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5"/>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6"/>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gôi nhà hoạt hình, phim hoạt hình png | Klipartz">
            <a:extLst>
              <a:ext uri="{FF2B5EF4-FFF2-40B4-BE49-F238E27FC236}">
                <a16:creationId xmlns:a16="http://schemas.microsoft.com/office/drawing/2014/main" xmlns="" id="{B6D2A223-7998-46D0-8638-5871D10FEC2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88" b="98547" l="6742" r="91798">
                        <a14:foregroundMark x1="11685" y1="4888" x2="18652" y2="19287"/>
                        <a14:foregroundMark x1="6742" y1="22061" x2="6742" y2="23910"/>
                        <a14:foregroundMark x1="90225" y1="45046" x2="91910" y2="49273"/>
                        <a14:foregroundMark x1="80899" y1="89960" x2="55169" y2="94848"/>
                        <a14:foregroundMark x1="55169" y1="94848" x2="34944" y2="88507"/>
                        <a14:foregroundMark x1="34944" y1="88507" x2="16292" y2="75826"/>
                        <a14:foregroundMark x1="16292" y1="75826" x2="17978" y2="59181"/>
                        <a14:foregroundMark x1="17978" y1="59181" x2="17978" y2="59181"/>
                        <a14:foregroundMark x1="55843" y1="98547" x2="49101" y2="98547"/>
                      </a14:backgroundRemoval>
                    </a14:imgEffect>
                  </a14:imgLayer>
                </a14:imgProps>
              </a:ext>
              <a:ext uri="{28A0092B-C50C-407E-A947-70E740481C1C}">
                <a14:useLocalDpi xmlns:a14="http://schemas.microsoft.com/office/drawing/2010/main" val="0"/>
              </a:ext>
            </a:extLst>
          </a:blip>
          <a:srcRect/>
          <a:stretch>
            <a:fillRect/>
          </a:stretch>
        </p:blipFill>
        <p:spPr bwMode="auto">
          <a:xfrm>
            <a:off x="9073661" y="4236063"/>
            <a:ext cx="3183541" cy="27077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152401"/>
            <a:ext cx="4438010"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HƯỚNG DẪN VỀ NHÀ</a:t>
            </a:r>
          </a:p>
        </p:txBody>
      </p:sp>
      <p:sp>
        <p:nvSpPr>
          <p:cNvPr id="8" name="Rectangle 7"/>
          <p:cNvSpPr/>
          <p:nvPr/>
        </p:nvSpPr>
        <p:spPr>
          <a:xfrm>
            <a:off x="397966" y="1346413"/>
            <a:ext cx="11675569" cy="584775"/>
          </a:xfrm>
          <a:prstGeom prst="rect">
            <a:avLst/>
          </a:prstGeom>
        </p:spPr>
        <p:txBody>
          <a:bodyPr wrap="none">
            <a:spAutoFit/>
          </a:bodyPr>
          <a:lstStyle/>
          <a:p>
            <a:r>
              <a:rPr lang="en-US" sz="3200">
                <a:latin typeface="Times New Roman" pitchFamily="18" charset="0"/>
                <a:cs typeface="Times New Roman" pitchFamily="18" charset="0"/>
              </a:rPr>
              <a:t>- Học thuộc các bước chủ yếu khi giải PT và áp dụng một cách hợp lí </a:t>
            </a:r>
            <a:endParaRPr lang="en-US" sz="3200" dirty="0">
              <a:latin typeface="Times New Roman" pitchFamily="18" charset="0"/>
              <a:cs typeface="Times New Roman" pitchFamily="18" charset="0"/>
            </a:endParaRPr>
          </a:p>
        </p:txBody>
      </p:sp>
      <p:pic>
        <p:nvPicPr>
          <p:cNvPr id="10" name="Picture 13" descr="https://lh3.googleusercontent.com/-ZEG6AmUlTpE/WsOIcBL3nwI/AAAAAAAACXM/wa4kqWY_ZzoWOQwhUdu_n4BCpzGBB09CACHMYCw/h136/2-ctu.vn_anh_dong_mau_slide_powerpoint_dep_(1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8194" y="5452488"/>
            <a:ext cx="4712607" cy="11868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417E37DC-4FBF-4249-9A68-EB6C07381FDC}"/>
              </a:ext>
            </a:extLst>
          </p:cNvPr>
          <p:cNvSpPr txBox="1"/>
          <p:nvPr/>
        </p:nvSpPr>
        <p:spPr>
          <a:xfrm>
            <a:off x="686910" y="737176"/>
            <a:ext cx="8555919"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Times New Roman" panose="02020603050405020304" pitchFamily="18" charset="0"/>
              </a:rPr>
              <a:t>Xem lại các bài tập đã làm trong tiết học.</a:t>
            </a:r>
            <a:endParaRPr lang="en-US" sz="3200"/>
          </a:p>
        </p:txBody>
      </p:sp>
      <p:sp>
        <p:nvSpPr>
          <p:cNvPr id="18" name="TextBox 17">
            <a:extLst>
              <a:ext uri="{FF2B5EF4-FFF2-40B4-BE49-F238E27FC236}">
                <a16:creationId xmlns:a16="http://schemas.microsoft.com/office/drawing/2014/main" xmlns="" id="{9B0AE7BB-ECBF-431C-811C-3B55AFDF154C}"/>
              </a:ext>
            </a:extLst>
          </p:cNvPr>
          <p:cNvSpPr txBox="1"/>
          <p:nvPr/>
        </p:nvSpPr>
        <p:spPr>
          <a:xfrm>
            <a:off x="397966" y="2203246"/>
            <a:ext cx="10666827" cy="584775"/>
          </a:xfrm>
          <a:prstGeom prst="rect">
            <a:avLst/>
          </a:prstGeom>
          <a:noFill/>
        </p:spPr>
        <p:txBody>
          <a:bodyPr wrap="square">
            <a:spAutoFit/>
          </a:bodyPr>
          <a:lstStyle/>
          <a:p>
            <a:r>
              <a:rPr lang="en-US" sz="3200">
                <a:effectLst/>
                <a:latin typeface="Times New Roman" panose="02020603050405020304" pitchFamily="18" charset="0"/>
                <a:ea typeface="Times New Roman" panose="02020603050405020304" pitchFamily="18" charset="0"/>
              </a:rPr>
              <a:t>- Làm các bài tập: </a:t>
            </a:r>
            <a:r>
              <a:rPr lang="en-US" sz="3200">
                <a:latin typeface="Times New Roman" panose="02020603050405020304" pitchFamily="18" charset="0"/>
                <a:ea typeface="Times New Roman" panose="02020603050405020304" pitchFamily="18" charset="0"/>
              </a:rPr>
              <a:t>11,12,13</a:t>
            </a:r>
            <a:r>
              <a:rPr lang="en-US" sz="3200">
                <a:effectLst/>
                <a:latin typeface="Times New Roman" panose="02020603050405020304" pitchFamily="18" charset="0"/>
                <a:ea typeface="Times New Roman" panose="02020603050405020304" pitchFamily="18" charset="0"/>
              </a:rPr>
              <a:t> (SGK trang 13).</a:t>
            </a:r>
            <a:endParaRPr lang="en-US" sz="3200"/>
          </a:p>
        </p:txBody>
      </p:sp>
      <p:sp>
        <p:nvSpPr>
          <p:cNvPr id="20" name="TextBox 19">
            <a:extLst>
              <a:ext uri="{FF2B5EF4-FFF2-40B4-BE49-F238E27FC236}">
                <a16:creationId xmlns:a16="http://schemas.microsoft.com/office/drawing/2014/main" xmlns="" id="{58BF7639-AF1F-4913-91BA-7D42F363998C}"/>
              </a:ext>
            </a:extLst>
          </p:cNvPr>
          <p:cNvSpPr txBox="1"/>
          <p:nvPr/>
        </p:nvSpPr>
        <p:spPr>
          <a:xfrm>
            <a:off x="435283" y="3060079"/>
            <a:ext cx="8807546" cy="1291700"/>
          </a:xfrm>
          <a:prstGeom prst="rect">
            <a:avLst/>
          </a:prstGeom>
          <a:noFill/>
        </p:spPr>
        <p:txBody>
          <a:bodyPr wrap="square">
            <a:spAutoFit/>
          </a:bodyPr>
          <a:lstStyle/>
          <a:p>
            <a:pPr algn="just">
              <a:lnSpc>
                <a:spcPct val="115000"/>
              </a:lnSpc>
              <a:spcAft>
                <a:spcPts val="80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Chuẩn bị giờ sau: luyện tập</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450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trò chơi khởi động cho một buổi sinh hoạt tập thể - Sinh Viên Công Giáo  Trung Chí">
            <a:extLst>
              <a:ext uri="{FF2B5EF4-FFF2-40B4-BE49-F238E27FC236}">
                <a16:creationId xmlns:a16="http://schemas.microsoft.com/office/drawing/2014/main" xmlns="" id="{E2AF0098-DC4E-43D9-BA5C-026F393B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47" y="340894"/>
            <a:ext cx="6368717" cy="65171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C243397-2789-4689-872E-EEAFA393CFA7}"/>
              </a:ext>
            </a:extLst>
          </p:cNvPr>
          <p:cNvSpPr/>
          <p:nvPr/>
        </p:nvSpPr>
        <p:spPr>
          <a:xfrm>
            <a:off x="5029679" y="2690200"/>
            <a:ext cx="1699503" cy="1754326"/>
          </a:xfrm>
          <a:prstGeom prst="rect">
            <a:avLst/>
          </a:prstGeom>
          <a:noFill/>
        </p:spPr>
        <p:txBody>
          <a:bodyPr wrap="none" lIns="91440" tIns="45720" rIns="91440" bIns="45720">
            <a:spAutoFit/>
          </a:bodyPr>
          <a:lstStyle/>
          <a:p>
            <a:pPr algn="ctr"/>
            <a:r>
              <a:rPr lang="en-US" sz="5400" b="1">
                <a:ln w="12700">
                  <a:solidFill>
                    <a:schemeClr val="accent1"/>
                  </a:solidFill>
                  <a:prstDash val="solid"/>
                </a:ln>
                <a:solidFill>
                  <a:schemeClr val="accent1">
                    <a:lumMod val="60000"/>
                    <a:lumOff val="40000"/>
                  </a:schemeClr>
                </a:solidFill>
                <a:effectLst>
                  <a:outerShdw dist="38100" dir="2640000" algn="bl" rotWithShape="0">
                    <a:schemeClr val="accent1"/>
                  </a:outerShdw>
                </a:effectLst>
              </a:rPr>
              <a:t>Khởi </a:t>
            </a:r>
          </a:p>
          <a:p>
            <a:pPr algn="ctr"/>
            <a:r>
              <a:rPr lang="en-US" sz="5400" b="1">
                <a:ln w="12700">
                  <a:solidFill>
                    <a:schemeClr val="accent1"/>
                  </a:solidFill>
                  <a:prstDash val="solid"/>
                </a:ln>
                <a:solidFill>
                  <a:schemeClr val="accent1">
                    <a:lumMod val="60000"/>
                    <a:lumOff val="40000"/>
                  </a:schemeClr>
                </a:solidFill>
                <a:effectLst>
                  <a:outerShdw dist="38100" dir="2640000" algn="bl" rotWithShape="0">
                    <a:schemeClr val="accent1"/>
                  </a:outerShdw>
                </a:effectLst>
              </a:rPr>
              <a:t>động</a:t>
            </a:r>
          </a:p>
        </p:txBody>
      </p:sp>
      <p:pic>
        <p:nvPicPr>
          <p:cNvPr id="6" name="Picture 14" descr="Ảnh động trang trí (157)">
            <a:extLst>
              <a:ext uri="{FF2B5EF4-FFF2-40B4-BE49-F238E27FC236}">
                <a16:creationId xmlns:a16="http://schemas.microsoft.com/office/drawing/2014/main" xmlns="" id="{E27EEFC5-B34B-4F1F-983D-9EBA5FA04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6257925"/>
            <a:ext cx="12192000" cy="75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10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625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2" descr="H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0" y="-304800"/>
            <a:ext cx="14427200" cy="7315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72" name="Viet-Nam-Que-Huong-Toi-3.mp3">
            <a:hlinkClick r:id="" action="ppaction://media"/>
          </p:cNvPr>
          <p:cNvPicPr>
            <a:picLocks noRot="1" noChangeAspect="1" noChangeArrowheads="1"/>
          </p:cNvPicPr>
          <p:nvPr>
            <a:audioFile r:link="rId1"/>
          </p:nvPr>
        </p:nvPicPr>
        <p:blipFill>
          <a:blip r:embed="rId5" cstate="print">
            <a:extLst>
              <a:ext uri="{28A0092B-C50C-407E-A947-70E740481C1C}">
                <a14:useLocalDpi xmlns:a14="http://schemas.microsoft.com/office/drawing/2010/main" val="0"/>
              </a:ext>
            </a:extLst>
          </a:blip>
          <a:srcRect/>
          <a:stretch>
            <a:fillRect/>
          </a:stretch>
        </p:blipFill>
        <p:spPr bwMode="auto">
          <a:xfrm>
            <a:off x="5903384" y="522922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2667000"/>
            <a:ext cx="7518400" cy="369332"/>
          </a:xfrm>
          <a:prstGeom prst="rect">
            <a:avLst/>
          </a:prstGeom>
          <a:noFill/>
        </p:spPr>
        <p:txBody>
          <a:bodyPr wrap="square" rtlCol="0">
            <a:spAutoFit/>
          </a:bodyPr>
          <a:lstStyle/>
          <a:p>
            <a:endParaRPr lang="en-US" dirty="0"/>
          </a:p>
        </p:txBody>
      </p:sp>
      <p:sp>
        <p:nvSpPr>
          <p:cNvPr id="6" name="TextBox 1"/>
          <p:cNvSpPr txBox="1">
            <a:spLocks noChangeArrowheads="1"/>
          </p:cNvSpPr>
          <p:nvPr/>
        </p:nvSpPr>
        <p:spPr bwMode="auto">
          <a:xfrm>
            <a:off x="1985058" y="599764"/>
            <a:ext cx="87626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defRPr/>
            </a:pPr>
            <a:r>
              <a:rPr lang="en-US" altLang="vi-VN" sz="3600" dirty="0">
                <a:solidFill>
                  <a:srgbClr val="C00000"/>
                </a:solidFill>
                <a:effectLst>
                  <a:glow rad="139700">
                    <a:schemeClr val="accent4">
                      <a:satMod val="175000"/>
                      <a:alpha val="40000"/>
                    </a:schemeClr>
                  </a:glow>
                  <a:reflection blurRad="6350" stA="60000" endA="900" endPos="58000" dir="5400000" sy="-100000" algn="bl" rotWithShape="0"/>
                </a:effectLst>
              </a:rPr>
              <a:t>TRÒ CH</a:t>
            </a:r>
            <a:r>
              <a:rPr lang="vi-VN" altLang="vi-VN" sz="3600" dirty="0">
                <a:solidFill>
                  <a:srgbClr val="C00000"/>
                </a:solidFill>
                <a:effectLst>
                  <a:glow rad="139700">
                    <a:schemeClr val="accent4">
                      <a:satMod val="175000"/>
                      <a:alpha val="40000"/>
                    </a:schemeClr>
                  </a:glow>
                  <a:reflection blurRad="6350" stA="60000" endA="900" endPos="58000" dir="5400000" sy="-100000" algn="bl" rotWithShape="0"/>
                </a:effectLst>
              </a:rPr>
              <a:t>Ơ</a:t>
            </a:r>
            <a:r>
              <a:rPr lang="en-US" altLang="vi-VN" sz="3600" dirty="0">
                <a:solidFill>
                  <a:srgbClr val="C00000"/>
                </a:solidFill>
                <a:effectLst>
                  <a:glow rad="139700">
                    <a:schemeClr val="accent4">
                      <a:satMod val="175000"/>
                      <a:alpha val="40000"/>
                    </a:schemeClr>
                  </a:glow>
                  <a:reflection blurRad="6350" stA="60000" endA="900" endPos="58000" dir="5400000" sy="-100000" algn="bl" rotWithShape="0"/>
                </a:effectLst>
              </a:rPr>
              <a:t>I</a:t>
            </a:r>
            <a:r>
              <a:rPr lang="en-US" altLang="vi-VN" sz="3600">
                <a:solidFill>
                  <a:srgbClr val="C00000"/>
                </a:solidFill>
                <a:effectLst>
                  <a:glow rad="139700">
                    <a:schemeClr val="accent4">
                      <a:satMod val="175000"/>
                      <a:alpha val="40000"/>
                    </a:schemeClr>
                  </a:glow>
                  <a:reflection blurRad="6350" stA="60000" endA="900" endPos="58000" dir="5400000" sy="-100000" algn="bl" rotWithShape="0"/>
                </a:effectLst>
              </a:rPr>
              <a:t>: VÒNG QUAY MAY MẮN</a:t>
            </a:r>
            <a:endParaRPr lang="vi-VN" altLang="vi-VN" sz="3600" dirty="0">
              <a:solidFill>
                <a:srgbClr val="C00000"/>
              </a:solidFill>
              <a:effectLst>
                <a:glow rad="139700">
                  <a:schemeClr val="accent4">
                    <a:satMod val="175000"/>
                    <a:alpha val="40000"/>
                  </a:schemeClr>
                </a:glow>
                <a:reflection blurRad="6350" stA="60000" endA="900" endPos="58000" dir="5400000" sy="-100000" algn="bl" rotWithShape="0"/>
              </a:effectLst>
            </a:endParaRPr>
          </a:p>
        </p:txBody>
      </p:sp>
      <p:sp>
        <p:nvSpPr>
          <p:cNvPr id="7" name="Freeform 6"/>
          <p:cNvSpPr/>
          <p:nvPr/>
        </p:nvSpPr>
        <p:spPr>
          <a:xfrm>
            <a:off x="729205" y="1382805"/>
            <a:ext cx="10945724" cy="4691424"/>
          </a:xfrm>
          <a:custGeom>
            <a:avLst/>
            <a:gdLst>
              <a:gd name="connsiteX0" fmla="*/ 139842 w 1331833"/>
              <a:gd name="connsiteY0" fmla="*/ 0 h 2235200"/>
              <a:gd name="connsiteX1" fmla="*/ 1191991 w 1331833"/>
              <a:gd name="connsiteY1" fmla="*/ 0 h 2235200"/>
              <a:gd name="connsiteX2" fmla="*/ 1331833 w 1331833"/>
              <a:gd name="connsiteY2" fmla="*/ 139842 h 2235200"/>
              <a:gd name="connsiteX3" fmla="*/ 1331833 w 1331833"/>
              <a:gd name="connsiteY3" fmla="*/ 2235200 h 2235200"/>
              <a:gd name="connsiteX4" fmla="*/ 1331833 w 1331833"/>
              <a:gd name="connsiteY4" fmla="*/ 2235200 h 2235200"/>
              <a:gd name="connsiteX5" fmla="*/ 0 w 1331833"/>
              <a:gd name="connsiteY5" fmla="*/ 2235200 h 2235200"/>
              <a:gd name="connsiteX6" fmla="*/ 0 w 1331833"/>
              <a:gd name="connsiteY6" fmla="*/ 2235200 h 2235200"/>
              <a:gd name="connsiteX7" fmla="*/ 0 w 1331833"/>
              <a:gd name="connsiteY7" fmla="*/ 139842 h 2235200"/>
              <a:gd name="connsiteX8" fmla="*/ 139842 w 1331833"/>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1833" h="2235200">
                <a:moveTo>
                  <a:pt x="1191991" y="2235200"/>
                </a:moveTo>
                <a:lnTo>
                  <a:pt x="139842" y="2235200"/>
                </a:lnTo>
                <a:cubicBezTo>
                  <a:pt x="62609" y="2235200"/>
                  <a:pt x="0" y="2172591"/>
                  <a:pt x="0" y="2095358"/>
                </a:cubicBezTo>
                <a:lnTo>
                  <a:pt x="0" y="0"/>
                </a:lnTo>
                <a:lnTo>
                  <a:pt x="0" y="0"/>
                </a:lnTo>
                <a:lnTo>
                  <a:pt x="1331833" y="0"/>
                </a:lnTo>
                <a:lnTo>
                  <a:pt x="1331833" y="0"/>
                </a:lnTo>
                <a:lnTo>
                  <a:pt x="1331833" y="2095358"/>
                </a:lnTo>
                <a:cubicBezTo>
                  <a:pt x="1331833" y="2172591"/>
                  <a:pt x="1269224" y="2235200"/>
                  <a:pt x="1191991" y="2235200"/>
                </a:cubicBez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04967" tIns="64008" rIns="104966" bIns="104966" spcCol="1270"/>
          <a:lstStyle/>
          <a:p>
            <a:pPr algn="just" defTabSz="400050">
              <a:lnSpc>
                <a:spcPct val="90000"/>
              </a:lnSpc>
              <a:spcAft>
                <a:spcPct val="35000"/>
              </a:spcAft>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 CH</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457200" indent="-457200" algn="just" defTabSz="400050">
              <a:lnSpc>
                <a:spcPct val="90000"/>
              </a:lnSpc>
              <a:spcAft>
                <a:spcPct val="35000"/>
              </a:spcAft>
              <a:buFontTx/>
              <a:buChar char="-"/>
              <a:defRPr/>
            </a:pPr>
            <a:r>
              <a:rPr lang="en-US"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 sẽ có 6 câu hỏi tương ứng cho sáu bạn may mắn được chọn ngẫu nhiên. Mỗi bạn sẽ trả lời một câu hỏi.</a:t>
            </a:r>
          </a:p>
          <a:p>
            <a:pPr marL="457200" indent="-457200" algn="just" defTabSz="400050">
              <a:lnSpc>
                <a:spcPct val="90000"/>
              </a:lnSpc>
              <a:spcAft>
                <a:spcPct val="35000"/>
              </a:spcAft>
              <a:buFontTx/>
              <a:buChar char="-"/>
              <a:defRPr/>
            </a:pPr>
            <a:r>
              <a:rPr lang="en-US"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Mỗi lần quay cô sẽ chọn ra một bạn ngẫu nhiên.</a:t>
            </a:r>
          </a:p>
          <a:p>
            <a:pPr marL="457200" indent="-457200" algn="just" defTabSz="400050">
              <a:lnSpc>
                <a:spcPct val="90000"/>
              </a:lnSpc>
              <a:spcAft>
                <a:spcPct val="35000"/>
              </a:spcAft>
              <a:buFontTx/>
              <a:buChar char="-"/>
              <a:defRPr/>
            </a:pPr>
            <a:r>
              <a:rPr lang="en-US"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nào trả lời đúng sẽ được +1</a:t>
            </a:r>
          </a:p>
          <a:p>
            <a:pPr marL="457200" indent="-457200" algn="just" defTabSz="400050">
              <a:lnSpc>
                <a:spcPct val="90000"/>
              </a:lnSpc>
              <a:spcAft>
                <a:spcPct val="35000"/>
              </a:spcAft>
              <a:buFontTx/>
              <a:buChar char="-"/>
              <a:defRPr/>
            </a:pPr>
            <a:r>
              <a:rPr lang="en-US"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 lời sai sẽ bị -1</a:t>
            </a:r>
          </a:p>
          <a:p>
            <a:pPr marL="457200" indent="-457200" algn="just" defTabSz="400050">
              <a:lnSpc>
                <a:spcPct val="90000"/>
              </a:lnSpc>
              <a:spcAft>
                <a:spcPct val="35000"/>
              </a:spcAft>
              <a:buFontTx/>
              <a:buChar char="-"/>
              <a:defRPr/>
            </a:pPr>
            <a:r>
              <a:rPr lang="en-US"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 tiết học cô sẽ tổng kết điểm và có quà cho những bạn nhiều điểm nhất</a:t>
            </a:r>
          </a:p>
          <a:p>
            <a:pPr marL="457200" indent="-457200" algn="just" defTabSz="400050">
              <a:lnSpc>
                <a:spcPct val="90000"/>
              </a:lnSpc>
              <a:spcAft>
                <a:spcPct val="35000"/>
              </a:spcAft>
              <a:buFontTx/>
              <a:buChar char="-"/>
              <a:defRPr/>
            </a:pPr>
            <a:endParaRPr lang="en-US"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lgn="just" defTabSz="400050">
              <a:lnSpc>
                <a:spcPct val="90000"/>
              </a:lnSpc>
              <a:spcAft>
                <a:spcPct val="35000"/>
              </a:spcAft>
              <a:buFontTx/>
              <a:buChar char="-"/>
              <a:defRPr/>
            </a:pPr>
            <a:endParaRPr lang="en-US" sz="3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defTabSz="400050">
              <a:lnSpc>
                <a:spcPct val="90000"/>
              </a:lnSpc>
              <a:spcAft>
                <a:spcPct val="35000"/>
              </a:spcAft>
              <a:defRPr/>
            </a:pP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516475"/>
      </p:ext>
    </p:extLst>
  </p:cSld>
  <p:clrMapOvr>
    <a:masterClrMapping/>
  </p:clrMapOvr>
  <p:transition spd="slow" advTm="5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9944" fill="hold"/>
                                        <p:tgtEl>
                                          <p:spTgt spid="2072"/>
                                        </p:tgtEl>
                                      </p:cBhvr>
                                    </p:cmd>
                                  </p:childTnLst>
                                </p:cTn>
                              </p:par>
                              <p:par>
                                <p:cTn id="7" presetID="1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p:tgtEl>
                                          <p:spTgt spid="7"/>
                                        </p:tgtEl>
                                        <p:attrNameLst>
                                          <p:attrName>ppt_y</p:attrName>
                                        </p:attrNameLst>
                                      </p:cBhvr>
                                      <p:tavLst>
                                        <p:tav tm="0">
                                          <p:val>
                                            <p:strVal val="#ppt_y+#ppt_h*1.125000"/>
                                          </p:val>
                                        </p:tav>
                                        <p:tav tm="100000">
                                          <p:val>
                                            <p:strVal val="#ppt_y"/>
                                          </p:val>
                                        </p:tav>
                                      </p:tavLst>
                                    </p:anim>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07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xmlns="" id="{7A3F019D-1644-41A0-8D52-E7BCFF90CDA8}"/>
              </a:ext>
            </a:extLst>
          </p:cNvPr>
          <p:cNvSpPr/>
          <p:nvPr/>
        </p:nvSpPr>
        <p:spPr>
          <a:xfrm>
            <a:off x="4049714" y="857250"/>
            <a:ext cx="6618287" cy="51435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 fmla="*/ 827314 w 8824686"/>
              <a:gd name="connsiteY0" fmla="*/ 682171 h 6858000"/>
              <a:gd name="connsiteX1" fmla="*/ 8824686 w 8824686"/>
              <a:gd name="connsiteY1" fmla="*/ 0 h 6858000"/>
              <a:gd name="connsiteX2" fmla="*/ 8824686 w 8824686"/>
              <a:gd name="connsiteY2" fmla="*/ 6858000 h 6858000"/>
              <a:gd name="connsiteX3" fmla="*/ 0 w 8824686"/>
              <a:gd name="connsiteY3" fmla="*/ 6858000 h 6858000"/>
              <a:gd name="connsiteX4" fmla="*/ 827314 w 8824686"/>
              <a:gd name="connsiteY4" fmla="*/ 682171 h 6858000"/>
              <a:gd name="connsiteX0" fmla="*/ 1959428 w 8824686"/>
              <a:gd name="connsiteY0" fmla="*/ 769257 h 6858000"/>
              <a:gd name="connsiteX1" fmla="*/ 8824686 w 8824686"/>
              <a:gd name="connsiteY1" fmla="*/ 0 h 6858000"/>
              <a:gd name="connsiteX2" fmla="*/ 8824686 w 8824686"/>
              <a:gd name="connsiteY2" fmla="*/ 6858000 h 6858000"/>
              <a:gd name="connsiteX3" fmla="*/ 0 w 8824686"/>
              <a:gd name="connsiteY3" fmla="*/ 6858000 h 6858000"/>
              <a:gd name="connsiteX4" fmla="*/ 1959428 w 8824686"/>
              <a:gd name="connsiteY4" fmla="*/ 76925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entury Gothic"/>
            </a:endParaRPr>
          </a:p>
        </p:txBody>
      </p:sp>
      <p:grpSp>
        <p:nvGrpSpPr>
          <p:cNvPr id="71" name="Group 70">
            <a:extLst>
              <a:ext uri="{FF2B5EF4-FFF2-40B4-BE49-F238E27FC236}">
                <a16:creationId xmlns:a16="http://schemas.microsoft.com/office/drawing/2014/main" xmlns="" id="{09C1C03C-F439-4AEC-8B75-B09CA0B01833}"/>
              </a:ext>
            </a:extLst>
          </p:cNvPr>
          <p:cNvGrpSpPr>
            <a:grpSpLocks/>
          </p:cNvGrpSpPr>
          <p:nvPr/>
        </p:nvGrpSpPr>
        <p:grpSpPr bwMode="auto">
          <a:xfrm>
            <a:off x="4824414" y="911225"/>
            <a:ext cx="4956175" cy="4960938"/>
            <a:chOff x="2791682" y="121634"/>
            <a:chExt cx="6608637" cy="6614733"/>
          </a:xfrm>
        </p:grpSpPr>
        <p:pic>
          <p:nvPicPr>
            <p:cNvPr id="67594" name="Picture 69">
              <a:extLst>
                <a:ext uri="{FF2B5EF4-FFF2-40B4-BE49-F238E27FC236}">
                  <a16:creationId xmlns:a16="http://schemas.microsoft.com/office/drawing/2014/main" xmlns="" id="{DAAD1687-B59D-42E8-A304-4793B2EB1A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1682" y="121634"/>
              <a:ext cx="6608637" cy="661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5" name="Group 68">
              <a:extLst>
                <a:ext uri="{FF2B5EF4-FFF2-40B4-BE49-F238E27FC236}">
                  <a16:creationId xmlns:a16="http://schemas.microsoft.com/office/drawing/2014/main" xmlns="" id="{B726F9FE-302E-4690-B0C6-D7826981BF3C}"/>
                </a:ext>
              </a:extLst>
            </p:cNvPr>
            <p:cNvGrpSpPr>
              <a:grpSpLocks/>
            </p:cNvGrpSpPr>
            <p:nvPr/>
          </p:nvGrpSpPr>
          <p:grpSpPr bwMode="auto">
            <a:xfrm>
              <a:off x="2899638" y="214770"/>
              <a:ext cx="6477396" cy="6413645"/>
              <a:chOff x="2744289" y="202040"/>
              <a:chExt cx="6477396" cy="6413645"/>
            </a:xfrm>
          </p:grpSpPr>
          <p:sp>
            <p:nvSpPr>
              <p:cNvPr id="5" name="TextBox 4">
                <a:extLst>
                  <a:ext uri="{FF2B5EF4-FFF2-40B4-BE49-F238E27FC236}">
                    <a16:creationId xmlns:a16="http://schemas.microsoft.com/office/drawing/2014/main" xmlns="" id="{53DFB152-F3AB-48FE-9FE7-868A5160E3B0}"/>
                  </a:ext>
                </a:extLst>
              </p:cNvPr>
              <p:cNvSpPr txBox="1"/>
              <p:nvPr/>
            </p:nvSpPr>
            <p:spPr>
              <a:xfrm rot="180000">
                <a:off x="7847885" y="3283976"/>
                <a:ext cx="1373800"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FF0000"/>
                    </a:solidFill>
                    <a:latin typeface="Calibri" pitchFamily="34" charset="0"/>
                    <a:cs typeface="Arial" panose="020B0604020202020204" pitchFamily="34" charset="0"/>
                  </a:rPr>
                  <a:t>DƯƠNG</a:t>
                </a:r>
              </a:p>
            </p:txBody>
          </p:sp>
          <p:sp>
            <p:nvSpPr>
              <p:cNvPr id="6" name="TextBox 5">
                <a:extLst>
                  <a:ext uri="{FF2B5EF4-FFF2-40B4-BE49-F238E27FC236}">
                    <a16:creationId xmlns:a16="http://schemas.microsoft.com/office/drawing/2014/main" xmlns="" id="{AB4AA00D-EE81-4ED0-9B5F-A1B368FD3FF1}"/>
                  </a:ext>
                </a:extLst>
              </p:cNvPr>
              <p:cNvSpPr txBox="1"/>
              <p:nvPr/>
            </p:nvSpPr>
            <p:spPr>
              <a:xfrm rot="540000">
                <a:off x="7733578" y="3641702"/>
                <a:ext cx="1373800" cy="338674"/>
              </a:xfrm>
              <a:prstGeom prst="rect">
                <a:avLst/>
              </a:prstGeom>
              <a:noFill/>
            </p:spPr>
            <p:txBody>
              <a:bodyPr>
                <a:spAutoFit/>
              </a:bodyPr>
              <a:lstStyle/>
              <a:p>
                <a:pPr eaLnBrk="0" fontAlgn="base" hangingPunct="0">
                  <a:spcBef>
                    <a:spcPct val="0"/>
                  </a:spcBef>
                  <a:spcAft>
                    <a:spcPct val="0"/>
                  </a:spcAft>
                  <a:defRPr/>
                </a:pPr>
                <a:endParaRPr lang="en-US" sz="1050">
                  <a:solidFill>
                    <a:prstClr val="white"/>
                  </a:solidFill>
                  <a:latin typeface="Calibri"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6C383813-9071-4CB9-AE45-0DF7C2E1EFEA}"/>
                  </a:ext>
                </a:extLst>
              </p:cNvPr>
              <p:cNvSpPr txBox="1"/>
              <p:nvPr/>
            </p:nvSpPr>
            <p:spPr>
              <a:xfrm rot="900000">
                <a:off x="7809783" y="3637468"/>
                <a:ext cx="1373800"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0070C0"/>
                    </a:solidFill>
                    <a:latin typeface="Calibri" pitchFamily="34" charset="0"/>
                    <a:cs typeface="Arial" panose="020B0604020202020204" pitchFamily="34" charset="0"/>
                  </a:rPr>
                  <a:t>THU HÀ</a:t>
                </a:r>
              </a:p>
            </p:txBody>
          </p:sp>
          <p:sp>
            <p:nvSpPr>
              <p:cNvPr id="8" name="TextBox 7">
                <a:extLst>
                  <a:ext uri="{FF2B5EF4-FFF2-40B4-BE49-F238E27FC236}">
                    <a16:creationId xmlns:a16="http://schemas.microsoft.com/office/drawing/2014/main" xmlns="" id="{F89459D8-2DDB-4EB3-A718-BA96F36A050E}"/>
                  </a:ext>
                </a:extLst>
              </p:cNvPr>
              <p:cNvSpPr txBox="1"/>
              <p:nvPr/>
            </p:nvSpPr>
            <p:spPr>
              <a:xfrm rot="1260000">
                <a:off x="7744161" y="4084094"/>
                <a:ext cx="1373801"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HÀO</a:t>
                </a:r>
              </a:p>
            </p:txBody>
          </p:sp>
          <p:sp>
            <p:nvSpPr>
              <p:cNvPr id="9" name="TextBox 8">
                <a:extLst>
                  <a:ext uri="{FF2B5EF4-FFF2-40B4-BE49-F238E27FC236}">
                    <a16:creationId xmlns:a16="http://schemas.microsoft.com/office/drawing/2014/main" xmlns="" id="{451F375F-7004-4B26-BA0E-66C2142899F4}"/>
                  </a:ext>
                </a:extLst>
              </p:cNvPr>
              <p:cNvSpPr txBox="1"/>
              <p:nvPr/>
            </p:nvSpPr>
            <p:spPr>
              <a:xfrm rot="1620000">
                <a:off x="7490146" y="4384668"/>
                <a:ext cx="1373801" cy="338674"/>
              </a:xfrm>
              <a:prstGeom prst="rect">
                <a:avLst/>
              </a:prstGeom>
              <a:noFill/>
            </p:spPr>
            <p:txBody>
              <a:bodyPr>
                <a:spAutoFit/>
              </a:bodyPr>
              <a:lstStyle/>
              <a:p>
                <a:pPr eaLnBrk="0" fontAlgn="base" hangingPunct="0">
                  <a:spcBef>
                    <a:spcPct val="0"/>
                  </a:spcBef>
                  <a:spcAft>
                    <a:spcPct val="0"/>
                  </a:spcAft>
                  <a:defRPr/>
                </a:pPr>
                <a:endParaRPr lang="en-US" sz="1050">
                  <a:solidFill>
                    <a:prstClr val="black"/>
                  </a:solidFill>
                  <a:latin typeface="Calibri"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1C050FA1-2529-457C-8E86-CFDEC957D87F}"/>
                  </a:ext>
                </a:extLst>
              </p:cNvPr>
              <p:cNvSpPr txBox="1"/>
              <p:nvPr/>
            </p:nvSpPr>
            <p:spPr>
              <a:xfrm rot="1980000">
                <a:off x="7585402" y="4507437"/>
                <a:ext cx="1373800"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0070C0"/>
                    </a:solidFill>
                    <a:latin typeface="Calibri" pitchFamily="34" charset="0"/>
                    <a:cs typeface="Arial" panose="020B0604020202020204" pitchFamily="34" charset="0"/>
                  </a:rPr>
                  <a:t>HIỀN</a:t>
                </a:r>
                <a:endParaRPr lang="en-US" sz="1050" dirty="0">
                  <a:solidFill>
                    <a:prstClr val="white"/>
                  </a:solidFill>
                  <a:latin typeface="Calibri"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E9895854-87F8-4821-9BC6-F802F5FB9E52}"/>
                  </a:ext>
                </a:extLst>
              </p:cNvPr>
              <p:cNvSpPr txBox="1"/>
              <p:nvPr/>
            </p:nvSpPr>
            <p:spPr>
              <a:xfrm rot="2340000">
                <a:off x="7325036" y="4843996"/>
                <a:ext cx="1375917"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black">
                        <a:lumMod val="85000"/>
                        <a:lumOff val="15000"/>
                      </a:prstClr>
                    </a:solidFill>
                    <a:latin typeface="Calibri" pitchFamily="34" charset="0"/>
                    <a:cs typeface="Arial" panose="020B0604020202020204" pitchFamily="34" charset="0"/>
                  </a:rPr>
                  <a:t>V. HOÀNG </a:t>
                </a:r>
              </a:p>
            </p:txBody>
          </p:sp>
          <p:sp>
            <p:nvSpPr>
              <p:cNvPr id="13" name="TextBox 12">
                <a:extLst>
                  <a:ext uri="{FF2B5EF4-FFF2-40B4-BE49-F238E27FC236}">
                    <a16:creationId xmlns:a16="http://schemas.microsoft.com/office/drawing/2014/main" xmlns="" id="{BA5BB194-BDCF-4F62-9799-396201D64D21}"/>
                  </a:ext>
                </a:extLst>
              </p:cNvPr>
              <p:cNvSpPr txBox="1"/>
              <p:nvPr/>
            </p:nvSpPr>
            <p:spPr>
              <a:xfrm rot="3060000">
                <a:off x="7030827" y="5203831"/>
                <a:ext cx="1358931"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MAI LINH</a:t>
                </a:r>
              </a:p>
            </p:txBody>
          </p:sp>
          <p:sp>
            <p:nvSpPr>
              <p:cNvPr id="14" name="TextBox 13">
                <a:extLst>
                  <a:ext uri="{FF2B5EF4-FFF2-40B4-BE49-F238E27FC236}">
                    <a16:creationId xmlns:a16="http://schemas.microsoft.com/office/drawing/2014/main" xmlns="" id="{4B8DFD62-E6E6-4FF8-8E82-81574D3AECC6}"/>
                  </a:ext>
                </a:extLst>
              </p:cNvPr>
              <p:cNvSpPr txBox="1"/>
              <p:nvPr/>
            </p:nvSpPr>
            <p:spPr>
              <a:xfrm rot="3420000">
                <a:off x="6777870" y="5507579"/>
                <a:ext cx="1373748"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P. LINH</a:t>
                </a:r>
              </a:p>
            </p:txBody>
          </p:sp>
          <p:sp>
            <p:nvSpPr>
              <p:cNvPr id="16" name="TextBox 15">
                <a:extLst>
                  <a:ext uri="{FF2B5EF4-FFF2-40B4-BE49-F238E27FC236}">
                    <a16:creationId xmlns:a16="http://schemas.microsoft.com/office/drawing/2014/main" xmlns="" id="{A3B4D16F-C7D4-4C9D-BE0F-A68C59657F0B}"/>
                  </a:ext>
                </a:extLst>
              </p:cNvPr>
              <p:cNvSpPr txBox="1"/>
              <p:nvPr/>
            </p:nvSpPr>
            <p:spPr>
              <a:xfrm rot="4140000">
                <a:off x="6314292" y="5592247"/>
                <a:ext cx="1373748" cy="338687"/>
              </a:xfrm>
              <a:prstGeom prst="rect">
                <a:avLst/>
              </a:prstGeom>
              <a:noFill/>
            </p:spPr>
            <p:txBody>
              <a:bodyPr>
                <a:spAutoFit/>
              </a:bodyPr>
              <a:lstStyle/>
              <a:p>
                <a:pPr eaLnBrk="0" fontAlgn="base" hangingPunct="0">
                  <a:spcBef>
                    <a:spcPct val="0"/>
                  </a:spcBef>
                  <a:spcAft>
                    <a:spcPct val="0"/>
                  </a:spcAft>
                  <a:defRPr/>
                </a:pPr>
                <a:r>
                  <a:rPr lang="en-US" sz="1050" dirty="0">
                    <a:ln w="0"/>
                    <a:solidFill>
                      <a:srgbClr val="052F61"/>
                    </a:solidFill>
                    <a:effectLst>
                      <a:outerShdw blurRad="38100" dist="25400" dir="5400000" algn="ctr" rotWithShape="0">
                        <a:srgbClr val="6E747A">
                          <a:alpha val="43000"/>
                        </a:srgbClr>
                      </a:outerShdw>
                    </a:effectLst>
                    <a:latin typeface="Calibri" pitchFamily="34" charset="0"/>
                    <a:cs typeface="Arial" panose="020B0604020202020204" pitchFamily="34" charset="0"/>
                  </a:rPr>
                  <a:t>LONG</a:t>
                </a:r>
              </a:p>
            </p:txBody>
          </p:sp>
          <p:sp>
            <p:nvSpPr>
              <p:cNvPr id="17" name="TextBox 16">
                <a:extLst>
                  <a:ext uri="{FF2B5EF4-FFF2-40B4-BE49-F238E27FC236}">
                    <a16:creationId xmlns:a16="http://schemas.microsoft.com/office/drawing/2014/main" xmlns="" id="{8073D72C-E5C5-40A8-91D0-8BAFB7E1B07B}"/>
                  </a:ext>
                </a:extLst>
              </p:cNvPr>
              <p:cNvSpPr txBox="1"/>
              <p:nvPr/>
            </p:nvSpPr>
            <p:spPr>
              <a:xfrm rot="4500000">
                <a:off x="5901516" y="5670566"/>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srgbClr val="C00000"/>
                    </a:solidFill>
                    <a:latin typeface="Calibri" pitchFamily="34" charset="0"/>
                    <a:cs typeface="Arial" panose="020B0604020202020204" pitchFamily="34" charset="0"/>
                  </a:rPr>
                  <a:t>LƯƠNG</a:t>
                </a:r>
              </a:p>
            </p:txBody>
          </p:sp>
          <p:sp>
            <p:nvSpPr>
              <p:cNvPr id="18" name="TextBox 17">
                <a:extLst>
                  <a:ext uri="{FF2B5EF4-FFF2-40B4-BE49-F238E27FC236}">
                    <a16:creationId xmlns:a16="http://schemas.microsoft.com/office/drawing/2014/main" xmlns="" id="{453218F5-DBAD-4E4F-A43F-F0981E772D06}"/>
                  </a:ext>
                </a:extLst>
              </p:cNvPr>
              <p:cNvSpPr txBox="1"/>
              <p:nvPr/>
            </p:nvSpPr>
            <p:spPr>
              <a:xfrm rot="4860000">
                <a:off x="5574470" y="5779577"/>
                <a:ext cx="1333530"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NGÂN</a:t>
                </a:r>
              </a:p>
            </p:txBody>
          </p:sp>
          <p:sp>
            <p:nvSpPr>
              <p:cNvPr id="20" name="TextBox 19">
                <a:extLst>
                  <a:ext uri="{FF2B5EF4-FFF2-40B4-BE49-F238E27FC236}">
                    <a16:creationId xmlns:a16="http://schemas.microsoft.com/office/drawing/2014/main" xmlns="" id="{BD37995E-FA91-447A-8633-3D2BC187081E}"/>
                  </a:ext>
                </a:extLst>
              </p:cNvPr>
              <p:cNvSpPr txBox="1"/>
              <p:nvPr/>
            </p:nvSpPr>
            <p:spPr>
              <a:xfrm rot="5580000">
                <a:off x="5122536" y="5755235"/>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NGỌC NHÂN</a:t>
                </a:r>
              </a:p>
            </p:txBody>
          </p:sp>
          <p:sp>
            <p:nvSpPr>
              <p:cNvPr id="21" name="TextBox 20">
                <a:extLst>
                  <a:ext uri="{FF2B5EF4-FFF2-40B4-BE49-F238E27FC236}">
                    <a16:creationId xmlns:a16="http://schemas.microsoft.com/office/drawing/2014/main" xmlns="" id="{4BB2196A-B12F-414A-9111-1D4D222F2251}"/>
                  </a:ext>
                </a:extLst>
              </p:cNvPr>
              <p:cNvSpPr txBox="1"/>
              <p:nvPr/>
            </p:nvSpPr>
            <p:spPr>
              <a:xfrm rot="5940000">
                <a:off x="4857937" y="5723484"/>
                <a:ext cx="1373748" cy="338687"/>
              </a:xfrm>
              <a:prstGeom prst="rect">
                <a:avLst/>
              </a:prstGeom>
              <a:noFill/>
            </p:spPr>
            <p:txBody>
              <a:bodyPr>
                <a:spAutoFit/>
              </a:bodyPr>
              <a:lstStyle/>
              <a:p>
                <a:pPr eaLnBrk="0" fontAlgn="base" hangingPunct="0">
                  <a:spcBef>
                    <a:spcPct val="0"/>
                  </a:spcBef>
                  <a:spcAft>
                    <a:spcPct val="0"/>
                  </a:spcAft>
                  <a:defRPr/>
                </a:pPr>
                <a:r>
                  <a:rPr lang="en-US" sz="1050" dirty="0">
                    <a:solidFill>
                      <a:srgbClr val="7030A0"/>
                    </a:solidFill>
                    <a:latin typeface="Calibri" pitchFamily="34" charset="0"/>
                    <a:cs typeface="Arial" panose="020B0604020202020204" pitchFamily="34" charset="0"/>
                  </a:rPr>
                  <a:t>THIỆN NHÂN</a:t>
                </a:r>
              </a:p>
            </p:txBody>
          </p:sp>
          <p:sp>
            <p:nvSpPr>
              <p:cNvPr id="23" name="TextBox 22">
                <a:extLst>
                  <a:ext uri="{FF2B5EF4-FFF2-40B4-BE49-F238E27FC236}">
                    <a16:creationId xmlns:a16="http://schemas.microsoft.com/office/drawing/2014/main" xmlns="" id="{1F2A4D7E-3FB6-450E-9186-58F6A62A8B3D}"/>
                  </a:ext>
                </a:extLst>
              </p:cNvPr>
              <p:cNvSpPr txBox="1"/>
              <p:nvPr/>
            </p:nvSpPr>
            <p:spPr>
              <a:xfrm rot="6660000">
                <a:off x="4489614" y="5666333"/>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P. NHI</a:t>
                </a:r>
              </a:p>
            </p:txBody>
          </p:sp>
          <p:sp>
            <p:nvSpPr>
              <p:cNvPr id="24" name="TextBox 23">
                <a:extLst>
                  <a:ext uri="{FF2B5EF4-FFF2-40B4-BE49-F238E27FC236}">
                    <a16:creationId xmlns:a16="http://schemas.microsoft.com/office/drawing/2014/main" xmlns="" id="{65282E53-9666-4AD5-97D4-E6EF83C8EA95}"/>
                  </a:ext>
                </a:extLst>
              </p:cNvPr>
              <p:cNvSpPr txBox="1"/>
              <p:nvPr/>
            </p:nvSpPr>
            <p:spPr>
              <a:xfrm rot="7020000">
                <a:off x="4114941" y="5480062"/>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HỒNG NHUNG</a:t>
                </a:r>
              </a:p>
            </p:txBody>
          </p:sp>
          <p:sp>
            <p:nvSpPr>
              <p:cNvPr id="26" name="TextBox 25">
                <a:extLst>
                  <a:ext uri="{FF2B5EF4-FFF2-40B4-BE49-F238E27FC236}">
                    <a16:creationId xmlns:a16="http://schemas.microsoft.com/office/drawing/2014/main" xmlns="" id="{FC6E228F-05FF-45CE-A85D-3AB2CE85CDC1}"/>
                  </a:ext>
                </a:extLst>
              </p:cNvPr>
              <p:cNvSpPr txBox="1"/>
              <p:nvPr/>
            </p:nvSpPr>
            <p:spPr>
              <a:xfrm rot="7740000">
                <a:off x="3729684" y="5281091"/>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white"/>
                    </a:solidFill>
                    <a:latin typeface="Calibri" pitchFamily="34" charset="0"/>
                    <a:cs typeface="Arial" panose="020B0604020202020204" pitchFamily="34" charset="0"/>
                  </a:rPr>
                  <a:t>N. NHUNG</a:t>
                </a:r>
              </a:p>
            </p:txBody>
          </p:sp>
          <p:sp>
            <p:nvSpPr>
              <p:cNvPr id="27" name="TextBox 26">
                <a:extLst>
                  <a:ext uri="{FF2B5EF4-FFF2-40B4-BE49-F238E27FC236}">
                    <a16:creationId xmlns:a16="http://schemas.microsoft.com/office/drawing/2014/main" xmlns="" id="{6F677A6B-0604-4F0F-B182-A85B621938DE}"/>
                  </a:ext>
                </a:extLst>
              </p:cNvPr>
              <p:cNvSpPr txBox="1"/>
              <p:nvPr/>
            </p:nvSpPr>
            <p:spPr>
              <a:xfrm rot="8100000">
                <a:off x="3478818" y="5015449"/>
                <a:ext cx="1375917"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white"/>
                    </a:solidFill>
                    <a:latin typeface="Calibri" pitchFamily="34" charset="0"/>
                    <a:cs typeface="Arial" panose="020B0604020202020204" pitchFamily="34" charset="0"/>
                  </a:rPr>
                  <a:t>OANH</a:t>
                </a:r>
              </a:p>
            </p:txBody>
          </p:sp>
          <p:sp>
            <p:nvSpPr>
              <p:cNvPr id="28" name="TextBox 27">
                <a:extLst>
                  <a:ext uri="{FF2B5EF4-FFF2-40B4-BE49-F238E27FC236}">
                    <a16:creationId xmlns:a16="http://schemas.microsoft.com/office/drawing/2014/main" xmlns="" id="{A956184D-685F-4A80-B01E-102627C12072}"/>
                  </a:ext>
                </a:extLst>
              </p:cNvPr>
              <p:cNvSpPr txBox="1"/>
              <p:nvPr/>
            </p:nvSpPr>
            <p:spPr>
              <a:xfrm rot="8460000">
                <a:off x="3303123" y="4820711"/>
                <a:ext cx="1373801" cy="338674"/>
              </a:xfrm>
              <a:prstGeom prst="rect">
                <a:avLst/>
              </a:prstGeom>
              <a:noFill/>
            </p:spPr>
            <p:txBody>
              <a:bodyPr>
                <a:spAutoFit/>
              </a:bodyPr>
              <a:lstStyle/>
              <a:p>
                <a:pPr eaLnBrk="0" fontAlgn="base" hangingPunct="0">
                  <a:spcBef>
                    <a:spcPct val="0"/>
                  </a:spcBef>
                  <a:spcAft>
                    <a:spcPct val="0"/>
                  </a:spcAft>
                  <a:defRPr/>
                </a:pPr>
                <a:endParaRPr lang="en-US" sz="1050">
                  <a:solidFill>
                    <a:prstClr val="black"/>
                  </a:solidFill>
                  <a:latin typeface="Calibri"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BDFF87BB-C075-4E1B-82DF-D0300ED3B8A6}"/>
                  </a:ext>
                </a:extLst>
              </p:cNvPr>
              <p:cNvSpPr txBox="1"/>
              <p:nvPr/>
            </p:nvSpPr>
            <p:spPr>
              <a:xfrm rot="8820000">
                <a:off x="3140131" y="4812244"/>
                <a:ext cx="1373800"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FFFF00"/>
                    </a:solidFill>
                    <a:latin typeface="Calibri" pitchFamily="34" charset="0"/>
                    <a:cs typeface="Arial" panose="020B0604020202020204" pitchFamily="34" charset="0"/>
                  </a:rPr>
                  <a:t>PHƯƠNG</a:t>
                </a:r>
              </a:p>
            </p:txBody>
          </p:sp>
          <p:sp>
            <p:nvSpPr>
              <p:cNvPr id="31" name="TextBox 30">
                <a:extLst>
                  <a:ext uri="{FF2B5EF4-FFF2-40B4-BE49-F238E27FC236}">
                    <a16:creationId xmlns:a16="http://schemas.microsoft.com/office/drawing/2014/main" xmlns="" id="{7D1881F2-B2D0-4432-A693-0FF16AAEEDD2}"/>
                  </a:ext>
                </a:extLst>
              </p:cNvPr>
              <p:cNvSpPr txBox="1"/>
              <p:nvPr/>
            </p:nvSpPr>
            <p:spPr>
              <a:xfrm rot="9540000">
                <a:off x="2907283" y="4437586"/>
                <a:ext cx="1350516"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C00000"/>
                    </a:solidFill>
                    <a:latin typeface="Calibri" pitchFamily="34" charset="0"/>
                    <a:cs typeface="Arial" panose="020B0604020202020204" pitchFamily="34" charset="0"/>
                  </a:rPr>
                  <a:t>QUANG</a:t>
                </a:r>
              </a:p>
            </p:txBody>
          </p:sp>
          <p:sp>
            <p:nvSpPr>
              <p:cNvPr id="32" name="TextBox 31">
                <a:extLst>
                  <a:ext uri="{FF2B5EF4-FFF2-40B4-BE49-F238E27FC236}">
                    <a16:creationId xmlns:a16="http://schemas.microsoft.com/office/drawing/2014/main" xmlns="" id="{5CE1AFAD-F127-4D20-896A-1E2C16716DF5}"/>
                  </a:ext>
                </a:extLst>
              </p:cNvPr>
              <p:cNvSpPr txBox="1"/>
              <p:nvPr/>
            </p:nvSpPr>
            <p:spPr>
              <a:xfrm rot="9900000">
                <a:off x="2828961" y="4117962"/>
                <a:ext cx="1375917"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052F61">
                        <a:lumMod val="75000"/>
                      </a:srgbClr>
                    </a:solidFill>
                    <a:latin typeface="Calibri" pitchFamily="34" charset="0"/>
                    <a:cs typeface="Arial" panose="020B0604020202020204" pitchFamily="34" charset="0"/>
                  </a:rPr>
                  <a:t>QUỲNH</a:t>
                </a:r>
              </a:p>
            </p:txBody>
          </p:sp>
          <p:sp>
            <p:nvSpPr>
              <p:cNvPr id="33" name="TextBox 32">
                <a:extLst>
                  <a:ext uri="{FF2B5EF4-FFF2-40B4-BE49-F238E27FC236}">
                    <a16:creationId xmlns:a16="http://schemas.microsoft.com/office/drawing/2014/main" xmlns="" id="{6A08493D-1A85-4A1D-91E1-4DE723F29CC3}"/>
                  </a:ext>
                </a:extLst>
              </p:cNvPr>
              <p:cNvSpPr txBox="1"/>
              <p:nvPr/>
            </p:nvSpPr>
            <p:spPr>
              <a:xfrm rot="10260000">
                <a:off x="2773924" y="3762354"/>
                <a:ext cx="1373801"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TÂM</a:t>
                </a:r>
              </a:p>
            </p:txBody>
          </p:sp>
          <p:sp>
            <p:nvSpPr>
              <p:cNvPr id="34" name="TextBox 33">
                <a:extLst>
                  <a:ext uri="{FF2B5EF4-FFF2-40B4-BE49-F238E27FC236}">
                    <a16:creationId xmlns:a16="http://schemas.microsoft.com/office/drawing/2014/main" xmlns="" id="{00D58352-378E-4671-8AA0-07C3BBC92966}"/>
                  </a:ext>
                </a:extLst>
              </p:cNvPr>
              <p:cNvSpPr txBox="1"/>
              <p:nvPr/>
            </p:nvSpPr>
            <p:spPr>
              <a:xfrm rot="10620000">
                <a:off x="2746406" y="3374996"/>
                <a:ext cx="1373800"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DIỆU THẢO</a:t>
                </a:r>
              </a:p>
            </p:txBody>
          </p:sp>
          <p:sp>
            <p:nvSpPr>
              <p:cNvPr id="35" name="TextBox 34">
                <a:extLst>
                  <a:ext uri="{FF2B5EF4-FFF2-40B4-BE49-F238E27FC236}">
                    <a16:creationId xmlns:a16="http://schemas.microsoft.com/office/drawing/2014/main" xmlns="" id="{A8068997-B4A2-4D00-9A2C-042F9E1F21A2}"/>
                  </a:ext>
                </a:extLst>
              </p:cNvPr>
              <p:cNvSpPr txBox="1"/>
              <p:nvPr/>
            </p:nvSpPr>
            <p:spPr>
              <a:xfrm rot="10980000">
                <a:off x="2744289" y="3021504"/>
                <a:ext cx="1373801"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C00000"/>
                    </a:solidFill>
                    <a:latin typeface="Calibri" pitchFamily="34" charset="0"/>
                    <a:cs typeface="Arial" panose="020B0604020202020204" pitchFamily="34" charset="0"/>
                  </a:rPr>
                  <a:t>T. THẢO</a:t>
                </a:r>
              </a:p>
            </p:txBody>
          </p:sp>
          <p:sp>
            <p:nvSpPr>
              <p:cNvPr id="36" name="TextBox 35">
                <a:extLst>
                  <a:ext uri="{FF2B5EF4-FFF2-40B4-BE49-F238E27FC236}">
                    <a16:creationId xmlns:a16="http://schemas.microsoft.com/office/drawing/2014/main" xmlns="" id="{A5BFA6D1-A2E6-4DB4-9E12-99399B367E16}"/>
                  </a:ext>
                </a:extLst>
              </p:cNvPr>
              <p:cNvSpPr txBox="1"/>
              <p:nvPr/>
            </p:nvSpPr>
            <p:spPr>
              <a:xfrm rot="11340000">
                <a:off x="2773924" y="2708230"/>
                <a:ext cx="1375917" cy="336558"/>
              </a:xfrm>
              <a:prstGeom prst="rect">
                <a:avLst/>
              </a:prstGeom>
              <a:noFill/>
            </p:spPr>
            <p:txBody>
              <a:bodyPr>
                <a:spAutoFit/>
              </a:bodyPr>
              <a:lstStyle/>
              <a:p>
                <a:pPr eaLnBrk="0" fontAlgn="base" hangingPunct="0">
                  <a:spcBef>
                    <a:spcPct val="0"/>
                  </a:spcBef>
                  <a:spcAft>
                    <a:spcPct val="0"/>
                  </a:spcAft>
                  <a:defRPr/>
                </a:pPr>
                <a:r>
                  <a:rPr lang="en-US" sz="1050" dirty="0">
                    <a:solidFill>
                      <a:srgbClr val="FF0000"/>
                    </a:solidFill>
                    <a:latin typeface="Calibri" pitchFamily="34" charset="0"/>
                    <a:cs typeface="Arial" panose="020B0604020202020204" pitchFamily="34" charset="0"/>
                  </a:rPr>
                  <a:t>THẮNG</a:t>
                </a:r>
              </a:p>
            </p:txBody>
          </p:sp>
          <p:sp>
            <p:nvSpPr>
              <p:cNvPr id="38" name="TextBox 37">
                <a:extLst>
                  <a:ext uri="{FF2B5EF4-FFF2-40B4-BE49-F238E27FC236}">
                    <a16:creationId xmlns:a16="http://schemas.microsoft.com/office/drawing/2014/main" xmlns="" id="{6FE5050D-C42B-4173-91A2-6EBD372CC5AC}"/>
                  </a:ext>
                </a:extLst>
              </p:cNvPr>
              <p:cNvSpPr txBox="1"/>
              <p:nvPr/>
            </p:nvSpPr>
            <p:spPr>
              <a:xfrm rot="12060000">
                <a:off x="2915750" y="2411890"/>
                <a:ext cx="1373800"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THÚY</a:t>
                </a:r>
              </a:p>
            </p:txBody>
          </p:sp>
          <p:sp>
            <p:nvSpPr>
              <p:cNvPr id="39" name="TextBox 38">
                <a:extLst>
                  <a:ext uri="{FF2B5EF4-FFF2-40B4-BE49-F238E27FC236}">
                    <a16:creationId xmlns:a16="http://schemas.microsoft.com/office/drawing/2014/main" xmlns="" id="{EBAA393B-4B12-4ECD-83A8-26B42B0BEFE0}"/>
                  </a:ext>
                </a:extLst>
              </p:cNvPr>
              <p:cNvSpPr txBox="1"/>
              <p:nvPr/>
            </p:nvSpPr>
            <p:spPr>
              <a:xfrm rot="12420000">
                <a:off x="3017356" y="2039348"/>
                <a:ext cx="1375917"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THƯ</a:t>
                </a:r>
              </a:p>
            </p:txBody>
          </p:sp>
          <p:sp>
            <p:nvSpPr>
              <p:cNvPr id="41" name="TextBox 40">
                <a:extLst>
                  <a:ext uri="{FF2B5EF4-FFF2-40B4-BE49-F238E27FC236}">
                    <a16:creationId xmlns:a16="http://schemas.microsoft.com/office/drawing/2014/main" xmlns="" id="{91B1294D-13A4-445C-9479-21A93FF45F65}"/>
                  </a:ext>
                </a:extLst>
              </p:cNvPr>
              <p:cNvSpPr txBox="1"/>
              <p:nvPr/>
            </p:nvSpPr>
            <p:spPr>
              <a:xfrm rot="13140000">
                <a:off x="3216335" y="1687974"/>
                <a:ext cx="1373800"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A50E82"/>
                    </a:solidFill>
                    <a:latin typeface="Calibri" pitchFamily="34" charset="0"/>
                    <a:cs typeface="Arial" panose="020B0604020202020204" pitchFamily="34" charset="0"/>
                  </a:rPr>
                  <a:t>ĐÀO  TRANG</a:t>
                </a:r>
              </a:p>
            </p:txBody>
          </p:sp>
          <p:sp>
            <p:nvSpPr>
              <p:cNvPr id="42" name="TextBox 41">
                <a:extLst>
                  <a:ext uri="{FF2B5EF4-FFF2-40B4-BE49-F238E27FC236}">
                    <a16:creationId xmlns:a16="http://schemas.microsoft.com/office/drawing/2014/main" xmlns="" id="{CF01CFC5-B740-4140-9657-850104D4708F}"/>
                  </a:ext>
                </a:extLst>
              </p:cNvPr>
              <p:cNvSpPr txBox="1"/>
              <p:nvPr/>
            </p:nvSpPr>
            <p:spPr>
              <a:xfrm rot="13500000">
                <a:off x="3482019" y="1473121"/>
                <a:ext cx="1373748" cy="338687"/>
              </a:xfrm>
              <a:prstGeom prst="rect">
                <a:avLst/>
              </a:prstGeom>
              <a:noFill/>
            </p:spPr>
            <p:txBody>
              <a:bodyPr>
                <a:spAutoFit/>
              </a:bodyPr>
              <a:lstStyle/>
              <a:p>
                <a:pPr eaLnBrk="0" fontAlgn="base" hangingPunct="0">
                  <a:spcBef>
                    <a:spcPct val="0"/>
                  </a:spcBef>
                  <a:spcAft>
                    <a:spcPct val="0"/>
                  </a:spcAft>
                  <a:defRPr/>
                </a:pPr>
                <a:r>
                  <a:rPr lang="en-US" sz="1050" dirty="0">
                    <a:solidFill>
                      <a:srgbClr val="C62324"/>
                    </a:solidFill>
                    <a:latin typeface="Calibri" pitchFamily="34" charset="0"/>
                    <a:cs typeface="Arial" panose="020B0604020202020204" pitchFamily="34" charset="0"/>
                  </a:rPr>
                  <a:t>THÙY TRANG</a:t>
                </a:r>
              </a:p>
            </p:txBody>
          </p:sp>
          <p:sp>
            <p:nvSpPr>
              <p:cNvPr id="43" name="TextBox 42">
                <a:extLst>
                  <a:ext uri="{FF2B5EF4-FFF2-40B4-BE49-F238E27FC236}">
                    <a16:creationId xmlns:a16="http://schemas.microsoft.com/office/drawing/2014/main" xmlns="" id="{A95BC172-9AD4-4452-825A-D58D79726606}"/>
                  </a:ext>
                </a:extLst>
              </p:cNvPr>
              <p:cNvSpPr txBox="1"/>
              <p:nvPr/>
            </p:nvSpPr>
            <p:spPr>
              <a:xfrm rot="13860000">
                <a:off x="3676764" y="1297434"/>
                <a:ext cx="1373747" cy="338687"/>
              </a:xfrm>
              <a:prstGeom prst="rect">
                <a:avLst/>
              </a:prstGeom>
              <a:noFill/>
            </p:spPr>
            <p:txBody>
              <a:bodyPr>
                <a:spAutoFit/>
              </a:bodyPr>
              <a:lstStyle/>
              <a:p>
                <a:pPr eaLnBrk="0" fontAlgn="base" hangingPunct="0">
                  <a:spcBef>
                    <a:spcPct val="0"/>
                  </a:spcBef>
                  <a:spcAft>
                    <a:spcPct val="0"/>
                  </a:spcAft>
                  <a:defRPr/>
                </a:pPr>
                <a:endParaRPr lang="en-US" sz="1050">
                  <a:solidFill>
                    <a:prstClr val="black"/>
                  </a:solidFill>
                  <a:latin typeface="Calibri" pitchFamily="34" charset="0"/>
                  <a:cs typeface="Arial" panose="020B0604020202020204" pitchFamily="34" charset="0"/>
                </a:endParaRPr>
              </a:p>
            </p:txBody>
          </p:sp>
          <p:sp>
            <p:nvSpPr>
              <p:cNvPr id="44" name="TextBox 43">
                <a:extLst>
                  <a:ext uri="{FF2B5EF4-FFF2-40B4-BE49-F238E27FC236}">
                    <a16:creationId xmlns:a16="http://schemas.microsoft.com/office/drawing/2014/main" xmlns="" id="{D90F576B-190D-40D1-B14F-B76EF917E0B0}"/>
                  </a:ext>
                </a:extLst>
              </p:cNvPr>
              <p:cNvSpPr txBox="1"/>
              <p:nvPr/>
            </p:nvSpPr>
            <p:spPr>
              <a:xfrm rot="14220000">
                <a:off x="3772020" y="1189481"/>
                <a:ext cx="1373748"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N.TRANG</a:t>
                </a:r>
              </a:p>
            </p:txBody>
          </p:sp>
          <p:sp>
            <p:nvSpPr>
              <p:cNvPr id="45" name="TextBox 44">
                <a:extLst>
                  <a:ext uri="{FF2B5EF4-FFF2-40B4-BE49-F238E27FC236}">
                    <a16:creationId xmlns:a16="http://schemas.microsoft.com/office/drawing/2014/main" xmlns="" id="{5A1C4D64-0451-4977-AA49-904D9FD4F84E}"/>
                  </a:ext>
                </a:extLst>
              </p:cNvPr>
              <p:cNvSpPr txBox="1"/>
              <p:nvPr/>
            </p:nvSpPr>
            <p:spPr>
              <a:xfrm rot="14580000">
                <a:off x="4109648" y="989453"/>
                <a:ext cx="1375864" cy="338687"/>
              </a:xfrm>
              <a:prstGeom prst="rect">
                <a:avLst/>
              </a:prstGeom>
              <a:noFill/>
            </p:spPr>
            <p:txBody>
              <a:bodyPr>
                <a:spAutoFit/>
              </a:bodyPr>
              <a:lstStyle/>
              <a:p>
                <a:pPr eaLnBrk="0" fontAlgn="base" hangingPunct="0">
                  <a:spcBef>
                    <a:spcPct val="0"/>
                  </a:spcBef>
                  <a:spcAft>
                    <a:spcPct val="0"/>
                  </a:spcAft>
                  <a:defRPr/>
                </a:pPr>
                <a:r>
                  <a:rPr lang="en-US" sz="1050" dirty="0">
                    <a:solidFill>
                      <a:srgbClr val="146194"/>
                    </a:solidFill>
                    <a:latin typeface="Calibri" pitchFamily="34" charset="0"/>
                    <a:cs typeface="Arial" panose="020B0604020202020204" pitchFamily="34" charset="0"/>
                  </a:rPr>
                  <a:t>TÚ</a:t>
                </a:r>
              </a:p>
            </p:txBody>
          </p:sp>
          <p:sp>
            <p:nvSpPr>
              <p:cNvPr id="47" name="TextBox 46">
                <a:extLst>
                  <a:ext uri="{FF2B5EF4-FFF2-40B4-BE49-F238E27FC236}">
                    <a16:creationId xmlns:a16="http://schemas.microsoft.com/office/drawing/2014/main" xmlns="" id="{7587C3AE-F0FC-4ADA-BEB1-1D434AB98E7F}"/>
                  </a:ext>
                </a:extLst>
              </p:cNvPr>
              <p:cNvSpPr txBox="1"/>
              <p:nvPr/>
            </p:nvSpPr>
            <p:spPr>
              <a:xfrm rot="15300000">
                <a:off x="4576402" y="823290"/>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srgbClr val="002060"/>
                    </a:solidFill>
                    <a:latin typeface="Calibri" pitchFamily="34" charset="0"/>
                    <a:cs typeface="Arial" panose="020B0604020202020204" pitchFamily="34" charset="0"/>
                  </a:rPr>
                  <a:t>TUYẾN</a:t>
                </a:r>
              </a:p>
            </p:txBody>
          </p:sp>
          <p:sp>
            <p:nvSpPr>
              <p:cNvPr id="48" name="TextBox 47">
                <a:extLst>
                  <a:ext uri="{FF2B5EF4-FFF2-40B4-BE49-F238E27FC236}">
                    <a16:creationId xmlns:a16="http://schemas.microsoft.com/office/drawing/2014/main" xmlns="" id="{56198D98-7AB6-4D09-A741-94E5E434F24E}"/>
                  </a:ext>
                </a:extLst>
              </p:cNvPr>
              <p:cNvSpPr txBox="1"/>
              <p:nvPr/>
            </p:nvSpPr>
            <p:spPr>
              <a:xfrm rot="16200000">
                <a:off x="5099251" y="719571"/>
                <a:ext cx="1373748"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P. LINH</a:t>
                </a:r>
              </a:p>
            </p:txBody>
          </p:sp>
          <p:sp>
            <p:nvSpPr>
              <p:cNvPr id="50" name="TextBox 49">
                <a:extLst>
                  <a:ext uri="{FF2B5EF4-FFF2-40B4-BE49-F238E27FC236}">
                    <a16:creationId xmlns:a16="http://schemas.microsoft.com/office/drawing/2014/main" xmlns="" id="{42CCB6FB-A8BF-49AE-8EB0-8F8959480B5E}"/>
                  </a:ext>
                </a:extLst>
              </p:cNvPr>
              <p:cNvSpPr txBox="1"/>
              <p:nvPr/>
            </p:nvSpPr>
            <p:spPr>
              <a:xfrm rot="16380000">
                <a:off x="5552246" y="738622"/>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LONG</a:t>
                </a:r>
              </a:p>
            </p:txBody>
          </p:sp>
          <p:sp>
            <p:nvSpPr>
              <p:cNvPr id="51" name="TextBox 50">
                <a:extLst>
                  <a:ext uri="{FF2B5EF4-FFF2-40B4-BE49-F238E27FC236}">
                    <a16:creationId xmlns:a16="http://schemas.microsoft.com/office/drawing/2014/main" xmlns="" id="{8CF17C81-F12E-4F3C-A197-CC42129A7A0D}"/>
                  </a:ext>
                </a:extLst>
              </p:cNvPr>
              <p:cNvSpPr txBox="1"/>
              <p:nvPr/>
            </p:nvSpPr>
            <p:spPr>
              <a:xfrm rot="17163870">
                <a:off x="5962904" y="861391"/>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srgbClr val="052F61">
                        <a:lumMod val="60000"/>
                        <a:lumOff val="40000"/>
                      </a:srgbClr>
                    </a:solidFill>
                    <a:latin typeface="Calibri" pitchFamily="34" charset="0"/>
                    <a:cs typeface="Arial" panose="020B0604020202020204" pitchFamily="34" charset="0"/>
                  </a:rPr>
                  <a:t>NGỌC NHÂN</a:t>
                </a:r>
              </a:p>
            </p:txBody>
          </p:sp>
          <p:sp>
            <p:nvSpPr>
              <p:cNvPr id="54" name="TextBox 53">
                <a:extLst>
                  <a:ext uri="{FF2B5EF4-FFF2-40B4-BE49-F238E27FC236}">
                    <a16:creationId xmlns:a16="http://schemas.microsoft.com/office/drawing/2014/main" xmlns="" id="{43455DA7-D3A0-4AB2-B08E-F1534E6973EF}"/>
                  </a:ext>
                </a:extLst>
              </p:cNvPr>
              <p:cNvSpPr txBox="1"/>
              <p:nvPr/>
            </p:nvSpPr>
            <p:spPr>
              <a:xfrm rot="17820000">
                <a:off x="6392613" y="1009561"/>
                <a:ext cx="1373747"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 THƯ</a:t>
                </a:r>
              </a:p>
            </p:txBody>
          </p:sp>
          <p:sp>
            <p:nvSpPr>
              <p:cNvPr id="56" name="TextBox 55">
                <a:extLst>
                  <a:ext uri="{FF2B5EF4-FFF2-40B4-BE49-F238E27FC236}">
                    <a16:creationId xmlns:a16="http://schemas.microsoft.com/office/drawing/2014/main" xmlns="" id="{ECBC2E27-BB43-472D-963A-E6B7CC4FCCF8}"/>
                  </a:ext>
                </a:extLst>
              </p:cNvPr>
              <p:cNvSpPr txBox="1"/>
              <p:nvPr/>
            </p:nvSpPr>
            <p:spPr>
              <a:xfrm rot="18540000">
                <a:off x="6920754" y="1296376"/>
                <a:ext cx="1375864" cy="338687"/>
              </a:xfrm>
              <a:prstGeom prst="rect">
                <a:avLst/>
              </a:prstGeom>
              <a:noFill/>
            </p:spPr>
            <p:txBody>
              <a:bodyPr>
                <a:spAutoFit/>
              </a:bodyPr>
              <a:lstStyle/>
              <a:p>
                <a:pPr eaLnBrk="0" fontAlgn="base" hangingPunct="0">
                  <a:spcBef>
                    <a:spcPct val="0"/>
                  </a:spcBef>
                  <a:spcAft>
                    <a:spcPct val="0"/>
                  </a:spcAft>
                  <a:defRPr/>
                </a:pPr>
                <a:r>
                  <a:rPr lang="en-US" sz="1050" dirty="0">
                    <a:solidFill>
                      <a:prstClr val="white"/>
                    </a:solidFill>
                    <a:latin typeface="Calibri" pitchFamily="34" charset="0"/>
                    <a:cs typeface="Arial" panose="020B0604020202020204" pitchFamily="34" charset="0"/>
                  </a:rPr>
                  <a:t>CẨM ANH</a:t>
                </a:r>
              </a:p>
            </p:txBody>
          </p:sp>
          <p:sp>
            <p:nvSpPr>
              <p:cNvPr id="57" name="TextBox 56">
                <a:extLst>
                  <a:ext uri="{FF2B5EF4-FFF2-40B4-BE49-F238E27FC236}">
                    <a16:creationId xmlns:a16="http://schemas.microsoft.com/office/drawing/2014/main" xmlns="" id="{EF515212-59F7-4845-B729-D5DE99C0D87F}"/>
                  </a:ext>
                </a:extLst>
              </p:cNvPr>
              <p:cNvSpPr txBox="1"/>
              <p:nvPr/>
            </p:nvSpPr>
            <p:spPr>
              <a:xfrm rot="19226324">
                <a:off x="7329269" y="1656224"/>
                <a:ext cx="1373801"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white"/>
                    </a:solidFill>
                    <a:latin typeface="Calibri" pitchFamily="34" charset="0"/>
                    <a:cs typeface="Arial" panose="020B0604020202020204" pitchFamily="34" charset="0"/>
                  </a:rPr>
                  <a:t>H. ANH</a:t>
                </a:r>
              </a:p>
            </p:txBody>
          </p:sp>
          <p:sp>
            <p:nvSpPr>
              <p:cNvPr id="59" name="TextBox 58">
                <a:extLst>
                  <a:ext uri="{FF2B5EF4-FFF2-40B4-BE49-F238E27FC236}">
                    <a16:creationId xmlns:a16="http://schemas.microsoft.com/office/drawing/2014/main" xmlns="" id="{72C6F39D-1D41-4DE0-9C31-0A5A9E4A39D7}"/>
                  </a:ext>
                </a:extLst>
              </p:cNvPr>
              <p:cNvSpPr txBox="1"/>
              <p:nvPr/>
            </p:nvSpPr>
            <p:spPr>
              <a:xfrm rot="19745297">
                <a:off x="7625621" y="2060515"/>
                <a:ext cx="1352633"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00B050"/>
                    </a:solidFill>
                    <a:latin typeface="Calibri" pitchFamily="34" charset="0"/>
                    <a:cs typeface="Arial" panose="020B0604020202020204" pitchFamily="34" charset="0"/>
                  </a:rPr>
                  <a:t>NGỌC ANH</a:t>
                </a:r>
              </a:p>
            </p:txBody>
          </p:sp>
          <p:sp>
            <p:nvSpPr>
              <p:cNvPr id="60" name="TextBox 59">
                <a:extLst>
                  <a:ext uri="{FF2B5EF4-FFF2-40B4-BE49-F238E27FC236}">
                    <a16:creationId xmlns:a16="http://schemas.microsoft.com/office/drawing/2014/main" xmlns="" id="{EFB341C9-B674-4A45-8395-FAE0F051612C}"/>
                  </a:ext>
                </a:extLst>
              </p:cNvPr>
              <p:cNvSpPr txBox="1"/>
              <p:nvPr/>
            </p:nvSpPr>
            <p:spPr>
              <a:xfrm rot="20530894">
                <a:off x="7653140" y="2515610"/>
                <a:ext cx="1375917" cy="338674"/>
              </a:xfrm>
              <a:prstGeom prst="rect">
                <a:avLst/>
              </a:prstGeom>
              <a:noFill/>
            </p:spPr>
            <p:txBody>
              <a:bodyPr>
                <a:spAutoFit/>
              </a:bodyPr>
              <a:lstStyle/>
              <a:p>
                <a:pPr eaLnBrk="0" fontAlgn="base" hangingPunct="0">
                  <a:spcBef>
                    <a:spcPct val="0"/>
                  </a:spcBef>
                  <a:spcAft>
                    <a:spcPct val="0"/>
                  </a:spcAft>
                  <a:defRPr/>
                </a:pPr>
                <a:r>
                  <a:rPr lang="en-US" sz="1050" dirty="0">
                    <a:solidFill>
                      <a:srgbClr val="E87D37">
                        <a:lumMod val="75000"/>
                      </a:srgbClr>
                    </a:solidFill>
                    <a:latin typeface="Calibri" pitchFamily="34" charset="0"/>
                    <a:cs typeface="Arial" panose="020B0604020202020204" pitchFamily="34" charset="0"/>
                  </a:rPr>
                  <a:t>P. ANH</a:t>
                </a:r>
              </a:p>
            </p:txBody>
          </p:sp>
          <p:sp>
            <p:nvSpPr>
              <p:cNvPr id="64" name="TextBox 63">
                <a:extLst>
                  <a:ext uri="{FF2B5EF4-FFF2-40B4-BE49-F238E27FC236}">
                    <a16:creationId xmlns:a16="http://schemas.microsoft.com/office/drawing/2014/main" xmlns="" id="{D56B8EDB-058B-4194-9E06-4DBEABF0F150}"/>
                  </a:ext>
                </a:extLst>
              </p:cNvPr>
              <p:cNvSpPr txBox="1"/>
              <p:nvPr/>
            </p:nvSpPr>
            <p:spPr>
              <a:xfrm rot="21420000">
                <a:off x="7761096" y="2943186"/>
                <a:ext cx="1373801" cy="338674"/>
              </a:xfrm>
              <a:prstGeom prst="rect">
                <a:avLst/>
              </a:prstGeom>
              <a:noFill/>
            </p:spPr>
            <p:txBody>
              <a:bodyPr>
                <a:spAutoFit/>
              </a:bodyPr>
              <a:lstStyle/>
              <a:p>
                <a:pPr eaLnBrk="0" fontAlgn="base" hangingPunct="0">
                  <a:spcBef>
                    <a:spcPct val="0"/>
                  </a:spcBef>
                  <a:spcAft>
                    <a:spcPct val="0"/>
                  </a:spcAft>
                  <a:defRPr/>
                </a:pPr>
                <a:r>
                  <a:rPr lang="en-US" sz="1050" dirty="0">
                    <a:solidFill>
                      <a:prstClr val="black"/>
                    </a:solidFill>
                    <a:latin typeface="Calibri" pitchFamily="34" charset="0"/>
                    <a:cs typeface="Arial" panose="020B0604020202020204" pitchFamily="34" charset="0"/>
                  </a:rPr>
                  <a:t>NGỌC ÁNH</a:t>
                </a:r>
              </a:p>
            </p:txBody>
          </p:sp>
        </p:grpSp>
      </p:grpSp>
      <p:pic>
        <p:nvPicPr>
          <p:cNvPr id="74" name="4840642.wav">
            <a:hlinkClick r:id="" action="ppaction://media"/>
            <a:extLst>
              <a:ext uri="{FF2B5EF4-FFF2-40B4-BE49-F238E27FC236}">
                <a16:creationId xmlns:a16="http://schemas.microsoft.com/office/drawing/2014/main" xmlns="" id="{CAA48439-11C8-42B3-9F7F-F099AC55958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540875" y="-5572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nutquay">
            <a:extLst>
              <a:ext uri="{FF2B5EF4-FFF2-40B4-BE49-F238E27FC236}">
                <a16:creationId xmlns:a16="http://schemas.microsoft.com/office/drawing/2014/main" xmlns="" id="{61A420A4-5ADF-4044-81CC-1114997B3DEA}"/>
              </a:ext>
            </a:extLst>
          </p:cNvPr>
          <p:cNvSpPr/>
          <p:nvPr/>
        </p:nvSpPr>
        <p:spPr>
          <a:xfrm>
            <a:off x="2063750" y="2987675"/>
            <a:ext cx="1931988" cy="8080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600" b="1">
                <a:solidFill>
                  <a:prstClr val="white"/>
                </a:solidFill>
                <a:latin typeface="Century Gothic"/>
              </a:rPr>
              <a:t>QUAY</a:t>
            </a:r>
          </a:p>
        </p:txBody>
      </p:sp>
      <p:pic>
        <p:nvPicPr>
          <p:cNvPr id="81" name="Picture 80">
            <a:extLst>
              <a:ext uri="{FF2B5EF4-FFF2-40B4-BE49-F238E27FC236}">
                <a16:creationId xmlns:a16="http://schemas.microsoft.com/office/drawing/2014/main" xmlns="" id="{6C71FE9B-B548-4825-B6A2-2F3C428674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50389" y="3171825"/>
            <a:ext cx="10874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82">
            <a:extLst>
              <a:ext uri="{FF2B5EF4-FFF2-40B4-BE49-F238E27FC236}">
                <a16:creationId xmlns:a16="http://schemas.microsoft.com/office/drawing/2014/main" xmlns="" id="{E21EE97A-E768-48B0-843D-6F19A110D724}"/>
              </a:ext>
            </a:extLst>
          </p:cNvPr>
          <p:cNvSpPr/>
          <p:nvPr/>
        </p:nvSpPr>
        <p:spPr>
          <a:xfrm>
            <a:off x="1676400" y="188643"/>
            <a:ext cx="5198371" cy="1177245"/>
          </a:xfrm>
          <a:prstGeom prst="rect">
            <a:avLst/>
          </a:prstGeom>
          <a:noFill/>
        </p:spPr>
        <p:txBody>
          <a:bodyPr lIns="68580" tIns="34290" rIns="68580" bIns="34290">
            <a:spAutoFit/>
          </a:bodyPr>
          <a:lstStyle/>
          <a:p>
            <a:pPr algn="ctr" eaLnBrk="0" fontAlgn="base" hangingPunct="0">
              <a:spcBef>
                <a:spcPct val="0"/>
              </a:spcBef>
              <a:spcAft>
                <a:spcPct val="0"/>
              </a:spcAft>
              <a:defRPr/>
            </a:pPr>
            <a:r>
              <a:rPr lang="en-US" sz="3600" b="1" dirty="0">
                <a:ln w="6600">
                  <a:solidFill>
                    <a:srgbClr val="A50E82"/>
                  </a:solidFill>
                  <a:prstDash val="solid"/>
                </a:ln>
                <a:solidFill>
                  <a:srgbClr val="FFFFFF"/>
                </a:solidFill>
                <a:effectLst>
                  <a:outerShdw dist="38100" dir="2700000" algn="tl" rotWithShape="0">
                    <a:srgbClr val="A50E82"/>
                  </a:outerShdw>
                </a:effectLst>
                <a:latin typeface="Times New Roman" pitchFamily="18" charset="0"/>
                <a:cs typeface="Times New Roman" pitchFamily="18" charset="0"/>
              </a:rPr>
              <a:t>CHÚC CÁC EM MAY MẮN</a:t>
            </a:r>
          </a:p>
        </p:txBody>
      </p:sp>
      <p:pic>
        <p:nvPicPr>
          <p:cNvPr id="67592" name="Far_Away_Sting">
            <a:hlinkClick r:id="" action="ppaction://media"/>
            <a:extLst>
              <a:ext uri="{FF2B5EF4-FFF2-40B4-BE49-F238E27FC236}">
                <a16:creationId xmlns:a16="http://schemas.microsoft.com/office/drawing/2014/main" xmlns="" id="{AE085F16-AE38-4B16-B4A1-A1A32B9846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53175" y="-5572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entagon 2">
            <a:hlinkClick r:id="" action="ppaction://hlinkshowjump?jump=nextslide"/>
            <a:extLst>
              <a:ext uri="{FF2B5EF4-FFF2-40B4-BE49-F238E27FC236}">
                <a16:creationId xmlns:a16="http://schemas.microsoft.com/office/drawing/2014/main" xmlns="" id="{D0E45A3C-0E76-4EC8-B2CC-292DD8C09388}"/>
              </a:ext>
            </a:extLst>
          </p:cNvPr>
          <p:cNvSpPr/>
          <p:nvPr/>
        </p:nvSpPr>
        <p:spPr>
          <a:xfrm>
            <a:off x="9132889" y="5378450"/>
            <a:ext cx="1431925" cy="50165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300" dirty="0">
                <a:solidFill>
                  <a:prstClr val="black">
                    <a:lumMod val="75000"/>
                  </a:prstClr>
                </a:solidFill>
                <a:latin typeface="Century Gothic"/>
              </a:rPr>
              <a:t>NEXT</a:t>
            </a:r>
          </a:p>
        </p:txBody>
      </p:sp>
      <p:sp>
        <p:nvSpPr>
          <p:cNvPr id="4" name="Rectangle: Rounded Corners 3">
            <a:hlinkClick r:id="rId8" action="ppaction://hlinksldjump"/>
            <a:extLst>
              <a:ext uri="{FF2B5EF4-FFF2-40B4-BE49-F238E27FC236}">
                <a16:creationId xmlns:a16="http://schemas.microsoft.com/office/drawing/2014/main" xmlns="" id="{F58BE6A8-6565-432F-98E8-956A4C721DEC}"/>
              </a:ext>
            </a:extLst>
          </p:cNvPr>
          <p:cNvSpPr/>
          <p:nvPr/>
        </p:nvSpPr>
        <p:spPr>
          <a:xfrm>
            <a:off x="356979" y="800606"/>
            <a:ext cx="997372" cy="647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rPr>
              <a:t>CÂU 1</a:t>
            </a:r>
          </a:p>
        </p:txBody>
      </p:sp>
      <p:sp>
        <p:nvSpPr>
          <p:cNvPr id="58" name="Rectangle: Rounded Corners 57">
            <a:hlinkClick r:id="rId9" action="ppaction://hlinksldjump"/>
            <a:extLst>
              <a:ext uri="{FF2B5EF4-FFF2-40B4-BE49-F238E27FC236}">
                <a16:creationId xmlns:a16="http://schemas.microsoft.com/office/drawing/2014/main" xmlns="" id="{A3517F34-F20C-47D3-81FB-0AF00D49252F}"/>
              </a:ext>
            </a:extLst>
          </p:cNvPr>
          <p:cNvSpPr/>
          <p:nvPr/>
        </p:nvSpPr>
        <p:spPr>
          <a:xfrm>
            <a:off x="1354351" y="796943"/>
            <a:ext cx="997372" cy="647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rPr>
              <a:t>CÂU 2</a:t>
            </a:r>
          </a:p>
        </p:txBody>
      </p:sp>
      <p:sp>
        <p:nvSpPr>
          <p:cNvPr id="61" name="Rectangle: Rounded Corners 60">
            <a:hlinkClick r:id="rId10" action="ppaction://hlinksldjump"/>
            <a:extLst>
              <a:ext uri="{FF2B5EF4-FFF2-40B4-BE49-F238E27FC236}">
                <a16:creationId xmlns:a16="http://schemas.microsoft.com/office/drawing/2014/main" xmlns="" id="{1FB19B5E-F791-432D-8558-85A260B3373E}"/>
              </a:ext>
            </a:extLst>
          </p:cNvPr>
          <p:cNvSpPr/>
          <p:nvPr/>
        </p:nvSpPr>
        <p:spPr>
          <a:xfrm>
            <a:off x="327932" y="1459443"/>
            <a:ext cx="997372" cy="647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rPr>
              <a:t>CÂU 3</a:t>
            </a:r>
          </a:p>
        </p:txBody>
      </p:sp>
      <p:sp>
        <p:nvSpPr>
          <p:cNvPr id="62" name="Rectangle: Rounded Corners 61">
            <a:hlinkClick r:id="rId11" action="ppaction://hlinksldjump"/>
            <a:extLst>
              <a:ext uri="{FF2B5EF4-FFF2-40B4-BE49-F238E27FC236}">
                <a16:creationId xmlns:a16="http://schemas.microsoft.com/office/drawing/2014/main" xmlns="" id="{CCF996E4-AA64-49B4-BB40-B268AACB11FF}"/>
              </a:ext>
            </a:extLst>
          </p:cNvPr>
          <p:cNvSpPr/>
          <p:nvPr/>
        </p:nvSpPr>
        <p:spPr>
          <a:xfrm>
            <a:off x="1325304" y="1459443"/>
            <a:ext cx="997372" cy="647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rPr>
              <a:t>CÂU 4</a:t>
            </a:r>
          </a:p>
        </p:txBody>
      </p:sp>
      <p:sp>
        <p:nvSpPr>
          <p:cNvPr id="63" name="Rectangle: Rounded Corners 62">
            <a:hlinkClick r:id="rId12" action="ppaction://hlinksldjump"/>
            <a:extLst>
              <a:ext uri="{FF2B5EF4-FFF2-40B4-BE49-F238E27FC236}">
                <a16:creationId xmlns:a16="http://schemas.microsoft.com/office/drawing/2014/main" xmlns="" id="{40904CB8-8500-48A5-ADBC-E8FA0E0255BF}"/>
              </a:ext>
            </a:extLst>
          </p:cNvPr>
          <p:cNvSpPr/>
          <p:nvPr/>
        </p:nvSpPr>
        <p:spPr>
          <a:xfrm>
            <a:off x="368699" y="2106555"/>
            <a:ext cx="997372" cy="647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rPr>
              <a:t>CÂU 5</a:t>
            </a:r>
          </a:p>
        </p:txBody>
      </p:sp>
      <p:sp>
        <p:nvSpPr>
          <p:cNvPr id="65" name="Rectangle: Rounded Corners 64">
            <a:hlinkClick r:id="rId13" action="ppaction://hlinksldjump"/>
            <a:extLst>
              <a:ext uri="{FF2B5EF4-FFF2-40B4-BE49-F238E27FC236}">
                <a16:creationId xmlns:a16="http://schemas.microsoft.com/office/drawing/2014/main" xmlns="" id="{7CC9A4CB-0369-4AA1-82AC-162114E3E95D}"/>
              </a:ext>
            </a:extLst>
          </p:cNvPr>
          <p:cNvSpPr/>
          <p:nvPr/>
        </p:nvSpPr>
        <p:spPr>
          <a:xfrm>
            <a:off x="1339375" y="2106555"/>
            <a:ext cx="997372" cy="647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rPr>
              <a:t>CÂU 6</a:t>
            </a:r>
          </a:p>
        </p:txBody>
      </p:sp>
      <p:sp>
        <p:nvSpPr>
          <p:cNvPr id="2" name="Arrow: Right 1">
            <a:hlinkClick r:id="rId14" action="ppaction://hlinksldjump"/>
            <a:extLst>
              <a:ext uri="{FF2B5EF4-FFF2-40B4-BE49-F238E27FC236}">
                <a16:creationId xmlns:a16="http://schemas.microsoft.com/office/drawing/2014/main" xmlns="" id="{5FAF4AF9-315C-4C89-B106-CFF5E63677C2}"/>
              </a:ext>
            </a:extLst>
          </p:cNvPr>
          <p:cNvSpPr/>
          <p:nvPr/>
        </p:nvSpPr>
        <p:spPr>
          <a:xfrm>
            <a:off x="488731" y="6132786"/>
            <a:ext cx="1187669" cy="536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Bài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15000" fill="hold" nodeType="withEffect">
                                  <p:stCondLst>
                                    <p:cond delay="0"/>
                                  </p:stCondLst>
                                  <p:iterate type="lt">
                                    <p:tmPct val="0"/>
                                  </p:iterate>
                                  <p:childTnLst>
                                    <p:animEffect transition="out" filter="fade">
                                      <p:cBhvr>
                                        <p:cTn id="6" dur="500" tmFilter="0, 0; .2, .5; .8, .5; 1, 0"/>
                                        <p:tgtEl>
                                          <p:spTgt spid="83"/>
                                        </p:tgtEl>
                                      </p:cBhvr>
                                    </p:animEffect>
                                    <p:animScale>
                                      <p:cBhvr>
                                        <p:cTn id="7" dur="250" autoRev="1" fill="hold"/>
                                        <p:tgtEl>
                                          <p:spTgt spid="83"/>
                                        </p:tgtEl>
                                      </p:cBhvr>
                                      <p:by x="105000" y="105000"/>
                                    </p:animScale>
                                  </p:childTnLst>
                                </p:cTn>
                              </p:par>
                              <p:par>
                                <p:cTn id="8" presetID="8" presetClass="emph" presetSubtype="0" repeatCount="15000" fill="hold" nodeType="withEffect">
                                  <p:stCondLst>
                                    <p:cond delay="0"/>
                                  </p:stCondLst>
                                  <p:childTnLst>
                                    <p:animRot by="21600000">
                                      <p:cBhvr>
                                        <p:cTn id="9" dur="500" fill="hold"/>
                                        <p:tgtEl>
                                          <p:spTgt spid="71"/>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mph" presetSubtype="0" decel="100000" fill="hold" nodeType="clickEffect">
                                  <p:stCondLst>
                                    <p:cond delay="0"/>
                                  </p:stCondLst>
                                  <p:childTnLst>
                                    <p:animRot by="21600000">
                                      <p:cBhvr>
                                        <p:cTn id="13" dur="2000" fill="hold"/>
                                        <p:tgtEl>
                                          <p:spTgt spid="71"/>
                                        </p:tgtEl>
                                        <p:attrNameLst>
                                          <p:attrName>r</p:attrName>
                                        </p:attrNameLst>
                                      </p:cBhvr>
                                    </p:animRot>
                                  </p:childTnLst>
                                </p:cTn>
                              </p:par>
                              <p:par>
                                <p:cTn id="14" presetID="3" presetClass="mediacall" presetSubtype="0" fill="hold" nodeType="withEffect">
                                  <p:stCondLst>
                                    <p:cond delay="0"/>
                                  </p:stCondLst>
                                  <p:childTnLst>
                                    <p:cmd type="call" cmd="stop">
                                      <p:cBhvr>
                                        <p:cTn id="15" dur="1" fill="hold"/>
                                        <p:tgtEl>
                                          <p:spTgt spid="74"/>
                                        </p:tgtEl>
                                      </p:cBhvr>
                                    </p:cmd>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mph" presetSubtype="0" decel="100000" fill="hold" nodeType="clickEffect">
                                  <p:stCondLst>
                                    <p:cond delay="0"/>
                                  </p:stCondLst>
                                  <p:childTnLst>
                                    <p:animRot by="21600000">
                                      <p:cBhvr>
                                        <p:cTn id="19" dur="2000" fill="hold"/>
                                        <p:tgtEl>
                                          <p:spTgt spid="71"/>
                                        </p:tgtEl>
                                        <p:attrNameLst>
                                          <p:attrName>r</p:attrName>
                                        </p:attrNameLst>
                                      </p:cBhvr>
                                    </p:animRot>
                                  </p:childTnLst>
                                </p:cTn>
                              </p:par>
                              <p:par>
                                <p:cTn id="20" presetID="3" presetClass="mediacall" presetSubtype="0" fill="hold" nodeType="withEffect">
                                  <p:stCondLst>
                                    <p:cond delay="0"/>
                                  </p:stCondLst>
                                  <p:childTnLst>
                                    <p:cmd type="call" cmd="stop">
                                      <p:cBhvr>
                                        <p:cTn id="21" dur="1" fill="hold"/>
                                        <p:tgtEl>
                                          <p:spTgt spid="74"/>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mph" presetSubtype="0" decel="100000" fill="hold" nodeType="clickEffect">
                                  <p:stCondLst>
                                    <p:cond delay="0"/>
                                  </p:stCondLst>
                                  <p:childTnLst>
                                    <p:animRot by="21600000">
                                      <p:cBhvr>
                                        <p:cTn id="25" dur="2000" fill="hold"/>
                                        <p:tgtEl>
                                          <p:spTgt spid="71"/>
                                        </p:tgtEl>
                                        <p:attrNameLst>
                                          <p:attrName>r</p:attrName>
                                        </p:attrNameLst>
                                      </p:cBhvr>
                                    </p:animRot>
                                  </p:childTnLst>
                                </p:cTn>
                              </p:par>
                              <p:par>
                                <p:cTn id="26" presetID="3" presetClass="mediacall" presetSubtype="0" fill="hold" nodeType="withEffect">
                                  <p:stCondLst>
                                    <p:cond delay="0"/>
                                  </p:stCondLst>
                                  <p:childTnLst>
                                    <p:cmd type="call" cmd="stop">
                                      <p:cBhvr>
                                        <p:cTn id="27" dur="1" fill="hold"/>
                                        <p:tgtEl>
                                          <p:spTgt spid="74"/>
                                        </p:tgtEl>
                                      </p:cBhvr>
                                    </p:cmd>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mph" presetSubtype="0" decel="100000" fill="hold" nodeType="clickEffect">
                                  <p:stCondLst>
                                    <p:cond delay="0"/>
                                  </p:stCondLst>
                                  <p:childTnLst>
                                    <p:animRot by="21600000">
                                      <p:cBhvr>
                                        <p:cTn id="31" dur="2000" fill="hold"/>
                                        <p:tgtEl>
                                          <p:spTgt spid="71"/>
                                        </p:tgtEl>
                                        <p:attrNameLst>
                                          <p:attrName>r</p:attrName>
                                        </p:attrNameLst>
                                      </p:cBhvr>
                                    </p:animRot>
                                  </p:childTnLst>
                                </p:cTn>
                              </p:par>
                              <p:par>
                                <p:cTn id="32" presetID="3" presetClass="mediacall" presetSubtype="0" fill="hold" nodeType="withEffect">
                                  <p:stCondLst>
                                    <p:cond delay="0"/>
                                  </p:stCondLst>
                                  <p:childTnLst>
                                    <p:cmd type="call" cmd="stop">
                                      <p:cBhvr>
                                        <p:cTn id="33" dur="1" fill="hold"/>
                                        <p:tgtEl>
                                          <p:spTgt spid="74"/>
                                        </p:tgtEl>
                                      </p:cBhvr>
                                    </p:cmd>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mph" presetSubtype="0" decel="100000" fill="hold" nodeType="clickEffect">
                                  <p:stCondLst>
                                    <p:cond delay="0"/>
                                  </p:stCondLst>
                                  <p:childTnLst>
                                    <p:animRot by="21600000">
                                      <p:cBhvr>
                                        <p:cTn id="37" dur="2000" fill="hold"/>
                                        <p:tgtEl>
                                          <p:spTgt spid="71"/>
                                        </p:tgtEl>
                                        <p:attrNameLst>
                                          <p:attrName>r</p:attrName>
                                        </p:attrNameLst>
                                      </p:cBhvr>
                                    </p:animRot>
                                  </p:childTnLst>
                                </p:cTn>
                              </p:par>
                              <p:par>
                                <p:cTn id="38" presetID="3" presetClass="mediacall" presetSubtype="0" fill="hold" nodeType="withEffect">
                                  <p:stCondLst>
                                    <p:cond delay="0"/>
                                  </p:stCondLst>
                                  <p:childTnLst>
                                    <p:cmd type="call" cmd="stop">
                                      <p:cBhvr>
                                        <p:cTn id="39" dur="1" fill="hold"/>
                                        <p:tgtEl>
                                          <p:spTgt spid="74"/>
                                        </p:tgtEl>
                                      </p:cBhvr>
                                    </p:cmd>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mph" presetSubtype="0" decel="100000" fill="hold" nodeType="clickEffect">
                                  <p:stCondLst>
                                    <p:cond delay="0"/>
                                  </p:stCondLst>
                                  <p:childTnLst>
                                    <p:animRot by="21600000">
                                      <p:cBhvr>
                                        <p:cTn id="43" dur="2000" fill="hold"/>
                                        <p:tgtEl>
                                          <p:spTgt spid="71"/>
                                        </p:tgtEl>
                                        <p:attrNameLst>
                                          <p:attrName>r</p:attrName>
                                        </p:attrNameLst>
                                      </p:cBhvr>
                                    </p:animRot>
                                  </p:childTnLst>
                                </p:cTn>
                              </p:par>
                              <p:par>
                                <p:cTn id="44" presetID="3" presetClass="mediacall" presetSubtype="0" fill="hold" nodeType="withEffect">
                                  <p:stCondLst>
                                    <p:cond delay="0"/>
                                  </p:stCondLst>
                                  <p:childTnLst>
                                    <p:cmd type="call" cmd="stop">
                                      <p:cBhvr>
                                        <p:cTn id="45" dur="1" fill="hold"/>
                                        <p:tgtEl>
                                          <p:spTgt spid="74"/>
                                        </p:tgtEl>
                                      </p:cBhvr>
                                    </p:cmd>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mph" presetSubtype="0" decel="100000" fill="hold" nodeType="clickEffect">
                                  <p:stCondLst>
                                    <p:cond delay="0"/>
                                  </p:stCondLst>
                                  <p:childTnLst>
                                    <p:animRot by="21600000">
                                      <p:cBhvr>
                                        <p:cTn id="49" dur="2000" fill="hold"/>
                                        <p:tgtEl>
                                          <p:spTgt spid="71"/>
                                        </p:tgtEl>
                                        <p:attrNameLst>
                                          <p:attrName>r</p:attrName>
                                        </p:attrNameLst>
                                      </p:cBhvr>
                                    </p:animRot>
                                  </p:childTnLst>
                                </p:cTn>
                              </p:par>
                              <p:par>
                                <p:cTn id="50" presetID="3" presetClass="mediacall" presetSubtype="0" fill="hold" nodeType="withEffect">
                                  <p:stCondLst>
                                    <p:cond delay="0"/>
                                  </p:stCondLst>
                                  <p:childTnLst>
                                    <p:cmd type="call" cmd="stop">
                                      <p:cBhvr>
                                        <p:cTn id="51" dur="1" fill="hold"/>
                                        <p:tgtEl>
                                          <p:spTgt spid="74"/>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8" presetClass="emph" presetSubtype="0" decel="100000" fill="hold" nodeType="clickEffect">
                                  <p:stCondLst>
                                    <p:cond delay="0"/>
                                  </p:stCondLst>
                                  <p:childTnLst>
                                    <p:animRot by="21600000">
                                      <p:cBhvr>
                                        <p:cTn id="55" dur="2000" fill="hold"/>
                                        <p:tgtEl>
                                          <p:spTgt spid="71"/>
                                        </p:tgtEl>
                                        <p:attrNameLst>
                                          <p:attrName>r</p:attrName>
                                        </p:attrNameLst>
                                      </p:cBhvr>
                                    </p:animRot>
                                  </p:childTnLst>
                                </p:cTn>
                              </p:par>
                              <p:par>
                                <p:cTn id="56" presetID="3" presetClass="mediacall" presetSubtype="0" fill="hold" nodeType="withEffect">
                                  <p:stCondLst>
                                    <p:cond delay="0"/>
                                  </p:stCondLst>
                                  <p:childTnLst>
                                    <p:cmd type="call" cmd="stop">
                                      <p:cBhvr>
                                        <p:cTn id="57" dur="1" fill="hold"/>
                                        <p:tgtEl>
                                          <p:spTgt spid="74"/>
                                        </p:tgtEl>
                                      </p:cBhvr>
                                    </p:cmd>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mph" presetSubtype="0" decel="100000" fill="hold" nodeType="clickEffect">
                                  <p:stCondLst>
                                    <p:cond delay="0"/>
                                  </p:stCondLst>
                                  <p:childTnLst>
                                    <p:animRot by="21600000">
                                      <p:cBhvr>
                                        <p:cTn id="61" dur="2000" fill="hold"/>
                                        <p:tgtEl>
                                          <p:spTgt spid="71"/>
                                        </p:tgtEl>
                                        <p:attrNameLst>
                                          <p:attrName>r</p:attrName>
                                        </p:attrNameLst>
                                      </p:cBhvr>
                                    </p:animRot>
                                  </p:childTnLst>
                                </p:cTn>
                              </p:par>
                              <p:par>
                                <p:cTn id="62" presetID="3" presetClass="mediacall" presetSubtype="0" fill="hold" nodeType="withEffect">
                                  <p:stCondLst>
                                    <p:cond delay="0"/>
                                  </p:stCondLst>
                                  <p:childTnLst>
                                    <p:cmd type="call" cmd="stop">
                                      <p:cBhvr>
                                        <p:cTn id="63" dur="1" fill="hold"/>
                                        <p:tgtEl>
                                          <p:spTgt spid="74"/>
                                        </p:tgtEl>
                                      </p:cBhvr>
                                    </p:cmd>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mph" presetSubtype="0" decel="100000" fill="hold" nodeType="clickEffect">
                                  <p:stCondLst>
                                    <p:cond delay="0"/>
                                  </p:stCondLst>
                                  <p:childTnLst>
                                    <p:animRot by="21600000">
                                      <p:cBhvr>
                                        <p:cTn id="67" dur="2000" fill="hold"/>
                                        <p:tgtEl>
                                          <p:spTgt spid="71"/>
                                        </p:tgtEl>
                                        <p:attrNameLst>
                                          <p:attrName>r</p:attrName>
                                        </p:attrNameLst>
                                      </p:cBhvr>
                                    </p:animRot>
                                  </p:childTnLst>
                                </p:cTn>
                              </p:par>
                              <p:par>
                                <p:cTn id="68" presetID="3" presetClass="mediacall" presetSubtype="0" fill="hold" nodeType="withEffect">
                                  <p:stCondLst>
                                    <p:cond delay="0"/>
                                  </p:stCondLst>
                                  <p:childTnLst>
                                    <p:cmd type="call" cmd="stop">
                                      <p:cBhvr>
                                        <p:cTn id="69" dur="1" fill="hold"/>
                                        <p:tgtEl>
                                          <p:spTgt spid="74"/>
                                        </p:tgtEl>
                                      </p:cBhvr>
                                    </p:cmd>
                                  </p:childTnLst>
                                </p:cTn>
                              </p:par>
                            </p:childTnLst>
                          </p:cTn>
                        </p:par>
                      </p:childTnLst>
                    </p:cTn>
                  </p:par>
                  <p:par>
                    <p:cTn id="70" fill="hold" nodeType="clickPar">
                      <p:stCondLst>
                        <p:cond delay="indefinite"/>
                      </p:stCondLst>
                      <p:childTnLst>
                        <p:par>
                          <p:cTn id="71" fill="hold" nodeType="withGroup">
                            <p:stCondLst>
                              <p:cond delay="0"/>
                            </p:stCondLst>
                            <p:childTnLst>
                              <p:par>
                                <p:cTn id="72" presetID="8" presetClass="emph" presetSubtype="0" decel="100000" fill="hold" nodeType="clickEffect">
                                  <p:stCondLst>
                                    <p:cond delay="0"/>
                                  </p:stCondLst>
                                  <p:childTnLst>
                                    <p:animRot by="21600000">
                                      <p:cBhvr>
                                        <p:cTn id="73" dur="2000" fill="hold"/>
                                        <p:tgtEl>
                                          <p:spTgt spid="71"/>
                                        </p:tgtEl>
                                        <p:attrNameLst>
                                          <p:attrName>r</p:attrName>
                                        </p:attrNameLst>
                                      </p:cBhvr>
                                    </p:animRot>
                                  </p:childTnLst>
                                </p:cTn>
                              </p:par>
                              <p:par>
                                <p:cTn id="74" presetID="3" presetClass="mediacall" presetSubtype="0" fill="hold" nodeType="withEffect">
                                  <p:stCondLst>
                                    <p:cond delay="0"/>
                                  </p:stCondLst>
                                  <p:childTnLst>
                                    <p:cmd type="call" cmd="stop">
                                      <p:cBhvr>
                                        <p:cTn id="75" dur="1" fill="hold"/>
                                        <p:tgtEl>
                                          <p:spTgt spid="74"/>
                                        </p:tgtEl>
                                      </p:cBhvr>
                                    </p:cmd>
                                  </p:childTnLst>
                                </p:cTn>
                              </p:par>
                            </p:childTnLst>
                          </p:cTn>
                        </p:par>
                      </p:childTnLst>
                    </p:cTn>
                  </p:par>
                  <p:par>
                    <p:cTn id="76" fill="hold" nodeType="clickPar">
                      <p:stCondLst>
                        <p:cond delay="indefinite"/>
                      </p:stCondLst>
                      <p:childTnLst>
                        <p:par>
                          <p:cTn id="77" fill="hold" nodeType="withGroup">
                            <p:stCondLst>
                              <p:cond delay="0"/>
                            </p:stCondLst>
                            <p:childTnLst>
                              <p:par>
                                <p:cTn id="78" presetID="8" presetClass="emph" presetSubtype="0" decel="100000" fill="hold" nodeType="clickEffect">
                                  <p:stCondLst>
                                    <p:cond delay="0"/>
                                  </p:stCondLst>
                                  <p:childTnLst>
                                    <p:animRot by="21600000">
                                      <p:cBhvr>
                                        <p:cTn id="79" dur="2000" fill="hold"/>
                                        <p:tgtEl>
                                          <p:spTgt spid="71"/>
                                        </p:tgtEl>
                                        <p:attrNameLst>
                                          <p:attrName>r</p:attrName>
                                        </p:attrNameLst>
                                      </p:cBhvr>
                                    </p:animRot>
                                  </p:childTnLst>
                                </p:cTn>
                              </p:par>
                              <p:par>
                                <p:cTn id="80" presetID="3" presetClass="mediacall" presetSubtype="0" fill="hold" nodeType="withEffect">
                                  <p:stCondLst>
                                    <p:cond delay="0"/>
                                  </p:stCondLst>
                                  <p:childTnLst>
                                    <p:cmd type="call" cmd="stop">
                                      <p:cBhvr>
                                        <p:cTn id="81" dur="1" fill="hold"/>
                                        <p:tgtEl>
                                          <p:spTgt spid="74"/>
                                        </p:tgtEl>
                                      </p:cBhvr>
                                    </p:cmd>
                                  </p:childTnLst>
                                </p:cTn>
                              </p:par>
                            </p:childTnLst>
                          </p:cTn>
                        </p:par>
                      </p:childTnLst>
                    </p:cTn>
                  </p:par>
                  <p:par>
                    <p:cTn id="82" fill="hold" nodeType="clickPar">
                      <p:stCondLst>
                        <p:cond delay="indefinite"/>
                      </p:stCondLst>
                      <p:childTnLst>
                        <p:par>
                          <p:cTn id="83" fill="hold" nodeType="withGroup">
                            <p:stCondLst>
                              <p:cond delay="0"/>
                            </p:stCondLst>
                            <p:childTnLst>
                              <p:par>
                                <p:cTn id="84" presetID="8" presetClass="emph" presetSubtype="0" decel="100000" fill="hold" nodeType="clickEffect">
                                  <p:stCondLst>
                                    <p:cond delay="0"/>
                                  </p:stCondLst>
                                  <p:childTnLst>
                                    <p:animRot by="21600000">
                                      <p:cBhvr>
                                        <p:cTn id="85" dur="2000" fill="hold"/>
                                        <p:tgtEl>
                                          <p:spTgt spid="71"/>
                                        </p:tgtEl>
                                        <p:attrNameLst>
                                          <p:attrName>r</p:attrName>
                                        </p:attrNameLst>
                                      </p:cBhvr>
                                    </p:animRot>
                                  </p:childTnLst>
                                </p:cTn>
                              </p:par>
                              <p:par>
                                <p:cTn id="86" presetID="3" presetClass="mediacall" presetSubtype="0" fill="hold" nodeType="withEffect">
                                  <p:stCondLst>
                                    <p:cond delay="0"/>
                                  </p:stCondLst>
                                  <p:childTnLst>
                                    <p:cmd type="call" cmd="stop">
                                      <p:cBhvr>
                                        <p:cTn id="87" dur="1" fill="hold"/>
                                        <p:tgtEl>
                                          <p:spTgt spid="74"/>
                                        </p:tgtEl>
                                      </p:cBhvr>
                                    </p:cmd>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mph" presetSubtype="0" decel="100000" fill="hold" nodeType="clickEffect">
                                  <p:stCondLst>
                                    <p:cond delay="0"/>
                                  </p:stCondLst>
                                  <p:childTnLst>
                                    <p:animRot by="21600000">
                                      <p:cBhvr>
                                        <p:cTn id="91" dur="2000" fill="hold"/>
                                        <p:tgtEl>
                                          <p:spTgt spid="71"/>
                                        </p:tgtEl>
                                        <p:attrNameLst>
                                          <p:attrName>r</p:attrName>
                                        </p:attrNameLst>
                                      </p:cBhvr>
                                    </p:animRot>
                                  </p:childTnLst>
                                </p:cTn>
                              </p:par>
                              <p:par>
                                <p:cTn id="92" presetID="3" presetClass="mediacall" presetSubtype="0" fill="hold" nodeType="withEffect">
                                  <p:stCondLst>
                                    <p:cond delay="0"/>
                                  </p:stCondLst>
                                  <p:childTnLst>
                                    <p:cmd type="call" cmd="stop">
                                      <p:cBhvr>
                                        <p:cTn id="93" dur="1" fill="hold"/>
                                        <p:tgtEl>
                                          <p:spTgt spid="74"/>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8" presetClass="emph" presetSubtype="0" decel="100000" fill="hold" nodeType="clickEffect">
                                  <p:stCondLst>
                                    <p:cond delay="0"/>
                                  </p:stCondLst>
                                  <p:childTnLst>
                                    <p:animRot by="21600000">
                                      <p:cBhvr>
                                        <p:cTn id="97" dur="2000" fill="hold"/>
                                        <p:tgtEl>
                                          <p:spTgt spid="71"/>
                                        </p:tgtEl>
                                        <p:attrNameLst>
                                          <p:attrName>r</p:attrName>
                                        </p:attrNameLst>
                                      </p:cBhvr>
                                    </p:animRot>
                                  </p:childTnLst>
                                </p:cTn>
                              </p:par>
                              <p:par>
                                <p:cTn id="98" presetID="3" presetClass="mediacall" presetSubtype="0" fill="hold" nodeType="withEffect">
                                  <p:stCondLst>
                                    <p:cond delay="0"/>
                                  </p:stCondLst>
                                  <p:childTnLst>
                                    <p:cmd type="call" cmd="stop">
                                      <p:cBhvr>
                                        <p:cTn id="99" dur="1" fill="hold"/>
                                        <p:tgtEl>
                                          <p:spTgt spid="74"/>
                                        </p:tgtEl>
                                      </p:cBhvr>
                                    </p:cmd>
                                  </p:childTnLst>
                                </p:cTn>
                              </p:par>
                            </p:childTnLst>
                          </p:cTn>
                        </p:par>
                      </p:childTnLst>
                    </p:cTn>
                  </p:par>
                  <p:par>
                    <p:cTn id="100" fill="hold" nodeType="clickPar">
                      <p:stCondLst>
                        <p:cond delay="indefinite"/>
                      </p:stCondLst>
                      <p:childTnLst>
                        <p:par>
                          <p:cTn id="101" fill="hold" nodeType="withGroup">
                            <p:stCondLst>
                              <p:cond delay="0"/>
                            </p:stCondLst>
                            <p:childTnLst>
                              <p:par>
                                <p:cTn id="102" presetID="8" presetClass="emph" presetSubtype="0" decel="100000" fill="hold" nodeType="clickEffect">
                                  <p:stCondLst>
                                    <p:cond delay="0"/>
                                  </p:stCondLst>
                                  <p:childTnLst>
                                    <p:animRot by="21600000">
                                      <p:cBhvr>
                                        <p:cTn id="103" dur="2000" fill="hold"/>
                                        <p:tgtEl>
                                          <p:spTgt spid="71"/>
                                        </p:tgtEl>
                                        <p:attrNameLst>
                                          <p:attrName>r</p:attrName>
                                        </p:attrNameLst>
                                      </p:cBhvr>
                                    </p:animRot>
                                  </p:childTnLst>
                                </p:cTn>
                              </p:par>
                              <p:par>
                                <p:cTn id="104" presetID="3" presetClass="mediacall" presetSubtype="0" fill="hold" nodeType="withEffect">
                                  <p:stCondLst>
                                    <p:cond delay="0"/>
                                  </p:stCondLst>
                                  <p:childTnLst>
                                    <p:cmd type="call" cmd="stop">
                                      <p:cBhvr>
                                        <p:cTn id="105" dur="1" fill="hold"/>
                                        <p:tgtEl>
                                          <p:spTgt spid="74"/>
                                        </p:tgtEl>
                                      </p:cBhvr>
                                    </p:cmd>
                                  </p:childTnLst>
                                </p:cTn>
                              </p:par>
                            </p:childTnLst>
                          </p:cTn>
                        </p:par>
                      </p:childTnLst>
                    </p:cTn>
                  </p:par>
                  <p:par>
                    <p:cTn id="106" fill="hold" nodeType="clickPar">
                      <p:stCondLst>
                        <p:cond delay="indefinite"/>
                      </p:stCondLst>
                      <p:childTnLst>
                        <p:par>
                          <p:cTn id="107" fill="hold" nodeType="withGroup">
                            <p:stCondLst>
                              <p:cond delay="0"/>
                            </p:stCondLst>
                            <p:childTnLst>
                              <p:par>
                                <p:cTn id="108" presetID="8" presetClass="emph" presetSubtype="0" decel="100000" fill="hold" nodeType="clickEffect">
                                  <p:stCondLst>
                                    <p:cond delay="0"/>
                                  </p:stCondLst>
                                  <p:childTnLst>
                                    <p:animRot by="21600000">
                                      <p:cBhvr>
                                        <p:cTn id="109" dur="2000" fill="hold"/>
                                        <p:tgtEl>
                                          <p:spTgt spid="71"/>
                                        </p:tgtEl>
                                        <p:attrNameLst>
                                          <p:attrName>r</p:attrName>
                                        </p:attrNameLst>
                                      </p:cBhvr>
                                    </p:animRot>
                                  </p:childTnLst>
                                </p:cTn>
                              </p:par>
                              <p:par>
                                <p:cTn id="110" presetID="3" presetClass="mediacall" presetSubtype="0" fill="hold" nodeType="withEffect">
                                  <p:stCondLst>
                                    <p:cond delay="0"/>
                                  </p:stCondLst>
                                  <p:childTnLst>
                                    <p:cmd type="call" cmd="stop">
                                      <p:cBhvr>
                                        <p:cTn id="111" dur="1" fill="hold"/>
                                        <p:tgtEl>
                                          <p:spTgt spid="74"/>
                                        </p:tgtEl>
                                      </p:cBhvr>
                                    </p:cmd>
                                  </p:childTnLst>
                                </p:cTn>
                              </p:par>
                            </p:childTnLst>
                          </p:cTn>
                        </p:par>
                      </p:childTnLst>
                    </p:cTn>
                  </p:par>
                  <p:par>
                    <p:cTn id="112" fill="hold" nodeType="clickPar">
                      <p:stCondLst>
                        <p:cond delay="indefinite"/>
                      </p:stCondLst>
                      <p:childTnLst>
                        <p:par>
                          <p:cTn id="113" fill="hold" nodeType="withGroup">
                            <p:stCondLst>
                              <p:cond delay="0"/>
                            </p:stCondLst>
                            <p:childTnLst>
                              <p:par>
                                <p:cTn id="114" presetID="8" presetClass="emph" presetSubtype="0" decel="100000" fill="hold" nodeType="clickEffect">
                                  <p:stCondLst>
                                    <p:cond delay="0"/>
                                  </p:stCondLst>
                                  <p:childTnLst>
                                    <p:animRot by="21600000">
                                      <p:cBhvr>
                                        <p:cTn id="115" dur="2000" fill="hold"/>
                                        <p:tgtEl>
                                          <p:spTgt spid="71"/>
                                        </p:tgtEl>
                                        <p:attrNameLst>
                                          <p:attrName>r</p:attrName>
                                        </p:attrNameLst>
                                      </p:cBhvr>
                                    </p:animRot>
                                  </p:childTnLst>
                                </p:cTn>
                              </p:par>
                              <p:par>
                                <p:cTn id="116" presetID="3" presetClass="mediacall" presetSubtype="0" fill="hold" nodeType="withEffect">
                                  <p:stCondLst>
                                    <p:cond delay="0"/>
                                  </p:stCondLst>
                                  <p:childTnLst>
                                    <p:cmd type="call" cmd="stop">
                                      <p:cBhvr>
                                        <p:cTn id="117" dur="1" fill="hold"/>
                                        <p:tgtEl>
                                          <p:spTgt spid="74"/>
                                        </p:tgtEl>
                                      </p:cBhvr>
                                    </p:cmd>
                                  </p:childTnLst>
                                </p:cTn>
                              </p:par>
                            </p:childTnLst>
                          </p:cTn>
                        </p:par>
                      </p:childTnLst>
                    </p:cTn>
                  </p:par>
                  <p:par>
                    <p:cTn id="118" fill="hold" nodeType="clickPar">
                      <p:stCondLst>
                        <p:cond delay="indefinite"/>
                      </p:stCondLst>
                      <p:childTnLst>
                        <p:par>
                          <p:cTn id="119" fill="hold" nodeType="withGroup">
                            <p:stCondLst>
                              <p:cond delay="0"/>
                            </p:stCondLst>
                            <p:childTnLst>
                              <p:par>
                                <p:cTn id="120" presetID="8" presetClass="emph" presetSubtype="0" decel="100000" fill="hold" nodeType="clickEffect">
                                  <p:stCondLst>
                                    <p:cond delay="0"/>
                                  </p:stCondLst>
                                  <p:childTnLst>
                                    <p:animRot by="21600000">
                                      <p:cBhvr>
                                        <p:cTn id="121" dur="2000" fill="hold"/>
                                        <p:tgtEl>
                                          <p:spTgt spid="71"/>
                                        </p:tgtEl>
                                        <p:attrNameLst>
                                          <p:attrName>r</p:attrName>
                                        </p:attrNameLst>
                                      </p:cBhvr>
                                    </p:animRot>
                                  </p:childTnLst>
                                </p:cTn>
                              </p:par>
                              <p:par>
                                <p:cTn id="122" presetID="3" presetClass="mediacall" presetSubtype="0" fill="hold" nodeType="withEffect">
                                  <p:stCondLst>
                                    <p:cond delay="0"/>
                                  </p:stCondLst>
                                  <p:childTnLst>
                                    <p:cmd type="call" cmd="stop">
                                      <p:cBhvr>
                                        <p:cTn id="123" dur="1" fill="hold"/>
                                        <p:tgtEl>
                                          <p:spTgt spid="74"/>
                                        </p:tgtEl>
                                      </p:cBhvr>
                                    </p:cmd>
                                  </p:childTnLst>
                                </p:cTn>
                              </p:par>
                            </p:childTnLst>
                          </p:cTn>
                        </p:par>
                      </p:childTnLst>
                    </p:cTn>
                  </p:par>
                  <p:par>
                    <p:cTn id="124" fill="hold" nodeType="clickPar">
                      <p:stCondLst>
                        <p:cond delay="indefinite"/>
                      </p:stCondLst>
                      <p:childTnLst>
                        <p:par>
                          <p:cTn id="125" fill="hold" nodeType="withGroup">
                            <p:stCondLst>
                              <p:cond delay="0"/>
                            </p:stCondLst>
                            <p:childTnLst>
                              <p:par>
                                <p:cTn id="126" presetID="8" presetClass="emph" presetSubtype="0" decel="100000" fill="hold" nodeType="clickEffect">
                                  <p:stCondLst>
                                    <p:cond delay="0"/>
                                  </p:stCondLst>
                                  <p:childTnLst>
                                    <p:animRot by="21600000">
                                      <p:cBhvr>
                                        <p:cTn id="127" dur="2000" fill="hold"/>
                                        <p:tgtEl>
                                          <p:spTgt spid="71"/>
                                        </p:tgtEl>
                                        <p:attrNameLst>
                                          <p:attrName>r</p:attrName>
                                        </p:attrNameLst>
                                      </p:cBhvr>
                                    </p:animRot>
                                  </p:childTnLst>
                                </p:cTn>
                              </p:par>
                              <p:par>
                                <p:cTn id="128" presetID="3" presetClass="mediacall" presetSubtype="0" fill="hold" nodeType="withEffect">
                                  <p:stCondLst>
                                    <p:cond delay="0"/>
                                  </p:stCondLst>
                                  <p:childTnLst>
                                    <p:cmd type="call" cmd="stop">
                                      <p:cBhvr>
                                        <p:cTn id="129" dur="1" fill="hold"/>
                                        <p:tgtEl>
                                          <p:spTgt spid="74"/>
                                        </p:tgtEl>
                                      </p:cBhvr>
                                    </p:cmd>
                                  </p:childTnLst>
                                </p:cTn>
                              </p:par>
                            </p:childTnLst>
                          </p:cTn>
                        </p:par>
                      </p:childTnLst>
                    </p:cTn>
                  </p:par>
                  <p:par>
                    <p:cTn id="130" fill="hold" nodeType="clickPar">
                      <p:stCondLst>
                        <p:cond delay="indefinite"/>
                      </p:stCondLst>
                      <p:childTnLst>
                        <p:par>
                          <p:cTn id="131" fill="hold" nodeType="withGroup">
                            <p:stCondLst>
                              <p:cond delay="0"/>
                            </p:stCondLst>
                            <p:childTnLst>
                              <p:par>
                                <p:cTn id="132" presetID="8" presetClass="emph" presetSubtype="0" decel="100000" fill="hold" nodeType="clickEffect">
                                  <p:stCondLst>
                                    <p:cond delay="0"/>
                                  </p:stCondLst>
                                  <p:childTnLst>
                                    <p:animRot by="21600000">
                                      <p:cBhvr>
                                        <p:cTn id="133" dur="2000" fill="hold"/>
                                        <p:tgtEl>
                                          <p:spTgt spid="71"/>
                                        </p:tgtEl>
                                        <p:attrNameLst>
                                          <p:attrName>r</p:attrName>
                                        </p:attrNameLst>
                                      </p:cBhvr>
                                    </p:animRot>
                                  </p:childTnLst>
                                </p:cTn>
                              </p:par>
                              <p:par>
                                <p:cTn id="134" presetID="3" presetClass="mediacall" presetSubtype="0" fill="hold" nodeType="withEffect">
                                  <p:stCondLst>
                                    <p:cond delay="0"/>
                                  </p:stCondLst>
                                  <p:childTnLst>
                                    <p:cmd type="call" cmd="stop">
                                      <p:cBhvr>
                                        <p:cTn id="135" dur="1" fill="hold"/>
                                        <p:tgtEl>
                                          <p:spTgt spid="74"/>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8" presetClass="emph" presetSubtype="0" decel="100000" fill="hold" nodeType="clickEffect">
                                  <p:stCondLst>
                                    <p:cond delay="0"/>
                                  </p:stCondLst>
                                  <p:childTnLst>
                                    <p:animRot by="21600000">
                                      <p:cBhvr>
                                        <p:cTn id="139" dur="2000" fill="hold"/>
                                        <p:tgtEl>
                                          <p:spTgt spid="71"/>
                                        </p:tgtEl>
                                        <p:attrNameLst>
                                          <p:attrName>r</p:attrName>
                                        </p:attrNameLst>
                                      </p:cBhvr>
                                    </p:animRot>
                                  </p:childTnLst>
                                </p:cTn>
                              </p:par>
                              <p:par>
                                <p:cTn id="140" presetID="3" presetClass="mediacall" presetSubtype="0" fill="hold" nodeType="withEffect">
                                  <p:stCondLst>
                                    <p:cond delay="0"/>
                                  </p:stCondLst>
                                  <p:childTnLst>
                                    <p:cmd type="call" cmd="stop">
                                      <p:cBhvr>
                                        <p:cTn id="141" dur="1" fill="hold"/>
                                        <p:tgtEl>
                                          <p:spTgt spid="74"/>
                                        </p:tgtEl>
                                      </p:cBhvr>
                                    </p:cmd>
                                  </p:childTnLst>
                                </p:cTn>
                              </p:par>
                            </p:childTnLst>
                          </p:cTn>
                        </p:par>
                      </p:childTnLst>
                    </p:cTn>
                  </p:par>
                  <p:par>
                    <p:cTn id="142" fill="hold" nodeType="clickPar">
                      <p:stCondLst>
                        <p:cond delay="indefinite"/>
                      </p:stCondLst>
                      <p:childTnLst>
                        <p:par>
                          <p:cTn id="143" fill="hold" nodeType="withGroup">
                            <p:stCondLst>
                              <p:cond delay="0"/>
                            </p:stCondLst>
                            <p:childTnLst>
                              <p:par>
                                <p:cTn id="144" presetID="8" presetClass="emph" presetSubtype="0" decel="100000" fill="hold" nodeType="clickEffect">
                                  <p:stCondLst>
                                    <p:cond delay="0"/>
                                  </p:stCondLst>
                                  <p:childTnLst>
                                    <p:animRot by="21600000">
                                      <p:cBhvr>
                                        <p:cTn id="145" dur="2000" fill="hold"/>
                                        <p:tgtEl>
                                          <p:spTgt spid="71"/>
                                        </p:tgtEl>
                                        <p:attrNameLst>
                                          <p:attrName>r</p:attrName>
                                        </p:attrNameLst>
                                      </p:cBhvr>
                                    </p:animRot>
                                  </p:childTnLst>
                                </p:cTn>
                              </p:par>
                              <p:par>
                                <p:cTn id="146" presetID="3" presetClass="mediacall" presetSubtype="0" fill="hold" nodeType="withEffect">
                                  <p:stCondLst>
                                    <p:cond delay="0"/>
                                  </p:stCondLst>
                                  <p:childTnLst>
                                    <p:cmd type="call" cmd="stop">
                                      <p:cBhvr>
                                        <p:cTn id="147" dur="1" fill="hold"/>
                                        <p:tgtEl>
                                          <p:spTgt spid="74"/>
                                        </p:tgtEl>
                                      </p:cBhvr>
                                    </p:cmd>
                                  </p:childTnLst>
                                </p:cTn>
                              </p:par>
                            </p:childTnLst>
                          </p:cTn>
                        </p:par>
                      </p:childTnLst>
                    </p:cTn>
                  </p:par>
                  <p:par>
                    <p:cTn id="148" fill="hold" nodeType="clickPar">
                      <p:stCondLst>
                        <p:cond delay="indefinite"/>
                      </p:stCondLst>
                      <p:childTnLst>
                        <p:par>
                          <p:cTn id="149" fill="hold" nodeType="withGroup">
                            <p:stCondLst>
                              <p:cond delay="0"/>
                            </p:stCondLst>
                            <p:childTnLst>
                              <p:par>
                                <p:cTn id="150" presetID="8" presetClass="emph" presetSubtype="0" decel="100000" fill="hold" nodeType="clickEffect">
                                  <p:stCondLst>
                                    <p:cond delay="0"/>
                                  </p:stCondLst>
                                  <p:childTnLst>
                                    <p:animRot by="21600000">
                                      <p:cBhvr>
                                        <p:cTn id="151" dur="2000" fill="hold"/>
                                        <p:tgtEl>
                                          <p:spTgt spid="71"/>
                                        </p:tgtEl>
                                        <p:attrNameLst>
                                          <p:attrName>r</p:attrName>
                                        </p:attrNameLst>
                                      </p:cBhvr>
                                    </p:animRot>
                                  </p:childTnLst>
                                </p:cTn>
                              </p:par>
                              <p:par>
                                <p:cTn id="152" presetID="3" presetClass="mediacall" presetSubtype="0" fill="hold" nodeType="withEffect">
                                  <p:stCondLst>
                                    <p:cond delay="0"/>
                                  </p:stCondLst>
                                  <p:childTnLst>
                                    <p:cmd type="call" cmd="stop">
                                      <p:cBhvr>
                                        <p:cTn id="153" dur="1" fill="hold"/>
                                        <p:tgtEl>
                                          <p:spTgt spid="74"/>
                                        </p:tgtEl>
                                      </p:cBhvr>
                                    </p:cmd>
                                  </p:childTnLst>
                                </p:cTn>
                              </p:par>
                            </p:childTnLst>
                          </p:cTn>
                        </p:par>
                      </p:childTnLst>
                    </p:cTn>
                  </p:par>
                  <p:par>
                    <p:cTn id="154" fill="hold" nodeType="clickPar">
                      <p:stCondLst>
                        <p:cond delay="indefinite"/>
                      </p:stCondLst>
                      <p:childTnLst>
                        <p:par>
                          <p:cTn id="155" fill="hold" nodeType="withGroup">
                            <p:stCondLst>
                              <p:cond delay="0"/>
                            </p:stCondLst>
                            <p:childTnLst>
                              <p:par>
                                <p:cTn id="156" presetID="8" presetClass="emph" presetSubtype="0" decel="100000" fill="hold" nodeType="clickEffect">
                                  <p:stCondLst>
                                    <p:cond delay="0"/>
                                  </p:stCondLst>
                                  <p:childTnLst>
                                    <p:animRot by="21600000">
                                      <p:cBhvr>
                                        <p:cTn id="157" dur="2000" fill="hold"/>
                                        <p:tgtEl>
                                          <p:spTgt spid="71"/>
                                        </p:tgtEl>
                                        <p:attrNameLst>
                                          <p:attrName>r</p:attrName>
                                        </p:attrNameLst>
                                      </p:cBhvr>
                                    </p:animRot>
                                  </p:childTnLst>
                                </p:cTn>
                              </p:par>
                              <p:par>
                                <p:cTn id="158" presetID="3" presetClass="mediacall" presetSubtype="0" fill="hold" nodeType="withEffect">
                                  <p:stCondLst>
                                    <p:cond delay="0"/>
                                  </p:stCondLst>
                                  <p:childTnLst>
                                    <p:cmd type="call" cmd="stop">
                                      <p:cBhvr>
                                        <p:cTn id="159" dur="1" fill="hold"/>
                                        <p:tgtEl>
                                          <p:spTgt spid="74"/>
                                        </p:tgtEl>
                                      </p:cBhvr>
                                    </p:cmd>
                                  </p:childTnLst>
                                </p:cTn>
                              </p:par>
                            </p:childTnLst>
                          </p:cTn>
                        </p:par>
                      </p:childTnLst>
                    </p:cTn>
                  </p:par>
                  <p:par>
                    <p:cTn id="160" fill="hold" nodeType="clickPar">
                      <p:stCondLst>
                        <p:cond delay="indefinite"/>
                      </p:stCondLst>
                      <p:childTnLst>
                        <p:par>
                          <p:cTn id="161" fill="hold" nodeType="withGroup">
                            <p:stCondLst>
                              <p:cond delay="0"/>
                            </p:stCondLst>
                            <p:childTnLst>
                              <p:par>
                                <p:cTn id="162" presetID="8" presetClass="emph" presetSubtype="0" decel="100000" fill="hold" nodeType="clickEffect">
                                  <p:stCondLst>
                                    <p:cond delay="0"/>
                                  </p:stCondLst>
                                  <p:childTnLst>
                                    <p:animRot by="21600000">
                                      <p:cBhvr>
                                        <p:cTn id="163" dur="2000" fill="hold"/>
                                        <p:tgtEl>
                                          <p:spTgt spid="71"/>
                                        </p:tgtEl>
                                        <p:attrNameLst>
                                          <p:attrName>r</p:attrName>
                                        </p:attrNameLst>
                                      </p:cBhvr>
                                    </p:animRot>
                                  </p:childTnLst>
                                </p:cTn>
                              </p:par>
                              <p:par>
                                <p:cTn id="164" presetID="3" presetClass="mediacall" presetSubtype="0" fill="hold" nodeType="withEffect">
                                  <p:stCondLst>
                                    <p:cond delay="0"/>
                                  </p:stCondLst>
                                  <p:childTnLst>
                                    <p:cmd type="call" cmd="stop">
                                      <p:cBhvr>
                                        <p:cTn id="165" dur="1" fill="hold"/>
                                        <p:tgtEl>
                                          <p:spTgt spid="74"/>
                                        </p:tgtEl>
                                      </p:cBhvr>
                                    </p:cmd>
                                  </p:childTnLst>
                                </p:cTn>
                              </p:par>
                            </p:childTnLst>
                          </p:cTn>
                        </p:par>
                      </p:childTnLst>
                    </p:cTn>
                  </p:par>
                  <p:par>
                    <p:cTn id="166" fill="hold" nodeType="clickPar">
                      <p:stCondLst>
                        <p:cond delay="indefinite"/>
                      </p:stCondLst>
                      <p:childTnLst>
                        <p:par>
                          <p:cTn id="167" fill="hold" nodeType="withGroup">
                            <p:stCondLst>
                              <p:cond delay="0"/>
                            </p:stCondLst>
                            <p:childTnLst>
                              <p:par>
                                <p:cTn id="168" presetID="8" presetClass="emph" presetSubtype="0" decel="100000" fill="hold" nodeType="clickEffect">
                                  <p:stCondLst>
                                    <p:cond delay="0"/>
                                  </p:stCondLst>
                                  <p:childTnLst>
                                    <p:animRot by="21600000">
                                      <p:cBhvr>
                                        <p:cTn id="169" dur="2000" fill="hold"/>
                                        <p:tgtEl>
                                          <p:spTgt spid="71"/>
                                        </p:tgtEl>
                                        <p:attrNameLst>
                                          <p:attrName>r</p:attrName>
                                        </p:attrNameLst>
                                      </p:cBhvr>
                                    </p:animRot>
                                  </p:childTnLst>
                                </p:cTn>
                              </p:par>
                              <p:par>
                                <p:cTn id="170" presetID="3" presetClass="mediacall" presetSubtype="0" fill="hold" nodeType="withEffect">
                                  <p:stCondLst>
                                    <p:cond delay="0"/>
                                  </p:stCondLst>
                                  <p:childTnLst>
                                    <p:cmd type="call" cmd="stop">
                                      <p:cBhvr>
                                        <p:cTn id="171" dur="1" fill="hold"/>
                                        <p:tgtEl>
                                          <p:spTgt spid="74"/>
                                        </p:tgtEl>
                                      </p:cBhvr>
                                    </p:cmd>
                                  </p:childTnLst>
                                </p:cTn>
                              </p:par>
                            </p:childTnLst>
                          </p:cTn>
                        </p:par>
                      </p:childTnLst>
                    </p:cTn>
                  </p:par>
                  <p:par>
                    <p:cTn id="172" fill="hold" nodeType="clickPar">
                      <p:stCondLst>
                        <p:cond delay="indefinite"/>
                      </p:stCondLst>
                      <p:childTnLst>
                        <p:par>
                          <p:cTn id="173" fill="hold" nodeType="withGroup">
                            <p:stCondLst>
                              <p:cond delay="0"/>
                            </p:stCondLst>
                            <p:childTnLst>
                              <p:par>
                                <p:cTn id="174" presetID="8" presetClass="emph" presetSubtype="0" decel="100000" fill="hold" nodeType="clickEffect">
                                  <p:stCondLst>
                                    <p:cond delay="0"/>
                                  </p:stCondLst>
                                  <p:childTnLst>
                                    <p:animRot by="21600000">
                                      <p:cBhvr>
                                        <p:cTn id="175" dur="2000" fill="hold"/>
                                        <p:tgtEl>
                                          <p:spTgt spid="71"/>
                                        </p:tgtEl>
                                        <p:attrNameLst>
                                          <p:attrName>r</p:attrName>
                                        </p:attrNameLst>
                                      </p:cBhvr>
                                    </p:animRot>
                                  </p:childTnLst>
                                </p:cTn>
                              </p:par>
                              <p:par>
                                <p:cTn id="176" presetID="3" presetClass="mediacall" presetSubtype="0" fill="hold" nodeType="withEffect">
                                  <p:stCondLst>
                                    <p:cond delay="0"/>
                                  </p:stCondLst>
                                  <p:childTnLst>
                                    <p:cmd type="call" cmd="stop">
                                      <p:cBhvr>
                                        <p:cTn id="177" dur="1" fill="hold"/>
                                        <p:tgtEl>
                                          <p:spTgt spid="74"/>
                                        </p:tgtEl>
                                      </p:cBhvr>
                                    </p:cmd>
                                  </p:childTnLst>
                                </p:cTn>
                              </p:par>
                            </p:childTnLst>
                          </p:cTn>
                        </p:par>
                      </p:childTnLst>
                    </p:cTn>
                  </p:par>
                  <p:par>
                    <p:cTn id="178" fill="hold" nodeType="clickPar">
                      <p:stCondLst>
                        <p:cond delay="indefinite"/>
                      </p:stCondLst>
                      <p:childTnLst>
                        <p:par>
                          <p:cTn id="179" fill="hold" nodeType="withGroup">
                            <p:stCondLst>
                              <p:cond delay="0"/>
                            </p:stCondLst>
                            <p:childTnLst>
                              <p:par>
                                <p:cTn id="180" presetID="8" presetClass="emph" presetSubtype="0" decel="100000" fill="hold" nodeType="clickEffect">
                                  <p:stCondLst>
                                    <p:cond delay="0"/>
                                  </p:stCondLst>
                                  <p:childTnLst>
                                    <p:animRot by="21600000">
                                      <p:cBhvr>
                                        <p:cTn id="181" dur="2000" fill="hold"/>
                                        <p:tgtEl>
                                          <p:spTgt spid="71"/>
                                        </p:tgtEl>
                                        <p:attrNameLst>
                                          <p:attrName>r</p:attrName>
                                        </p:attrNameLst>
                                      </p:cBhvr>
                                    </p:animRot>
                                  </p:childTnLst>
                                </p:cTn>
                              </p:par>
                              <p:par>
                                <p:cTn id="182" presetID="3" presetClass="mediacall" presetSubtype="0" fill="hold" nodeType="withEffect">
                                  <p:stCondLst>
                                    <p:cond delay="0"/>
                                  </p:stCondLst>
                                  <p:childTnLst>
                                    <p:cmd type="call" cmd="stop">
                                      <p:cBhvr>
                                        <p:cTn id="183" dur="1" fill="hold"/>
                                        <p:tgtEl>
                                          <p:spTgt spid="74"/>
                                        </p:tgtEl>
                                      </p:cBhvr>
                                    </p:cmd>
                                  </p:childTnLst>
                                </p:cTn>
                              </p:par>
                            </p:childTnLst>
                          </p:cTn>
                        </p:par>
                      </p:childTnLst>
                    </p:cTn>
                  </p:par>
                  <p:par>
                    <p:cTn id="184" fill="hold" nodeType="clickPar">
                      <p:stCondLst>
                        <p:cond delay="indefinite"/>
                      </p:stCondLst>
                      <p:childTnLst>
                        <p:par>
                          <p:cTn id="185" fill="hold" nodeType="withGroup">
                            <p:stCondLst>
                              <p:cond delay="0"/>
                            </p:stCondLst>
                            <p:childTnLst>
                              <p:par>
                                <p:cTn id="186" presetID="8" presetClass="emph" presetSubtype="0" decel="100000" fill="hold" nodeType="clickEffect">
                                  <p:stCondLst>
                                    <p:cond delay="0"/>
                                  </p:stCondLst>
                                  <p:childTnLst>
                                    <p:animRot by="21600000">
                                      <p:cBhvr>
                                        <p:cTn id="187" dur="2000" fill="hold"/>
                                        <p:tgtEl>
                                          <p:spTgt spid="71"/>
                                        </p:tgtEl>
                                        <p:attrNameLst>
                                          <p:attrName>r</p:attrName>
                                        </p:attrNameLst>
                                      </p:cBhvr>
                                    </p:animRot>
                                  </p:childTnLst>
                                </p:cTn>
                              </p:par>
                              <p:par>
                                <p:cTn id="188" presetID="3" presetClass="mediacall" presetSubtype="0" fill="hold" nodeType="withEffect">
                                  <p:stCondLst>
                                    <p:cond delay="0"/>
                                  </p:stCondLst>
                                  <p:childTnLst>
                                    <p:cmd type="call" cmd="stop">
                                      <p:cBhvr>
                                        <p:cTn id="189" dur="1" fill="hold"/>
                                        <p:tgtEl>
                                          <p:spTgt spid="74"/>
                                        </p:tgtEl>
                                      </p:cBhvr>
                                    </p:cmd>
                                  </p:childTnLst>
                                </p:cTn>
                              </p:par>
                            </p:childTnLst>
                          </p:cTn>
                        </p:par>
                      </p:childTnLst>
                    </p:cTn>
                  </p:par>
                  <p:par>
                    <p:cTn id="190" fill="hold" nodeType="clickPar">
                      <p:stCondLst>
                        <p:cond delay="indefinite"/>
                      </p:stCondLst>
                      <p:childTnLst>
                        <p:par>
                          <p:cTn id="191" fill="hold" nodeType="withGroup">
                            <p:stCondLst>
                              <p:cond delay="0"/>
                            </p:stCondLst>
                            <p:childTnLst>
                              <p:par>
                                <p:cTn id="192" presetID="8" presetClass="emph" presetSubtype="0" decel="100000" fill="hold" nodeType="clickEffect">
                                  <p:stCondLst>
                                    <p:cond delay="0"/>
                                  </p:stCondLst>
                                  <p:childTnLst>
                                    <p:animRot by="21600000">
                                      <p:cBhvr>
                                        <p:cTn id="193" dur="2000" fill="hold"/>
                                        <p:tgtEl>
                                          <p:spTgt spid="71"/>
                                        </p:tgtEl>
                                        <p:attrNameLst>
                                          <p:attrName>r</p:attrName>
                                        </p:attrNameLst>
                                      </p:cBhvr>
                                    </p:animRot>
                                  </p:childTnLst>
                                </p:cTn>
                              </p:par>
                              <p:par>
                                <p:cTn id="194" presetID="3" presetClass="mediacall" presetSubtype="0" fill="hold" nodeType="withEffect">
                                  <p:stCondLst>
                                    <p:cond delay="0"/>
                                  </p:stCondLst>
                                  <p:childTnLst>
                                    <p:cmd type="call" cmd="stop">
                                      <p:cBhvr>
                                        <p:cTn id="195" dur="1" fill="hold"/>
                                        <p:tgtEl>
                                          <p:spTgt spid="74"/>
                                        </p:tgtEl>
                                      </p:cBhvr>
                                    </p:cmd>
                                  </p:childTnLst>
                                </p:cTn>
                              </p:par>
                            </p:childTnLst>
                          </p:cTn>
                        </p:par>
                      </p:childTnLst>
                    </p:cTn>
                  </p:par>
                  <p:par>
                    <p:cTn id="196" fill="hold" nodeType="clickPar">
                      <p:stCondLst>
                        <p:cond delay="indefinite"/>
                      </p:stCondLst>
                      <p:childTnLst>
                        <p:par>
                          <p:cTn id="197" fill="hold" nodeType="withGroup">
                            <p:stCondLst>
                              <p:cond delay="0"/>
                            </p:stCondLst>
                            <p:childTnLst>
                              <p:par>
                                <p:cTn id="198" presetID="8" presetClass="emph" presetSubtype="0" decel="100000" fill="hold" nodeType="clickEffect">
                                  <p:stCondLst>
                                    <p:cond delay="0"/>
                                  </p:stCondLst>
                                  <p:childTnLst>
                                    <p:animRot by="21600000">
                                      <p:cBhvr>
                                        <p:cTn id="199" dur="2000" fill="hold"/>
                                        <p:tgtEl>
                                          <p:spTgt spid="71"/>
                                        </p:tgtEl>
                                        <p:attrNameLst>
                                          <p:attrName>r</p:attrName>
                                        </p:attrNameLst>
                                      </p:cBhvr>
                                    </p:animRot>
                                  </p:childTnLst>
                                </p:cTn>
                              </p:par>
                              <p:par>
                                <p:cTn id="200" presetID="3" presetClass="mediacall" presetSubtype="0" fill="hold" nodeType="withEffect">
                                  <p:stCondLst>
                                    <p:cond delay="0"/>
                                  </p:stCondLst>
                                  <p:childTnLst>
                                    <p:cmd type="call" cmd="stop">
                                      <p:cBhvr>
                                        <p:cTn id="201" dur="1" fill="hold"/>
                                        <p:tgtEl>
                                          <p:spTgt spid="74"/>
                                        </p:tgtEl>
                                      </p:cBhvr>
                                    </p:cmd>
                                  </p:childTnLst>
                                </p:cTn>
                              </p:par>
                            </p:childTnLst>
                          </p:cTn>
                        </p:par>
                      </p:childTnLst>
                    </p:cTn>
                  </p:par>
                  <p:par>
                    <p:cTn id="202" fill="hold" nodeType="clickPar">
                      <p:stCondLst>
                        <p:cond delay="indefinite"/>
                      </p:stCondLst>
                      <p:childTnLst>
                        <p:par>
                          <p:cTn id="203" fill="hold" nodeType="withGroup">
                            <p:stCondLst>
                              <p:cond delay="0"/>
                            </p:stCondLst>
                            <p:childTnLst>
                              <p:par>
                                <p:cTn id="204" presetID="8" presetClass="emph" presetSubtype="0" decel="100000" fill="hold" nodeType="clickEffect">
                                  <p:stCondLst>
                                    <p:cond delay="0"/>
                                  </p:stCondLst>
                                  <p:childTnLst>
                                    <p:animRot by="21600000">
                                      <p:cBhvr>
                                        <p:cTn id="205" dur="2000" fill="hold"/>
                                        <p:tgtEl>
                                          <p:spTgt spid="71"/>
                                        </p:tgtEl>
                                        <p:attrNameLst>
                                          <p:attrName>r</p:attrName>
                                        </p:attrNameLst>
                                      </p:cBhvr>
                                    </p:animRot>
                                  </p:childTnLst>
                                </p:cTn>
                              </p:par>
                              <p:par>
                                <p:cTn id="206" presetID="3" presetClass="mediacall" presetSubtype="0" fill="hold" nodeType="withEffect">
                                  <p:stCondLst>
                                    <p:cond delay="0"/>
                                  </p:stCondLst>
                                  <p:childTnLst>
                                    <p:cmd type="call" cmd="stop">
                                      <p:cBhvr>
                                        <p:cTn id="207" dur="1" fill="hold"/>
                                        <p:tgtEl>
                                          <p:spTgt spid="74"/>
                                        </p:tgtEl>
                                      </p:cBhvr>
                                    </p:cmd>
                                  </p:childTnLst>
                                </p:cTn>
                              </p:par>
                            </p:childTnLst>
                          </p:cTn>
                        </p:par>
                      </p:childTnLst>
                    </p:cTn>
                  </p:par>
                  <p:par>
                    <p:cTn id="208" fill="hold" nodeType="clickPar">
                      <p:stCondLst>
                        <p:cond delay="indefinite"/>
                      </p:stCondLst>
                      <p:childTnLst>
                        <p:par>
                          <p:cTn id="209" fill="hold" nodeType="withGroup">
                            <p:stCondLst>
                              <p:cond delay="0"/>
                            </p:stCondLst>
                            <p:childTnLst>
                              <p:par>
                                <p:cTn id="210" presetID="8" presetClass="emph" presetSubtype="0" decel="100000" fill="hold" nodeType="clickEffect">
                                  <p:stCondLst>
                                    <p:cond delay="0"/>
                                  </p:stCondLst>
                                  <p:childTnLst>
                                    <p:animRot by="21600000">
                                      <p:cBhvr>
                                        <p:cTn id="211" dur="2000" fill="hold"/>
                                        <p:tgtEl>
                                          <p:spTgt spid="71"/>
                                        </p:tgtEl>
                                        <p:attrNameLst>
                                          <p:attrName>r</p:attrName>
                                        </p:attrNameLst>
                                      </p:cBhvr>
                                    </p:animRot>
                                  </p:childTnLst>
                                </p:cTn>
                              </p:par>
                              <p:par>
                                <p:cTn id="212" presetID="3" presetClass="mediacall" presetSubtype="0" fill="hold" nodeType="withEffect">
                                  <p:stCondLst>
                                    <p:cond delay="0"/>
                                  </p:stCondLst>
                                  <p:childTnLst>
                                    <p:cmd type="call" cmd="stop">
                                      <p:cBhvr>
                                        <p:cTn id="213" dur="1" fill="hold"/>
                                        <p:tgtEl>
                                          <p:spTgt spid="74"/>
                                        </p:tgtEl>
                                      </p:cBhvr>
                                    </p:cmd>
                                  </p:childTnLst>
                                </p:cTn>
                              </p:par>
                            </p:childTnLst>
                          </p:cTn>
                        </p:par>
                      </p:childTnLst>
                    </p:cTn>
                  </p:par>
                  <p:par>
                    <p:cTn id="214" fill="hold" nodeType="clickPar">
                      <p:stCondLst>
                        <p:cond delay="indefinite"/>
                      </p:stCondLst>
                      <p:childTnLst>
                        <p:par>
                          <p:cTn id="215" fill="hold" nodeType="withGroup">
                            <p:stCondLst>
                              <p:cond delay="0"/>
                            </p:stCondLst>
                            <p:childTnLst>
                              <p:par>
                                <p:cTn id="216" presetID="8" presetClass="emph" presetSubtype="0" decel="100000" fill="hold" nodeType="clickEffect">
                                  <p:stCondLst>
                                    <p:cond delay="0"/>
                                  </p:stCondLst>
                                  <p:childTnLst>
                                    <p:animRot by="21600000">
                                      <p:cBhvr>
                                        <p:cTn id="217" dur="2000" fill="hold"/>
                                        <p:tgtEl>
                                          <p:spTgt spid="71"/>
                                        </p:tgtEl>
                                        <p:attrNameLst>
                                          <p:attrName>r</p:attrName>
                                        </p:attrNameLst>
                                      </p:cBhvr>
                                    </p:animRot>
                                  </p:childTnLst>
                                </p:cTn>
                              </p:par>
                              <p:par>
                                <p:cTn id="218" presetID="3" presetClass="mediacall" presetSubtype="0" fill="hold" nodeType="withEffect">
                                  <p:stCondLst>
                                    <p:cond delay="0"/>
                                  </p:stCondLst>
                                  <p:childTnLst>
                                    <p:cmd type="call" cmd="stop">
                                      <p:cBhvr>
                                        <p:cTn id="219" dur="1" fill="hold"/>
                                        <p:tgtEl>
                                          <p:spTgt spid="74"/>
                                        </p:tgtEl>
                                      </p:cBhvr>
                                    </p:cmd>
                                  </p:childTnLst>
                                </p:cTn>
                              </p:par>
                            </p:childTnLst>
                          </p:cTn>
                        </p:par>
                      </p:childTnLst>
                    </p:cTn>
                  </p:par>
                  <p:par>
                    <p:cTn id="220" fill="hold" nodeType="clickPar">
                      <p:stCondLst>
                        <p:cond delay="indefinite"/>
                      </p:stCondLst>
                      <p:childTnLst>
                        <p:par>
                          <p:cTn id="221" fill="hold" nodeType="withGroup">
                            <p:stCondLst>
                              <p:cond delay="0"/>
                            </p:stCondLst>
                            <p:childTnLst>
                              <p:par>
                                <p:cTn id="222" presetID="8" presetClass="emph" presetSubtype="0" decel="100000" fill="hold" nodeType="clickEffect">
                                  <p:stCondLst>
                                    <p:cond delay="0"/>
                                  </p:stCondLst>
                                  <p:childTnLst>
                                    <p:animRot by="21600000">
                                      <p:cBhvr>
                                        <p:cTn id="223" dur="2000" fill="hold"/>
                                        <p:tgtEl>
                                          <p:spTgt spid="71"/>
                                        </p:tgtEl>
                                        <p:attrNameLst>
                                          <p:attrName>r</p:attrName>
                                        </p:attrNameLst>
                                      </p:cBhvr>
                                    </p:animRot>
                                  </p:childTnLst>
                                </p:cTn>
                              </p:par>
                              <p:par>
                                <p:cTn id="224" presetID="3" presetClass="mediacall" presetSubtype="0" fill="hold" nodeType="withEffect">
                                  <p:stCondLst>
                                    <p:cond delay="0"/>
                                  </p:stCondLst>
                                  <p:childTnLst>
                                    <p:cmd type="call" cmd="stop">
                                      <p:cBhvr>
                                        <p:cTn id="225" dur="1" fill="hold"/>
                                        <p:tgtEl>
                                          <p:spTgt spid="74"/>
                                        </p:tgtEl>
                                      </p:cBhvr>
                                    </p:cmd>
                                  </p:childTnLst>
                                </p:cTn>
                              </p:par>
                            </p:childTnLst>
                          </p:cTn>
                        </p:par>
                      </p:childTnLst>
                    </p:cTn>
                  </p:par>
                  <p:par>
                    <p:cTn id="226" fill="hold" nodeType="clickPar">
                      <p:stCondLst>
                        <p:cond delay="indefinite"/>
                      </p:stCondLst>
                      <p:childTnLst>
                        <p:par>
                          <p:cTn id="227" fill="hold" nodeType="withGroup">
                            <p:stCondLst>
                              <p:cond delay="0"/>
                            </p:stCondLst>
                            <p:childTnLst>
                              <p:par>
                                <p:cTn id="228" presetID="8" presetClass="emph" presetSubtype="0" decel="100000" fill="hold" nodeType="clickEffect">
                                  <p:stCondLst>
                                    <p:cond delay="0"/>
                                  </p:stCondLst>
                                  <p:childTnLst>
                                    <p:animRot by="21600000">
                                      <p:cBhvr>
                                        <p:cTn id="229" dur="2000" fill="hold"/>
                                        <p:tgtEl>
                                          <p:spTgt spid="71"/>
                                        </p:tgtEl>
                                        <p:attrNameLst>
                                          <p:attrName>r</p:attrName>
                                        </p:attrNameLst>
                                      </p:cBhvr>
                                    </p:animRot>
                                  </p:childTnLst>
                                </p:cTn>
                              </p:par>
                              <p:par>
                                <p:cTn id="230" presetID="3" presetClass="mediacall" presetSubtype="0" fill="hold" nodeType="withEffect">
                                  <p:stCondLst>
                                    <p:cond delay="0"/>
                                  </p:stCondLst>
                                  <p:childTnLst>
                                    <p:cmd type="call" cmd="stop">
                                      <p:cBhvr>
                                        <p:cTn id="231" dur="1" fill="hold"/>
                                        <p:tgtEl>
                                          <p:spTgt spid="74"/>
                                        </p:tgtEl>
                                      </p:cBhvr>
                                    </p:cmd>
                                  </p:childTnLst>
                                </p:cTn>
                              </p:par>
                            </p:childTnLst>
                          </p:cTn>
                        </p:par>
                      </p:childTnLst>
                    </p:cTn>
                  </p:par>
                  <p:par>
                    <p:cTn id="232" fill="hold" nodeType="clickPar">
                      <p:stCondLst>
                        <p:cond delay="indefinite"/>
                      </p:stCondLst>
                      <p:childTnLst>
                        <p:par>
                          <p:cTn id="233" fill="hold" nodeType="withGroup">
                            <p:stCondLst>
                              <p:cond delay="0"/>
                            </p:stCondLst>
                            <p:childTnLst>
                              <p:par>
                                <p:cTn id="234" presetID="8" presetClass="emph" presetSubtype="0" decel="100000" fill="hold" nodeType="clickEffect">
                                  <p:stCondLst>
                                    <p:cond delay="0"/>
                                  </p:stCondLst>
                                  <p:childTnLst>
                                    <p:animRot by="21600000">
                                      <p:cBhvr>
                                        <p:cTn id="235" dur="2000" fill="hold"/>
                                        <p:tgtEl>
                                          <p:spTgt spid="71"/>
                                        </p:tgtEl>
                                        <p:attrNameLst>
                                          <p:attrName>r</p:attrName>
                                        </p:attrNameLst>
                                      </p:cBhvr>
                                    </p:animRot>
                                  </p:childTnLst>
                                </p:cTn>
                              </p:par>
                              <p:par>
                                <p:cTn id="236" presetID="3" presetClass="mediacall" presetSubtype="0" fill="hold" nodeType="withEffect">
                                  <p:stCondLst>
                                    <p:cond delay="0"/>
                                  </p:stCondLst>
                                  <p:childTnLst>
                                    <p:cmd type="call" cmd="stop">
                                      <p:cBhvr>
                                        <p:cTn id="237" dur="1" fill="hold"/>
                                        <p:tgtEl>
                                          <p:spTgt spid="74"/>
                                        </p:tgtEl>
                                      </p:cBhvr>
                                    </p:cmd>
                                  </p:childTnLst>
                                </p:cTn>
                              </p:par>
                            </p:childTnLst>
                          </p:cTn>
                        </p:par>
                      </p:childTnLst>
                    </p:cTn>
                  </p:par>
                  <p:par>
                    <p:cTn id="238" fill="hold" nodeType="clickPar">
                      <p:stCondLst>
                        <p:cond delay="indefinite"/>
                      </p:stCondLst>
                      <p:childTnLst>
                        <p:par>
                          <p:cTn id="239" fill="hold" nodeType="withGroup">
                            <p:stCondLst>
                              <p:cond delay="0"/>
                            </p:stCondLst>
                            <p:childTnLst>
                              <p:par>
                                <p:cTn id="240" presetID="8" presetClass="emph" presetSubtype="0" decel="100000" fill="hold" nodeType="clickEffect">
                                  <p:stCondLst>
                                    <p:cond delay="0"/>
                                  </p:stCondLst>
                                  <p:childTnLst>
                                    <p:animRot by="21600000">
                                      <p:cBhvr>
                                        <p:cTn id="241" dur="2000" fill="hold"/>
                                        <p:tgtEl>
                                          <p:spTgt spid="71"/>
                                        </p:tgtEl>
                                        <p:attrNameLst>
                                          <p:attrName>r</p:attrName>
                                        </p:attrNameLst>
                                      </p:cBhvr>
                                    </p:animRot>
                                  </p:childTnLst>
                                </p:cTn>
                              </p:par>
                              <p:par>
                                <p:cTn id="242" presetID="3" presetClass="mediacall" presetSubtype="0" fill="hold" nodeType="withEffect">
                                  <p:stCondLst>
                                    <p:cond delay="0"/>
                                  </p:stCondLst>
                                  <p:childTnLst>
                                    <p:cmd type="call" cmd="stop">
                                      <p:cBhvr>
                                        <p:cTn id="243" dur="1" fill="hold"/>
                                        <p:tgtEl>
                                          <p:spTgt spid="74"/>
                                        </p:tgtEl>
                                      </p:cBhvr>
                                    </p:cmd>
                                  </p:childTnLst>
                                </p:cTn>
                              </p:par>
                            </p:childTnLst>
                          </p:cTn>
                        </p:par>
                      </p:childTnLst>
                    </p:cTn>
                  </p:par>
                  <p:par>
                    <p:cTn id="244" fill="hold" nodeType="clickPar">
                      <p:stCondLst>
                        <p:cond delay="indefinite"/>
                      </p:stCondLst>
                      <p:childTnLst>
                        <p:par>
                          <p:cTn id="245" fill="hold" nodeType="withGroup">
                            <p:stCondLst>
                              <p:cond delay="0"/>
                            </p:stCondLst>
                            <p:childTnLst>
                              <p:par>
                                <p:cTn id="246" presetID="8" presetClass="emph" presetSubtype="0" decel="100000" fill="hold" nodeType="clickEffect">
                                  <p:stCondLst>
                                    <p:cond delay="0"/>
                                  </p:stCondLst>
                                  <p:childTnLst>
                                    <p:animRot by="21600000">
                                      <p:cBhvr>
                                        <p:cTn id="247" dur="2000" fill="hold"/>
                                        <p:tgtEl>
                                          <p:spTgt spid="71"/>
                                        </p:tgtEl>
                                        <p:attrNameLst>
                                          <p:attrName>r</p:attrName>
                                        </p:attrNameLst>
                                      </p:cBhvr>
                                    </p:animRot>
                                  </p:childTnLst>
                                </p:cTn>
                              </p:par>
                              <p:par>
                                <p:cTn id="248" presetID="3" presetClass="mediacall" presetSubtype="0" fill="hold" nodeType="withEffect">
                                  <p:stCondLst>
                                    <p:cond delay="0"/>
                                  </p:stCondLst>
                                  <p:childTnLst>
                                    <p:cmd type="call" cmd="stop">
                                      <p:cBhvr>
                                        <p:cTn id="249" dur="1" fill="hold"/>
                                        <p:tgtEl>
                                          <p:spTgt spid="74"/>
                                        </p:tgtEl>
                                      </p:cBhvr>
                                    </p:cmd>
                                  </p:childTnLst>
                                </p:cTn>
                              </p:par>
                            </p:childTnLst>
                          </p:cTn>
                        </p:par>
                      </p:childTnLst>
                    </p:cTn>
                  </p:par>
                  <p:par>
                    <p:cTn id="250" fill="hold" nodeType="clickPar">
                      <p:stCondLst>
                        <p:cond delay="indefinite"/>
                      </p:stCondLst>
                      <p:childTnLst>
                        <p:par>
                          <p:cTn id="251" fill="hold" nodeType="withGroup">
                            <p:stCondLst>
                              <p:cond delay="0"/>
                            </p:stCondLst>
                            <p:childTnLst>
                              <p:par>
                                <p:cTn id="252" presetID="8" presetClass="emph" presetSubtype="0" decel="100000" fill="hold" nodeType="clickEffect">
                                  <p:stCondLst>
                                    <p:cond delay="0"/>
                                  </p:stCondLst>
                                  <p:childTnLst>
                                    <p:animRot by="21600000">
                                      <p:cBhvr>
                                        <p:cTn id="253" dur="2000" fill="hold"/>
                                        <p:tgtEl>
                                          <p:spTgt spid="71"/>
                                        </p:tgtEl>
                                        <p:attrNameLst>
                                          <p:attrName>r</p:attrName>
                                        </p:attrNameLst>
                                      </p:cBhvr>
                                    </p:animRot>
                                  </p:childTnLst>
                                </p:cTn>
                              </p:par>
                              <p:par>
                                <p:cTn id="254" presetID="3" presetClass="mediacall" presetSubtype="0" fill="hold" nodeType="withEffect">
                                  <p:stCondLst>
                                    <p:cond delay="0"/>
                                  </p:stCondLst>
                                  <p:childTnLst>
                                    <p:cmd type="call" cmd="stop">
                                      <p:cBhvr>
                                        <p:cTn id="255" dur="1" fill="hold"/>
                                        <p:tgtEl>
                                          <p:spTgt spid="74"/>
                                        </p:tgtEl>
                                      </p:cBhvr>
                                    </p:cmd>
                                  </p:childTnLst>
                                </p:cTn>
                              </p:par>
                            </p:childTnLst>
                          </p:cTn>
                        </p:par>
                      </p:childTnLst>
                    </p:cTn>
                  </p:par>
                  <p:par>
                    <p:cTn id="256" fill="hold" nodeType="clickPar">
                      <p:stCondLst>
                        <p:cond delay="indefinite"/>
                      </p:stCondLst>
                      <p:childTnLst>
                        <p:par>
                          <p:cTn id="257" fill="hold" nodeType="withGroup">
                            <p:stCondLst>
                              <p:cond delay="0"/>
                            </p:stCondLst>
                            <p:childTnLst>
                              <p:par>
                                <p:cTn id="258" presetID="8" presetClass="emph" presetSubtype="0" decel="100000" fill="hold" nodeType="clickEffect">
                                  <p:stCondLst>
                                    <p:cond delay="0"/>
                                  </p:stCondLst>
                                  <p:childTnLst>
                                    <p:animRot by="21600000">
                                      <p:cBhvr>
                                        <p:cTn id="259" dur="2000" fill="hold"/>
                                        <p:tgtEl>
                                          <p:spTgt spid="71"/>
                                        </p:tgtEl>
                                        <p:attrNameLst>
                                          <p:attrName>r</p:attrName>
                                        </p:attrNameLst>
                                      </p:cBhvr>
                                    </p:animRot>
                                  </p:childTnLst>
                                </p:cTn>
                              </p:par>
                              <p:par>
                                <p:cTn id="260" presetID="3" presetClass="mediacall" presetSubtype="0" fill="hold" nodeType="withEffect">
                                  <p:stCondLst>
                                    <p:cond delay="0"/>
                                  </p:stCondLst>
                                  <p:childTnLst>
                                    <p:cmd type="call" cmd="stop">
                                      <p:cBhvr>
                                        <p:cTn id="261" dur="1" fill="hold"/>
                                        <p:tgtEl>
                                          <p:spTgt spid="74"/>
                                        </p:tgtEl>
                                      </p:cBhvr>
                                    </p:cmd>
                                  </p:childTnLst>
                                </p:cTn>
                              </p:par>
                            </p:childTnLst>
                          </p:cTn>
                        </p:par>
                      </p:childTnLst>
                    </p:cTn>
                  </p:par>
                  <p:par>
                    <p:cTn id="262" fill="hold" nodeType="clickPar">
                      <p:stCondLst>
                        <p:cond delay="indefinite"/>
                      </p:stCondLst>
                      <p:childTnLst>
                        <p:par>
                          <p:cTn id="263" fill="hold" nodeType="withGroup">
                            <p:stCondLst>
                              <p:cond delay="0"/>
                            </p:stCondLst>
                            <p:childTnLst>
                              <p:par>
                                <p:cTn id="264" presetID="8" presetClass="emph" presetSubtype="0" decel="100000" fill="hold" nodeType="clickEffect">
                                  <p:stCondLst>
                                    <p:cond delay="0"/>
                                  </p:stCondLst>
                                  <p:childTnLst>
                                    <p:animRot by="21600000">
                                      <p:cBhvr>
                                        <p:cTn id="265" dur="2000" fill="hold"/>
                                        <p:tgtEl>
                                          <p:spTgt spid="71"/>
                                        </p:tgtEl>
                                        <p:attrNameLst>
                                          <p:attrName>r</p:attrName>
                                        </p:attrNameLst>
                                      </p:cBhvr>
                                    </p:animRot>
                                  </p:childTnLst>
                                </p:cTn>
                              </p:par>
                              <p:par>
                                <p:cTn id="266" presetID="3" presetClass="mediacall" presetSubtype="0" fill="hold" nodeType="withEffect">
                                  <p:stCondLst>
                                    <p:cond delay="0"/>
                                  </p:stCondLst>
                                  <p:childTnLst>
                                    <p:cmd type="call" cmd="stop">
                                      <p:cBhvr>
                                        <p:cTn id="267" dur="1" fill="hold"/>
                                        <p:tgtEl>
                                          <p:spTgt spid="74"/>
                                        </p:tgtEl>
                                      </p:cBhvr>
                                    </p:cmd>
                                  </p:childTnLst>
                                </p:cTn>
                              </p:par>
                            </p:childTnLst>
                          </p:cTn>
                        </p:par>
                      </p:childTnLst>
                    </p:cTn>
                  </p:par>
                  <p:par>
                    <p:cTn id="268" fill="hold" nodeType="clickPar">
                      <p:stCondLst>
                        <p:cond delay="indefinite"/>
                      </p:stCondLst>
                      <p:childTnLst>
                        <p:par>
                          <p:cTn id="269" fill="hold" nodeType="withGroup">
                            <p:stCondLst>
                              <p:cond delay="0"/>
                            </p:stCondLst>
                            <p:childTnLst>
                              <p:par>
                                <p:cTn id="270" presetID="8" presetClass="emph" presetSubtype="0" decel="100000" fill="hold" nodeType="clickEffect">
                                  <p:stCondLst>
                                    <p:cond delay="0"/>
                                  </p:stCondLst>
                                  <p:childTnLst>
                                    <p:animRot by="21600000">
                                      <p:cBhvr>
                                        <p:cTn id="271" dur="2000" fill="hold"/>
                                        <p:tgtEl>
                                          <p:spTgt spid="71"/>
                                        </p:tgtEl>
                                        <p:attrNameLst>
                                          <p:attrName>r</p:attrName>
                                        </p:attrNameLst>
                                      </p:cBhvr>
                                    </p:animRot>
                                  </p:childTnLst>
                                </p:cTn>
                              </p:par>
                              <p:par>
                                <p:cTn id="272" presetID="3" presetClass="mediacall" presetSubtype="0" fill="hold" nodeType="withEffect">
                                  <p:stCondLst>
                                    <p:cond delay="0"/>
                                  </p:stCondLst>
                                  <p:childTnLst>
                                    <p:cmd type="call" cmd="stop">
                                      <p:cBhvr>
                                        <p:cTn id="273" dur="1" fill="hold"/>
                                        <p:tgtEl>
                                          <p:spTgt spid="74"/>
                                        </p:tgtEl>
                                      </p:cBhvr>
                                    </p:cmd>
                                  </p:childTnLst>
                                </p:cTn>
                              </p:par>
                            </p:childTnLst>
                          </p:cTn>
                        </p:par>
                      </p:childTnLst>
                    </p:cTn>
                  </p:par>
                  <p:par>
                    <p:cTn id="274" fill="hold" nodeType="clickPar">
                      <p:stCondLst>
                        <p:cond delay="indefinite"/>
                      </p:stCondLst>
                      <p:childTnLst>
                        <p:par>
                          <p:cTn id="275" fill="hold" nodeType="withGroup">
                            <p:stCondLst>
                              <p:cond delay="0"/>
                            </p:stCondLst>
                            <p:childTnLst>
                              <p:par>
                                <p:cTn id="276" presetID="8" presetClass="emph" presetSubtype="0" decel="100000" fill="hold" nodeType="clickEffect">
                                  <p:stCondLst>
                                    <p:cond delay="0"/>
                                  </p:stCondLst>
                                  <p:childTnLst>
                                    <p:animRot by="21600000">
                                      <p:cBhvr>
                                        <p:cTn id="277" dur="2000" fill="hold"/>
                                        <p:tgtEl>
                                          <p:spTgt spid="71"/>
                                        </p:tgtEl>
                                        <p:attrNameLst>
                                          <p:attrName>r</p:attrName>
                                        </p:attrNameLst>
                                      </p:cBhvr>
                                    </p:animRot>
                                  </p:childTnLst>
                                </p:cTn>
                              </p:par>
                              <p:par>
                                <p:cTn id="278" presetID="3" presetClass="mediacall" presetSubtype="0" fill="hold" nodeType="withEffect">
                                  <p:stCondLst>
                                    <p:cond delay="0"/>
                                  </p:stCondLst>
                                  <p:childTnLst>
                                    <p:cmd type="call" cmd="stop">
                                      <p:cBhvr>
                                        <p:cTn id="279" dur="1" fill="hold"/>
                                        <p:tgtEl>
                                          <p:spTgt spid="74"/>
                                        </p:tgtEl>
                                      </p:cBhvr>
                                    </p:cmd>
                                  </p:childTnLst>
                                </p:cTn>
                              </p:par>
                            </p:childTnLst>
                          </p:cTn>
                        </p:par>
                      </p:childTnLst>
                    </p:cTn>
                  </p:par>
                  <p:par>
                    <p:cTn id="280" fill="hold" nodeType="clickPar">
                      <p:stCondLst>
                        <p:cond delay="indefinite"/>
                      </p:stCondLst>
                      <p:childTnLst>
                        <p:par>
                          <p:cTn id="281" fill="hold" nodeType="withGroup">
                            <p:stCondLst>
                              <p:cond delay="0"/>
                            </p:stCondLst>
                            <p:childTnLst>
                              <p:par>
                                <p:cTn id="282" presetID="8" presetClass="emph" presetSubtype="0" decel="100000" fill="hold" nodeType="clickEffect">
                                  <p:stCondLst>
                                    <p:cond delay="0"/>
                                  </p:stCondLst>
                                  <p:childTnLst>
                                    <p:animRot by="21600000">
                                      <p:cBhvr>
                                        <p:cTn id="283" dur="2000" fill="hold"/>
                                        <p:tgtEl>
                                          <p:spTgt spid="71"/>
                                        </p:tgtEl>
                                        <p:attrNameLst>
                                          <p:attrName>r</p:attrName>
                                        </p:attrNameLst>
                                      </p:cBhvr>
                                    </p:animRot>
                                  </p:childTnLst>
                                </p:cTn>
                              </p:par>
                              <p:par>
                                <p:cTn id="284" presetID="3" presetClass="mediacall" presetSubtype="0" fill="hold" nodeType="withEffect">
                                  <p:stCondLst>
                                    <p:cond delay="0"/>
                                  </p:stCondLst>
                                  <p:childTnLst>
                                    <p:cmd type="call" cmd="stop">
                                      <p:cBhvr>
                                        <p:cTn id="285" dur="1" fill="hold"/>
                                        <p:tgtEl>
                                          <p:spTgt spid="74"/>
                                        </p:tgtEl>
                                      </p:cBhvr>
                                    </p:cmd>
                                  </p:childTnLst>
                                </p:cTn>
                              </p:par>
                            </p:childTnLst>
                          </p:cTn>
                        </p:par>
                      </p:childTnLst>
                    </p:cTn>
                  </p:par>
                  <p:par>
                    <p:cTn id="286" fill="hold" nodeType="clickPar">
                      <p:stCondLst>
                        <p:cond delay="indefinite"/>
                      </p:stCondLst>
                      <p:childTnLst>
                        <p:par>
                          <p:cTn id="287" fill="hold" nodeType="withGroup">
                            <p:stCondLst>
                              <p:cond delay="0"/>
                            </p:stCondLst>
                            <p:childTnLst>
                              <p:par>
                                <p:cTn id="288" presetID="8" presetClass="emph" presetSubtype="0" decel="100000" fill="hold" nodeType="clickEffect">
                                  <p:stCondLst>
                                    <p:cond delay="0"/>
                                  </p:stCondLst>
                                  <p:childTnLst>
                                    <p:animRot by="21600000">
                                      <p:cBhvr>
                                        <p:cTn id="289" dur="2000" fill="hold"/>
                                        <p:tgtEl>
                                          <p:spTgt spid="71"/>
                                        </p:tgtEl>
                                        <p:attrNameLst>
                                          <p:attrName>r</p:attrName>
                                        </p:attrNameLst>
                                      </p:cBhvr>
                                    </p:animRot>
                                  </p:childTnLst>
                                </p:cTn>
                              </p:par>
                              <p:par>
                                <p:cTn id="290" presetID="3" presetClass="mediacall" presetSubtype="0" fill="hold" nodeType="withEffect">
                                  <p:stCondLst>
                                    <p:cond delay="0"/>
                                  </p:stCondLst>
                                  <p:childTnLst>
                                    <p:cmd type="call" cmd="stop">
                                      <p:cBhvr>
                                        <p:cTn id="291" dur="1" fill="hold"/>
                                        <p:tgtEl>
                                          <p:spTgt spid="74"/>
                                        </p:tgtEl>
                                      </p:cBhvr>
                                    </p:cmd>
                                  </p:childTnLst>
                                </p:cTn>
                              </p:par>
                            </p:childTnLst>
                          </p:cTn>
                        </p:par>
                      </p:childTnLst>
                    </p:cTn>
                  </p:par>
                  <p:par>
                    <p:cTn id="292" fill="hold" nodeType="clickPar">
                      <p:stCondLst>
                        <p:cond delay="indefinite"/>
                      </p:stCondLst>
                      <p:childTnLst>
                        <p:par>
                          <p:cTn id="293" fill="hold" nodeType="withGroup">
                            <p:stCondLst>
                              <p:cond delay="0"/>
                            </p:stCondLst>
                            <p:childTnLst>
                              <p:par>
                                <p:cTn id="294" presetID="8" presetClass="emph" presetSubtype="0" decel="100000" fill="hold" nodeType="clickEffect">
                                  <p:stCondLst>
                                    <p:cond delay="0"/>
                                  </p:stCondLst>
                                  <p:childTnLst>
                                    <p:animRot by="21600000">
                                      <p:cBhvr>
                                        <p:cTn id="295" dur="2000" fill="hold"/>
                                        <p:tgtEl>
                                          <p:spTgt spid="71"/>
                                        </p:tgtEl>
                                        <p:attrNameLst>
                                          <p:attrName>r</p:attrName>
                                        </p:attrNameLst>
                                      </p:cBhvr>
                                    </p:animRot>
                                  </p:childTnLst>
                                </p:cTn>
                              </p:par>
                              <p:par>
                                <p:cTn id="296" presetID="3" presetClass="mediacall" presetSubtype="0" fill="hold" nodeType="withEffect">
                                  <p:stCondLst>
                                    <p:cond delay="0"/>
                                  </p:stCondLst>
                                  <p:childTnLst>
                                    <p:cmd type="call" cmd="stop">
                                      <p:cBhvr>
                                        <p:cTn id="297" dur="1" fill="hold"/>
                                        <p:tgtEl>
                                          <p:spTgt spid="74"/>
                                        </p:tgtEl>
                                      </p:cBhvr>
                                    </p:cmd>
                                  </p:childTnLst>
                                </p:cTn>
                              </p:par>
                            </p:childTnLst>
                          </p:cTn>
                        </p:par>
                      </p:childTnLst>
                    </p:cTn>
                  </p:par>
                  <p:par>
                    <p:cTn id="298" fill="hold" nodeType="clickPar">
                      <p:stCondLst>
                        <p:cond delay="indefinite"/>
                      </p:stCondLst>
                      <p:childTnLst>
                        <p:par>
                          <p:cTn id="299" fill="hold" nodeType="withGroup">
                            <p:stCondLst>
                              <p:cond delay="0"/>
                            </p:stCondLst>
                            <p:childTnLst>
                              <p:par>
                                <p:cTn id="300" presetID="8" presetClass="emph" presetSubtype="0" decel="100000" fill="hold" nodeType="clickEffect">
                                  <p:stCondLst>
                                    <p:cond delay="0"/>
                                  </p:stCondLst>
                                  <p:childTnLst>
                                    <p:animRot by="21600000">
                                      <p:cBhvr>
                                        <p:cTn id="301" dur="2000" fill="hold"/>
                                        <p:tgtEl>
                                          <p:spTgt spid="71"/>
                                        </p:tgtEl>
                                        <p:attrNameLst>
                                          <p:attrName>r</p:attrName>
                                        </p:attrNameLst>
                                      </p:cBhvr>
                                    </p:animRot>
                                  </p:childTnLst>
                                </p:cTn>
                              </p:par>
                              <p:par>
                                <p:cTn id="302" presetID="3" presetClass="mediacall" presetSubtype="0" fill="hold" nodeType="withEffect">
                                  <p:stCondLst>
                                    <p:cond delay="0"/>
                                  </p:stCondLst>
                                  <p:childTnLst>
                                    <p:cmd type="call" cmd="stop">
                                      <p:cBhvr>
                                        <p:cTn id="303" dur="1" fill="hold"/>
                                        <p:tgtEl>
                                          <p:spTgt spid="74"/>
                                        </p:tgtEl>
                                      </p:cBhvr>
                                    </p:cmd>
                                  </p:childTnLst>
                                </p:cTn>
                              </p:par>
                            </p:childTnLst>
                          </p:cTn>
                        </p:par>
                      </p:childTnLst>
                    </p:cTn>
                  </p:par>
                  <p:par>
                    <p:cTn id="304" fill="hold" nodeType="clickPar">
                      <p:stCondLst>
                        <p:cond delay="indefinite"/>
                      </p:stCondLst>
                      <p:childTnLst>
                        <p:par>
                          <p:cTn id="305" fill="hold" nodeType="withGroup">
                            <p:stCondLst>
                              <p:cond delay="0"/>
                            </p:stCondLst>
                            <p:childTnLst>
                              <p:par>
                                <p:cTn id="306" presetID="8" presetClass="emph" presetSubtype="0" decel="100000" fill="hold" nodeType="clickEffect">
                                  <p:stCondLst>
                                    <p:cond delay="0"/>
                                  </p:stCondLst>
                                  <p:childTnLst>
                                    <p:animRot by="21600000">
                                      <p:cBhvr>
                                        <p:cTn id="307" dur="2000" fill="hold"/>
                                        <p:tgtEl>
                                          <p:spTgt spid="71"/>
                                        </p:tgtEl>
                                        <p:attrNameLst>
                                          <p:attrName>r</p:attrName>
                                        </p:attrNameLst>
                                      </p:cBhvr>
                                    </p:animRot>
                                  </p:childTnLst>
                                </p:cTn>
                              </p:par>
                              <p:par>
                                <p:cTn id="308" presetID="3" presetClass="mediacall" presetSubtype="0" fill="hold" nodeType="withEffect">
                                  <p:stCondLst>
                                    <p:cond delay="0"/>
                                  </p:stCondLst>
                                  <p:childTnLst>
                                    <p:cmd type="call" cmd="stop">
                                      <p:cBhvr>
                                        <p:cTn id="309" dur="1" fill="hold"/>
                                        <p:tgtEl>
                                          <p:spTgt spid="74"/>
                                        </p:tgtEl>
                                      </p:cBhvr>
                                    </p:cmd>
                                  </p:childTnLst>
                                </p:cTn>
                              </p:par>
                            </p:childTnLst>
                          </p:cTn>
                        </p:par>
                      </p:childTnLst>
                    </p:cTn>
                  </p:par>
                  <p:par>
                    <p:cTn id="310" fill="hold" nodeType="clickPar">
                      <p:stCondLst>
                        <p:cond delay="indefinite"/>
                      </p:stCondLst>
                      <p:childTnLst>
                        <p:par>
                          <p:cTn id="311" fill="hold" nodeType="withGroup">
                            <p:stCondLst>
                              <p:cond delay="0"/>
                            </p:stCondLst>
                            <p:childTnLst>
                              <p:par>
                                <p:cTn id="312" presetID="8" presetClass="emph" presetSubtype="0" decel="100000" fill="hold" nodeType="clickEffect">
                                  <p:stCondLst>
                                    <p:cond delay="0"/>
                                  </p:stCondLst>
                                  <p:childTnLst>
                                    <p:animRot by="21600000">
                                      <p:cBhvr>
                                        <p:cTn id="313" dur="2000" fill="hold"/>
                                        <p:tgtEl>
                                          <p:spTgt spid="71"/>
                                        </p:tgtEl>
                                        <p:attrNameLst>
                                          <p:attrName>r</p:attrName>
                                        </p:attrNameLst>
                                      </p:cBhvr>
                                    </p:animRot>
                                  </p:childTnLst>
                                </p:cTn>
                              </p:par>
                              <p:par>
                                <p:cTn id="314" presetID="3" presetClass="mediacall" presetSubtype="0" fill="hold" nodeType="withEffect">
                                  <p:stCondLst>
                                    <p:cond delay="0"/>
                                  </p:stCondLst>
                                  <p:childTnLst>
                                    <p:cmd type="call" cmd="stop">
                                      <p:cBhvr>
                                        <p:cTn id="315" dur="1" fill="hold"/>
                                        <p:tgtEl>
                                          <p:spTgt spid="74"/>
                                        </p:tgtEl>
                                      </p:cBhvr>
                                    </p:cmd>
                                  </p:childTnLst>
                                </p:cTn>
                              </p:par>
                            </p:childTnLst>
                          </p:cTn>
                        </p:par>
                      </p:childTnLst>
                    </p:cTn>
                  </p:par>
                  <p:par>
                    <p:cTn id="316" fill="hold" nodeType="clickPar">
                      <p:stCondLst>
                        <p:cond delay="indefinite"/>
                      </p:stCondLst>
                      <p:childTnLst>
                        <p:par>
                          <p:cTn id="317" fill="hold" nodeType="withGroup">
                            <p:stCondLst>
                              <p:cond delay="0"/>
                            </p:stCondLst>
                            <p:childTnLst>
                              <p:par>
                                <p:cTn id="318" presetID="8" presetClass="emph" presetSubtype="0" decel="100000" fill="hold" nodeType="clickEffect">
                                  <p:stCondLst>
                                    <p:cond delay="0"/>
                                  </p:stCondLst>
                                  <p:childTnLst>
                                    <p:animRot by="21600000">
                                      <p:cBhvr>
                                        <p:cTn id="319" dur="2000" fill="hold"/>
                                        <p:tgtEl>
                                          <p:spTgt spid="71"/>
                                        </p:tgtEl>
                                        <p:attrNameLst>
                                          <p:attrName>r</p:attrName>
                                        </p:attrNameLst>
                                      </p:cBhvr>
                                    </p:animRot>
                                  </p:childTnLst>
                                </p:cTn>
                              </p:par>
                              <p:par>
                                <p:cTn id="320" presetID="3" presetClass="mediacall" presetSubtype="0" fill="hold" nodeType="withEffect">
                                  <p:stCondLst>
                                    <p:cond delay="0"/>
                                  </p:stCondLst>
                                  <p:childTnLst>
                                    <p:cmd type="call" cmd="stop">
                                      <p:cBhvr>
                                        <p:cTn id="321" dur="1" fill="hold"/>
                                        <p:tgtEl>
                                          <p:spTgt spid="74"/>
                                        </p:tgtEl>
                                      </p:cBhvr>
                                    </p:cmd>
                                  </p:childTnLst>
                                </p:cTn>
                              </p:par>
                            </p:childTnLst>
                          </p:cTn>
                        </p:par>
                      </p:childTnLst>
                    </p:cTn>
                  </p:par>
                  <p:par>
                    <p:cTn id="322" fill="hold" nodeType="clickPar">
                      <p:stCondLst>
                        <p:cond delay="indefinite"/>
                      </p:stCondLst>
                      <p:childTnLst>
                        <p:par>
                          <p:cTn id="323" fill="hold" nodeType="withGroup">
                            <p:stCondLst>
                              <p:cond delay="0"/>
                            </p:stCondLst>
                            <p:childTnLst>
                              <p:par>
                                <p:cTn id="324" presetID="8" presetClass="emph" presetSubtype="0" decel="100000" fill="hold" nodeType="clickEffect">
                                  <p:stCondLst>
                                    <p:cond delay="0"/>
                                  </p:stCondLst>
                                  <p:childTnLst>
                                    <p:animRot by="21600000">
                                      <p:cBhvr>
                                        <p:cTn id="325" dur="2000" fill="hold"/>
                                        <p:tgtEl>
                                          <p:spTgt spid="71"/>
                                        </p:tgtEl>
                                        <p:attrNameLst>
                                          <p:attrName>r</p:attrName>
                                        </p:attrNameLst>
                                      </p:cBhvr>
                                    </p:animRot>
                                  </p:childTnLst>
                                </p:cTn>
                              </p:par>
                              <p:par>
                                <p:cTn id="326" presetID="3" presetClass="mediacall" presetSubtype="0" fill="hold" nodeType="withEffect">
                                  <p:stCondLst>
                                    <p:cond delay="0"/>
                                  </p:stCondLst>
                                  <p:childTnLst>
                                    <p:cmd type="call" cmd="stop">
                                      <p:cBhvr>
                                        <p:cTn id="327" dur="1" fill="hold"/>
                                        <p:tgtEl>
                                          <p:spTgt spid="74"/>
                                        </p:tgtEl>
                                      </p:cBhvr>
                                    </p:cmd>
                                  </p:childTnLst>
                                </p:cTn>
                              </p:par>
                            </p:childTnLst>
                          </p:cTn>
                        </p:par>
                      </p:childTnLst>
                    </p:cTn>
                  </p:par>
                  <p:par>
                    <p:cTn id="328" fill="hold" nodeType="clickPar">
                      <p:stCondLst>
                        <p:cond delay="indefinite"/>
                      </p:stCondLst>
                      <p:childTnLst>
                        <p:par>
                          <p:cTn id="329" fill="hold" nodeType="withGroup">
                            <p:stCondLst>
                              <p:cond delay="0"/>
                            </p:stCondLst>
                            <p:childTnLst>
                              <p:par>
                                <p:cTn id="330" presetID="8" presetClass="emph" presetSubtype="0" decel="100000" fill="hold" nodeType="clickEffect">
                                  <p:stCondLst>
                                    <p:cond delay="0"/>
                                  </p:stCondLst>
                                  <p:childTnLst>
                                    <p:animRot by="21600000">
                                      <p:cBhvr>
                                        <p:cTn id="331" dur="2000" fill="hold"/>
                                        <p:tgtEl>
                                          <p:spTgt spid="71"/>
                                        </p:tgtEl>
                                        <p:attrNameLst>
                                          <p:attrName>r</p:attrName>
                                        </p:attrNameLst>
                                      </p:cBhvr>
                                    </p:animRot>
                                  </p:childTnLst>
                                </p:cTn>
                              </p:par>
                              <p:par>
                                <p:cTn id="332" presetID="3" presetClass="mediacall" presetSubtype="0" fill="hold" nodeType="withEffect">
                                  <p:stCondLst>
                                    <p:cond delay="0"/>
                                  </p:stCondLst>
                                  <p:childTnLst>
                                    <p:cmd type="call" cmd="stop">
                                      <p:cBhvr>
                                        <p:cTn id="333" dur="1" fill="hold"/>
                                        <p:tgtEl>
                                          <p:spTgt spid="74"/>
                                        </p:tgtEl>
                                      </p:cBhvr>
                                    </p:cmd>
                                  </p:childTnLst>
                                </p:cTn>
                              </p:par>
                            </p:childTnLst>
                          </p:cTn>
                        </p:par>
                      </p:childTnLst>
                    </p:cTn>
                  </p:par>
                  <p:par>
                    <p:cTn id="334" fill="hold" nodeType="clickPar">
                      <p:stCondLst>
                        <p:cond delay="indefinite"/>
                      </p:stCondLst>
                      <p:childTnLst>
                        <p:par>
                          <p:cTn id="335" fill="hold" nodeType="withGroup">
                            <p:stCondLst>
                              <p:cond delay="0"/>
                            </p:stCondLst>
                            <p:childTnLst>
                              <p:par>
                                <p:cTn id="336" presetID="8" presetClass="emph" presetSubtype="0" decel="100000" fill="hold" nodeType="clickEffect">
                                  <p:stCondLst>
                                    <p:cond delay="0"/>
                                  </p:stCondLst>
                                  <p:childTnLst>
                                    <p:animRot by="21600000">
                                      <p:cBhvr>
                                        <p:cTn id="337" dur="2000" fill="hold"/>
                                        <p:tgtEl>
                                          <p:spTgt spid="71"/>
                                        </p:tgtEl>
                                        <p:attrNameLst>
                                          <p:attrName>r</p:attrName>
                                        </p:attrNameLst>
                                      </p:cBhvr>
                                    </p:animRot>
                                  </p:childTnLst>
                                </p:cTn>
                              </p:par>
                              <p:par>
                                <p:cTn id="338" presetID="3" presetClass="mediacall" presetSubtype="0" fill="hold" nodeType="withEffect">
                                  <p:stCondLst>
                                    <p:cond delay="0"/>
                                  </p:stCondLst>
                                  <p:childTnLst>
                                    <p:cmd type="call" cmd="stop">
                                      <p:cBhvr>
                                        <p:cTn id="339" dur="1" fill="hold"/>
                                        <p:tgtEl>
                                          <p:spTgt spid="74"/>
                                        </p:tgtEl>
                                      </p:cBhvr>
                                    </p:cmd>
                                  </p:childTnLst>
                                </p:cTn>
                              </p:par>
                            </p:childTnLst>
                          </p:cTn>
                        </p:par>
                      </p:childTnLst>
                    </p:cTn>
                  </p:par>
                  <p:par>
                    <p:cTn id="340" fill="hold" nodeType="clickPar">
                      <p:stCondLst>
                        <p:cond delay="indefinite"/>
                      </p:stCondLst>
                      <p:childTnLst>
                        <p:par>
                          <p:cTn id="341" fill="hold" nodeType="withGroup">
                            <p:stCondLst>
                              <p:cond delay="0"/>
                            </p:stCondLst>
                            <p:childTnLst>
                              <p:par>
                                <p:cTn id="342" presetID="8" presetClass="emph" presetSubtype="0" decel="100000" fill="hold" nodeType="clickEffect">
                                  <p:stCondLst>
                                    <p:cond delay="0"/>
                                  </p:stCondLst>
                                  <p:childTnLst>
                                    <p:animRot by="21600000">
                                      <p:cBhvr>
                                        <p:cTn id="343" dur="2000" fill="hold"/>
                                        <p:tgtEl>
                                          <p:spTgt spid="71"/>
                                        </p:tgtEl>
                                        <p:attrNameLst>
                                          <p:attrName>r</p:attrName>
                                        </p:attrNameLst>
                                      </p:cBhvr>
                                    </p:animRot>
                                  </p:childTnLst>
                                </p:cTn>
                              </p:par>
                              <p:par>
                                <p:cTn id="344" presetID="3" presetClass="mediacall" presetSubtype="0" fill="hold" nodeType="withEffect">
                                  <p:stCondLst>
                                    <p:cond delay="0"/>
                                  </p:stCondLst>
                                  <p:childTnLst>
                                    <p:cmd type="call" cmd="stop">
                                      <p:cBhvr>
                                        <p:cTn id="345" dur="1" fill="hold"/>
                                        <p:tgtEl>
                                          <p:spTgt spid="74"/>
                                        </p:tgtEl>
                                      </p:cBhvr>
                                    </p:cmd>
                                  </p:childTnLst>
                                </p:cTn>
                              </p:par>
                            </p:childTnLst>
                          </p:cTn>
                        </p:par>
                      </p:childTnLst>
                    </p:cTn>
                  </p:par>
                  <p:par>
                    <p:cTn id="346" fill="hold" nodeType="clickPar">
                      <p:stCondLst>
                        <p:cond delay="indefinite"/>
                      </p:stCondLst>
                      <p:childTnLst>
                        <p:par>
                          <p:cTn id="347" fill="hold" nodeType="withGroup">
                            <p:stCondLst>
                              <p:cond delay="0"/>
                            </p:stCondLst>
                            <p:childTnLst>
                              <p:par>
                                <p:cTn id="348" presetID="8" presetClass="emph" presetSubtype="0" decel="100000" fill="hold" nodeType="clickEffect">
                                  <p:stCondLst>
                                    <p:cond delay="0"/>
                                  </p:stCondLst>
                                  <p:childTnLst>
                                    <p:animRot by="21600000">
                                      <p:cBhvr>
                                        <p:cTn id="349" dur="2000" fill="hold"/>
                                        <p:tgtEl>
                                          <p:spTgt spid="71"/>
                                        </p:tgtEl>
                                        <p:attrNameLst>
                                          <p:attrName>r</p:attrName>
                                        </p:attrNameLst>
                                      </p:cBhvr>
                                    </p:animRot>
                                  </p:childTnLst>
                                </p:cTn>
                              </p:par>
                              <p:par>
                                <p:cTn id="350" presetID="3" presetClass="mediacall" presetSubtype="0" fill="hold" nodeType="withEffect">
                                  <p:stCondLst>
                                    <p:cond delay="0"/>
                                  </p:stCondLst>
                                  <p:childTnLst>
                                    <p:cmd type="call" cmd="stop">
                                      <p:cBhvr>
                                        <p:cTn id="351" dur="1" fill="hold"/>
                                        <p:tgtEl>
                                          <p:spTgt spid="74"/>
                                        </p:tgtEl>
                                      </p:cBhvr>
                                    </p:cmd>
                                  </p:childTnLst>
                                </p:cTn>
                              </p:par>
                            </p:childTnLst>
                          </p:cTn>
                        </p:par>
                      </p:childTnLst>
                    </p:cTn>
                  </p:par>
                  <p:par>
                    <p:cTn id="352" fill="hold" nodeType="clickPar">
                      <p:stCondLst>
                        <p:cond delay="indefinite"/>
                      </p:stCondLst>
                      <p:childTnLst>
                        <p:par>
                          <p:cTn id="353" fill="hold" nodeType="withGroup">
                            <p:stCondLst>
                              <p:cond delay="0"/>
                            </p:stCondLst>
                            <p:childTnLst>
                              <p:par>
                                <p:cTn id="354" presetID="8" presetClass="emph" presetSubtype="0" decel="100000" fill="hold" nodeType="clickEffect">
                                  <p:stCondLst>
                                    <p:cond delay="0"/>
                                  </p:stCondLst>
                                  <p:childTnLst>
                                    <p:animRot by="21600000">
                                      <p:cBhvr>
                                        <p:cTn id="355" dur="2000" fill="hold"/>
                                        <p:tgtEl>
                                          <p:spTgt spid="71"/>
                                        </p:tgtEl>
                                        <p:attrNameLst>
                                          <p:attrName>r</p:attrName>
                                        </p:attrNameLst>
                                      </p:cBhvr>
                                    </p:animRot>
                                  </p:childTnLst>
                                </p:cTn>
                              </p:par>
                              <p:par>
                                <p:cTn id="356" presetID="3" presetClass="mediacall" presetSubtype="0" fill="hold" nodeType="withEffect">
                                  <p:stCondLst>
                                    <p:cond delay="0"/>
                                  </p:stCondLst>
                                  <p:childTnLst>
                                    <p:cmd type="call" cmd="stop">
                                      <p:cBhvr>
                                        <p:cTn id="357" dur="1" fill="hold"/>
                                        <p:tgtEl>
                                          <p:spTgt spid="74"/>
                                        </p:tgtEl>
                                      </p:cBhvr>
                                    </p:cmd>
                                  </p:childTnLst>
                                </p:cTn>
                              </p:par>
                            </p:childTnLst>
                          </p:cTn>
                        </p:par>
                      </p:childTnLst>
                    </p:cTn>
                  </p:par>
                  <p:par>
                    <p:cTn id="358" fill="hold" nodeType="clickPar">
                      <p:stCondLst>
                        <p:cond delay="indefinite"/>
                      </p:stCondLst>
                      <p:childTnLst>
                        <p:par>
                          <p:cTn id="359" fill="hold" nodeType="withGroup">
                            <p:stCondLst>
                              <p:cond delay="0"/>
                            </p:stCondLst>
                            <p:childTnLst>
                              <p:par>
                                <p:cTn id="360" presetID="8" presetClass="emph" presetSubtype="0" decel="100000" fill="hold" nodeType="clickEffect">
                                  <p:stCondLst>
                                    <p:cond delay="0"/>
                                  </p:stCondLst>
                                  <p:childTnLst>
                                    <p:animRot by="21600000">
                                      <p:cBhvr>
                                        <p:cTn id="361" dur="2000" fill="hold"/>
                                        <p:tgtEl>
                                          <p:spTgt spid="71"/>
                                        </p:tgtEl>
                                        <p:attrNameLst>
                                          <p:attrName>r</p:attrName>
                                        </p:attrNameLst>
                                      </p:cBhvr>
                                    </p:animRot>
                                  </p:childTnLst>
                                </p:cTn>
                              </p:par>
                              <p:par>
                                <p:cTn id="362" presetID="3" presetClass="mediacall" presetSubtype="0" fill="hold" nodeType="withEffect">
                                  <p:stCondLst>
                                    <p:cond delay="0"/>
                                  </p:stCondLst>
                                  <p:childTnLst>
                                    <p:cmd type="call" cmd="stop">
                                      <p:cBhvr>
                                        <p:cTn id="363" dur="1" fill="hold"/>
                                        <p:tgtEl>
                                          <p:spTgt spid="74"/>
                                        </p:tgtEl>
                                      </p:cBhvr>
                                    </p:cmd>
                                  </p:childTnLst>
                                </p:cTn>
                              </p:par>
                            </p:childTnLst>
                          </p:cTn>
                        </p:par>
                      </p:childTnLst>
                    </p:cTn>
                  </p:par>
                  <p:par>
                    <p:cTn id="364" fill="hold" nodeType="clickPar">
                      <p:stCondLst>
                        <p:cond delay="indefinite"/>
                      </p:stCondLst>
                      <p:childTnLst>
                        <p:par>
                          <p:cTn id="365" fill="hold" nodeType="withGroup">
                            <p:stCondLst>
                              <p:cond delay="0"/>
                            </p:stCondLst>
                            <p:childTnLst>
                              <p:par>
                                <p:cTn id="366" presetID="8" presetClass="emph" presetSubtype="0" decel="100000" fill="hold" nodeType="clickEffect">
                                  <p:stCondLst>
                                    <p:cond delay="0"/>
                                  </p:stCondLst>
                                  <p:childTnLst>
                                    <p:animRot by="21600000">
                                      <p:cBhvr>
                                        <p:cTn id="367" dur="2000" fill="hold"/>
                                        <p:tgtEl>
                                          <p:spTgt spid="71"/>
                                        </p:tgtEl>
                                        <p:attrNameLst>
                                          <p:attrName>r</p:attrName>
                                        </p:attrNameLst>
                                      </p:cBhvr>
                                    </p:animRot>
                                  </p:childTnLst>
                                </p:cTn>
                              </p:par>
                              <p:par>
                                <p:cTn id="368" presetID="3" presetClass="mediacall" presetSubtype="0" fill="hold" nodeType="withEffect">
                                  <p:stCondLst>
                                    <p:cond delay="0"/>
                                  </p:stCondLst>
                                  <p:childTnLst>
                                    <p:cmd type="call" cmd="stop">
                                      <p:cBhvr>
                                        <p:cTn id="369" dur="1" fill="hold"/>
                                        <p:tgtEl>
                                          <p:spTgt spid="74"/>
                                        </p:tgtEl>
                                      </p:cBhvr>
                                    </p:cmd>
                                  </p:childTnLst>
                                </p:cTn>
                              </p:par>
                            </p:childTnLst>
                          </p:cTn>
                        </p:par>
                      </p:childTnLst>
                    </p:cTn>
                  </p:par>
                  <p:par>
                    <p:cTn id="370" fill="hold" nodeType="clickPar">
                      <p:stCondLst>
                        <p:cond delay="indefinite"/>
                      </p:stCondLst>
                      <p:childTnLst>
                        <p:par>
                          <p:cTn id="371" fill="hold" nodeType="withGroup">
                            <p:stCondLst>
                              <p:cond delay="0"/>
                            </p:stCondLst>
                            <p:childTnLst>
                              <p:par>
                                <p:cTn id="372" presetID="8" presetClass="emph" presetSubtype="0" decel="100000" fill="hold" nodeType="clickEffect">
                                  <p:stCondLst>
                                    <p:cond delay="0"/>
                                  </p:stCondLst>
                                  <p:childTnLst>
                                    <p:animRot by="21600000">
                                      <p:cBhvr>
                                        <p:cTn id="373" dur="2000" fill="hold"/>
                                        <p:tgtEl>
                                          <p:spTgt spid="71"/>
                                        </p:tgtEl>
                                        <p:attrNameLst>
                                          <p:attrName>r</p:attrName>
                                        </p:attrNameLst>
                                      </p:cBhvr>
                                    </p:animRot>
                                  </p:childTnLst>
                                </p:cTn>
                              </p:par>
                              <p:par>
                                <p:cTn id="374" presetID="3" presetClass="mediacall" presetSubtype="0" fill="hold" nodeType="withEffect">
                                  <p:stCondLst>
                                    <p:cond delay="0"/>
                                  </p:stCondLst>
                                  <p:childTnLst>
                                    <p:cmd type="call" cmd="stop">
                                      <p:cBhvr>
                                        <p:cTn id="375"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6" fill="hold" display="0">
                  <p:stCondLst>
                    <p:cond delay="indefinite"/>
                  </p:stCondLst>
                  <p:endCondLst>
                    <p:cond evt="onStopAudio" delay="0">
                      <p:tgtEl>
                        <p:sldTgt/>
                      </p:tgtEl>
                    </p:cond>
                  </p:endCondLst>
                </p:cTn>
                <p:tgtEl>
                  <p:spTgt spid="74"/>
                </p:tgtEl>
              </p:cMediaNode>
            </p:audio>
            <p:seq concurrent="1" nextAc="seek">
              <p:cTn id="377" restart="whenNotActive" fill="hold" evtFilter="cancelBubble" nodeType="interactiveSeq">
                <p:stCondLst>
                  <p:cond evt="onClick" delay="0">
                    <p:tgtEl>
                      <p:spTgt spid="76"/>
                    </p:tgtEl>
                  </p:cond>
                </p:stCondLst>
                <p:endSync evt="end" delay="0">
                  <p:rtn val="all"/>
                </p:endSync>
                <p:childTnLst>
                  <p:par>
                    <p:cTn id="378" fill="hold" nodeType="clickPar">
                      <p:stCondLst>
                        <p:cond delay="0"/>
                      </p:stCondLst>
                      <p:childTnLst>
                        <p:par>
                          <p:cTn id="379" fill="hold" nodeType="withGroup">
                            <p:stCondLst>
                              <p:cond delay="0"/>
                            </p:stCondLst>
                            <p:childTnLst>
                              <p:par>
                                <p:cTn id="380" presetID="8" presetClass="emph" presetSubtype="0" repeatCount="indefinite" fill="hold" nodeType="clickEffect">
                                  <p:stCondLst>
                                    <p:cond delay="0"/>
                                  </p:stCondLst>
                                  <p:endCondLst>
                                    <p:cond evt="onNext" delay="0">
                                      <p:tgtEl>
                                        <p:sldTgt/>
                                      </p:tgtEl>
                                    </p:cond>
                                  </p:endCondLst>
                                  <p:childTnLst>
                                    <p:animRot by="21600000">
                                      <p:cBhvr>
                                        <p:cTn id="381" dur="500" fill="hold"/>
                                        <p:tgtEl>
                                          <p:spTgt spid="71"/>
                                        </p:tgtEl>
                                        <p:attrNameLst>
                                          <p:attrName>r</p:attrName>
                                        </p:attrNameLst>
                                      </p:cBhvr>
                                    </p:animRot>
                                  </p:childTnLst>
                                </p:cTn>
                              </p:par>
                              <p:par>
                                <p:cTn id="382" presetID="32" presetClass="emph" presetSubtype="0" repeatCount="indefinite" fill="hold" nodeType="withEffect">
                                  <p:stCondLst>
                                    <p:cond delay="0"/>
                                  </p:stCondLst>
                                  <p:endCondLst>
                                    <p:cond evt="onNext" delay="0">
                                      <p:tgtEl>
                                        <p:sldTgt/>
                                      </p:tgtEl>
                                    </p:cond>
                                  </p:endCondLst>
                                  <p:childTnLst>
                                    <p:animRot by="120000">
                                      <p:cBhvr>
                                        <p:cTn id="383" dur="50" fill="hold">
                                          <p:stCondLst>
                                            <p:cond delay="0"/>
                                          </p:stCondLst>
                                        </p:cTn>
                                        <p:tgtEl>
                                          <p:spTgt spid="81"/>
                                        </p:tgtEl>
                                        <p:attrNameLst>
                                          <p:attrName>r</p:attrName>
                                        </p:attrNameLst>
                                      </p:cBhvr>
                                    </p:animRot>
                                    <p:animRot by="-240000">
                                      <p:cBhvr>
                                        <p:cTn id="384" dur="100" fill="hold">
                                          <p:stCondLst>
                                            <p:cond delay="100"/>
                                          </p:stCondLst>
                                        </p:cTn>
                                        <p:tgtEl>
                                          <p:spTgt spid="81"/>
                                        </p:tgtEl>
                                        <p:attrNameLst>
                                          <p:attrName>r</p:attrName>
                                        </p:attrNameLst>
                                      </p:cBhvr>
                                    </p:animRot>
                                    <p:animRot by="240000">
                                      <p:cBhvr>
                                        <p:cTn id="385" dur="100" fill="hold">
                                          <p:stCondLst>
                                            <p:cond delay="200"/>
                                          </p:stCondLst>
                                        </p:cTn>
                                        <p:tgtEl>
                                          <p:spTgt spid="81"/>
                                        </p:tgtEl>
                                        <p:attrNameLst>
                                          <p:attrName>r</p:attrName>
                                        </p:attrNameLst>
                                      </p:cBhvr>
                                    </p:animRot>
                                    <p:animRot by="-240000">
                                      <p:cBhvr>
                                        <p:cTn id="386" dur="100" fill="hold">
                                          <p:stCondLst>
                                            <p:cond delay="300"/>
                                          </p:stCondLst>
                                        </p:cTn>
                                        <p:tgtEl>
                                          <p:spTgt spid="81"/>
                                        </p:tgtEl>
                                        <p:attrNameLst>
                                          <p:attrName>r</p:attrName>
                                        </p:attrNameLst>
                                      </p:cBhvr>
                                    </p:animRot>
                                    <p:animRot by="120000">
                                      <p:cBhvr>
                                        <p:cTn id="387" dur="100" fill="hold">
                                          <p:stCondLst>
                                            <p:cond delay="400"/>
                                          </p:stCondLst>
                                        </p:cTn>
                                        <p:tgtEl>
                                          <p:spTgt spid="81"/>
                                        </p:tgtEl>
                                        <p:attrNameLst>
                                          <p:attrName>r</p:attrName>
                                        </p:attrNameLst>
                                      </p:cBhvr>
                                    </p:animRot>
                                  </p:childTnLst>
                                </p:cTn>
                              </p:par>
                              <p:par>
                                <p:cTn id="388" presetID="1" presetClass="mediacall" presetSubtype="0" fill="hold" nodeType="withEffect">
                                  <p:stCondLst>
                                    <p:cond delay="0"/>
                                  </p:stCondLst>
                                  <p:childTnLst>
                                    <p:cmd type="call" cmd="playFrom(0.0)">
                                      <p:cBhvr>
                                        <p:cTn id="389" dur="30394" fill="hold"/>
                                        <p:tgtEl>
                                          <p:spTgt spid="74"/>
                                        </p:tgtEl>
                                      </p:cBhvr>
                                    </p:cmd>
                                  </p:childTnLst>
                                </p:cTn>
                              </p:par>
                            </p:childTnLst>
                          </p:cTn>
                        </p:par>
                      </p:childTnLst>
                    </p:cTn>
                  </p:par>
                </p:childTnLst>
              </p:cTn>
              <p:nextCondLst>
                <p:cond evt="onClick" delay="0">
                  <p:tgtEl>
                    <p:spTgt spid="76"/>
                  </p:tgtEl>
                </p:cond>
              </p:nextCondLst>
            </p:seq>
            <p:seq concurrent="1" nextAc="seek">
              <p:cTn id="390" restart="whenNotActive" fill="hold" evtFilter="cancelBubble" nodeType="interactiveSeq">
                <p:stCondLst>
                  <p:cond evt="onClick" delay="0">
                    <p:tgtEl>
                      <p:spTgt spid="4"/>
                    </p:tgtEl>
                  </p:cond>
                </p:stCondLst>
                <p:endSync evt="end" delay="0">
                  <p:rtn val="all"/>
                </p:endSync>
                <p:childTnLst>
                  <p:par>
                    <p:cTn id="391" fill="hold">
                      <p:stCondLst>
                        <p:cond delay="0"/>
                      </p:stCondLst>
                      <p:childTnLst>
                        <p:par>
                          <p:cTn id="392" fill="hold">
                            <p:stCondLst>
                              <p:cond delay="0"/>
                            </p:stCondLst>
                            <p:childTnLst>
                              <p:par>
                                <p:cTn id="393" presetID="1" presetClass="exit" presetSubtype="0" fill="hold" grpId="0" nodeType="clickEffect">
                                  <p:stCondLst>
                                    <p:cond delay="0"/>
                                  </p:stCondLst>
                                  <p:childTnLst>
                                    <p:set>
                                      <p:cBhvr>
                                        <p:cTn id="394"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95" restart="whenNotActive" fill="hold" evtFilter="cancelBubble" nodeType="interactiveSeq">
                <p:stCondLst>
                  <p:cond evt="onClick" delay="0">
                    <p:tgtEl>
                      <p:spTgt spid="58"/>
                    </p:tgtEl>
                  </p:cond>
                </p:stCondLst>
                <p:endSync evt="end" delay="0">
                  <p:rtn val="all"/>
                </p:endSync>
                <p:childTnLst>
                  <p:par>
                    <p:cTn id="396" fill="hold">
                      <p:stCondLst>
                        <p:cond delay="0"/>
                      </p:stCondLst>
                      <p:childTnLst>
                        <p:par>
                          <p:cTn id="397" fill="hold">
                            <p:stCondLst>
                              <p:cond delay="0"/>
                            </p:stCondLst>
                            <p:childTnLst>
                              <p:par>
                                <p:cTn id="398" presetID="1" presetClass="exit" presetSubtype="0" fill="hold" grpId="0" nodeType="clickEffect">
                                  <p:stCondLst>
                                    <p:cond delay="0"/>
                                  </p:stCondLst>
                                  <p:childTnLst>
                                    <p:set>
                                      <p:cBhvr>
                                        <p:cTn id="399"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00" restart="whenNotActive" fill="hold" evtFilter="cancelBubble" nodeType="interactiveSeq">
                <p:stCondLst>
                  <p:cond evt="onClick" delay="0">
                    <p:tgtEl>
                      <p:spTgt spid="61"/>
                    </p:tgtEl>
                  </p:cond>
                </p:stCondLst>
                <p:endSync evt="end" delay="0">
                  <p:rtn val="all"/>
                </p:endSync>
                <p:childTnLst>
                  <p:par>
                    <p:cTn id="401" fill="hold">
                      <p:stCondLst>
                        <p:cond delay="0"/>
                      </p:stCondLst>
                      <p:childTnLst>
                        <p:par>
                          <p:cTn id="402" fill="hold">
                            <p:stCondLst>
                              <p:cond delay="0"/>
                            </p:stCondLst>
                            <p:childTnLst>
                              <p:par>
                                <p:cTn id="403" presetID="1" presetClass="exit" presetSubtype="0" fill="hold" grpId="0" nodeType="clickEffect">
                                  <p:stCondLst>
                                    <p:cond delay="0"/>
                                  </p:stCondLst>
                                  <p:childTnLst>
                                    <p:set>
                                      <p:cBhvr>
                                        <p:cTn id="404"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405" restart="whenNotActive" fill="hold" evtFilter="cancelBubble" nodeType="interactiveSeq">
                <p:stCondLst>
                  <p:cond evt="onClick" delay="0">
                    <p:tgtEl>
                      <p:spTgt spid="62"/>
                    </p:tgtEl>
                  </p:cond>
                </p:stCondLst>
                <p:endSync evt="end" delay="0">
                  <p:rtn val="all"/>
                </p:endSync>
                <p:childTnLst>
                  <p:par>
                    <p:cTn id="406" fill="hold">
                      <p:stCondLst>
                        <p:cond delay="0"/>
                      </p:stCondLst>
                      <p:childTnLst>
                        <p:par>
                          <p:cTn id="407" fill="hold">
                            <p:stCondLst>
                              <p:cond delay="0"/>
                            </p:stCondLst>
                            <p:childTnLst>
                              <p:par>
                                <p:cTn id="408" presetID="1" presetClass="exit" presetSubtype="0" fill="hold" grpId="0" nodeType="clickEffect">
                                  <p:stCondLst>
                                    <p:cond delay="0"/>
                                  </p:stCondLst>
                                  <p:childTnLst>
                                    <p:set>
                                      <p:cBhvr>
                                        <p:cTn id="409"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10" restart="whenNotActive" fill="hold" evtFilter="cancelBubble" nodeType="interactiveSeq">
                <p:stCondLst>
                  <p:cond evt="onClick" delay="0">
                    <p:tgtEl>
                      <p:spTgt spid="63"/>
                    </p:tgtEl>
                  </p:cond>
                </p:stCondLst>
                <p:endSync evt="end" delay="0">
                  <p:rtn val="all"/>
                </p:endSync>
                <p:childTnLst>
                  <p:par>
                    <p:cTn id="411" fill="hold">
                      <p:stCondLst>
                        <p:cond delay="0"/>
                      </p:stCondLst>
                      <p:childTnLst>
                        <p:par>
                          <p:cTn id="412" fill="hold">
                            <p:stCondLst>
                              <p:cond delay="0"/>
                            </p:stCondLst>
                            <p:childTnLst>
                              <p:par>
                                <p:cTn id="413" presetID="1" presetClass="exit" presetSubtype="0" fill="hold" grpId="0" nodeType="clickEffect">
                                  <p:stCondLst>
                                    <p:cond delay="0"/>
                                  </p:stCondLst>
                                  <p:childTnLst>
                                    <p:set>
                                      <p:cBhvr>
                                        <p:cTn id="414"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15" restart="whenNotActive" fill="hold" evtFilter="cancelBubble" nodeType="interactiveSeq">
                <p:stCondLst>
                  <p:cond evt="onClick" delay="0">
                    <p:tgtEl>
                      <p:spTgt spid="65"/>
                    </p:tgtEl>
                  </p:cond>
                </p:stCondLst>
                <p:endSync evt="end" delay="0">
                  <p:rtn val="all"/>
                </p:endSync>
                <p:childTnLst>
                  <p:par>
                    <p:cTn id="416" fill="hold">
                      <p:stCondLst>
                        <p:cond delay="0"/>
                      </p:stCondLst>
                      <p:childTnLst>
                        <p:par>
                          <p:cTn id="417" fill="hold">
                            <p:stCondLst>
                              <p:cond delay="0"/>
                            </p:stCondLst>
                            <p:childTnLst>
                              <p:par>
                                <p:cTn id="418" presetID="1" presetClass="exit" presetSubtype="0" fill="hold" grpId="0" nodeType="clickEffect">
                                  <p:stCondLst>
                                    <p:cond delay="0"/>
                                  </p:stCondLst>
                                  <p:childTnLst>
                                    <p:set>
                                      <p:cBhvr>
                                        <p:cTn id="41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4" grpId="0" animBg="1"/>
      <p:bldP spid="58" grpId="0" animBg="1"/>
      <p:bldP spid="61" grpId="0" animBg="1"/>
      <p:bldP spid="62" grpId="0" animBg="1"/>
      <p:bldP spid="63"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15007"/>
            <a:ext cx="12192000" cy="476672"/>
          </a:xfrm>
          <a:prstGeom prst="flowChartAlternateProcess">
            <a:avLst/>
          </a:prstGeom>
          <a:blipFill>
            <a:blip r:embed="rId2"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rgbClr val="FF0000"/>
                </a:solidFill>
                <a:latin typeface="Times New Roman" pitchFamily="18" charset="0"/>
                <a:cs typeface="Times New Roman" pitchFamily="18" charset="0"/>
              </a:rPr>
              <a:t>CÂU </a:t>
            </a:r>
            <a:r>
              <a:rPr lang="en-SG" sz="3600" b="1" dirty="0">
                <a:solidFill>
                  <a:srgbClr val="FF0000"/>
                </a:solidFill>
                <a:latin typeface="Times New Roman" pitchFamily="18" charset="0"/>
                <a:cs typeface="Times New Roman" pitchFamily="18" charset="0"/>
              </a:rPr>
              <a:t>1</a:t>
            </a:r>
            <a:endParaRPr lang="en-US" sz="3600" b="1" dirty="0">
              <a:solidFill>
                <a:srgbClr val="FF0000"/>
              </a:solidFill>
              <a:latin typeface="Times New Roman" pitchFamily="18" charset="0"/>
              <a:cs typeface="Times New Roman" pitchFamily="18" charset="0"/>
            </a:endParaRPr>
          </a:p>
        </p:txBody>
      </p:sp>
      <p:pic>
        <p:nvPicPr>
          <p:cNvPr id="21" name="Picture 14" descr="Ảnh động trang trí (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665AEC9-7871-4E67-AC3F-352A1A77C506}"/>
              </a:ext>
            </a:extLst>
          </p:cNvPr>
          <p:cNvSpPr txBox="1"/>
          <p:nvPr/>
        </p:nvSpPr>
        <p:spPr>
          <a:xfrm>
            <a:off x="492369" y="741540"/>
            <a:ext cx="11549576"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Định nghĩa phương trình bậc nhất một ẩn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67D9CB0D-CD85-4F1F-AC66-B5200B6E699B}"/>
                  </a:ext>
                </a:extLst>
              </p:cNvPr>
              <p:cNvSpPr txBox="1"/>
              <p:nvPr/>
            </p:nvSpPr>
            <p:spPr>
              <a:xfrm>
                <a:off x="492369" y="1853373"/>
                <a:ext cx="10235502" cy="1200329"/>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Phương trình bậc nhất một ẩn là phương trình có dạng ax + b = 0 với a,b là hai số đã cho và a </a:t>
                </a:r>
                <a14:m>
                  <m:oMath xmlns:m="http://schemas.openxmlformats.org/officeDocument/2006/math">
                    <m:r>
                      <a:rPr lang="en-US" sz="36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oMath>
                </a14:m>
                <a:endParaRPr lang="en-US" sz="3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67D9CB0D-CD85-4F1F-AC66-B5200B6E699B}"/>
                  </a:ext>
                </a:extLst>
              </p:cNvPr>
              <p:cNvSpPr txBox="1">
                <a:spLocks noRot="1" noChangeAspect="1" noMove="1" noResize="1" noEditPoints="1" noAdjustHandles="1" noChangeArrowheads="1" noChangeShapeType="1" noTextEdit="1"/>
              </p:cNvSpPr>
              <p:nvPr/>
            </p:nvSpPr>
            <p:spPr>
              <a:xfrm>
                <a:off x="492369" y="1853373"/>
                <a:ext cx="10235502" cy="1200329"/>
              </a:xfrm>
              <a:prstGeom prst="rect">
                <a:avLst/>
              </a:prstGeom>
              <a:blipFill>
                <a:blip r:embed="rId4"/>
                <a:stretch>
                  <a:fillRect l="-1846" t="-8122" r="-1608" b="-17766"/>
                </a:stretch>
              </a:blipFill>
            </p:spPr>
            <p:txBody>
              <a:bodyPr/>
              <a:lstStyle/>
              <a:p>
                <a:r>
                  <a:rPr lang="en-US">
                    <a:noFill/>
                  </a:rPr>
                  <a:t> </a:t>
                </a:r>
              </a:p>
            </p:txBody>
          </p:sp>
        </mc:Fallback>
      </mc:AlternateContent>
      <p:sp>
        <p:nvSpPr>
          <p:cNvPr id="5" name="Arrow: Left 4">
            <a:hlinkClick r:id="rId5" action="ppaction://hlinksldjump"/>
            <a:extLst>
              <a:ext uri="{FF2B5EF4-FFF2-40B4-BE49-F238E27FC236}">
                <a16:creationId xmlns:a16="http://schemas.microsoft.com/office/drawing/2014/main" xmlns="" id="{C9F21670-97CC-4C52-AF3B-43C217E3A702}"/>
              </a:ext>
            </a:extLst>
          </p:cNvPr>
          <p:cNvSpPr/>
          <p:nvPr/>
        </p:nvSpPr>
        <p:spPr>
          <a:xfrm>
            <a:off x="858129" y="5387926"/>
            <a:ext cx="1378634" cy="548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Lưu Đồ: Thay đổi Tiến Trình 3"/>
          <p:cNvSpPr/>
          <p:nvPr/>
        </p:nvSpPr>
        <p:spPr>
          <a:xfrm>
            <a:off x="0" y="15007"/>
            <a:ext cx="12192000" cy="476672"/>
          </a:xfrm>
          <a:prstGeom prst="flowChartAlternateProcess">
            <a:avLst/>
          </a:prstGeom>
          <a:blipFill>
            <a:blip r:embed="rId3"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rgbClr val="FF0000"/>
                </a:solidFill>
                <a:latin typeface="Times New Roman" pitchFamily="18" charset="0"/>
                <a:cs typeface="Times New Roman" pitchFamily="18" charset="0"/>
              </a:rPr>
              <a:t>CÂU </a:t>
            </a:r>
            <a:r>
              <a:rPr lang="en-SG" sz="3600" b="1" dirty="0">
                <a:solidFill>
                  <a:srgbClr val="FF0000"/>
                </a:solidFill>
                <a:latin typeface="Times New Roman" pitchFamily="18" charset="0"/>
                <a:cs typeface="Times New Roman" pitchFamily="18" charset="0"/>
              </a:rPr>
              <a:t>2</a:t>
            </a:r>
            <a:endParaRPr lang="en-US" sz="3600" b="1" dirty="0">
              <a:solidFill>
                <a:srgbClr val="FF0000"/>
              </a:solidFill>
              <a:latin typeface="Times New Roman" pitchFamily="18" charset="0"/>
              <a:cs typeface="Times New Roman" pitchFamily="18" charset="0"/>
            </a:endParaRPr>
          </a:p>
        </p:txBody>
      </p:sp>
      <p:pic>
        <p:nvPicPr>
          <p:cNvPr id="21" name="Picture 14" descr="Ảnh động trang trí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ABE39BF-EDF8-4935-94E7-7A230519A89D}"/>
              </a:ext>
            </a:extLst>
          </p:cNvPr>
          <p:cNvSpPr txBox="1"/>
          <p:nvPr/>
        </p:nvSpPr>
        <p:spPr>
          <a:xfrm>
            <a:off x="492369" y="741540"/>
            <a:ext cx="11549576"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Nêu hai quy tắc biến đổi phương trình ?</a:t>
            </a:r>
          </a:p>
        </p:txBody>
      </p:sp>
      <p:sp>
        <p:nvSpPr>
          <p:cNvPr id="6" name="TextBox 5">
            <a:extLst>
              <a:ext uri="{FF2B5EF4-FFF2-40B4-BE49-F238E27FC236}">
                <a16:creationId xmlns:a16="http://schemas.microsoft.com/office/drawing/2014/main" xmlns="" id="{9D75939E-7F77-4260-A6A0-34A06D8F4CB8}"/>
              </a:ext>
            </a:extLst>
          </p:cNvPr>
          <p:cNvSpPr txBox="1"/>
          <p:nvPr/>
        </p:nvSpPr>
        <p:spPr>
          <a:xfrm>
            <a:off x="492369" y="1324493"/>
            <a:ext cx="11363301" cy="1754326"/>
          </a:xfrm>
          <a:prstGeom prst="rect">
            <a:avLst/>
          </a:prstGeom>
          <a:noFill/>
        </p:spPr>
        <p:txBody>
          <a:bodyPr wrap="square" rtlCol="0">
            <a:spAutoFit/>
          </a:bodyPr>
          <a:lstStyle/>
          <a:p>
            <a:pPr marL="742950" indent="-742950">
              <a:buAutoNum type="alphaLcParenR"/>
            </a:pPr>
            <a:r>
              <a:rPr lang="en-US" sz="3600">
                <a:solidFill>
                  <a:srgbClr val="FF0000"/>
                </a:solidFill>
                <a:latin typeface="Times New Roman" panose="02020603050405020304" pitchFamily="18" charset="0"/>
                <a:cs typeface="Times New Roman" panose="02020603050405020304" pitchFamily="18" charset="0"/>
              </a:rPr>
              <a:t>Quy tắc chuyển vế:</a:t>
            </a:r>
          </a:p>
          <a:p>
            <a:r>
              <a:rPr lang="en-US" sz="3600">
                <a:solidFill>
                  <a:srgbClr val="FF0000"/>
                </a:solidFill>
                <a:latin typeface="Times New Roman" panose="02020603050405020304" pitchFamily="18" charset="0"/>
                <a:cs typeface="Times New Roman" panose="02020603050405020304" pitchFamily="18" charset="0"/>
              </a:rPr>
              <a:t>Trong một PT, ta có thể chuyển một hạng tử từ vế này sang về kia và đổi dấu hạng tử đó</a:t>
            </a:r>
          </a:p>
        </p:txBody>
      </p:sp>
      <p:sp>
        <p:nvSpPr>
          <p:cNvPr id="10" name="TextBox 9">
            <a:extLst>
              <a:ext uri="{FF2B5EF4-FFF2-40B4-BE49-F238E27FC236}">
                <a16:creationId xmlns:a16="http://schemas.microsoft.com/office/drawing/2014/main" xmlns="" id="{08739A39-CDEF-4869-95FB-A93F728408C1}"/>
              </a:ext>
            </a:extLst>
          </p:cNvPr>
          <p:cNvSpPr txBox="1"/>
          <p:nvPr/>
        </p:nvSpPr>
        <p:spPr>
          <a:xfrm>
            <a:off x="492369" y="3015441"/>
            <a:ext cx="11699631" cy="2862322"/>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b) Quy tắc nhân với một số</a:t>
            </a:r>
          </a:p>
          <a:p>
            <a:pPr marL="571500" indent="-571500">
              <a:buFontTx/>
              <a:buChar char="-"/>
            </a:pPr>
            <a:r>
              <a:rPr lang="en-US" sz="3600">
                <a:solidFill>
                  <a:srgbClr val="FF0000"/>
                </a:solidFill>
                <a:latin typeface="Times New Roman" panose="02020603050405020304" pitchFamily="18" charset="0"/>
                <a:cs typeface="Times New Roman" panose="02020603050405020304" pitchFamily="18" charset="0"/>
              </a:rPr>
              <a:t>Trong một PT, ta có thể nhân cả hai vế với cùng một số khác 0</a:t>
            </a:r>
          </a:p>
          <a:p>
            <a:pPr marL="571500" indent="-571500">
              <a:buFontTx/>
              <a:buChar char="-"/>
            </a:pPr>
            <a:r>
              <a:rPr lang="en-US" sz="3600">
                <a:solidFill>
                  <a:srgbClr val="FF0000"/>
                </a:solidFill>
                <a:latin typeface="Times New Roman" panose="02020603050405020304" pitchFamily="18" charset="0"/>
                <a:cs typeface="Times New Roman" panose="02020603050405020304" pitchFamily="18" charset="0"/>
              </a:rPr>
              <a:t>Trong một PT, ta có thể chia cả hai vế cho cùng một số khác 0</a:t>
            </a:r>
          </a:p>
        </p:txBody>
      </p:sp>
      <p:sp>
        <p:nvSpPr>
          <p:cNvPr id="11" name="Arrow: Left 10">
            <a:hlinkClick r:id="rId5" action="ppaction://hlinksldjump"/>
            <a:extLst>
              <a:ext uri="{FF2B5EF4-FFF2-40B4-BE49-F238E27FC236}">
                <a16:creationId xmlns:a16="http://schemas.microsoft.com/office/drawing/2014/main" xmlns="" id="{F8C9C95D-A38F-46A8-95A0-680342DB96B1}"/>
              </a:ext>
            </a:extLst>
          </p:cNvPr>
          <p:cNvSpPr/>
          <p:nvPr/>
        </p:nvSpPr>
        <p:spPr>
          <a:xfrm>
            <a:off x="195977" y="6199613"/>
            <a:ext cx="1378634" cy="548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106967012"/>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Thay đổi Tiến Trình 3"/>
          <p:cNvSpPr/>
          <p:nvPr/>
        </p:nvSpPr>
        <p:spPr>
          <a:xfrm>
            <a:off x="0" y="15007"/>
            <a:ext cx="12192000" cy="476672"/>
          </a:xfrm>
          <a:prstGeom prst="flowChartAlternateProcess">
            <a:avLst/>
          </a:prstGeom>
          <a:blipFill>
            <a:blip r:embed="rId3" cstate="print"/>
            <a:tile tx="0" ty="0" sx="100000" sy="100000" flip="none" algn="tl"/>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rgbClr val="FF0000"/>
                </a:solidFill>
                <a:latin typeface="Times New Roman" pitchFamily="18" charset="0"/>
                <a:cs typeface="Times New Roman" pitchFamily="18" charset="0"/>
              </a:rPr>
              <a:t>CÂU </a:t>
            </a:r>
            <a:r>
              <a:rPr lang="en-SG" sz="3600" b="1" dirty="0">
                <a:solidFill>
                  <a:srgbClr val="FF0000"/>
                </a:solidFill>
                <a:latin typeface="Times New Roman" pitchFamily="18" charset="0"/>
                <a:cs typeface="Times New Roman" pitchFamily="18" charset="0"/>
              </a:rPr>
              <a:t>3</a:t>
            </a:r>
            <a:endParaRPr lang="en-US" sz="3600" b="1" dirty="0">
              <a:solidFill>
                <a:srgbClr val="FF0000"/>
              </a:solidFill>
              <a:latin typeface="Times New Roman" pitchFamily="18" charset="0"/>
              <a:cs typeface="Times New Roman" pitchFamily="18" charset="0"/>
            </a:endParaRPr>
          </a:p>
        </p:txBody>
      </p:sp>
      <p:pic>
        <p:nvPicPr>
          <p:cNvPr id="21" name="Picture 14" descr="Ảnh động trang trí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05525"/>
            <a:ext cx="12192000" cy="752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ABE39BF-EDF8-4935-94E7-7A230519A89D}"/>
              </a:ext>
            </a:extLst>
          </p:cNvPr>
          <p:cNvSpPr txBox="1"/>
          <p:nvPr/>
        </p:nvSpPr>
        <p:spPr>
          <a:xfrm>
            <a:off x="492369" y="741540"/>
            <a:ext cx="11549576"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Hãy chỉ ra các phương trình bậc nhất trong các phương trình sau:</a:t>
            </a:r>
          </a:p>
          <a:p>
            <a:pPr marL="742950" indent="-742950">
              <a:buAutoNum type="alphaUcPeriod"/>
            </a:pPr>
            <a:r>
              <a:rPr lang="en-US" sz="3600">
                <a:latin typeface="Times New Roman" panose="02020603050405020304" pitchFamily="18" charset="0"/>
                <a:cs typeface="Times New Roman" panose="02020603050405020304" pitchFamily="18" charset="0"/>
              </a:rPr>
              <a:t>1+ x = 0             B.                               </a:t>
            </a:r>
          </a:p>
          <a:p>
            <a:r>
              <a:rPr lang="en-US" sz="3600">
                <a:latin typeface="Times New Roman" panose="02020603050405020304" pitchFamily="18" charset="0"/>
                <a:cs typeface="Times New Roman" panose="02020603050405020304" pitchFamily="18" charset="0"/>
              </a:rPr>
              <a:t>C. 1- 2t = 0               D. 0x – 3 = 0</a:t>
            </a:r>
          </a:p>
        </p:txBody>
      </p:sp>
      <p:sp>
        <p:nvSpPr>
          <p:cNvPr id="6" name="TextBox 5">
            <a:extLst>
              <a:ext uri="{FF2B5EF4-FFF2-40B4-BE49-F238E27FC236}">
                <a16:creationId xmlns:a16="http://schemas.microsoft.com/office/drawing/2014/main" xmlns="" id="{9D75939E-7F77-4260-A6A0-34A06D8F4CB8}"/>
              </a:ext>
            </a:extLst>
          </p:cNvPr>
          <p:cNvSpPr txBox="1"/>
          <p:nvPr/>
        </p:nvSpPr>
        <p:spPr>
          <a:xfrm>
            <a:off x="482991" y="3633599"/>
            <a:ext cx="10227213"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A và C</a:t>
            </a:r>
          </a:p>
        </p:txBody>
      </p:sp>
      <p:sp>
        <p:nvSpPr>
          <p:cNvPr id="8" name="Arrow: Left 7">
            <a:hlinkClick r:id="rId5" action="ppaction://hlinksldjump"/>
            <a:extLst>
              <a:ext uri="{FF2B5EF4-FFF2-40B4-BE49-F238E27FC236}">
                <a16:creationId xmlns:a16="http://schemas.microsoft.com/office/drawing/2014/main" xmlns="" id="{8B3CE04E-BE34-41AA-8721-E67B8D784AED}"/>
              </a:ext>
            </a:extLst>
          </p:cNvPr>
          <p:cNvSpPr/>
          <p:nvPr/>
        </p:nvSpPr>
        <p:spPr>
          <a:xfrm>
            <a:off x="858129" y="5387926"/>
            <a:ext cx="1378634" cy="5486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aphicFrame>
        <p:nvGraphicFramePr>
          <p:cNvPr id="2" name="Object 1">
            <a:extLst>
              <a:ext uri="{FF2B5EF4-FFF2-40B4-BE49-F238E27FC236}">
                <a16:creationId xmlns:a16="http://schemas.microsoft.com/office/drawing/2014/main" xmlns="" id="{D091A79D-FE5E-4859-B533-0DBF15EE590C}"/>
              </a:ext>
            </a:extLst>
          </p:cNvPr>
          <p:cNvGraphicFramePr>
            <a:graphicFrameLocks noChangeAspect="1"/>
          </p:cNvGraphicFramePr>
          <p:nvPr>
            <p:extLst>
              <p:ext uri="{D42A27DB-BD31-4B8C-83A1-F6EECF244321}">
                <p14:modId xmlns:p14="http://schemas.microsoft.com/office/powerpoint/2010/main" val="1335127407"/>
              </p:ext>
            </p:extLst>
          </p:nvPr>
        </p:nvGraphicFramePr>
        <p:xfrm>
          <a:off x="4899660" y="1798585"/>
          <a:ext cx="2179003" cy="697281"/>
        </p:xfrm>
        <a:graphic>
          <a:graphicData uri="http://schemas.openxmlformats.org/presentationml/2006/ole">
            <mc:AlternateContent xmlns:mc="http://schemas.openxmlformats.org/markup-compatibility/2006">
              <mc:Choice xmlns:v="urn:schemas-microsoft-com:vml" Requires="v">
                <p:oleObj spid="_x0000_s3122" name="Equation" r:id="rId6" imgW="634680" imgH="203040" progId="Equation.DSMT4">
                  <p:embed/>
                </p:oleObj>
              </mc:Choice>
              <mc:Fallback>
                <p:oleObj name="Equation" r:id="rId6" imgW="634680" imgH="203040" progId="Equation.DSMT4">
                  <p:embed/>
                  <p:pic>
                    <p:nvPicPr>
                      <p:cNvPr id="0" name=""/>
                      <p:cNvPicPr/>
                      <p:nvPr/>
                    </p:nvPicPr>
                    <p:blipFill>
                      <a:blip r:embed="rId7"/>
                      <a:stretch>
                        <a:fillRect/>
                      </a:stretch>
                    </p:blipFill>
                    <p:spPr>
                      <a:xfrm>
                        <a:off x="4899660" y="1798585"/>
                        <a:ext cx="2179003" cy="697281"/>
                      </a:xfrm>
                      <a:prstGeom prst="rect">
                        <a:avLst/>
                      </a:prstGeom>
                    </p:spPr>
                  </p:pic>
                </p:oleObj>
              </mc:Fallback>
            </mc:AlternateContent>
          </a:graphicData>
        </a:graphic>
      </p:graphicFrame>
    </p:spTree>
    <p:extLst>
      <p:ext uri="{BB962C8B-B14F-4D97-AF65-F5344CB8AC3E}">
        <p14:creationId xmlns:p14="http://schemas.microsoft.com/office/powerpoint/2010/main" val="23135298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UI/customUI14.xml>PPT9 96
</file>

<file path=docProps/app.xml><?xml version="1.0" encoding="utf-8"?>
<Properties xmlns="http://schemas.openxmlformats.org/officeDocument/2006/extended-properties" xmlns:vt="http://schemas.openxmlformats.org/officeDocument/2006/docPropsVTypes">
  <Template>Ion</Template>
  <TotalTime>1569</TotalTime>
  <Words>2166</Words>
  <Application>Microsoft Office PowerPoint</Application>
  <PresentationFormat>Custom</PresentationFormat>
  <Paragraphs>323</Paragraphs>
  <Slides>36</Slides>
  <Notes>2</Notes>
  <HiddenSlides>0</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0" baseType="lpstr">
      <vt:lpstr>Office Theme</vt:lpstr>
      <vt:lpstr>Slice</vt:lpstr>
      <vt:lpstr>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43  – Bài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diệt virut Corona</dc:title>
  <dc:creator>Lương Văn Điệp</dc:creator>
  <cp:lastModifiedBy>Admin</cp:lastModifiedBy>
  <cp:revision>284</cp:revision>
  <dcterms:created xsi:type="dcterms:W3CDTF">2020-02-22T05:57:10Z</dcterms:created>
  <dcterms:modified xsi:type="dcterms:W3CDTF">2021-12-03T10:33:02Z</dcterms:modified>
</cp:coreProperties>
</file>