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 Type="http://schemas.microsoft.com/office/2007/relationships/ui/extensibility" Target="/customUI/customUI14.xml" Id="Ra2a5e10c8b2443c0"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36"/>
  </p:notesMasterIdLst>
  <p:sldIdLst>
    <p:sldId id="338" r:id="rId2"/>
    <p:sldId id="307" r:id="rId3"/>
    <p:sldId id="309" r:id="rId4"/>
    <p:sldId id="383" r:id="rId5"/>
    <p:sldId id="366" r:id="rId6"/>
    <p:sldId id="385" r:id="rId7"/>
    <p:sldId id="386" r:id="rId8"/>
    <p:sldId id="384" r:id="rId9"/>
    <p:sldId id="316" r:id="rId10"/>
    <p:sldId id="314" r:id="rId11"/>
    <p:sldId id="318" r:id="rId12"/>
    <p:sldId id="367" r:id="rId13"/>
    <p:sldId id="368" r:id="rId14"/>
    <p:sldId id="372" r:id="rId15"/>
    <p:sldId id="374" r:id="rId16"/>
    <p:sldId id="375" r:id="rId17"/>
    <p:sldId id="373" r:id="rId18"/>
    <p:sldId id="376" r:id="rId19"/>
    <p:sldId id="379" r:id="rId20"/>
    <p:sldId id="377" r:id="rId21"/>
    <p:sldId id="356" r:id="rId22"/>
    <p:sldId id="365" r:id="rId23"/>
    <p:sldId id="357" r:id="rId24"/>
    <p:sldId id="358" r:id="rId25"/>
    <p:sldId id="359" r:id="rId26"/>
    <p:sldId id="360" r:id="rId27"/>
    <p:sldId id="361" r:id="rId28"/>
    <p:sldId id="362" r:id="rId29"/>
    <p:sldId id="363" r:id="rId30"/>
    <p:sldId id="380" r:id="rId31"/>
    <p:sldId id="381" r:id="rId32"/>
    <p:sldId id="382" r:id="rId33"/>
    <p:sldId id="342" r:id="rId34"/>
    <p:sldId id="364" r:id="rId3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Trần Thị Minh Hoàn" initials="TTMH" lastIdx="15" clrIdx="0">
    <p:extLst>
      <p:ext uri="{19B8F6BF-5375-455C-9EA6-DF929625EA0E}">
        <p15:presenceInfo xmlns:p15="http://schemas.microsoft.com/office/powerpoint/2012/main" userId="S::hoanttm@banmaischoolvn.onmicrosoft.com::ed8069e1-463c-4c2a-a2b9-4b4a3dda8c23" providerId="AD"/>
      </p:ext>
    </p:extLst>
  </p:cmAuthor>
  <p:cmAuthor id="3" name="ADMIN" initials="A" lastIdx="12" clrIdx="1">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DE64"/>
    <a:srgbClr val="EEF5A9"/>
    <a:srgbClr val="CC0000"/>
    <a:srgbClr val="CCFF66"/>
    <a:srgbClr val="FF3300"/>
    <a:srgbClr val="00FFFF"/>
    <a:srgbClr val="0000CC"/>
    <a:srgbClr val="34E92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9" autoAdjust="0"/>
    <p:restoredTop sz="94444" autoAdjust="0"/>
  </p:normalViewPr>
  <p:slideViewPr>
    <p:cSldViewPr>
      <p:cViewPr varScale="1">
        <p:scale>
          <a:sx n="64" d="100"/>
          <a:sy n="64" d="100"/>
        </p:scale>
        <p:origin x="888"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1-11-30T02:51:58.163" idx="11">
    <p:pos x="10" y="10"/>
    <p:text/>
    <p:extLst>
      <p:ext uri="{C676402C-5697-4E1C-873F-D02D1690AC5C}">
        <p15:threadingInfo xmlns:p15="http://schemas.microsoft.com/office/powerpoint/2012/main" timeZoneBias="-420"/>
      </p:ext>
    </p:extLst>
  </p:cm>
</p:cmLst>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emf"/><Relationship Id="rId4" Type="http://schemas.openxmlformats.org/officeDocument/2006/relationships/image" Target="../media/image8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 Id="rId9"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emf"/><Relationship Id="rId1" Type="http://schemas.openxmlformats.org/officeDocument/2006/relationships/image" Target="../media/image32.emf"/><Relationship Id="rId5" Type="http://schemas.openxmlformats.org/officeDocument/2006/relationships/image" Target="../media/image36.wmf"/><Relationship Id="rId4"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5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emf"/><Relationship Id="rId1" Type="http://schemas.openxmlformats.org/officeDocument/2006/relationships/image" Target="../media/image6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emf"/><Relationship Id="rId4" Type="http://schemas.openxmlformats.org/officeDocument/2006/relationships/image" Target="../media/image7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panose="020B0604020202020204" pitchFamily="34" charset="0"/>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Arial" panose="020B0604020202020204" pitchFamily="34" charset="0"/>
                <a:cs typeface="+mn-cs"/>
              </a:defRPr>
            </a:lvl1pPr>
          </a:lstStyle>
          <a:p>
            <a:pPr>
              <a:defRPr/>
            </a:pPr>
            <a:fld id="{E75CAAEB-2A06-467A-9091-C72FB696DC9B}" type="datetimeFigureOut">
              <a:rPr lang="en-US"/>
              <a:pPr>
                <a:defRPr/>
              </a:pPr>
              <a:t>12/3/2021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panose="020B0604020202020204"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A85D3C26-68C2-4C1C-BE45-13984F8BD51D}" type="slidenum">
              <a:rPr lang="en-US" altLang="vi-VN"/>
              <a:pPr>
                <a:defRPr/>
              </a:pPr>
              <a:t>‹#›</a:t>
            </a:fld>
            <a:endParaRPr lang="en-US" altLang="vi-VN"/>
          </a:p>
        </p:txBody>
      </p:sp>
    </p:spTree>
    <p:extLst>
      <p:ext uri="{BB962C8B-B14F-4D97-AF65-F5344CB8AC3E}">
        <p14:creationId xmlns:p14="http://schemas.microsoft.com/office/powerpoint/2010/main" val="35643638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Giáo</a:t>
            </a:r>
            <a:r>
              <a:rPr lang="en-US" dirty="0"/>
              <a:t> </a:t>
            </a:r>
            <a:r>
              <a:rPr lang="en-US" dirty="0" err="1"/>
              <a:t>viên</a:t>
            </a:r>
            <a:r>
              <a:rPr lang="en-US" dirty="0"/>
              <a:t> </a:t>
            </a:r>
            <a:r>
              <a:rPr lang="en-US" dirty="0" err="1"/>
              <a:t>giới</a:t>
            </a:r>
            <a:r>
              <a:rPr lang="en-US" dirty="0"/>
              <a:t> </a:t>
            </a:r>
            <a:r>
              <a:rPr lang="en-US" dirty="0" err="1"/>
              <a:t>thiệu</a:t>
            </a:r>
            <a:r>
              <a:rPr lang="en-US" dirty="0"/>
              <a:t> </a:t>
            </a:r>
            <a:r>
              <a:rPr lang="en-US" dirty="0" err="1"/>
              <a:t>chương</a:t>
            </a:r>
            <a:r>
              <a:rPr lang="en-US" dirty="0"/>
              <a:t>, </a:t>
            </a:r>
            <a:r>
              <a:rPr lang="en-US" dirty="0" err="1"/>
              <a:t>dẫn</a:t>
            </a:r>
            <a:r>
              <a:rPr lang="en-US" dirty="0"/>
              <a:t> </a:t>
            </a:r>
            <a:r>
              <a:rPr lang="en-US" dirty="0" err="1"/>
              <a:t>dắt</a:t>
            </a:r>
            <a:r>
              <a:rPr lang="en-US" dirty="0"/>
              <a:t> </a:t>
            </a:r>
            <a:r>
              <a:rPr lang="en-US" dirty="0" err="1"/>
              <a:t>vào</a:t>
            </a:r>
            <a:r>
              <a:rPr lang="en-US" dirty="0"/>
              <a:t> </a:t>
            </a:r>
            <a:r>
              <a:rPr lang="en-US" dirty="0" err="1"/>
              <a:t>bài</a:t>
            </a:r>
            <a:r>
              <a:rPr lang="en-US" dirty="0"/>
              <a:t> </a:t>
            </a:r>
            <a:r>
              <a:rPr lang="en-US" dirty="0" err="1"/>
              <a:t>mới</a:t>
            </a:r>
            <a:endParaRPr lang="en-US" dirty="0"/>
          </a:p>
        </p:txBody>
      </p:sp>
      <p:sp>
        <p:nvSpPr>
          <p:cNvPr id="4" name="Slide Number Placeholder 3"/>
          <p:cNvSpPr>
            <a:spLocks noGrp="1"/>
          </p:cNvSpPr>
          <p:nvPr>
            <p:ph type="sldNum" sz="quarter" idx="5"/>
          </p:nvPr>
        </p:nvSpPr>
        <p:spPr/>
        <p:txBody>
          <a:bodyPr/>
          <a:lstStyle/>
          <a:p>
            <a:pPr>
              <a:defRPr/>
            </a:pPr>
            <a:fld id="{A85D3C26-68C2-4C1C-BE45-13984F8BD51D}" type="slidenum">
              <a:rPr lang="en-US" altLang="vi-VN" smtClean="0"/>
              <a:pPr>
                <a:defRPr/>
              </a:pPr>
              <a:t>5</a:t>
            </a:fld>
            <a:endParaRPr lang="en-US" altLang="vi-VN"/>
          </a:p>
        </p:txBody>
      </p:sp>
    </p:spTree>
    <p:extLst>
      <p:ext uri="{BB962C8B-B14F-4D97-AF65-F5344CB8AC3E}">
        <p14:creationId xmlns:p14="http://schemas.microsoft.com/office/powerpoint/2010/main" val="271864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151;p8:notes"/>
          <p:cNvSpPr txBox="1">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dirty="0" err="1"/>
              <a:t>Bài</a:t>
            </a:r>
            <a:r>
              <a:rPr lang="en-US" dirty="0"/>
              <a:t> 2a(</a:t>
            </a:r>
            <a:r>
              <a:rPr lang="en-US" dirty="0" err="1"/>
              <a:t>sgk</a:t>
            </a:r>
            <a:r>
              <a:rPr lang="en-US" dirty="0"/>
              <a:t>)</a:t>
            </a:r>
            <a:endParaRPr lang="vi-VN" dirty="0"/>
          </a:p>
        </p:txBody>
      </p:sp>
      <p:sp>
        <p:nvSpPr>
          <p:cNvPr id="53251" name="Google Shape;152;p8: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445519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Google Shape;178;p11:notes"/>
          <p:cNvSpPr txBox="1">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endParaRPr lang="vi-VN"/>
          </a:p>
        </p:txBody>
      </p:sp>
      <p:sp>
        <p:nvSpPr>
          <p:cNvPr id="54275" name="Google Shape;179;p11: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25877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Dựa</a:t>
            </a:r>
            <a:r>
              <a:rPr lang="en-US" dirty="0"/>
              <a:t> </a:t>
            </a:r>
            <a:r>
              <a:rPr lang="en-US" dirty="0" err="1"/>
              <a:t>vào</a:t>
            </a:r>
            <a:r>
              <a:rPr lang="en-US" dirty="0"/>
              <a:t> </a:t>
            </a:r>
            <a:r>
              <a:rPr lang="en-US" dirty="0" err="1"/>
              <a:t>phần</a:t>
            </a:r>
            <a:r>
              <a:rPr lang="en-US" dirty="0"/>
              <a:t> </a:t>
            </a:r>
            <a:r>
              <a:rPr lang="en-US" dirty="0" err="1"/>
              <a:t>khởi</a:t>
            </a:r>
            <a:r>
              <a:rPr lang="en-US" dirty="0"/>
              <a:t> </a:t>
            </a:r>
            <a:r>
              <a:rPr lang="en-US" dirty="0" err="1"/>
              <a:t>động</a:t>
            </a:r>
            <a:r>
              <a:rPr lang="en-US" dirty="0"/>
              <a:t> </a:t>
            </a:r>
            <a:r>
              <a:rPr lang="en-US" dirty="0" err="1"/>
              <a:t>gv</a:t>
            </a:r>
            <a:r>
              <a:rPr lang="en-US" dirty="0"/>
              <a:t> </a:t>
            </a:r>
            <a:r>
              <a:rPr lang="en-US" dirty="0" err="1"/>
              <a:t>chốt</a:t>
            </a:r>
            <a:r>
              <a:rPr lang="en-US" dirty="0"/>
              <a:t> </a:t>
            </a:r>
            <a:r>
              <a:rPr lang="en-US" dirty="0" err="1"/>
              <a:t>lại</a:t>
            </a:r>
            <a:r>
              <a:rPr lang="en-US" dirty="0"/>
              <a:t> </a:t>
            </a:r>
            <a:r>
              <a:rPr lang="en-US" dirty="0" err="1"/>
              <a:t>kiến</a:t>
            </a:r>
            <a:r>
              <a:rPr lang="en-US" dirty="0"/>
              <a:t> </a:t>
            </a:r>
            <a:r>
              <a:rPr lang="en-US" dirty="0" err="1"/>
              <a:t>thức</a:t>
            </a:r>
            <a:r>
              <a:rPr lang="en-US" dirty="0"/>
              <a:t> ở </a:t>
            </a:r>
            <a:r>
              <a:rPr lang="en-US" dirty="0" err="1"/>
              <a:t>phần</a:t>
            </a:r>
            <a:r>
              <a:rPr lang="en-US" dirty="0"/>
              <a:t> 1)</a:t>
            </a:r>
          </a:p>
        </p:txBody>
      </p:sp>
      <p:sp>
        <p:nvSpPr>
          <p:cNvPr id="4" name="Slide Number Placeholder 3"/>
          <p:cNvSpPr>
            <a:spLocks noGrp="1"/>
          </p:cNvSpPr>
          <p:nvPr>
            <p:ph type="sldNum" sz="quarter" idx="5"/>
          </p:nvPr>
        </p:nvSpPr>
        <p:spPr/>
        <p:txBody>
          <a:bodyPr/>
          <a:lstStyle/>
          <a:p>
            <a:pPr>
              <a:defRPr/>
            </a:pPr>
            <a:fld id="{A85D3C26-68C2-4C1C-BE45-13984F8BD51D}" type="slidenum">
              <a:rPr lang="en-US" altLang="vi-VN" smtClean="0"/>
              <a:pPr>
                <a:defRPr/>
              </a:pPr>
              <a:t>11</a:t>
            </a:fld>
            <a:endParaRPr lang="en-US" altLang="vi-VN"/>
          </a:p>
        </p:txBody>
      </p:sp>
    </p:spTree>
    <p:extLst>
      <p:ext uri="{BB962C8B-B14F-4D97-AF65-F5344CB8AC3E}">
        <p14:creationId xmlns:p14="http://schemas.microsoft.com/office/powerpoint/2010/main" val="218552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Bài</a:t>
            </a:r>
            <a:r>
              <a:rPr lang="en-US" dirty="0"/>
              <a:t> </a:t>
            </a:r>
            <a:r>
              <a:rPr lang="en-US" dirty="0" err="1"/>
              <a:t>tập</a:t>
            </a:r>
            <a:r>
              <a:rPr lang="en-US" dirty="0"/>
              <a:t> </a:t>
            </a:r>
            <a:r>
              <a:rPr lang="en-US" dirty="0" err="1"/>
              <a:t>làm</a:t>
            </a:r>
            <a:r>
              <a:rPr lang="en-US" dirty="0"/>
              <a:t> ở </a:t>
            </a:r>
            <a:r>
              <a:rPr lang="en-US" dirty="0" err="1"/>
              <a:t>phần</a:t>
            </a:r>
            <a:r>
              <a:rPr lang="en-US" dirty="0"/>
              <a:t> </a:t>
            </a:r>
            <a:r>
              <a:rPr lang="en-US" dirty="0" err="1"/>
              <a:t>khởi</a:t>
            </a:r>
            <a:r>
              <a:rPr lang="en-US" dirty="0"/>
              <a:t> </a:t>
            </a:r>
            <a:r>
              <a:rPr lang="en-US" dirty="0" err="1"/>
              <a:t>động</a:t>
            </a:r>
            <a:r>
              <a:rPr lang="en-US" dirty="0"/>
              <a:t> </a:t>
            </a:r>
            <a:r>
              <a:rPr lang="en-US" dirty="0" err="1"/>
              <a:t>là</a:t>
            </a:r>
            <a:r>
              <a:rPr lang="en-US" dirty="0"/>
              <a:t> </a:t>
            </a:r>
            <a:r>
              <a:rPr lang="en-US" dirty="0" err="1"/>
              <a:t>nội</a:t>
            </a:r>
            <a:r>
              <a:rPr lang="en-US" dirty="0"/>
              <a:t> dung ?1</a:t>
            </a:r>
          </a:p>
        </p:txBody>
      </p:sp>
      <p:sp>
        <p:nvSpPr>
          <p:cNvPr id="4" name="Slide Number Placeholder 3"/>
          <p:cNvSpPr>
            <a:spLocks noGrp="1"/>
          </p:cNvSpPr>
          <p:nvPr>
            <p:ph type="sldNum" sz="quarter" idx="5"/>
          </p:nvPr>
        </p:nvSpPr>
        <p:spPr/>
        <p:txBody>
          <a:bodyPr/>
          <a:lstStyle/>
          <a:p>
            <a:pPr>
              <a:defRPr/>
            </a:pPr>
            <a:fld id="{A85D3C26-68C2-4C1C-BE45-13984F8BD51D}" type="slidenum">
              <a:rPr lang="en-US" altLang="vi-VN" smtClean="0"/>
              <a:pPr>
                <a:defRPr/>
              </a:pPr>
              <a:t>12</a:t>
            </a:fld>
            <a:endParaRPr lang="en-US" altLang="vi-VN"/>
          </a:p>
        </p:txBody>
      </p:sp>
    </p:spTree>
    <p:extLst>
      <p:ext uri="{BB962C8B-B14F-4D97-AF65-F5344CB8AC3E}">
        <p14:creationId xmlns:p14="http://schemas.microsoft.com/office/powerpoint/2010/main" val="677606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87;p2:notes"/>
          <p:cNvSpPr txBox="1">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endParaRPr lang="vi-VN"/>
          </a:p>
        </p:txBody>
      </p:sp>
      <p:sp>
        <p:nvSpPr>
          <p:cNvPr id="47107" name="Google Shape;88;p2: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943841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Google Shape;97;p3:notes"/>
          <p:cNvSpPr txBox="1">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dirty="0" err="1"/>
              <a:t>Kích</a:t>
            </a:r>
            <a:r>
              <a:rPr lang="en-US" dirty="0"/>
              <a:t> </a:t>
            </a:r>
            <a:r>
              <a:rPr lang="en-US" dirty="0" err="1"/>
              <a:t>vào</a:t>
            </a:r>
            <a:r>
              <a:rPr lang="en-US" dirty="0"/>
              <a:t> : </a:t>
            </a:r>
            <a:r>
              <a:rPr lang="en-US" dirty="0" err="1"/>
              <a:t>chuối</a:t>
            </a:r>
            <a:r>
              <a:rPr lang="en-US" dirty="0"/>
              <a:t>, </a:t>
            </a:r>
            <a:r>
              <a:rPr lang="en-US" dirty="0" err="1"/>
              <a:t>vỏ</a:t>
            </a:r>
            <a:r>
              <a:rPr lang="en-US" dirty="0"/>
              <a:t> chai, </a:t>
            </a:r>
            <a:r>
              <a:rPr lang="en-US" dirty="0" err="1"/>
              <a:t>kính</a:t>
            </a:r>
            <a:r>
              <a:rPr lang="en-US" dirty="0"/>
              <a:t>, </a:t>
            </a:r>
            <a:r>
              <a:rPr lang="en-US" dirty="0" err="1"/>
              <a:t>lon</a:t>
            </a:r>
            <a:r>
              <a:rPr lang="en-US" dirty="0"/>
              <a:t>, </a:t>
            </a:r>
            <a:r>
              <a:rPr lang="en-US" dirty="0" err="1"/>
              <a:t>cốc</a:t>
            </a:r>
            <a:r>
              <a:rPr lang="en-US" dirty="0"/>
              <a:t> </a:t>
            </a:r>
            <a:r>
              <a:rPr lang="en-US" dirty="0" err="1"/>
              <a:t>để</a:t>
            </a:r>
            <a:r>
              <a:rPr lang="en-US" dirty="0"/>
              <a:t> ra </a:t>
            </a:r>
            <a:r>
              <a:rPr lang="en-US" dirty="0" err="1"/>
              <a:t>các</a:t>
            </a:r>
            <a:r>
              <a:rPr lang="en-US" dirty="0"/>
              <a:t> </a:t>
            </a:r>
            <a:r>
              <a:rPr lang="en-US" dirty="0" err="1"/>
              <a:t>câu</a:t>
            </a:r>
            <a:r>
              <a:rPr lang="en-US" dirty="0"/>
              <a:t> </a:t>
            </a:r>
            <a:r>
              <a:rPr lang="en-US" dirty="0" err="1"/>
              <a:t>hỏi</a:t>
            </a:r>
            <a:r>
              <a:rPr lang="en-US" dirty="0"/>
              <a:t>. </a:t>
            </a:r>
            <a:r>
              <a:rPr lang="en-US" dirty="0" err="1"/>
              <a:t>Kích</a:t>
            </a:r>
            <a:r>
              <a:rPr lang="en-US" dirty="0"/>
              <a:t> </a:t>
            </a:r>
            <a:r>
              <a:rPr lang="en-US" dirty="0" err="1"/>
              <a:t>vào</a:t>
            </a:r>
            <a:r>
              <a:rPr lang="en-US" dirty="0"/>
              <a:t> </a:t>
            </a:r>
            <a:r>
              <a:rPr lang="en-US" dirty="0" err="1"/>
              <a:t>ông</a:t>
            </a:r>
            <a:r>
              <a:rPr lang="en-US" dirty="0"/>
              <a:t> </a:t>
            </a:r>
            <a:r>
              <a:rPr lang="en-US" dirty="0" err="1"/>
              <a:t>mặt</a:t>
            </a:r>
            <a:r>
              <a:rPr lang="en-US" dirty="0"/>
              <a:t> </a:t>
            </a:r>
            <a:r>
              <a:rPr lang="en-US" dirty="0" err="1"/>
              <a:t>trời</a:t>
            </a:r>
            <a:r>
              <a:rPr lang="en-US" dirty="0"/>
              <a:t> </a:t>
            </a:r>
            <a:r>
              <a:rPr lang="en-US" dirty="0" err="1"/>
              <a:t>để</a:t>
            </a:r>
            <a:r>
              <a:rPr lang="en-US" dirty="0"/>
              <a:t> </a:t>
            </a:r>
            <a:r>
              <a:rPr lang="en-US" dirty="0" err="1"/>
              <a:t>chuyển</a:t>
            </a:r>
            <a:r>
              <a:rPr lang="en-US" dirty="0"/>
              <a:t> </a:t>
            </a:r>
            <a:r>
              <a:rPr lang="en-US" dirty="0" err="1"/>
              <a:t>silde</a:t>
            </a:r>
            <a:endParaRPr lang="vi-VN" dirty="0"/>
          </a:p>
        </p:txBody>
      </p:sp>
      <p:sp>
        <p:nvSpPr>
          <p:cNvPr id="48131" name="Google Shape;98;p3: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782354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15;p4:notes"/>
          <p:cNvSpPr txBox="1">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dirty="0" err="1"/>
              <a:t>Bài</a:t>
            </a:r>
            <a:r>
              <a:rPr lang="en-US" dirty="0"/>
              <a:t> 1a (</a:t>
            </a:r>
            <a:r>
              <a:rPr lang="en-US" dirty="0" err="1"/>
              <a:t>sgk</a:t>
            </a:r>
            <a:r>
              <a:rPr lang="en-US" dirty="0"/>
              <a:t>)</a:t>
            </a:r>
            <a:endParaRPr lang="vi-VN" dirty="0"/>
          </a:p>
        </p:txBody>
      </p:sp>
      <p:sp>
        <p:nvSpPr>
          <p:cNvPr id="49155" name="Google Shape;116;p4: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158647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Google Shape;124;p5:notes"/>
          <p:cNvSpPr txBox="1">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dirty="0" err="1"/>
              <a:t>Bài</a:t>
            </a:r>
            <a:r>
              <a:rPr lang="en-US" dirty="0"/>
              <a:t> 1b </a:t>
            </a:r>
            <a:r>
              <a:rPr lang="en-US" dirty="0" err="1"/>
              <a:t>sgk</a:t>
            </a:r>
            <a:endParaRPr lang="vi-VN" dirty="0"/>
          </a:p>
        </p:txBody>
      </p:sp>
      <p:sp>
        <p:nvSpPr>
          <p:cNvPr id="50179" name="Google Shape;125;p5: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77251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33;p6:notes"/>
          <p:cNvSpPr txBox="1">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dirty="0" err="1"/>
              <a:t>Bài</a:t>
            </a:r>
            <a:r>
              <a:rPr lang="en-US" dirty="0"/>
              <a:t> 1c </a:t>
            </a:r>
            <a:r>
              <a:rPr lang="en-US" dirty="0" err="1"/>
              <a:t>sgk</a:t>
            </a:r>
            <a:endParaRPr lang="vi-VN" dirty="0"/>
          </a:p>
        </p:txBody>
      </p:sp>
      <p:sp>
        <p:nvSpPr>
          <p:cNvPr id="51203" name="Google Shape;134;p6: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559930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42;p7:notes"/>
          <p:cNvSpPr txBox="1">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dirty="0" err="1"/>
              <a:t>Bài</a:t>
            </a:r>
            <a:r>
              <a:rPr lang="en-US" dirty="0"/>
              <a:t> 1d </a:t>
            </a:r>
            <a:r>
              <a:rPr lang="en-US" dirty="0" err="1"/>
              <a:t>sgk</a:t>
            </a:r>
            <a:endParaRPr lang="vi-VN" dirty="0"/>
          </a:p>
        </p:txBody>
      </p:sp>
      <p:sp>
        <p:nvSpPr>
          <p:cNvPr id="52227" name="Google Shape;143;p7: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28555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CFE01AB-DE86-4D2A-B1C5-FCC61B8F6932}" type="slidenum">
              <a:rPr lang="en-US" altLang="en-US"/>
              <a:pPr>
                <a:defRPr/>
              </a:pPr>
              <a:t>‹#›</a:t>
            </a:fld>
            <a:endParaRPr lang="en-US" altLang="en-US"/>
          </a:p>
        </p:txBody>
      </p:sp>
    </p:spTree>
    <p:extLst>
      <p:ext uri="{BB962C8B-B14F-4D97-AF65-F5344CB8AC3E}">
        <p14:creationId xmlns:p14="http://schemas.microsoft.com/office/powerpoint/2010/main" val="99216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01F6E6B-89BA-44C8-9DFA-D201B353B8FE}" type="slidenum">
              <a:rPr lang="en-US" altLang="en-US"/>
              <a:pPr>
                <a:defRPr/>
              </a:pPr>
              <a:t>‹#›</a:t>
            </a:fld>
            <a:endParaRPr lang="en-US" altLang="en-US"/>
          </a:p>
        </p:txBody>
      </p:sp>
    </p:spTree>
    <p:extLst>
      <p:ext uri="{BB962C8B-B14F-4D97-AF65-F5344CB8AC3E}">
        <p14:creationId xmlns:p14="http://schemas.microsoft.com/office/powerpoint/2010/main" val="778705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A102FD6-62C3-4635-9C9D-12AE522E82C6}" type="slidenum">
              <a:rPr lang="en-US" altLang="en-US"/>
              <a:pPr>
                <a:defRPr/>
              </a:pPr>
              <a:t>‹#›</a:t>
            </a:fld>
            <a:endParaRPr lang="en-US" altLang="en-US"/>
          </a:p>
        </p:txBody>
      </p:sp>
    </p:spTree>
    <p:extLst>
      <p:ext uri="{BB962C8B-B14F-4D97-AF65-F5344CB8AC3E}">
        <p14:creationId xmlns:p14="http://schemas.microsoft.com/office/powerpoint/2010/main" val="4138468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4FBC621-E69C-422E-96D0-09D6222C2405}" type="slidenum">
              <a:rPr lang="en-US" altLang="en-US"/>
              <a:pPr>
                <a:defRPr/>
              </a:pPr>
              <a:t>‹#›</a:t>
            </a:fld>
            <a:endParaRPr lang="en-US" altLang="en-US"/>
          </a:p>
        </p:txBody>
      </p:sp>
    </p:spTree>
    <p:extLst>
      <p:ext uri="{BB962C8B-B14F-4D97-AF65-F5344CB8AC3E}">
        <p14:creationId xmlns:p14="http://schemas.microsoft.com/office/powerpoint/2010/main" val="2588037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p>
        </p:txBody>
      </p:sp>
      <p:sp>
        <p:nvSpPr>
          <p:cNvPr id="5" name="矩形: 一个圆顶角，剪去另一个顶角 12"/>
          <p:cNvSpPr/>
          <p:nvPr userDrawn="1"/>
        </p:nvSpPr>
        <p:spPr>
          <a:xfrm rot="16200000" flipV="1">
            <a:off x="11164095" y="852753"/>
            <a:ext cx="900112"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grpSp>
        <p:nvGrpSpPr>
          <p:cNvPr id="6" name="组合 19"/>
          <p:cNvGrpSpPr>
            <a:grpSpLocks/>
          </p:cNvGrpSpPr>
          <p:nvPr userDrawn="1"/>
        </p:nvGrpSpPr>
        <p:grpSpPr bwMode="auto">
          <a:xfrm>
            <a:off x="958851" y="133350"/>
            <a:ext cx="10149416" cy="615950"/>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8"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10"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12"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13"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14"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15"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16"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17"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18"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20"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21"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22"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23"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grpSp>
      <p:sp>
        <p:nvSpPr>
          <p:cNvPr id="25" name="矩形: 一个圆顶角，剪去另一个顶角 64"/>
          <p:cNvSpPr/>
          <p:nvPr userDrawn="1"/>
        </p:nvSpPr>
        <p:spPr>
          <a:xfrm rot="16200000" flipV="1">
            <a:off x="11164095" y="1805253"/>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96157198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p>
        </p:txBody>
      </p:sp>
      <p:grpSp>
        <p:nvGrpSpPr>
          <p:cNvPr id="5" name="组合 10"/>
          <p:cNvGrpSpPr>
            <a:grpSpLocks/>
          </p:cNvGrpSpPr>
          <p:nvPr userDrawn="1"/>
        </p:nvGrpSpPr>
        <p:grpSpPr bwMode="auto">
          <a:xfrm>
            <a:off x="958851" y="133350"/>
            <a:ext cx="10149416" cy="615950"/>
            <a:chOff x="1509" y="211"/>
            <a:chExt cx="15984" cy="968"/>
          </a:xfrm>
        </p:grpSpPr>
        <p:sp>
          <p:nvSpPr>
            <p:cNvPr id="6"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7"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8"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9"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10"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11"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12"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13"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14"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15"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16"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17"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18"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19"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20"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21"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22"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sp>
          <p:nvSpPr>
            <p:cNvPr id="23"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tx1"/>
                </a:solidFill>
              </a:endParaRPr>
            </a:p>
          </p:txBody>
        </p:sp>
      </p:grpSp>
      <p:sp>
        <p:nvSpPr>
          <p:cNvPr id="24" name="矩形: 一个圆顶角，剪去另一个顶角 64"/>
          <p:cNvSpPr/>
          <p:nvPr userDrawn="1"/>
        </p:nvSpPr>
        <p:spPr>
          <a:xfrm rot="16200000" flipV="1">
            <a:off x="11200077" y="1769269"/>
            <a:ext cx="900112" cy="4318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
        <p:nvSpPr>
          <p:cNvPr id="25"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
        <p:nvSpPr>
          <p:cNvPr id="26"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7"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8"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a:latin typeface="思源黑体 Heavy" panose="020B0A00000000000000" pitchFamily="34" charset="-122"/>
              <a:ea typeface="思源黑体 Heavy" panose="020B0A00000000000000" pitchFamily="34" charset="-122"/>
            </a:endParaRPr>
          </a:p>
        </p:txBody>
      </p:sp>
      <p:sp>
        <p:nvSpPr>
          <p:cNvPr id="29" name="矩形: 一个圆顶角，剪去另一个顶角 34"/>
          <p:cNvSpPr/>
          <p:nvPr userDrawn="1"/>
        </p:nvSpPr>
        <p:spPr>
          <a:xfrm rot="5400000" flipV="1">
            <a:off x="73555" y="875772"/>
            <a:ext cx="898525"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000" b="1">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4047517052"/>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 name="矩形: 一个圆顶角，剪去另一个顶角 12"/>
          <p:cNvSpPr/>
          <p:nvPr userDrawn="1"/>
        </p:nvSpPr>
        <p:spPr>
          <a:xfrm rot="16200000" flipV="1">
            <a:off x="11200077" y="816769"/>
            <a:ext cx="900112" cy="4318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latin typeface="思源黑体 Heavy" panose="020B0A00000000000000" pitchFamily="34" charset="-122"/>
              <a:ea typeface="思源黑体 Heavy" panose="020B0A00000000000000" pitchFamily="34" charset="-122"/>
            </a:endParaRPr>
          </a:p>
        </p:txBody>
      </p:sp>
      <p:grpSp>
        <p:nvGrpSpPr>
          <p:cNvPr id="6" name="组合 6"/>
          <p:cNvGrpSpPr>
            <a:grpSpLocks/>
          </p:cNvGrpSpPr>
          <p:nvPr userDrawn="1"/>
        </p:nvGrpSpPr>
        <p:grpSpPr bwMode="auto">
          <a:xfrm>
            <a:off x="958851" y="133350"/>
            <a:ext cx="10149416" cy="615950"/>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8"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0"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2"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3"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4"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5"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6"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7"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8"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0"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1"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2"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3"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grpSp>
      <p:sp>
        <p:nvSpPr>
          <p:cNvPr id="25" name="矩形: 一个圆顶角，剪去另一个顶角 64"/>
          <p:cNvSpPr/>
          <p:nvPr userDrawn="1"/>
        </p:nvSpPr>
        <p:spPr>
          <a:xfrm rot="16200000" flipV="1">
            <a:off x="11164095" y="1805253"/>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237793727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1C1F06C-0D7E-40D6-9E6C-BBDC55CE29C0}" type="slidenum">
              <a:rPr lang="en-US" altLang="en-US"/>
              <a:pPr>
                <a:defRPr/>
              </a:pPr>
              <a:t>‹#›</a:t>
            </a:fld>
            <a:endParaRPr lang="en-US" altLang="en-US"/>
          </a:p>
        </p:txBody>
      </p:sp>
    </p:spTree>
    <p:extLst>
      <p:ext uri="{BB962C8B-B14F-4D97-AF65-F5344CB8AC3E}">
        <p14:creationId xmlns:p14="http://schemas.microsoft.com/office/powerpoint/2010/main" val="425203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0EAA62D-F7DD-49F2-B3E1-C5BD18D80C84}" type="slidenum">
              <a:rPr lang="en-US" altLang="en-US"/>
              <a:pPr>
                <a:defRPr/>
              </a:pPr>
              <a:t>‹#›</a:t>
            </a:fld>
            <a:endParaRPr lang="en-US" altLang="en-US"/>
          </a:p>
        </p:txBody>
      </p:sp>
    </p:spTree>
    <p:extLst>
      <p:ext uri="{BB962C8B-B14F-4D97-AF65-F5344CB8AC3E}">
        <p14:creationId xmlns:p14="http://schemas.microsoft.com/office/powerpoint/2010/main" val="3834952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2B2EDE8-F302-4F96-9A9B-11EFD6C21872}" type="slidenum">
              <a:rPr lang="en-US" altLang="en-US"/>
              <a:pPr>
                <a:defRPr/>
              </a:pPr>
              <a:t>‹#›</a:t>
            </a:fld>
            <a:endParaRPr lang="en-US" altLang="en-US"/>
          </a:p>
        </p:txBody>
      </p:sp>
    </p:spTree>
    <p:extLst>
      <p:ext uri="{BB962C8B-B14F-4D97-AF65-F5344CB8AC3E}">
        <p14:creationId xmlns:p14="http://schemas.microsoft.com/office/powerpoint/2010/main" val="260632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D358665-439E-4465-8F91-81D93017CE3A}" type="slidenum">
              <a:rPr lang="en-US" altLang="en-US"/>
              <a:pPr>
                <a:defRPr/>
              </a:pPr>
              <a:t>‹#›</a:t>
            </a:fld>
            <a:endParaRPr lang="en-US" altLang="en-US"/>
          </a:p>
        </p:txBody>
      </p:sp>
    </p:spTree>
    <p:extLst>
      <p:ext uri="{BB962C8B-B14F-4D97-AF65-F5344CB8AC3E}">
        <p14:creationId xmlns:p14="http://schemas.microsoft.com/office/powerpoint/2010/main" val="141955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7503782-87E0-49AD-9730-59D551C4A5F9}" type="slidenum">
              <a:rPr lang="en-US" altLang="en-US"/>
              <a:pPr>
                <a:defRPr/>
              </a:pPr>
              <a:t>‹#›</a:t>
            </a:fld>
            <a:endParaRPr lang="en-US" altLang="en-US"/>
          </a:p>
        </p:txBody>
      </p:sp>
    </p:spTree>
    <p:extLst>
      <p:ext uri="{BB962C8B-B14F-4D97-AF65-F5344CB8AC3E}">
        <p14:creationId xmlns:p14="http://schemas.microsoft.com/office/powerpoint/2010/main" val="615684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4DD57C7-7AB9-4F55-AC8F-552DFB818E63}" type="slidenum">
              <a:rPr lang="en-US" altLang="en-US"/>
              <a:pPr>
                <a:defRPr/>
              </a:pPr>
              <a:t>‹#›</a:t>
            </a:fld>
            <a:endParaRPr lang="en-US" altLang="en-US"/>
          </a:p>
        </p:txBody>
      </p:sp>
    </p:spTree>
    <p:extLst>
      <p:ext uri="{BB962C8B-B14F-4D97-AF65-F5344CB8AC3E}">
        <p14:creationId xmlns:p14="http://schemas.microsoft.com/office/powerpoint/2010/main" val="3389584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A58925C-9B6D-480C-BC7B-2EBDF9A47720}" type="slidenum">
              <a:rPr lang="en-US" altLang="en-US"/>
              <a:pPr>
                <a:defRPr/>
              </a:pPr>
              <a:t>‹#›</a:t>
            </a:fld>
            <a:endParaRPr lang="en-US" altLang="en-US"/>
          </a:p>
        </p:txBody>
      </p:sp>
    </p:spTree>
    <p:extLst>
      <p:ext uri="{BB962C8B-B14F-4D97-AF65-F5344CB8AC3E}">
        <p14:creationId xmlns:p14="http://schemas.microsoft.com/office/powerpoint/2010/main" val="1629593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BACB93C-4DD4-48D5-8CB1-4E4662ECF82D}" type="slidenum">
              <a:rPr lang="en-US" altLang="en-US"/>
              <a:pPr>
                <a:defRPr/>
              </a:pPr>
              <a:t>‹#›</a:t>
            </a:fld>
            <a:endParaRPr lang="en-US" altLang="en-US"/>
          </a:p>
        </p:txBody>
      </p:sp>
    </p:spTree>
    <p:extLst>
      <p:ext uri="{BB962C8B-B14F-4D97-AF65-F5344CB8AC3E}">
        <p14:creationId xmlns:p14="http://schemas.microsoft.com/office/powerpoint/2010/main" val="2717750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998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altLang="en-US"/>
          </a:p>
        </p:txBody>
      </p:sp>
      <p:sp>
        <p:nvSpPr>
          <p:cNvPr id="16998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altLang="en-US"/>
          </a:p>
        </p:txBody>
      </p:sp>
      <p:sp>
        <p:nvSpPr>
          <p:cNvPr id="16999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a:defRPr/>
            </a:pPr>
            <a:fld id="{06C3B21A-85BF-4A38-A0A5-009FF27689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 id="2147484100" r:id="rId12"/>
    <p:sldLayoutId id="2147484106" r:id="rId13"/>
    <p:sldLayoutId id="2147484107" r:id="rId14"/>
    <p:sldLayoutId id="2147484108"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12.wmf"/><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14.wmf"/><Relationship Id="rId5" Type="http://schemas.openxmlformats.org/officeDocument/2006/relationships/image" Target="../media/image11.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3.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22.wmf"/><Relationship Id="rId18" Type="http://schemas.openxmlformats.org/officeDocument/2006/relationships/oleObject" Target="../embeddings/oleObject12.bin"/><Relationship Id="rId3" Type="http://schemas.openxmlformats.org/officeDocument/2006/relationships/image" Target="../media/image27.png"/><Relationship Id="rId21" Type="http://schemas.openxmlformats.org/officeDocument/2006/relationships/image" Target="../media/image26.emf"/><Relationship Id="rId7" Type="http://schemas.openxmlformats.org/officeDocument/2006/relationships/image" Target="../media/image19.wmf"/><Relationship Id="rId12" Type="http://schemas.openxmlformats.org/officeDocument/2006/relationships/oleObject" Target="../embeddings/oleObject9.bin"/><Relationship Id="rId17" Type="http://schemas.openxmlformats.org/officeDocument/2006/relationships/image" Target="../media/image24.wmf"/><Relationship Id="rId2" Type="http://schemas.openxmlformats.org/officeDocument/2006/relationships/slideLayout" Target="../slideLayouts/slideLayout14.xml"/><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21.wmf"/><Relationship Id="rId5" Type="http://schemas.openxmlformats.org/officeDocument/2006/relationships/image" Target="../media/image18.wmf"/><Relationship Id="rId15" Type="http://schemas.openxmlformats.org/officeDocument/2006/relationships/image" Target="../media/image23.wmf"/><Relationship Id="rId10" Type="http://schemas.openxmlformats.org/officeDocument/2006/relationships/oleObject" Target="../embeddings/oleObject8.bin"/><Relationship Id="rId19" Type="http://schemas.openxmlformats.org/officeDocument/2006/relationships/image" Target="../media/image25.emf"/><Relationship Id="rId4" Type="http://schemas.openxmlformats.org/officeDocument/2006/relationships/oleObject" Target="../embeddings/oleObject5.bin"/><Relationship Id="rId9" Type="http://schemas.openxmlformats.org/officeDocument/2006/relationships/image" Target="../media/image20.wmf"/><Relationship Id="rId1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36.wmf"/><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image" Target="../media/image33.e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35.wmf"/><Relationship Id="rId4" Type="http://schemas.openxmlformats.org/officeDocument/2006/relationships/image" Target="../media/image32.emf"/><Relationship Id="rId9" Type="http://schemas.openxmlformats.org/officeDocument/2006/relationships/oleObject" Target="../embeddings/oleObject17.bin"/><Relationship Id="rId1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png"/><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slide" Target="slide27.xml"/><Relationship Id="rId18" Type="http://schemas.openxmlformats.org/officeDocument/2006/relationships/image" Target="../media/image52.png"/><Relationship Id="rId3" Type="http://schemas.openxmlformats.org/officeDocument/2006/relationships/image" Target="../media/image46.png"/><Relationship Id="rId7" Type="http://schemas.openxmlformats.org/officeDocument/2006/relationships/image" Target="../media/image47.png"/><Relationship Id="rId12" Type="http://schemas.openxmlformats.org/officeDocument/2006/relationships/image" Target="../media/image49.png"/><Relationship Id="rId17" Type="http://schemas.openxmlformats.org/officeDocument/2006/relationships/slide" Target="slide26.xml"/><Relationship Id="rId2" Type="http://schemas.openxmlformats.org/officeDocument/2006/relationships/notesSlide" Target="../notesSlides/notesSlide5.xml"/><Relationship Id="rId16"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slide" Target="slide29.xml"/><Relationship Id="rId11" Type="http://schemas.openxmlformats.org/officeDocument/2006/relationships/slide" Target="slide25.xml"/><Relationship Id="rId5" Type="http://schemas.openxmlformats.org/officeDocument/2006/relationships/image" Target="../media/image45.png"/><Relationship Id="rId15" Type="http://schemas.openxmlformats.org/officeDocument/2006/relationships/slide" Target="slide28.xml"/><Relationship Id="rId10" Type="http://schemas.openxmlformats.org/officeDocument/2006/relationships/image" Target="../media/image48.png"/><Relationship Id="rId4" Type="http://schemas.openxmlformats.org/officeDocument/2006/relationships/image" Target="../media/image44.png"/><Relationship Id="rId9" Type="http://schemas.openxmlformats.org/officeDocument/2006/relationships/slide" Target="slide24.xml"/><Relationship Id="rId14" Type="http://schemas.openxmlformats.org/officeDocument/2006/relationships/image" Target="../media/image50.png"/></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54.wmf"/><Relationship Id="rId3" Type="http://schemas.openxmlformats.org/officeDocument/2006/relationships/video" Target="../media/media1.mp4"/><Relationship Id="rId7" Type="http://schemas.openxmlformats.org/officeDocument/2006/relationships/slide" Target="slide23.xml"/><Relationship Id="rId12" Type="http://schemas.openxmlformats.org/officeDocument/2006/relationships/oleObject" Target="../embeddings/oleObject21.bin"/><Relationship Id="rId2" Type="http://schemas.microsoft.com/office/2007/relationships/media" Target="../media/media1.mp4"/><Relationship Id="rId1" Type="http://schemas.openxmlformats.org/officeDocument/2006/relationships/vmlDrawing" Target="../drawings/vmlDrawing5.vml"/><Relationship Id="rId6" Type="http://schemas.openxmlformats.org/officeDocument/2006/relationships/image" Target="../media/image55.png"/><Relationship Id="rId11" Type="http://schemas.openxmlformats.org/officeDocument/2006/relationships/image" Target="../media/image53.emf"/><Relationship Id="rId5" Type="http://schemas.openxmlformats.org/officeDocument/2006/relationships/notesSlide" Target="../notesSlides/notesSlide6.xml"/><Relationship Id="rId10" Type="http://schemas.openxmlformats.org/officeDocument/2006/relationships/oleObject" Target="../embeddings/oleObject20.bin"/><Relationship Id="rId4" Type="http://schemas.openxmlformats.org/officeDocument/2006/relationships/slideLayout" Target="../slideLayouts/slideLayout7.xml"/><Relationship Id="rId9" Type="http://schemas.openxmlformats.org/officeDocument/2006/relationships/image" Target="../media/image57.png"/></Relationships>
</file>

<file path=ppt/slides/_rels/slide25.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59.emf"/><Relationship Id="rId3" Type="http://schemas.openxmlformats.org/officeDocument/2006/relationships/video" Target="../media/media1.mp4"/><Relationship Id="rId7" Type="http://schemas.openxmlformats.org/officeDocument/2006/relationships/slide" Target="slide23.xml"/><Relationship Id="rId12" Type="http://schemas.openxmlformats.org/officeDocument/2006/relationships/oleObject" Target="../embeddings/oleObject23.bin"/><Relationship Id="rId2" Type="http://schemas.microsoft.com/office/2007/relationships/media" Target="../media/media1.mp4"/><Relationship Id="rId1" Type="http://schemas.openxmlformats.org/officeDocument/2006/relationships/vmlDrawing" Target="../drawings/vmlDrawing6.vml"/><Relationship Id="rId6" Type="http://schemas.openxmlformats.org/officeDocument/2006/relationships/image" Target="../media/image55.png"/><Relationship Id="rId11" Type="http://schemas.openxmlformats.org/officeDocument/2006/relationships/image" Target="../media/image57.png"/><Relationship Id="rId5" Type="http://schemas.openxmlformats.org/officeDocument/2006/relationships/notesSlide" Target="../notesSlides/notesSlide7.xml"/><Relationship Id="rId10" Type="http://schemas.openxmlformats.org/officeDocument/2006/relationships/image" Target="../media/image58.wmf"/><Relationship Id="rId4" Type="http://schemas.openxmlformats.org/officeDocument/2006/relationships/slideLayout" Target="../slideLayouts/slideLayout7.xml"/><Relationship Id="rId9" Type="http://schemas.openxmlformats.org/officeDocument/2006/relationships/oleObject" Target="../embeddings/oleObject22.bin"/></Relationships>
</file>

<file path=ppt/slides/_rels/slide2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62.emf"/><Relationship Id="rId3" Type="http://schemas.openxmlformats.org/officeDocument/2006/relationships/video" Target="../media/media1.mp4"/><Relationship Id="rId7" Type="http://schemas.openxmlformats.org/officeDocument/2006/relationships/slide" Target="slide23.xml"/><Relationship Id="rId12" Type="http://schemas.openxmlformats.org/officeDocument/2006/relationships/oleObject" Target="../embeddings/oleObject25.bin"/><Relationship Id="rId2" Type="http://schemas.microsoft.com/office/2007/relationships/media" Target="../media/media1.mp4"/><Relationship Id="rId1" Type="http://schemas.openxmlformats.org/officeDocument/2006/relationships/vmlDrawing" Target="../drawings/vmlDrawing7.vml"/><Relationship Id="rId6" Type="http://schemas.openxmlformats.org/officeDocument/2006/relationships/image" Target="../media/image55.png"/><Relationship Id="rId11" Type="http://schemas.openxmlformats.org/officeDocument/2006/relationships/image" Target="../media/image57.png"/><Relationship Id="rId5" Type="http://schemas.openxmlformats.org/officeDocument/2006/relationships/notesSlide" Target="../notesSlides/notesSlide8.xml"/><Relationship Id="rId15" Type="http://schemas.openxmlformats.org/officeDocument/2006/relationships/image" Target="../media/image63.wmf"/><Relationship Id="rId10" Type="http://schemas.openxmlformats.org/officeDocument/2006/relationships/image" Target="../media/image61.wmf"/><Relationship Id="rId4" Type="http://schemas.openxmlformats.org/officeDocument/2006/relationships/slideLayout" Target="../slideLayouts/slideLayout7.xml"/><Relationship Id="rId9" Type="http://schemas.openxmlformats.org/officeDocument/2006/relationships/oleObject" Target="../embeddings/oleObject24.bin"/><Relationship Id="rId14" Type="http://schemas.openxmlformats.org/officeDocument/2006/relationships/oleObject" Target="../embeddings/oleObject26.bin"/></Relationships>
</file>

<file path=ppt/slides/_rels/slide27.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57.png"/><Relationship Id="rId18" Type="http://schemas.openxmlformats.org/officeDocument/2006/relationships/oleObject" Target="../embeddings/oleObject31.bin"/><Relationship Id="rId3" Type="http://schemas.openxmlformats.org/officeDocument/2006/relationships/video" Target="../media/media1.mp4"/><Relationship Id="rId7" Type="http://schemas.openxmlformats.org/officeDocument/2006/relationships/slide" Target="slide23.xml"/><Relationship Id="rId12" Type="http://schemas.openxmlformats.org/officeDocument/2006/relationships/image" Target="../media/image65.wmf"/><Relationship Id="rId17" Type="http://schemas.openxmlformats.org/officeDocument/2006/relationships/image" Target="../media/image67.wmf"/><Relationship Id="rId2" Type="http://schemas.microsoft.com/office/2007/relationships/media" Target="../media/media1.mp4"/><Relationship Id="rId16" Type="http://schemas.openxmlformats.org/officeDocument/2006/relationships/oleObject" Target="../embeddings/oleObject30.bin"/><Relationship Id="rId1" Type="http://schemas.openxmlformats.org/officeDocument/2006/relationships/vmlDrawing" Target="../drawings/vmlDrawing8.vml"/><Relationship Id="rId6" Type="http://schemas.openxmlformats.org/officeDocument/2006/relationships/image" Target="../media/image55.png"/><Relationship Id="rId11" Type="http://schemas.openxmlformats.org/officeDocument/2006/relationships/oleObject" Target="../embeddings/oleObject28.bin"/><Relationship Id="rId5" Type="http://schemas.openxmlformats.org/officeDocument/2006/relationships/notesSlide" Target="../notesSlides/notesSlide9.xml"/><Relationship Id="rId15" Type="http://schemas.openxmlformats.org/officeDocument/2006/relationships/image" Target="../media/image66.emf"/><Relationship Id="rId10" Type="http://schemas.openxmlformats.org/officeDocument/2006/relationships/image" Target="../media/image64.wmf"/><Relationship Id="rId19" Type="http://schemas.openxmlformats.org/officeDocument/2006/relationships/oleObject" Target="../embeddings/oleObject32.bin"/><Relationship Id="rId4" Type="http://schemas.openxmlformats.org/officeDocument/2006/relationships/slideLayout" Target="../slideLayouts/slideLayout7.xml"/><Relationship Id="rId9" Type="http://schemas.openxmlformats.org/officeDocument/2006/relationships/oleObject" Target="../embeddings/oleObject27.bin"/><Relationship Id="rId14" Type="http://schemas.openxmlformats.org/officeDocument/2006/relationships/oleObject" Target="../embeddings/oleObject29.bin"/></Relationships>
</file>

<file path=ppt/slides/_rels/slide2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7.xml"/><Relationship Id="rId7" Type="http://schemas.openxmlformats.org/officeDocument/2006/relationships/image" Target="../media/image5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slide" Target="slide23.xml"/><Relationship Id="rId5" Type="http://schemas.openxmlformats.org/officeDocument/2006/relationships/image" Target="../media/image55.png"/><Relationship Id="rId4"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png"/><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image" Target="../media/image76.jpeg"/><Relationship Id="rId7" Type="http://schemas.openxmlformats.org/officeDocument/2006/relationships/image" Target="../media/image73.wmf"/><Relationship Id="rId2" Type="http://schemas.openxmlformats.org/officeDocument/2006/relationships/slideLayout" Target="../slideLayouts/slideLayout14.xml"/><Relationship Id="rId1" Type="http://schemas.openxmlformats.org/officeDocument/2006/relationships/vmlDrawing" Target="../drawings/vmlDrawing9.vml"/><Relationship Id="rId6" Type="http://schemas.openxmlformats.org/officeDocument/2006/relationships/oleObject" Target="../embeddings/oleObject34.bin"/><Relationship Id="rId11" Type="http://schemas.openxmlformats.org/officeDocument/2006/relationships/image" Target="../media/image75.wmf"/><Relationship Id="rId5" Type="http://schemas.openxmlformats.org/officeDocument/2006/relationships/image" Target="../media/image72.e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74.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81.jpeg"/><Relationship Id="rId7" Type="http://schemas.openxmlformats.org/officeDocument/2006/relationships/image" Target="../media/image78.wmf"/><Relationship Id="rId2" Type="http://schemas.openxmlformats.org/officeDocument/2006/relationships/slideLayout" Target="../slideLayouts/slideLayout14.xml"/><Relationship Id="rId1" Type="http://schemas.openxmlformats.org/officeDocument/2006/relationships/vmlDrawing" Target="../drawings/vmlDrawing10.vml"/><Relationship Id="rId6" Type="http://schemas.openxmlformats.org/officeDocument/2006/relationships/oleObject" Target="../embeddings/oleObject38.bin"/><Relationship Id="rId11" Type="http://schemas.openxmlformats.org/officeDocument/2006/relationships/image" Target="../media/image80.emf"/><Relationship Id="rId5" Type="http://schemas.openxmlformats.org/officeDocument/2006/relationships/image" Target="../media/image77.e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79.wmf"/></Relationships>
</file>

<file path=ppt/slides/_rels/slide3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5.xml"/><Relationship Id="rId5" Type="http://schemas.openxmlformats.org/officeDocument/2006/relationships/image" Target="../media/image85.png"/><Relationship Id="rId4" Type="http://schemas.openxmlformats.org/officeDocument/2006/relationships/image" Target="../media/image84.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86.pn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12.wmf"/><Relationship Id="rId11" Type="http://schemas.openxmlformats.org/officeDocument/2006/relationships/comments" Target="../comments/comment1.xml"/><Relationship Id="rId5" Type="http://schemas.openxmlformats.org/officeDocument/2006/relationships/oleObject" Target="../embeddings/oleObject2.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601" y="766763"/>
            <a:ext cx="8105775"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4"/>
          <p:cNvSpPr txBox="1">
            <a:spLocks noChangeArrowheads="1"/>
          </p:cNvSpPr>
          <p:nvPr/>
        </p:nvSpPr>
        <p:spPr bwMode="auto">
          <a:xfrm>
            <a:off x="3028951" y="887413"/>
            <a:ext cx="620712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7" tIns="40819" rIns="81637" bIns="4081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800" b="1">
                <a:latin typeface="Times New Roman" pitchFamily="18" charset="0"/>
                <a:cs typeface="Times New Roman" pitchFamily="18" charset="0"/>
              </a:rPr>
              <a:t>SỞ GIÁO DỤC VÀ ĐÀO TẠO ……</a:t>
            </a:r>
          </a:p>
          <a:p>
            <a:pPr algn="ctr" eaLnBrk="1" hangingPunct="1"/>
            <a:r>
              <a:rPr lang="en-US" altLang="en-US" sz="2800" b="1">
                <a:latin typeface="Times New Roman" pitchFamily="18" charset="0"/>
                <a:cs typeface="Times New Roman" pitchFamily="18" charset="0"/>
              </a:rPr>
              <a:t>Trường THCS….</a:t>
            </a:r>
          </a:p>
        </p:txBody>
      </p:sp>
      <p:sp>
        <p:nvSpPr>
          <p:cNvPr id="13" name="Rectangle 12"/>
          <p:cNvSpPr/>
          <p:nvPr/>
        </p:nvSpPr>
        <p:spPr>
          <a:xfrm>
            <a:off x="3071814" y="4378326"/>
            <a:ext cx="4713287" cy="728663"/>
          </a:xfrm>
          <a:prstGeom prst="rect">
            <a:avLst/>
          </a:prstGeom>
        </p:spPr>
        <p:txBody>
          <a:bodyPr lIns="81637" tIns="40819" rIns="81637" bIns="40819">
            <a:spAutoFit/>
          </a:bodyPr>
          <a:lstStyle/>
          <a:p>
            <a:pPr>
              <a:lnSpc>
                <a:spcPct val="150000"/>
              </a:lnSpc>
              <a:defRPr/>
            </a:pPr>
            <a:r>
              <a:rPr lang="en-US" altLang="en-US" sz="2800" b="1" i="1" dirty="0" err="1">
                <a:ln/>
                <a:solidFill>
                  <a:srgbClr val="0000FF"/>
                </a:solidFill>
                <a:latin typeface="Times New Roman" panose="02020603050405020304" pitchFamily="18" charset="0"/>
                <a:cs typeface="Times New Roman" panose="02020603050405020304" pitchFamily="18" charset="0"/>
              </a:rPr>
              <a:t>Giáo</a:t>
            </a:r>
            <a:r>
              <a:rPr lang="en-US" altLang="en-US" sz="2800" b="1" i="1" dirty="0">
                <a:ln/>
                <a:solidFill>
                  <a:srgbClr val="0000FF"/>
                </a:solidFill>
                <a:latin typeface="Times New Roman" panose="02020603050405020304" pitchFamily="18" charset="0"/>
                <a:cs typeface="Times New Roman" panose="02020603050405020304" pitchFamily="18" charset="0"/>
              </a:rPr>
              <a:t> </a:t>
            </a:r>
            <a:r>
              <a:rPr lang="en-US" altLang="en-US" sz="2800" b="1" i="1" dirty="0" err="1">
                <a:ln/>
                <a:solidFill>
                  <a:srgbClr val="0000FF"/>
                </a:solidFill>
                <a:latin typeface="Times New Roman" panose="02020603050405020304" pitchFamily="18" charset="0"/>
                <a:cs typeface="Times New Roman" panose="02020603050405020304" pitchFamily="18" charset="0"/>
              </a:rPr>
              <a:t>viên</a:t>
            </a:r>
            <a:r>
              <a:rPr lang="en-US" altLang="en-US" sz="2800" b="1" i="1" dirty="0">
                <a:ln/>
                <a:solidFill>
                  <a:srgbClr val="0000FF"/>
                </a:solidFill>
                <a:latin typeface="Times New Roman" panose="02020603050405020304" pitchFamily="18" charset="0"/>
                <a:cs typeface="Times New Roman" panose="02020603050405020304" pitchFamily="18" charset="0"/>
              </a:rPr>
              <a:t> </a:t>
            </a:r>
            <a:r>
              <a:rPr lang="en-US" altLang="en-US" sz="2800" dirty="0">
                <a:ln/>
                <a:solidFill>
                  <a:srgbClr val="0000FF"/>
                </a:solidFill>
                <a:latin typeface="Times New Roman" panose="02020603050405020304" pitchFamily="18" charset="0"/>
                <a:cs typeface="Times New Roman" panose="02020603050405020304" pitchFamily="18" charset="0"/>
              </a:rPr>
              <a:t>:……</a:t>
            </a:r>
            <a:endParaRPr lang="en-US" altLang="en-US" sz="2800" dirty="0">
              <a:ln/>
              <a:solidFill>
                <a:schemeClr val="accent4"/>
              </a:solidFill>
              <a:latin typeface="Times New Roman" panose="02020603050405020304" pitchFamily="18" charset="0"/>
              <a:cs typeface="Times New Roman" panose="02020603050405020304" pitchFamily="18" charset="0"/>
            </a:endParaRPr>
          </a:p>
        </p:txBody>
      </p:sp>
      <p:sp>
        <p:nvSpPr>
          <p:cNvPr id="17" name="Title 1"/>
          <p:cNvSpPr txBox="1">
            <a:spLocks/>
          </p:cNvSpPr>
          <p:nvPr/>
        </p:nvSpPr>
        <p:spPr bwMode="auto">
          <a:xfrm>
            <a:off x="2373314" y="2187575"/>
            <a:ext cx="7191375" cy="1354138"/>
          </a:xfrm>
          <a:prstGeom prst="rect">
            <a:avLst/>
          </a:prstGeom>
          <a:noFill/>
          <a:ln w="9525">
            <a:noFill/>
            <a:miter lim="800000"/>
            <a:headEnd/>
            <a:tailEnd/>
          </a:ln>
        </p:spPr>
        <p:txBody>
          <a:bodyPr anchor="ctr">
            <a:normAutofit/>
          </a:bodyPr>
          <a:lstStyle/>
          <a:p>
            <a:pPr algn="ctr" eaLnBrk="0" hangingPunct="0">
              <a:defRPr/>
            </a:pPr>
            <a:r>
              <a:rPr lang="en-US" sz="3600" b="1" kern="0" dirty="0">
                <a:solidFill>
                  <a:srgbClr val="0000FF"/>
                </a:solidFill>
                <a:latin typeface="Times New Roman" pitchFamily="18" charset="0"/>
                <a:ea typeface="+mj-ea"/>
                <a:cs typeface="Times New Roman" pitchFamily="18" charset="0"/>
              </a:rPr>
              <a:t>CHÀO MỪNG CÁC THẦY CÔ </a:t>
            </a:r>
          </a:p>
          <a:p>
            <a:pPr algn="ctr" eaLnBrk="0" hangingPunct="0">
              <a:defRPr/>
            </a:pPr>
            <a:r>
              <a:rPr lang="en-US" sz="3600" b="1" kern="0" dirty="0">
                <a:solidFill>
                  <a:srgbClr val="0000FF"/>
                </a:solidFill>
                <a:latin typeface="Times New Roman" pitchFamily="18" charset="0"/>
                <a:ea typeface="+mj-ea"/>
                <a:cs typeface="Times New Roman" pitchFamily="18" charset="0"/>
              </a:rPr>
              <a:t>VỀ DỰ GIỜ THĂM LỚP ….</a:t>
            </a:r>
          </a:p>
        </p:txBody>
      </p:sp>
      <p:sp>
        <p:nvSpPr>
          <p:cNvPr id="18" name="Rectangle 17"/>
          <p:cNvSpPr/>
          <p:nvPr/>
        </p:nvSpPr>
        <p:spPr>
          <a:xfrm>
            <a:off x="3550765" y="3560913"/>
            <a:ext cx="4845554" cy="707886"/>
          </a:xfrm>
          <a:prstGeom prst="rect">
            <a:avLst/>
          </a:prstGeom>
        </p:spPr>
        <p:txBody>
          <a:bodyPr>
            <a:spAutoFit/>
          </a:bodyPr>
          <a:lstStyle/>
          <a:p>
            <a:pPr algn="ctr">
              <a:defRPr/>
            </a:pPr>
            <a:r>
              <a:rPr lang="en-US" sz="4000" b="1" kern="10" dirty="0">
                <a:ln w="10541" cmpd="sng">
                  <a:solidFill>
                    <a:schemeClr val="accent1">
                      <a:shade val="88000"/>
                      <a:satMod val="110000"/>
                    </a:schemeClr>
                  </a:solidFill>
                  <a:prstDash val="solid"/>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ĐẠI SỐ 8</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par>
                                <p:cTn id="13" presetID="6" presetClass="entr" presetSubtype="16"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2000"/>
                                        <p:tgtEl>
                                          <p:spTgt spid="18"/>
                                        </p:tgtEl>
                                      </p:cBhvr>
                                    </p:animEffect>
                                  </p:childTnLst>
                                </p:cTn>
                              </p:par>
                              <p:par>
                                <p:cTn id="16" presetID="2" presetClass="entr" presetSubtype="4" fill="hold" grpId="0" nodeType="withEffect">
                                  <p:stCondLst>
                                    <p:cond delay="0"/>
                                  </p:stCondLst>
                                  <p:iterate type="lt">
                                    <p:tmPct val="10000"/>
                                  </p:iterate>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000" fill="hold"/>
                                        <p:tgtEl>
                                          <p:spTgt spid="13"/>
                                        </p:tgtEl>
                                        <p:attrNameLst>
                                          <p:attrName>ppt_x</p:attrName>
                                        </p:attrNameLst>
                                      </p:cBhvr>
                                      <p:tavLst>
                                        <p:tav tm="0">
                                          <p:val>
                                            <p:strVal val="#ppt_x"/>
                                          </p:val>
                                        </p:tav>
                                        <p:tav tm="100000">
                                          <p:val>
                                            <p:strVal val="#ppt_x"/>
                                          </p:val>
                                        </p:tav>
                                      </p:tavLst>
                                    </p:anim>
                                    <p:anim calcmode="lin" valueType="num">
                                      <p:cBhvr additive="base">
                                        <p:cTn id="19"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1" name="Nhóm 6"/>
          <p:cNvGrpSpPr>
            <a:grpSpLocks/>
          </p:cNvGrpSpPr>
          <p:nvPr/>
        </p:nvGrpSpPr>
        <p:grpSpPr bwMode="auto">
          <a:xfrm>
            <a:off x="2531604" y="1178025"/>
            <a:ext cx="7087357" cy="810815"/>
            <a:chOff x="3434561" y="116334"/>
            <a:chExt cx="6204303" cy="580810"/>
          </a:xfrm>
        </p:grpSpPr>
        <p:sp>
          <p:nvSpPr>
            <p:cNvPr id="4" name="TextBox 1"/>
            <p:cNvSpPr txBox="1">
              <a:spLocks noChangeArrowheads="1"/>
            </p:cNvSpPr>
            <p:nvPr/>
          </p:nvSpPr>
          <p:spPr bwMode="auto">
            <a:xfrm>
              <a:off x="3759315" y="116334"/>
              <a:ext cx="5559548" cy="462985"/>
            </a:xfrm>
            <a:prstGeom prst="rect">
              <a:avLst/>
            </a:prstGeom>
            <a:noFill/>
            <a:ln>
              <a:noFill/>
            </a:ln>
          </p:spPr>
          <p:txBody>
            <a:bodyPr wrap="square">
              <a:spAutoFit/>
              <a:scene3d>
                <a:camera prst="orthographicFront"/>
                <a:lightRig rig="threePt" dir="t"/>
              </a:scene3d>
              <a:sp3d extrusionH="57150">
                <a:bevelT h="25400" prst="softRound"/>
              </a:sp3d>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vi-VN" altLang="vi-VN" sz="2800" dirty="0">
                  <a:solidFill>
                    <a:srgbClr val="FF0000"/>
                  </a:solidFill>
                  <a:effectLst>
                    <a:glow rad="139700">
                      <a:schemeClr val="accent4">
                        <a:satMod val="175000"/>
                        <a:alpha val="40000"/>
                      </a:schemeClr>
                    </a:glow>
                    <a:reflection blurRad="6350" stA="60000" endA="900" endPos="58000" dir="5400000" sy="-100000" algn="bl" rotWithShape="0"/>
                  </a:effectLst>
                  <a:cs typeface="+mn-cs"/>
                </a:rPr>
                <a:t>          </a:t>
              </a:r>
              <a:r>
                <a:rPr lang="vi-VN" altLang="vi-VN" sz="3600" dirty="0">
                  <a:solidFill>
                    <a:srgbClr val="FF0000"/>
                  </a:solidFill>
                  <a:effectLst>
                    <a:glow rad="139700">
                      <a:schemeClr val="accent4">
                        <a:satMod val="175000"/>
                        <a:alpha val="40000"/>
                      </a:schemeClr>
                    </a:glow>
                    <a:reflection blurRad="6350" stA="60000" endA="900" endPos="58000" dir="5400000" sy="-100000" algn="bl" rotWithShape="0"/>
                  </a:effectLst>
                  <a:cs typeface="+mn-cs"/>
                </a:rPr>
                <a:t>MỤC TIÊU BÀI HỌC                                   </a:t>
              </a:r>
            </a:p>
          </p:txBody>
        </p:sp>
        <p:sp>
          <p:nvSpPr>
            <p:cNvPr id="5" name="Isosceles Triangle 32"/>
            <p:cNvSpPr/>
            <p:nvPr/>
          </p:nvSpPr>
          <p:spPr>
            <a:xfrm>
              <a:off x="3434561" y="201003"/>
              <a:ext cx="799488" cy="496141"/>
            </a:xfrm>
            <a:prstGeom prst="triangle">
              <a:avLst/>
            </a:prstGeom>
            <a:noFill/>
            <a:ln w="38100">
              <a:solidFill>
                <a:schemeClr val="bg1"/>
              </a:solidFill>
            </a:ln>
            <a:effectLst>
              <a:glow rad="101600">
                <a:schemeClr val="accent4">
                  <a:satMod val="175000"/>
                </a:schemeClr>
              </a:glow>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a:p>
          </p:txBody>
        </p:sp>
        <p:sp>
          <p:nvSpPr>
            <p:cNvPr id="6" name="Isosceles Triangle 33"/>
            <p:cNvSpPr/>
            <p:nvPr/>
          </p:nvSpPr>
          <p:spPr>
            <a:xfrm flipH="1">
              <a:off x="8917847" y="199033"/>
              <a:ext cx="721017" cy="461585"/>
            </a:xfrm>
            <a:prstGeom prst="triangle">
              <a:avLst/>
            </a:prstGeom>
            <a:noFill/>
            <a:ln w="38100">
              <a:solidFill>
                <a:schemeClr val="bg1"/>
              </a:solidFill>
            </a:ln>
            <a:effectLst>
              <a:glow rad="101600">
                <a:schemeClr val="accent4">
                  <a:satMod val="175000"/>
                </a:schemeClr>
              </a:glow>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a:p>
          </p:txBody>
        </p:sp>
      </p:grpSp>
      <p:sp>
        <p:nvSpPr>
          <p:cNvPr id="7" name="Content Placeholder 2"/>
          <p:cNvSpPr txBox="1">
            <a:spLocks/>
          </p:cNvSpPr>
          <p:nvPr/>
        </p:nvSpPr>
        <p:spPr bwMode="auto">
          <a:xfrm>
            <a:off x="1487488" y="2240868"/>
            <a:ext cx="9181019" cy="3286788"/>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spcBef>
                <a:spcPts val="1000"/>
              </a:spcBef>
            </a:pPr>
            <a:endParaRPr lang="en-US" altLang="en-US" sz="2800" dirty="0">
              <a:solidFill>
                <a:srgbClr val="0000FF"/>
              </a:solidFill>
              <a:latin typeface="Times New Roman" pitchFamily="18" charset="0"/>
              <a:ea typeface="Chu Van An"/>
              <a:cs typeface="Times New Roman" pitchFamily="18" charset="0"/>
            </a:endParaRPr>
          </a:p>
        </p:txBody>
      </p:sp>
      <p:sp>
        <p:nvSpPr>
          <p:cNvPr id="16" name="Rectangle 15"/>
          <p:cNvSpPr/>
          <p:nvPr/>
        </p:nvSpPr>
        <p:spPr>
          <a:xfrm>
            <a:off x="1757517" y="2419113"/>
            <a:ext cx="8640960" cy="3108543"/>
          </a:xfrm>
          <a:prstGeom prst="rect">
            <a:avLst/>
          </a:prstGeom>
        </p:spPr>
        <p:txBody>
          <a:bodyPr wrap="square">
            <a:spAutoFit/>
          </a:bodyPr>
          <a:lstStyle/>
          <a:p>
            <a:pPr algn="just">
              <a:spcAft>
                <a:spcPts val="0"/>
              </a:spcAft>
            </a:pPr>
            <a:r>
              <a:rPr lang="nl-NL"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Biết khái niệm bất đẳng thức.</a:t>
            </a:r>
            <a:endParaRPr lang="en-US" sz="2800" dirty="0">
              <a:solidFill>
                <a:srgbClr val="0000FF"/>
              </a:solidFill>
              <a:latin typeface="Times New Roman" panose="02020603050405020304" pitchFamily="18" charset="0"/>
              <a:cs typeface="Times New Roman" panose="02020603050405020304" pitchFamily="18" charset="0"/>
            </a:endParaRPr>
          </a:p>
          <a:p>
            <a:pPr algn="just">
              <a:spcAft>
                <a:spcPts val="0"/>
              </a:spcAft>
            </a:pP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N</a:t>
            </a: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hận biết được vế trái, vế phải và biết dùng dấu của bất đẳng thức (&gt;; &lt;; </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Biết tính chất liên hệ giữa</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thứ tự và phép cộng.</a:t>
            </a:r>
            <a:endPar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Biết chứng minh bất đẳng thức nhờ so sánh giá trị các vế</a:t>
            </a:r>
            <a:endPar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Làm</a:t>
            </a:r>
            <a:r>
              <a:rPr lang="en-US" sz="2800" dirty="0">
                <a:solidFill>
                  <a:srgbClr val="0000FF"/>
                </a:solidFill>
                <a:latin typeface="Times New Roman" panose="02020603050405020304" pitchFamily="18" charset="0"/>
                <a:ea typeface="Times New Roman" panose="02020603050405020304" pitchFamily="18" charset="0"/>
              </a:rPr>
              <a:t> </a:t>
            </a:r>
            <a:r>
              <a:rPr lang="vi-VN" sz="2800" dirty="0">
                <a:solidFill>
                  <a:srgbClr val="0000FF"/>
                </a:solidFill>
                <a:latin typeface="Times New Roman" panose="02020603050405020304" pitchFamily="18" charset="0"/>
                <a:ea typeface="Times New Roman" panose="02020603050405020304" pitchFamily="18" charset="0"/>
              </a:rPr>
              <a:t>quen </a:t>
            </a:r>
            <a:r>
              <a:rPr lang="en-US" sz="2800" dirty="0" err="1">
                <a:solidFill>
                  <a:srgbClr val="0000FF"/>
                </a:solidFill>
                <a:latin typeface="Times New Roman" panose="02020603050405020304" pitchFamily="18" charset="0"/>
                <a:ea typeface="Times New Roman" panose="02020603050405020304" pitchFamily="18" charset="0"/>
              </a:rPr>
              <a:t>với</a:t>
            </a:r>
            <a:r>
              <a:rPr lang="en-US" sz="2800" dirty="0">
                <a:solidFill>
                  <a:srgbClr val="0000FF"/>
                </a:solidFill>
                <a:latin typeface="Times New Roman" panose="02020603050405020304" pitchFamily="18" charset="0"/>
                <a:ea typeface="Times New Roman" panose="02020603050405020304" pitchFamily="18" charset="0"/>
              </a:rPr>
              <a:t> </a:t>
            </a:r>
            <a:r>
              <a:rPr lang="vi-VN" sz="2800" dirty="0">
                <a:solidFill>
                  <a:srgbClr val="0000FF"/>
                </a:solidFill>
                <a:latin typeface="Times New Roman" panose="02020603050405020304" pitchFamily="18" charset="0"/>
                <a:ea typeface="Times New Roman" panose="02020603050405020304" pitchFamily="18" charset="0"/>
              </a:rPr>
              <a:t>trình bày bài toán chứng minh bất đẳng thức</a:t>
            </a:r>
            <a:r>
              <a:rPr lang="vi-VN" sz="2800" dirty="0">
                <a:solidFill>
                  <a:srgbClr val="1D1B11"/>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1341;p46"/>
          <p:cNvSpPr txBox="1">
            <a:spLocks noGrp="1"/>
          </p:cNvSpPr>
          <p:nvPr/>
        </p:nvSpPr>
        <p:spPr bwMode="auto">
          <a:xfrm>
            <a:off x="1736725" y="584685"/>
            <a:ext cx="8624888" cy="57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150000"/>
              </a:lnSpc>
            </a:pPr>
            <a:r>
              <a:rPr lang="en-US" sz="2800" b="1" dirty="0" err="1">
                <a:ln w="0"/>
                <a:solidFill>
                  <a:srgbClr val="FF3300"/>
                </a:solidFill>
                <a:latin typeface="Times New Roman" panose="02020603050405020304" pitchFamily="18" charset="0"/>
                <a:cs typeface="Times New Roman" panose="02020603050405020304" pitchFamily="18" charset="0"/>
              </a:rPr>
              <a:t>Bài</a:t>
            </a:r>
            <a:r>
              <a:rPr lang="en-US" sz="2800" b="1" dirty="0">
                <a:ln w="0"/>
                <a:solidFill>
                  <a:srgbClr val="FF3300"/>
                </a:solidFill>
                <a:latin typeface="Times New Roman" panose="02020603050405020304" pitchFamily="18" charset="0"/>
                <a:cs typeface="Times New Roman" panose="02020603050405020304" pitchFamily="18" charset="0"/>
              </a:rPr>
              <a:t> 1: </a:t>
            </a:r>
            <a:r>
              <a:rPr lang="en-US" sz="2800" b="1" dirty="0" err="1">
                <a:ln w="0"/>
                <a:solidFill>
                  <a:srgbClr val="0000FF"/>
                </a:solidFill>
                <a:latin typeface="Times New Roman" panose="02020603050405020304" pitchFamily="18" charset="0"/>
                <a:cs typeface="Times New Roman" panose="02020603050405020304" pitchFamily="18" charset="0"/>
              </a:rPr>
              <a:t>Liên</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hệ</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giữa</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thứ</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tự</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và</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phép</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cộng</a:t>
            </a:r>
            <a:endParaRPr lang="en-US" sz="2800" b="1" dirty="0">
              <a:ln w="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1986142" y="1130881"/>
            <a:ext cx="4778872" cy="492443"/>
          </a:xfrm>
          <a:prstGeom prst="rect">
            <a:avLst/>
          </a:prstGeom>
        </p:spPr>
        <p:txBody>
          <a:bodyPr wrap="none">
            <a:spAutoFit/>
          </a:bodyPr>
          <a:lstStyle/>
          <a:p>
            <a:pPr algn="just">
              <a:spcAft>
                <a:spcPts val="0"/>
              </a:spcAft>
            </a:pPr>
            <a:r>
              <a:rPr lang="nl-NL" sz="2600" b="1" dirty="0">
                <a:solidFill>
                  <a:srgbClr val="0000FF"/>
                </a:solidFill>
                <a:latin typeface="Times New Roman" panose="02020603050405020304" pitchFamily="18" charset="0"/>
                <a:ea typeface="Times New Roman" panose="02020603050405020304" pitchFamily="18" charset="0"/>
              </a:rPr>
              <a:t>1.</a:t>
            </a:r>
            <a:r>
              <a:rPr lang="nl-NL" sz="2600" b="1" i="1" dirty="0">
                <a:solidFill>
                  <a:srgbClr val="0000FF"/>
                </a:solidFill>
                <a:latin typeface="Times New Roman" panose="02020603050405020304" pitchFamily="18" charset="0"/>
                <a:ea typeface="Times New Roman" panose="02020603050405020304" pitchFamily="18" charset="0"/>
              </a:rPr>
              <a:t> Nhắc lại thứ tự trên tập hợp số</a:t>
            </a:r>
            <a:endParaRPr lang="en-US" sz="2600" dirty="0">
              <a:solidFill>
                <a:srgbClr val="0000FF"/>
              </a:solidFill>
              <a:latin typeface="Times New Roman" panose="02020603050405020304" pitchFamily="18" charset="0"/>
              <a:ea typeface="Times New Roman" panose="02020603050405020304" pitchFamily="18" charset="0"/>
            </a:endParaRPr>
          </a:p>
        </p:txBody>
      </p:sp>
      <p:sp>
        <p:nvSpPr>
          <p:cNvPr id="9" name="Rectangle 7"/>
          <p:cNvSpPr>
            <a:spLocks noChangeArrowheads="1"/>
          </p:cNvSpPr>
          <p:nvPr/>
        </p:nvSpPr>
        <p:spPr bwMode="auto">
          <a:xfrm>
            <a:off x="2027547" y="1611903"/>
            <a:ext cx="81009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en-US" altLang="en-US" sz="2600" b="1" dirty="0" err="1">
                <a:cs typeface="Times New Roman" panose="02020603050405020304" pitchFamily="18" charset="0"/>
              </a:rPr>
              <a:t>Trên</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tập</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hợp</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số</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thực</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khi</a:t>
            </a:r>
            <a:r>
              <a:rPr lang="en-US" altLang="en-US" sz="2600" b="1" dirty="0">
                <a:cs typeface="Times New Roman" panose="02020603050405020304" pitchFamily="18" charset="0"/>
              </a:rPr>
              <a:t> so </a:t>
            </a:r>
            <a:r>
              <a:rPr lang="en-US" altLang="en-US" sz="2600" b="1" dirty="0" err="1">
                <a:cs typeface="Times New Roman" panose="02020603050405020304" pitchFamily="18" charset="0"/>
              </a:rPr>
              <a:t>sánh</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hai</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số</a:t>
            </a:r>
            <a:r>
              <a:rPr lang="en-US" altLang="en-US" sz="2600" b="1" dirty="0">
                <a:cs typeface="Times New Roman" panose="02020603050405020304" pitchFamily="18" charset="0"/>
              </a:rPr>
              <a:t> a </a:t>
            </a:r>
            <a:r>
              <a:rPr lang="en-US" altLang="en-US" sz="2600" b="1" dirty="0" err="1">
                <a:cs typeface="Times New Roman" panose="02020603050405020304" pitchFamily="18" charset="0"/>
              </a:rPr>
              <a:t>và</a:t>
            </a:r>
            <a:r>
              <a:rPr lang="en-US" altLang="en-US" sz="2600" b="1" dirty="0">
                <a:cs typeface="Times New Roman" panose="02020603050405020304" pitchFamily="18" charset="0"/>
              </a:rPr>
              <a:t> b, </a:t>
            </a:r>
            <a:r>
              <a:rPr lang="en-US" altLang="en-US" sz="2600" b="1" dirty="0" err="1">
                <a:cs typeface="Times New Roman" panose="02020603050405020304" pitchFamily="18" charset="0"/>
              </a:rPr>
              <a:t>xảy</a:t>
            </a:r>
            <a:r>
              <a:rPr lang="en-US" altLang="en-US" sz="2600" b="1" dirty="0">
                <a:cs typeface="Times New Roman" panose="02020603050405020304" pitchFamily="18" charset="0"/>
              </a:rPr>
              <a:t> ra </a:t>
            </a:r>
            <a:r>
              <a:rPr lang="en-US" altLang="en-US" sz="2600" b="1" dirty="0" err="1">
                <a:cs typeface="Times New Roman" panose="02020603050405020304" pitchFamily="18" charset="0"/>
              </a:rPr>
              <a:t>một</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trong</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ba</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trường</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hợp</a:t>
            </a:r>
            <a:r>
              <a:rPr lang="en-US" altLang="en-US" sz="2600" b="1" dirty="0">
                <a:cs typeface="Times New Roman" panose="02020603050405020304" pitchFamily="18" charset="0"/>
              </a:rPr>
              <a:t>:</a:t>
            </a:r>
          </a:p>
        </p:txBody>
      </p:sp>
      <p:grpSp>
        <p:nvGrpSpPr>
          <p:cNvPr id="10" name="Group 1"/>
          <p:cNvGrpSpPr>
            <a:grpSpLocks/>
          </p:cNvGrpSpPr>
          <p:nvPr/>
        </p:nvGrpSpPr>
        <p:grpSpPr bwMode="auto">
          <a:xfrm>
            <a:off x="3044041" y="2550912"/>
            <a:ext cx="6010257" cy="1454152"/>
            <a:chOff x="-1" y="1703388"/>
            <a:chExt cx="3505201" cy="1405529"/>
          </a:xfrm>
        </p:grpSpPr>
        <p:sp>
          <p:nvSpPr>
            <p:cNvPr id="11" name="Text Box 59"/>
            <p:cNvSpPr txBox="1">
              <a:spLocks noChangeArrowheads="1"/>
            </p:cNvSpPr>
            <p:nvPr/>
          </p:nvSpPr>
          <p:spPr bwMode="auto">
            <a:xfrm>
              <a:off x="0" y="1703388"/>
              <a:ext cx="3505200" cy="475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600" b="1" dirty="0" err="1">
                  <a:solidFill>
                    <a:srgbClr val="0000FF"/>
                  </a:solidFill>
                  <a:latin typeface="Times New Roman" panose="02020603050405020304" pitchFamily="18" charset="0"/>
                  <a:cs typeface="Times New Roman" panose="02020603050405020304" pitchFamily="18" charset="0"/>
                </a:rPr>
                <a:t>Số</a:t>
              </a:r>
              <a:r>
                <a:rPr lang="en-US" altLang="en-US" sz="2600" b="1" dirty="0">
                  <a:solidFill>
                    <a:srgbClr val="0000FF"/>
                  </a:solidFill>
                  <a:latin typeface="Times New Roman" panose="02020603050405020304" pitchFamily="18" charset="0"/>
                  <a:cs typeface="Times New Roman" panose="02020603050405020304" pitchFamily="18" charset="0"/>
                </a:rPr>
                <a:t> a </a:t>
              </a:r>
              <a:r>
                <a:rPr lang="en-US" altLang="en-US" sz="2600" b="1" dirty="0" err="1">
                  <a:solidFill>
                    <a:srgbClr val="0000FF"/>
                  </a:solidFill>
                  <a:latin typeface="Times New Roman" panose="02020603050405020304" pitchFamily="18" charset="0"/>
                  <a:cs typeface="Times New Roman" panose="02020603050405020304" pitchFamily="18" charset="0"/>
                </a:rPr>
                <a:t>bằng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số</a:t>
              </a:r>
              <a:r>
                <a:rPr lang="en-US" altLang="en-US" sz="2600" b="1" dirty="0">
                  <a:solidFill>
                    <a:srgbClr val="0000FF"/>
                  </a:solidFill>
                  <a:latin typeface="Times New Roman" panose="02020603050405020304" pitchFamily="18" charset="0"/>
                  <a:cs typeface="Times New Roman" panose="02020603050405020304" pitchFamily="18" charset="0"/>
                </a:rPr>
                <a:t> b, </a:t>
              </a:r>
              <a:r>
                <a:rPr lang="en-US" altLang="en-US" sz="2600" b="1" dirty="0" err="1">
                  <a:solidFill>
                    <a:srgbClr val="0000FF"/>
                  </a:solidFill>
                  <a:latin typeface="Times New Roman" panose="02020603050405020304" pitchFamily="18" charset="0"/>
                  <a:cs typeface="Times New Roman" panose="02020603050405020304" pitchFamily="18" charset="0"/>
                </a:rPr>
                <a:t>kí</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hiệu</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là</a:t>
              </a:r>
              <a:r>
                <a:rPr lang="en-US" altLang="en-US" sz="2600" b="1" dirty="0">
                  <a:solidFill>
                    <a:srgbClr val="0000FF"/>
                  </a:solidFill>
                  <a:latin typeface="Times New Roman" panose="02020603050405020304" pitchFamily="18" charset="0"/>
                  <a:cs typeface="Times New Roman" panose="02020603050405020304" pitchFamily="18" charset="0"/>
                </a:rPr>
                <a:t>:            a = b</a:t>
              </a:r>
            </a:p>
          </p:txBody>
        </p:sp>
        <p:sp>
          <p:nvSpPr>
            <p:cNvPr id="12" name="Text Box 60"/>
            <p:cNvSpPr txBox="1">
              <a:spLocks noChangeArrowheads="1"/>
            </p:cNvSpPr>
            <p:nvPr/>
          </p:nvSpPr>
          <p:spPr bwMode="auto">
            <a:xfrm>
              <a:off x="0" y="2145738"/>
              <a:ext cx="3505200" cy="475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600" b="1" dirty="0" err="1">
                  <a:solidFill>
                    <a:srgbClr val="0000FF"/>
                  </a:solidFill>
                  <a:latin typeface="Times New Roman" panose="02020603050405020304" pitchFamily="18" charset="0"/>
                  <a:cs typeface="Times New Roman" panose="02020603050405020304" pitchFamily="18" charset="0"/>
                </a:rPr>
                <a:t>Số</a:t>
              </a:r>
              <a:r>
                <a:rPr lang="en-US" altLang="en-US" sz="2600" b="1" dirty="0">
                  <a:solidFill>
                    <a:srgbClr val="0000FF"/>
                  </a:solidFill>
                  <a:latin typeface="Times New Roman" panose="02020603050405020304" pitchFamily="18" charset="0"/>
                  <a:cs typeface="Times New Roman" panose="02020603050405020304" pitchFamily="18" charset="0"/>
                </a:rPr>
                <a:t> a </a:t>
              </a:r>
              <a:r>
                <a:rPr lang="en-US" altLang="en-US" sz="2600" b="1" dirty="0" err="1">
                  <a:solidFill>
                    <a:srgbClr val="0000FF"/>
                  </a:solidFill>
                  <a:latin typeface="Times New Roman" panose="02020603050405020304" pitchFamily="18" charset="0"/>
                  <a:cs typeface="Times New Roman" panose="02020603050405020304" pitchFamily="18" charset="0"/>
                </a:rPr>
                <a:t>nhỏ</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hơn</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số</a:t>
              </a:r>
              <a:r>
                <a:rPr lang="en-US" altLang="en-US" sz="2600" b="1" dirty="0">
                  <a:solidFill>
                    <a:srgbClr val="0000FF"/>
                  </a:solidFill>
                  <a:latin typeface="Times New Roman" panose="02020603050405020304" pitchFamily="18" charset="0"/>
                  <a:cs typeface="Times New Roman" panose="02020603050405020304" pitchFamily="18" charset="0"/>
                </a:rPr>
                <a:t> b, </a:t>
              </a:r>
              <a:r>
                <a:rPr lang="en-US" altLang="en-US" sz="2600" b="1" dirty="0" err="1">
                  <a:solidFill>
                    <a:srgbClr val="0000FF"/>
                  </a:solidFill>
                  <a:latin typeface="Times New Roman" panose="02020603050405020304" pitchFamily="18" charset="0"/>
                  <a:cs typeface="Times New Roman" panose="02020603050405020304" pitchFamily="18" charset="0"/>
                </a:rPr>
                <a:t>kí</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hiệu</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là</a:t>
              </a:r>
              <a:r>
                <a:rPr lang="en-US" altLang="en-US" sz="2600" b="1" dirty="0">
                  <a:solidFill>
                    <a:srgbClr val="0000FF"/>
                  </a:solidFill>
                  <a:latin typeface="Times New Roman" panose="02020603050405020304" pitchFamily="18" charset="0"/>
                  <a:cs typeface="Times New Roman" panose="02020603050405020304" pitchFamily="18" charset="0"/>
                </a:rPr>
                <a:t>:      a &lt; b</a:t>
              </a:r>
            </a:p>
          </p:txBody>
        </p:sp>
        <p:sp>
          <p:nvSpPr>
            <p:cNvPr id="13" name="Text Box 61"/>
            <p:cNvSpPr txBox="1">
              <a:spLocks noChangeArrowheads="1"/>
            </p:cNvSpPr>
            <p:nvPr/>
          </p:nvSpPr>
          <p:spPr bwMode="auto">
            <a:xfrm>
              <a:off x="-1" y="2632940"/>
              <a:ext cx="3505200" cy="475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600" b="1" dirty="0" err="1">
                  <a:solidFill>
                    <a:srgbClr val="0000FF"/>
                  </a:solidFill>
                  <a:latin typeface="Times New Roman" panose="02020603050405020304" pitchFamily="18" charset="0"/>
                  <a:cs typeface="Times New Roman" panose="02020603050405020304" pitchFamily="18" charset="0"/>
                </a:rPr>
                <a:t>Số</a:t>
              </a:r>
              <a:r>
                <a:rPr lang="en-US" altLang="en-US" sz="2600" b="1" dirty="0">
                  <a:solidFill>
                    <a:srgbClr val="0000FF"/>
                  </a:solidFill>
                  <a:latin typeface="Times New Roman" panose="02020603050405020304" pitchFamily="18" charset="0"/>
                  <a:cs typeface="Times New Roman" panose="02020603050405020304" pitchFamily="18" charset="0"/>
                </a:rPr>
                <a:t> a </a:t>
              </a:r>
              <a:r>
                <a:rPr lang="en-US" altLang="en-US" sz="2600" b="1" dirty="0" err="1">
                  <a:solidFill>
                    <a:srgbClr val="0000FF"/>
                  </a:solidFill>
                  <a:latin typeface="Times New Roman" panose="02020603050405020304" pitchFamily="18" charset="0"/>
                  <a:cs typeface="Times New Roman" panose="02020603050405020304" pitchFamily="18" charset="0"/>
                </a:rPr>
                <a:t>lớn</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hơn</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số</a:t>
              </a:r>
              <a:r>
                <a:rPr lang="en-US" altLang="en-US" sz="2600" b="1" dirty="0">
                  <a:solidFill>
                    <a:srgbClr val="0000FF"/>
                  </a:solidFill>
                  <a:latin typeface="Times New Roman" panose="02020603050405020304" pitchFamily="18" charset="0"/>
                  <a:cs typeface="Times New Roman" panose="02020603050405020304" pitchFamily="18" charset="0"/>
                </a:rPr>
                <a:t> b </a:t>
              </a:r>
              <a:r>
                <a:rPr lang="en-US" altLang="en-US" sz="2600" b="1" dirty="0" err="1">
                  <a:solidFill>
                    <a:srgbClr val="0000FF"/>
                  </a:solidFill>
                  <a:latin typeface="Times New Roman" panose="02020603050405020304" pitchFamily="18" charset="0"/>
                  <a:cs typeface="Times New Roman" panose="02020603050405020304" pitchFamily="18" charset="0"/>
                </a:rPr>
                <a:t>kí</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hiệu</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là</a:t>
              </a:r>
              <a:r>
                <a:rPr lang="en-US" altLang="en-US" sz="2600" b="1" dirty="0">
                  <a:solidFill>
                    <a:srgbClr val="0000FF"/>
                  </a:solidFill>
                  <a:latin typeface="Times New Roman" panose="02020603050405020304" pitchFamily="18" charset="0"/>
                  <a:cs typeface="Times New Roman" panose="02020603050405020304" pitchFamily="18" charset="0"/>
                </a:rPr>
                <a:t>:        a &gt; b</a:t>
              </a:r>
            </a:p>
          </p:txBody>
        </p:sp>
      </p:grpSp>
      <p:grpSp>
        <p:nvGrpSpPr>
          <p:cNvPr id="15" name="Group 62"/>
          <p:cNvGrpSpPr>
            <a:grpSpLocks/>
          </p:cNvGrpSpPr>
          <p:nvPr/>
        </p:nvGrpSpPr>
        <p:grpSpPr bwMode="auto">
          <a:xfrm>
            <a:off x="3481386" y="4296644"/>
            <a:ext cx="5135562" cy="644525"/>
            <a:chOff x="2392" y="2722"/>
            <a:chExt cx="3235" cy="406"/>
          </a:xfrm>
        </p:grpSpPr>
        <p:sp>
          <p:nvSpPr>
            <p:cNvPr id="16" name="Line 63"/>
            <p:cNvSpPr>
              <a:spLocks noChangeShapeType="1"/>
            </p:cNvSpPr>
            <p:nvPr/>
          </p:nvSpPr>
          <p:spPr bwMode="auto">
            <a:xfrm>
              <a:off x="2392" y="2776"/>
              <a:ext cx="3235" cy="1"/>
            </a:xfrm>
            <a:prstGeom prst="line">
              <a:avLst/>
            </a:prstGeom>
            <a:noFill/>
            <a:ln w="539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600"/>
            </a:p>
          </p:txBody>
        </p:sp>
        <p:sp>
          <p:nvSpPr>
            <p:cNvPr id="17" name="Line 64"/>
            <p:cNvSpPr>
              <a:spLocks noChangeShapeType="1"/>
            </p:cNvSpPr>
            <p:nvPr/>
          </p:nvSpPr>
          <p:spPr bwMode="auto">
            <a:xfrm>
              <a:off x="5514" y="2735"/>
              <a:ext cx="91" cy="41"/>
            </a:xfrm>
            <a:prstGeom prst="line">
              <a:avLst/>
            </a:prstGeom>
            <a:noFill/>
            <a:ln w="539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600"/>
            </a:p>
          </p:txBody>
        </p:sp>
        <p:sp>
          <p:nvSpPr>
            <p:cNvPr id="18" name="Line 65"/>
            <p:cNvSpPr>
              <a:spLocks noChangeShapeType="1"/>
            </p:cNvSpPr>
            <p:nvPr/>
          </p:nvSpPr>
          <p:spPr bwMode="auto">
            <a:xfrm flipV="1">
              <a:off x="5514" y="2776"/>
              <a:ext cx="91" cy="40"/>
            </a:xfrm>
            <a:prstGeom prst="line">
              <a:avLst/>
            </a:prstGeom>
            <a:noFill/>
            <a:ln w="539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600"/>
            </a:p>
          </p:txBody>
        </p:sp>
        <p:sp>
          <p:nvSpPr>
            <p:cNvPr id="19" name="Rectangle 66"/>
            <p:cNvSpPr>
              <a:spLocks noChangeArrowheads="1"/>
            </p:cNvSpPr>
            <p:nvPr/>
          </p:nvSpPr>
          <p:spPr bwMode="auto">
            <a:xfrm>
              <a:off x="2784" y="2870"/>
              <a:ext cx="17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600" b="1" dirty="0">
                  <a:solidFill>
                    <a:srgbClr val="0000FF"/>
                  </a:solidFill>
                  <a:latin typeface="Times New Roman" panose="02020603050405020304" pitchFamily="18" charset="0"/>
                  <a:cs typeface="Times New Roman" panose="02020603050405020304" pitchFamily="18" charset="0"/>
                </a:rPr>
                <a:t>-2</a:t>
              </a:r>
            </a:p>
          </p:txBody>
        </p:sp>
        <p:sp>
          <p:nvSpPr>
            <p:cNvPr id="20" name="Rectangle 67"/>
            <p:cNvSpPr>
              <a:spLocks noChangeArrowheads="1"/>
            </p:cNvSpPr>
            <p:nvPr/>
          </p:nvSpPr>
          <p:spPr bwMode="auto">
            <a:xfrm>
              <a:off x="3120" y="2876"/>
              <a:ext cx="33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600" b="1">
                  <a:solidFill>
                    <a:srgbClr val="0000FF"/>
                  </a:solidFill>
                  <a:latin typeface="Times New Roman" panose="02020603050405020304" pitchFamily="18" charset="0"/>
                  <a:cs typeface="Times New Roman" panose="02020603050405020304" pitchFamily="18" charset="0"/>
                </a:rPr>
                <a:t>-1,3</a:t>
              </a:r>
              <a:endParaRPr lang="en-US" altLang="en-US" sz="2600">
                <a:solidFill>
                  <a:srgbClr val="0000FF"/>
                </a:solidFill>
                <a:latin typeface="Times New Roman" panose="02020603050405020304" pitchFamily="18" charset="0"/>
                <a:cs typeface="Times New Roman" panose="02020603050405020304" pitchFamily="18" charset="0"/>
              </a:endParaRPr>
            </a:p>
          </p:txBody>
        </p:sp>
        <p:sp>
          <p:nvSpPr>
            <p:cNvPr id="21" name="Rectangle 68"/>
            <p:cNvSpPr>
              <a:spLocks noChangeArrowheads="1"/>
            </p:cNvSpPr>
            <p:nvPr/>
          </p:nvSpPr>
          <p:spPr bwMode="auto">
            <a:xfrm>
              <a:off x="5185" y="2870"/>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600" b="1">
                  <a:solidFill>
                    <a:srgbClr val="0000FF"/>
                  </a:solidFill>
                  <a:latin typeface="Times New Roman" panose="02020603050405020304" pitchFamily="18" charset="0"/>
                  <a:cs typeface="Times New Roman" panose="02020603050405020304" pitchFamily="18" charset="0"/>
                </a:rPr>
                <a:t>3</a:t>
              </a:r>
            </a:p>
          </p:txBody>
        </p:sp>
        <p:grpSp>
          <p:nvGrpSpPr>
            <p:cNvPr id="22" name="Group 69"/>
            <p:cNvGrpSpPr>
              <a:grpSpLocks/>
            </p:cNvGrpSpPr>
            <p:nvPr/>
          </p:nvGrpSpPr>
          <p:grpSpPr bwMode="auto">
            <a:xfrm>
              <a:off x="2903" y="2722"/>
              <a:ext cx="2328" cy="110"/>
              <a:chOff x="2903" y="2665"/>
              <a:chExt cx="2328" cy="222"/>
            </a:xfrm>
          </p:grpSpPr>
          <p:sp>
            <p:nvSpPr>
              <p:cNvPr id="31" name="Line 70"/>
              <p:cNvSpPr>
                <a:spLocks noChangeShapeType="1"/>
              </p:cNvSpPr>
              <p:nvPr/>
            </p:nvSpPr>
            <p:spPr bwMode="auto">
              <a:xfrm>
                <a:off x="2903" y="2665"/>
                <a:ext cx="1" cy="222"/>
              </a:xfrm>
              <a:prstGeom prst="line">
                <a:avLst/>
              </a:prstGeom>
              <a:noFill/>
              <a:ln w="17463">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600"/>
              </a:p>
            </p:txBody>
          </p:sp>
          <p:sp>
            <p:nvSpPr>
              <p:cNvPr id="32" name="Line 71"/>
              <p:cNvSpPr>
                <a:spLocks noChangeShapeType="1"/>
              </p:cNvSpPr>
              <p:nvPr/>
            </p:nvSpPr>
            <p:spPr bwMode="auto">
              <a:xfrm>
                <a:off x="3323" y="2665"/>
                <a:ext cx="1" cy="222"/>
              </a:xfrm>
              <a:prstGeom prst="line">
                <a:avLst/>
              </a:prstGeom>
              <a:noFill/>
              <a:ln w="17463">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600"/>
              </a:p>
            </p:txBody>
          </p:sp>
          <p:sp>
            <p:nvSpPr>
              <p:cNvPr id="33" name="Line 72"/>
              <p:cNvSpPr>
                <a:spLocks noChangeShapeType="1"/>
              </p:cNvSpPr>
              <p:nvPr/>
            </p:nvSpPr>
            <p:spPr bwMode="auto">
              <a:xfrm>
                <a:off x="5230" y="2665"/>
                <a:ext cx="1" cy="222"/>
              </a:xfrm>
              <a:prstGeom prst="line">
                <a:avLst/>
              </a:prstGeom>
              <a:noFill/>
              <a:ln w="17463">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600"/>
              </a:p>
            </p:txBody>
          </p:sp>
          <p:sp>
            <p:nvSpPr>
              <p:cNvPr id="34" name="Line 73"/>
              <p:cNvSpPr>
                <a:spLocks noChangeShapeType="1"/>
              </p:cNvSpPr>
              <p:nvPr/>
            </p:nvSpPr>
            <p:spPr bwMode="auto">
              <a:xfrm>
                <a:off x="4424" y="2665"/>
                <a:ext cx="1" cy="222"/>
              </a:xfrm>
              <a:prstGeom prst="line">
                <a:avLst/>
              </a:prstGeom>
              <a:noFill/>
              <a:ln w="17463">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600"/>
              </a:p>
            </p:txBody>
          </p:sp>
          <p:sp>
            <p:nvSpPr>
              <p:cNvPr id="35" name="Line 74"/>
              <p:cNvSpPr>
                <a:spLocks noChangeShapeType="1"/>
              </p:cNvSpPr>
              <p:nvPr/>
            </p:nvSpPr>
            <p:spPr bwMode="auto">
              <a:xfrm>
                <a:off x="3834" y="2665"/>
                <a:ext cx="1" cy="222"/>
              </a:xfrm>
              <a:prstGeom prst="line">
                <a:avLst/>
              </a:prstGeom>
              <a:noFill/>
              <a:ln w="17463">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600"/>
              </a:p>
            </p:txBody>
          </p:sp>
        </p:grpSp>
        <p:sp>
          <p:nvSpPr>
            <p:cNvPr id="23" name="Rectangle 75"/>
            <p:cNvSpPr>
              <a:spLocks noChangeArrowheads="1"/>
            </p:cNvSpPr>
            <p:nvPr/>
          </p:nvSpPr>
          <p:spPr bwMode="auto">
            <a:xfrm>
              <a:off x="3785" y="2870"/>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600" b="1" dirty="0">
                  <a:solidFill>
                    <a:srgbClr val="0000FF"/>
                  </a:solidFill>
                  <a:latin typeface="Times New Roman" panose="02020603050405020304" pitchFamily="18" charset="0"/>
                  <a:cs typeface="Times New Roman" panose="02020603050405020304" pitchFamily="18" charset="0"/>
                </a:rPr>
                <a:t>0</a:t>
              </a:r>
            </a:p>
          </p:txBody>
        </p:sp>
        <p:grpSp>
          <p:nvGrpSpPr>
            <p:cNvPr id="28" name="Group 76"/>
            <p:cNvGrpSpPr>
              <a:grpSpLocks/>
            </p:cNvGrpSpPr>
            <p:nvPr/>
          </p:nvGrpSpPr>
          <p:grpSpPr bwMode="auto">
            <a:xfrm>
              <a:off x="4285" y="2870"/>
              <a:ext cx="211" cy="252"/>
              <a:chOff x="4285" y="2900"/>
              <a:chExt cx="211" cy="252"/>
            </a:xfrm>
          </p:grpSpPr>
          <p:sp>
            <p:nvSpPr>
              <p:cNvPr id="29" name="Rectangle 77"/>
              <p:cNvSpPr>
                <a:spLocks noChangeArrowheads="1"/>
              </p:cNvSpPr>
              <p:nvPr/>
            </p:nvSpPr>
            <p:spPr bwMode="auto">
              <a:xfrm>
                <a:off x="4386" y="2900"/>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600" b="1">
                    <a:solidFill>
                      <a:srgbClr val="0000FF"/>
                    </a:solidFill>
                    <a:latin typeface="Times New Roman" panose="02020603050405020304" pitchFamily="18" charset="0"/>
                    <a:cs typeface="Times New Roman" panose="02020603050405020304" pitchFamily="18" charset="0"/>
                  </a:rPr>
                  <a:t>2</a:t>
                </a:r>
                <a:endParaRPr lang="en-US" altLang="en-US" sz="2600">
                  <a:solidFill>
                    <a:srgbClr val="0000FF"/>
                  </a:solidFill>
                  <a:latin typeface="Times New Roman" panose="02020603050405020304" pitchFamily="18" charset="0"/>
                  <a:cs typeface="Times New Roman" panose="02020603050405020304" pitchFamily="18" charset="0"/>
                </a:endParaRPr>
              </a:p>
            </p:txBody>
          </p:sp>
          <p:sp>
            <p:nvSpPr>
              <p:cNvPr id="30" name="Freeform 78"/>
              <p:cNvSpPr>
                <a:spLocks/>
              </p:cNvSpPr>
              <p:nvPr/>
            </p:nvSpPr>
            <p:spPr bwMode="auto">
              <a:xfrm>
                <a:off x="4285" y="2928"/>
                <a:ext cx="211" cy="193"/>
              </a:xfrm>
              <a:custGeom>
                <a:avLst/>
                <a:gdLst>
                  <a:gd name="T0" fmla="*/ 0 w 30"/>
                  <a:gd name="T1" fmla="*/ 1841757928 h 31"/>
                  <a:gd name="T2" fmla="*/ 886332677 w 30"/>
                  <a:gd name="T3" fmla="*/ 1841757928 h 31"/>
                  <a:gd name="T4" fmla="*/ 2066334971 w 30"/>
                  <a:gd name="T5" fmla="*/ 2147483647 h 31"/>
                  <a:gd name="T6" fmla="*/ 2147483647 w 30"/>
                  <a:gd name="T7" fmla="*/ 0 h 31"/>
                  <a:gd name="T8" fmla="*/ 2147483647 w 30"/>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1">
                    <a:moveTo>
                      <a:pt x="0" y="21"/>
                    </a:moveTo>
                    <a:lnTo>
                      <a:pt x="3" y="21"/>
                    </a:lnTo>
                    <a:lnTo>
                      <a:pt x="7" y="31"/>
                    </a:lnTo>
                    <a:lnTo>
                      <a:pt x="15" y="0"/>
                    </a:lnTo>
                    <a:lnTo>
                      <a:pt x="30" y="0"/>
                    </a:lnTo>
                  </a:path>
                </a:pathLst>
              </a:custGeom>
              <a:noFill/>
              <a:ln w="2705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600"/>
              </a:p>
            </p:txBody>
          </p:sp>
        </p:grpSp>
      </p:grpSp>
      <p:sp>
        <p:nvSpPr>
          <p:cNvPr id="36" name="Rectangle 30"/>
          <p:cNvSpPr>
            <a:spLocks noChangeArrowheads="1"/>
          </p:cNvSpPr>
          <p:nvPr/>
        </p:nvSpPr>
        <p:spPr bwMode="auto">
          <a:xfrm>
            <a:off x="2150618" y="4984720"/>
            <a:ext cx="797782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600" b="1" dirty="0" err="1">
                <a:solidFill>
                  <a:srgbClr val="0000FF"/>
                </a:solidFill>
                <a:cs typeface="Times New Roman" panose="02020603050405020304" pitchFamily="18" charset="0"/>
              </a:rPr>
              <a:t>Khi</a:t>
            </a:r>
            <a:r>
              <a:rPr lang="en-US" altLang="en-US" sz="2600" b="1" dirty="0">
                <a:solidFill>
                  <a:srgbClr val="0000FF"/>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biểu</a:t>
            </a:r>
            <a:r>
              <a:rPr lang="en-US" altLang="en-US" sz="2600" b="1" dirty="0">
                <a:solidFill>
                  <a:srgbClr val="0000FF"/>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diễn</a:t>
            </a:r>
            <a:r>
              <a:rPr lang="en-US" altLang="en-US" sz="2600" b="1" dirty="0">
                <a:solidFill>
                  <a:srgbClr val="0000FF"/>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các</a:t>
            </a:r>
            <a:r>
              <a:rPr lang="en-US" altLang="en-US" sz="2600" b="1" dirty="0">
                <a:solidFill>
                  <a:srgbClr val="0000FF"/>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số</a:t>
            </a:r>
            <a:r>
              <a:rPr lang="en-US" altLang="en-US" sz="2600" b="1" dirty="0">
                <a:solidFill>
                  <a:srgbClr val="0000FF"/>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trên</a:t>
            </a:r>
            <a:r>
              <a:rPr lang="en-US" altLang="en-US" sz="2600" b="1" dirty="0">
                <a:solidFill>
                  <a:srgbClr val="0000FF"/>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trục</a:t>
            </a:r>
            <a:r>
              <a:rPr lang="en-US" altLang="en-US" sz="2600" b="1" dirty="0">
                <a:solidFill>
                  <a:srgbClr val="0000FF"/>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số</a:t>
            </a:r>
            <a:r>
              <a:rPr lang="en-US" altLang="en-US" sz="2600" b="1" dirty="0">
                <a:solidFill>
                  <a:srgbClr val="0000FF"/>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nằm</a:t>
            </a:r>
            <a:r>
              <a:rPr lang="en-US" altLang="en-US" sz="2600" b="1" dirty="0">
                <a:solidFill>
                  <a:srgbClr val="0000FF"/>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ngang</a:t>
            </a:r>
            <a:r>
              <a:rPr lang="en-US" altLang="en-US" sz="2600" b="1" dirty="0">
                <a:solidFill>
                  <a:srgbClr val="0000FF"/>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điểm</a:t>
            </a:r>
            <a:r>
              <a:rPr lang="en-US" altLang="en-US" sz="2600" b="1" dirty="0">
                <a:solidFill>
                  <a:srgbClr val="0000FF"/>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biểu</a:t>
            </a:r>
            <a:r>
              <a:rPr lang="en-US" altLang="en-US" sz="2600" b="1" dirty="0">
                <a:solidFill>
                  <a:srgbClr val="0000FF"/>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diễn</a:t>
            </a:r>
            <a:r>
              <a:rPr lang="en-US" altLang="en-US" sz="2600" b="1" dirty="0">
                <a:solidFill>
                  <a:srgbClr val="0000FF"/>
                </a:solidFill>
                <a:cs typeface="Times New Roman" panose="02020603050405020304" pitchFamily="18" charset="0"/>
              </a:rPr>
              <a:t> </a:t>
            </a:r>
            <a:r>
              <a:rPr lang="en-US" altLang="en-US" sz="2600" b="1" dirty="0" err="1">
                <a:solidFill>
                  <a:srgbClr val="00B050"/>
                </a:solidFill>
                <a:cs typeface="Times New Roman" panose="02020603050405020304" pitchFamily="18" charset="0"/>
              </a:rPr>
              <a:t>số</a:t>
            </a:r>
            <a:r>
              <a:rPr lang="en-US" altLang="en-US" sz="2600" b="1" dirty="0">
                <a:solidFill>
                  <a:srgbClr val="00B050"/>
                </a:solidFill>
                <a:cs typeface="Times New Roman" panose="02020603050405020304" pitchFamily="18" charset="0"/>
              </a:rPr>
              <a:t> </a:t>
            </a:r>
            <a:r>
              <a:rPr lang="en-US" altLang="en-US" sz="2600" b="1" dirty="0" err="1">
                <a:solidFill>
                  <a:srgbClr val="00B050"/>
                </a:solidFill>
                <a:cs typeface="Times New Roman" panose="02020603050405020304" pitchFamily="18" charset="0"/>
              </a:rPr>
              <a:t>nhỏ</a:t>
            </a:r>
            <a:r>
              <a:rPr lang="en-US" altLang="en-US" sz="2600" b="1" dirty="0">
                <a:solidFill>
                  <a:srgbClr val="00B050"/>
                </a:solidFill>
                <a:cs typeface="Times New Roman" panose="02020603050405020304" pitchFamily="18" charset="0"/>
              </a:rPr>
              <a:t> </a:t>
            </a:r>
            <a:r>
              <a:rPr lang="en-US" altLang="en-US" sz="2600" b="1" dirty="0" err="1">
                <a:solidFill>
                  <a:srgbClr val="00B050"/>
                </a:solidFill>
                <a:cs typeface="Times New Roman" panose="02020603050405020304" pitchFamily="18" charset="0"/>
              </a:rPr>
              <a:t>hơn</a:t>
            </a:r>
            <a:r>
              <a:rPr lang="en-US" altLang="en-US" sz="2600" b="1" dirty="0">
                <a:solidFill>
                  <a:srgbClr val="00B050"/>
                </a:solidFill>
                <a:cs typeface="Times New Roman" panose="02020603050405020304" pitchFamily="18" charset="0"/>
              </a:rPr>
              <a:t> </a:t>
            </a:r>
            <a:r>
              <a:rPr lang="en-US" altLang="en-US" sz="2600" b="1" dirty="0">
                <a:solidFill>
                  <a:srgbClr val="0000FF"/>
                </a:solidFill>
                <a:cs typeface="Times New Roman" panose="02020603050405020304" pitchFamily="18" charset="0"/>
              </a:rPr>
              <a:t>ở </a:t>
            </a:r>
            <a:r>
              <a:rPr lang="en-US" altLang="en-US" sz="2600" b="1" dirty="0" err="1">
                <a:solidFill>
                  <a:srgbClr val="FF0000"/>
                </a:solidFill>
                <a:cs typeface="Times New Roman" panose="02020603050405020304" pitchFamily="18" charset="0"/>
              </a:rPr>
              <a:t>bên</a:t>
            </a:r>
            <a:r>
              <a:rPr lang="en-US" altLang="en-US" sz="2600" b="1" dirty="0">
                <a:solidFill>
                  <a:srgbClr val="FF0000"/>
                </a:solidFill>
                <a:cs typeface="Times New Roman" panose="02020603050405020304" pitchFamily="18" charset="0"/>
              </a:rPr>
              <a:t> </a:t>
            </a:r>
            <a:r>
              <a:rPr lang="en-US" altLang="en-US" sz="2600" b="1" dirty="0" err="1">
                <a:solidFill>
                  <a:srgbClr val="FF0000"/>
                </a:solidFill>
                <a:cs typeface="Times New Roman" panose="02020603050405020304" pitchFamily="18" charset="0"/>
              </a:rPr>
              <a:t>trái</a:t>
            </a:r>
            <a:r>
              <a:rPr lang="en-US" altLang="en-US" sz="2600" b="1" dirty="0">
                <a:solidFill>
                  <a:srgbClr val="FF0000"/>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điểm</a:t>
            </a:r>
            <a:r>
              <a:rPr lang="en-US" altLang="en-US" sz="2600" b="1" dirty="0">
                <a:solidFill>
                  <a:srgbClr val="0000FF"/>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biểu</a:t>
            </a:r>
            <a:r>
              <a:rPr lang="en-US" altLang="en-US" sz="2600" b="1" dirty="0">
                <a:solidFill>
                  <a:srgbClr val="0000FF"/>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diễn</a:t>
            </a:r>
            <a:r>
              <a:rPr lang="en-US" altLang="en-US" sz="2600" b="1" dirty="0">
                <a:solidFill>
                  <a:srgbClr val="0000FF"/>
                </a:solidFill>
                <a:cs typeface="Times New Roman" panose="02020603050405020304" pitchFamily="18" charset="0"/>
              </a:rPr>
              <a:t> </a:t>
            </a:r>
            <a:r>
              <a:rPr lang="en-US" altLang="en-US" sz="2600" b="1" dirty="0" err="1">
                <a:solidFill>
                  <a:srgbClr val="00B050"/>
                </a:solidFill>
                <a:cs typeface="Times New Roman" panose="02020603050405020304" pitchFamily="18" charset="0"/>
              </a:rPr>
              <a:t>số</a:t>
            </a:r>
            <a:r>
              <a:rPr lang="en-US" altLang="en-US" sz="2600" b="1" dirty="0">
                <a:solidFill>
                  <a:srgbClr val="00B050"/>
                </a:solidFill>
                <a:cs typeface="Times New Roman" panose="02020603050405020304" pitchFamily="18" charset="0"/>
              </a:rPr>
              <a:t> </a:t>
            </a:r>
            <a:r>
              <a:rPr lang="en-US" altLang="en-US" sz="2600" b="1" dirty="0" err="1">
                <a:solidFill>
                  <a:srgbClr val="00B050"/>
                </a:solidFill>
                <a:cs typeface="Times New Roman" panose="02020603050405020304" pitchFamily="18" charset="0"/>
              </a:rPr>
              <a:t>lớn</a:t>
            </a:r>
            <a:r>
              <a:rPr lang="en-US" altLang="en-US" sz="2600" b="1" dirty="0">
                <a:solidFill>
                  <a:srgbClr val="00B050"/>
                </a:solidFill>
                <a:cs typeface="Times New Roman" panose="02020603050405020304" pitchFamily="18" charset="0"/>
              </a:rPr>
              <a:t> </a:t>
            </a:r>
            <a:r>
              <a:rPr lang="en-US" altLang="en-US" sz="2600" b="1" dirty="0" err="1">
                <a:solidFill>
                  <a:srgbClr val="00B050"/>
                </a:solidFill>
                <a:cs typeface="Times New Roman" panose="02020603050405020304" pitchFamily="18" charset="0"/>
              </a:rPr>
              <a:t>hơn</a:t>
            </a:r>
            <a:r>
              <a:rPr lang="en-US" altLang="en-US" sz="2600" b="1" dirty="0">
                <a:solidFill>
                  <a:srgbClr val="00B050"/>
                </a:solidFill>
                <a:cs typeface="Times New Roman" panose="02020603050405020304" pitchFamily="18"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par>
                          <p:cTn id="13" fill="hold">
                            <p:stCondLst>
                              <p:cond delay="2000"/>
                            </p:stCondLst>
                            <p:childTnLst>
                              <p:par>
                                <p:cTn id="14" presetID="18" presetClass="entr" presetSubtype="6"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strips(downRigh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diamond(in)">
                                      <p:cBhvr>
                                        <p:cTn id="21"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7" descr="Pink tissue paper"/>
          <p:cNvSpPr txBox="1">
            <a:spLocks noChangeArrowheads="1"/>
          </p:cNvSpPr>
          <p:nvPr/>
        </p:nvSpPr>
        <p:spPr bwMode="auto">
          <a:xfrm>
            <a:off x="1736725" y="1794342"/>
            <a:ext cx="8496944" cy="2769889"/>
          </a:xfrm>
          <a:prstGeom prst="rect">
            <a:avLst/>
          </a:prstGeom>
          <a:solidFill>
            <a:schemeClr val="bg1"/>
          </a:solidFill>
          <a:ln w="9525">
            <a:solidFill>
              <a:schemeClr val="bg1"/>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a:solidFill>
                  <a:srgbClr val="0000FF"/>
                </a:solidFill>
                <a:latin typeface="Times New Roman" panose="02020603050405020304" pitchFamily="18" charset="0"/>
                <a:cs typeface="Times New Roman" panose="02020603050405020304" pitchFamily="18" charset="0"/>
              </a:rPr>
              <a:t>?1 </a:t>
            </a:r>
            <a:r>
              <a:rPr lang="en-US" altLang="en-US" dirty="0" err="1">
                <a:solidFill>
                  <a:srgbClr val="0000FF"/>
                </a:solidFill>
                <a:latin typeface="Times New Roman" panose="02020603050405020304" pitchFamily="18" charset="0"/>
                <a:cs typeface="Times New Roman" panose="02020603050405020304" pitchFamily="18" charset="0"/>
              </a:rPr>
              <a:t>Điền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dấu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thích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hợp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vào</a:t>
            </a:r>
            <a:r>
              <a:rPr lang="en-US" altLang="en-US" dirty="0">
                <a:solidFill>
                  <a:srgbClr val="0000FF"/>
                </a:solidFill>
                <a:latin typeface="Times New Roman" panose="02020603050405020304" pitchFamily="18" charset="0"/>
                <a:cs typeface="Times New Roman" panose="02020603050405020304" pitchFamily="18" charset="0"/>
              </a:rPr>
              <a:t> (=, &lt;, &gt;) </a:t>
            </a:r>
            <a:r>
              <a:rPr lang="en-US" altLang="en-US" dirty="0" err="1">
                <a:solidFill>
                  <a:srgbClr val="0000FF"/>
                </a:solidFill>
                <a:latin typeface="Times New Roman" panose="02020603050405020304" pitchFamily="18" charset="0"/>
                <a:cs typeface="Times New Roman" panose="02020603050405020304" pitchFamily="18" charset="0"/>
              </a:rPr>
              <a:t>vào</a:t>
            </a:r>
            <a:r>
              <a:rPr lang="en-US" altLang="en-US" dirty="0">
                <a:solidFill>
                  <a:srgbClr val="0000FF"/>
                </a:solidFill>
                <a:latin typeface="Times New Roman" panose="02020603050405020304" pitchFamily="18" charset="0"/>
                <a:cs typeface="Times New Roman" panose="02020603050405020304" pitchFamily="18" charset="0"/>
              </a:rPr>
              <a:t> ô </a:t>
            </a:r>
            <a:r>
              <a:rPr lang="en-US" altLang="en-US" dirty="0" err="1">
                <a:solidFill>
                  <a:srgbClr val="0000FF"/>
                </a:solidFill>
                <a:latin typeface="Times New Roman" panose="02020603050405020304" pitchFamily="18" charset="0"/>
                <a:cs typeface="Times New Roman" panose="02020603050405020304" pitchFamily="18" charset="0"/>
              </a:rPr>
              <a:t>trống</a:t>
            </a:r>
            <a:r>
              <a:rPr lang="en-US" altLang="en-US" dirty="0">
                <a:solidFill>
                  <a:srgbClr val="0000FF"/>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dirty="0">
                <a:solidFill>
                  <a:srgbClr val="0000FF"/>
                </a:solidFill>
                <a:latin typeface="Times New Roman" panose="02020603050405020304" pitchFamily="18" charset="0"/>
                <a:cs typeface="Times New Roman" panose="02020603050405020304" pitchFamily="18" charset="0"/>
              </a:rPr>
              <a:t>a) 1,53	       1,8	    b) –2,37         –2,41</a:t>
            </a:r>
          </a:p>
          <a:p>
            <a:pPr eaLnBrk="1" hangingPunct="1">
              <a:spcBef>
                <a:spcPct val="0"/>
              </a:spcBef>
              <a:buFontTx/>
              <a:buNone/>
            </a:pPr>
            <a:endParaRPr lang="en-US" altLang="en-US" dirty="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dirty="0">
                <a:solidFill>
                  <a:srgbClr val="0000FF"/>
                </a:solidFill>
                <a:latin typeface="Times New Roman" panose="02020603050405020304" pitchFamily="18" charset="0"/>
                <a:cs typeface="Times New Roman" panose="02020603050405020304" pitchFamily="18" charset="0"/>
              </a:rPr>
              <a:t>c) 			    	    d)  </a:t>
            </a:r>
            <a:endParaRPr lang="en-US" altLang="en-US" dirty="0">
              <a:solidFill>
                <a:srgbClr val="FFFF00"/>
              </a:solidFill>
              <a:latin typeface="Times New Roman" panose="02020603050405020304" pitchFamily="18" charset="0"/>
              <a:cs typeface="Times New Roman" panose="02020603050405020304" pitchFamily="18"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325551707"/>
              </p:ext>
            </p:extLst>
          </p:nvPr>
        </p:nvGraphicFramePr>
        <p:xfrm>
          <a:off x="2203127" y="3434708"/>
          <a:ext cx="689857" cy="1002404"/>
        </p:xfrm>
        <a:graphic>
          <a:graphicData uri="http://schemas.openxmlformats.org/presentationml/2006/ole">
            <mc:AlternateContent xmlns:mc="http://schemas.openxmlformats.org/markup-compatibility/2006">
              <mc:Choice xmlns:v="urn:schemas-microsoft-com:vml" Requires="v">
                <p:oleObj spid="_x0000_s48205" name="Equation" r:id="rId4" imgW="431640" imgH="571320" progId="Equation.DSMT4">
                  <p:embed/>
                </p:oleObj>
              </mc:Choice>
              <mc:Fallback>
                <p:oleObj name="Equation" r:id="rId4" imgW="431640" imgH="571320" progId="Equation.DSMT4">
                  <p:embed/>
                  <p:pic>
                    <p:nvPicPr>
                      <p:cNvPr id="0" name=""/>
                      <p:cNvPicPr/>
                      <p:nvPr/>
                    </p:nvPicPr>
                    <p:blipFill>
                      <a:blip r:embed="rId5"/>
                      <a:stretch>
                        <a:fillRect/>
                      </a:stretch>
                    </p:blipFill>
                    <p:spPr>
                      <a:xfrm>
                        <a:off x="2203127" y="3434708"/>
                        <a:ext cx="689857" cy="1002404"/>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193621439"/>
              </p:ext>
            </p:extLst>
          </p:nvPr>
        </p:nvGraphicFramePr>
        <p:xfrm>
          <a:off x="6402206" y="3434708"/>
          <a:ext cx="638655" cy="975723"/>
        </p:xfrm>
        <a:graphic>
          <a:graphicData uri="http://schemas.openxmlformats.org/presentationml/2006/ole">
            <mc:AlternateContent xmlns:mc="http://schemas.openxmlformats.org/markup-compatibility/2006">
              <mc:Choice xmlns:v="urn:schemas-microsoft-com:vml" Requires="v">
                <p:oleObj spid="_x0000_s48206" name="Equation" r:id="rId6" imgW="177480" imgH="571320" progId="Equation.DSMT4">
                  <p:embed/>
                </p:oleObj>
              </mc:Choice>
              <mc:Fallback>
                <p:oleObj name="Equation" r:id="rId6" imgW="177480" imgH="571320" progId="Equation.DSMT4">
                  <p:embed/>
                  <p:pic>
                    <p:nvPicPr>
                      <p:cNvPr id="0" name=""/>
                      <p:cNvPicPr/>
                      <p:nvPr/>
                    </p:nvPicPr>
                    <p:blipFill>
                      <a:blip r:embed="rId7"/>
                      <a:stretch>
                        <a:fillRect/>
                      </a:stretch>
                    </p:blipFill>
                    <p:spPr>
                      <a:xfrm>
                        <a:off x="6402206" y="3434708"/>
                        <a:ext cx="638655" cy="975723"/>
                      </a:xfrm>
                      <a:prstGeom prst="rect">
                        <a:avLst/>
                      </a:prstGeom>
                    </p:spPr>
                  </p:pic>
                </p:oleObj>
              </mc:Fallback>
            </mc:AlternateContent>
          </a:graphicData>
        </a:graphic>
      </p:graphicFrame>
      <p:sp>
        <p:nvSpPr>
          <p:cNvPr id="24" name="Rectangle 38"/>
          <p:cNvSpPr>
            <a:spLocks noChangeArrowheads="1"/>
          </p:cNvSpPr>
          <p:nvPr/>
        </p:nvSpPr>
        <p:spPr bwMode="auto">
          <a:xfrm>
            <a:off x="3251901" y="2461889"/>
            <a:ext cx="440326" cy="467003"/>
          </a:xfrm>
          <a:prstGeom prst="rect">
            <a:avLst/>
          </a:prstGeom>
          <a:noFill/>
          <a:ln w="19050">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5" name="Rectangle 38"/>
          <p:cNvSpPr>
            <a:spLocks noChangeArrowheads="1"/>
          </p:cNvSpPr>
          <p:nvPr/>
        </p:nvSpPr>
        <p:spPr bwMode="auto">
          <a:xfrm>
            <a:off x="3044456" y="3717392"/>
            <a:ext cx="414891" cy="437035"/>
          </a:xfrm>
          <a:prstGeom prst="rect">
            <a:avLst/>
          </a:prstGeom>
          <a:noFill/>
          <a:ln w="19050">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2292245255"/>
              </p:ext>
            </p:extLst>
          </p:nvPr>
        </p:nvGraphicFramePr>
        <p:xfrm>
          <a:off x="3692227" y="3434709"/>
          <a:ext cx="722066" cy="975722"/>
        </p:xfrm>
        <a:graphic>
          <a:graphicData uri="http://schemas.openxmlformats.org/presentationml/2006/ole">
            <mc:AlternateContent xmlns:mc="http://schemas.openxmlformats.org/markup-compatibility/2006">
              <mc:Choice xmlns:v="urn:schemas-microsoft-com:vml" Requires="v">
                <p:oleObj spid="_x0000_s48207" name="Equation" r:id="rId8" imgW="330120" imgH="571320" progId="Equation.DSMT4">
                  <p:embed/>
                </p:oleObj>
              </mc:Choice>
              <mc:Fallback>
                <p:oleObj name="Equation" r:id="rId8" imgW="330120" imgH="571320" progId="Equation.DSMT4">
                  <p:embed/>
                  <p:pic>
                    <p:nvPicPr>
                      <p:cNvPr id="0" name=""/>
                      <p:cNvPicPr/>
                      <p:nvPr/>
                    </p:nvPicPr>
                    <p:blipFill>
                      <a:blip r:embed="rId9"/>
                      <a:stretch>
                        <a:fillRect/>
                      </a:stretch>
                    </p:blipFill>
                    <p:spPr>
                      <a:xfrm>
                        <a:off x="3692227" y="3434709"/>
                        <a:ext cx="722066" cy="975722"/>
                      </a:xfrm>
                      <a:prstGeom prst="rect">
                        <a:avLst/>
                      </a:prstGeom>
                    </p:spPr>
                  </p:pic>
                </p:oleObj>
              </mc:Fallback>
            </mc:AlternateContent>
          </a:graphicData>
        </a:graphic>
      </p:graphicFrame>
      <p:sp>
        <p:nvSpPr>
          <p:cNvPr id="27" name="Rectangle 38"/>
          <p:cNvSpPr>
            <a:spLocks noChangeArrowheads="1"/>
          </p:cNvSpPr>
          <p:nvPr/>
        </p:nvSpPr>
        <p:spPr bwMode="auto">
          <a:xfrm>
            <a:off x="7527002" y="2461889"/>
            <a:ext cx="444033" cy="464750"/>
          </a:xfrm>
          <a:prstGeom prst="rect">
            <a:avLst/>
          </a:prstGeom>
          <a:noFill/>
          <a:ln w="19050">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8" name="Rectangle 38"/>
          <p:cNvSpPr>
            <a:spLocks noChangeArrowheads="1"/>
          </p:cNvSpPr>
          <p:nvPr/>
        </p:nvSpPr>
        <p:spPr bwMode="auto">
          <a:xfrm>
            <a:off x="7344731" y="3745153"/>
            <a:ext cx="404288" cy="408099"/>
          </a:xfrm>
          <a:prstGeom prst="rect">
            <a:avLst/>
          </a:prstGeom>
          <a:noFill/>
          <a:ln w="19050">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1466445939"/>
              </p:ext>
            </p:extLst>
          </p:nvPr>
        </p:nvGraphicFramePr>
        <p:xfrm>
          <a:off x="8104229" y="3435514"/>
          <a:ext cx="512051" cy="1001598"/>
        </p:xfrm>
        <a:graphic>
          <a:graphicData uri="http://schemas.openxmlformats.org/presentationml/2006/ole">
            <mc:AlternateContent xmlns:mc="http://schemas.openxmlformats.org/markup-compatibility/2006">
              <mc:Choice xmlns:v="urn:schemas-microsoft-com:vml" Requires="v">
                <p:oleObj spid="_x0000_s48208" name="Equation" r:id="rId10" imgW="304560" imgH="571320" progId="Equation.DSMT4">
                  <p:embed/>
                </p:oleObj>
              </mc:Choice>
              <mc:Fallback>
                <p:oleObj name="Equation" r:id="rId10" imgW="304560" imgH="571320" progId="Equation.DSMT4">
                  <p:embed/>
                  <p:pic>
                    <p:nvPicPr>
                      <p:cNvPr id="0" name=""/>
                      <p:cNvPicPr/>
                      <p:nvPr/>
                    </p:nvPicPr>
                    <p:blipFill>
                      <a:blip r:embed="rId11"/>
                      <a:stretch>
                        <a:fillRect/>
                      </a:stretch>
                    </p:blipFill>
                    <p:spPr>
                      <a:xfrm>
                        <a:off x="8104229" y="3435514"/>
                        <a:ext cx="512051" cy="1001598"/>
                      </a:xfrm>
                      <a:prstGeom prst="rect">
                        <a:avLst/>
                      </a:prstGeom>
                    </p:spPr>
                  </p:pic>
                </p:oleObj>
              </mc:Fallback>
            </mc:AlternateContent>
          </a:graphicData>
        </a:graphic>
      </p:graphicFrame>
      <p:sp>
        <p:nvSpPr>
          <p:cNvPr id="31" name="Text Box 46"/>
          <p:cNvSpPr txBox="1">
            <a:spLocks noChangeArrowheads="1"/>
          </p:cNvSpPr>
          <p:nvPr/>
        </p:nvSpPr>
        <p:spPr bwMode="auto">
          <a:xfrm>
            <a:off x="7335950" y="3631207"/>
            <a:ext cx="3978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a:solidFill>
                  <a:srgbClr val="FF3300"/>
                </a:solidFill>
                <a:latin typeface="Times New Roman" panose="02020603050405020304" pitchFamily="18" charset="0"/>
                <a:cs typeface="Times New Roman" panose="02020603050405020304" pitchFamily="18" charset="0"/>
              </a:rPr>
              <a:t>&lt;</a:t>
            </a:r>
          </a:p>
        </p:txBody>
      </p:sp>
      <p:sp>
        <p:nvSpPr>
          <p:cNvPr id="32" name="Text Box 46"/>
          <p:cNvSpPr txBox="1">
            <a:spLocks noChangeArrowheads="1"/>
          </p:cNvSpPr>
          <p:nvPr/>
        </p:nvSpPr>
        <p:spPr bwMode="auto">
          <a:xfrm rot="10800000">
            <a:off x="7581608" y="2424064"/>
            <a:ext cx="3978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a:solidFill>
                  <a:srgbClr val="FF3300"/>
                </a:solidFill>
                <a:latin typeface="Times New Roman" panose="02020603050405020304" pitchFamily="18" charset="0"/>
                <a:cs typeface="Times New Roman" panose="02020603050405020304" pitchFamily="18" charset="0"/>
              </a:rPr>
              <a:t>&lt;</a:t>
            </a:r>
          </a:p>
        </p:txBody>
      </p:sp>
      <p:sp>
        <p:nvSpPr>
          <p:cNvPr id="33" name="Text Box 46"/>
          <p:cNvSpPr txBox="1">
            <a:spLocks noChangeArrowheads="1"/>
          </p:cNvSpPr>
          <p:nvPr/>
        </p:nvSpPr>
        <p:spPr bwMode="auto">
          <a:xfrm>
            <a:off x="3270596" y="2403002"/>
            <a:ext cx="6291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a:solidFill>
                  <a:srgbClr val="FF3300"/>
                </a:solidFill>
                <a:latin typeface="Times New Roman" panose="02020603050405020304" pitchFamily="18" charset="0"/>
                <a:cs typeface="Times New Roman" panose="02020603050405020304" pitchFamily="18" charset="0"/>
              </a:rPr>
              <a:t>&lt;</a:t>
            </a:r>
          </a:p>
        </p:txBody>
      </p:sp>
      <p:sp>
        <p:nvSpPr>
          <p:cNvPr id="34" name="Text Box 45"/>
          <p:cNvSpPr txBox="1">
            <a:spLocks noChangeArrowheads="1"/>
          </p:cNvSpPr>
          <p:nvPr/>
        </p:nvSpPr>
        <p:spPr bwMode="auto">
          <a:xfrm>
            <a:off x="3055059" y="3674299"/>
            <a:ext cx="59095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a:solidFill>
                  <a:srgbClr val="FF3300"/>
                </a:solidFill>
                <a:latin typeface="Times New Roman" panose="02020603050405020304" pitchFamily="18" charset="0"/>
                <a:cs typeface="Times New Roman" panose="02020603050405020304" pitchFamily="18" charset="0"/>
              </a:rPr>
              <a:t>=</a:t>
            </a:r>
          </a:p>
        </p:txBody>
      </p:sp>
      <p:sp>
        <p:nvSpPr>
          <p:cNvPr id="35" name="Google Shape;1341;p46"/>
          <p:cNvSpPr txBox="1">
            <a:spLocks noGrp="1"/>
          </p:cNvSpPr>
          <p:nvPr/>
        </p:nvSpPr>
        <p:spPr bwMode="auto">
          <a:xfrm>
            <a:off x="1736725" y="929421"/>
            <a:ext cx="8624888" cy="57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150000"/>
              </a:lnSpc>
            </a:pPr>
            <a:r>
              <a:rPr lang="en-US" sz="2800" b="1" dirty="0" err="1">
                <a:ln w="0"/>
                <a:solidFill>
                  <a:srgbClr val="FF3300"/>
                </a:solidFill>
                <a:latin typeface="Times New Roman" panose="02020603050405020304" pitchFamily="18" charset="0"/>
                <a:cs typeface="Times New Roman" panose="02020603050405020304" pitchFamily="18" charset="0"/>
              </a:rPr>
              <a:t>Bài</a:t>
            </a:r>
            <a:r>
              <a:rPr lang="en-US" sz="2800" b="1" dirty="0">
                <a:ln w="0"/>
                <a:solidFill>
                  <a:srgbClr val="FF3300"/>
                </a:solidFill>
                <a:latin typeface="Times New Roman" panose="02020603050405020304" pitchFamily="18" charset="0"/>
                <a:cs typeface="Times New Roman" panose="02020603050405020304" pitchFamily="18" charset="0"/>
              </a:rPr>
              <a:t> 1: </a:t>
            </a:r>
            <a:r>
              <a:rPr lang="en-US" sz="2800" b="1" dirty="0" err="1">
                <a:ln w="0"/>
                <a:solidFill>
                  <a:srgbClr val="0000FF"/>
                </a:solidFill>
                <a:latin typeface="Times New Roman" panose="02020603050405020304" pitchFamily="18" charset="0"/>
                <a:cs typeface="Times New Roman" panose="02020603050405020304" pitchFamily="18" charset="0"/>
              </a:rPr>
              <a:t>Liên</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hệ</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giữa</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thứ</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tự</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và</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phép</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cộng</a:t>
            </a:r>
            <a:endParaRPr lang="en-US" sz="2800" b="1" dirty="0">
              <a:ln w="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952250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2"/>
          <p:cNvSpPr txBox="1">
            <a:spLocks noChangeArrowheads="1"/>
          </p:cNvSpPr>
          <p:nvPr/>
        </p:nvSpPr>
        <p:spPr bwMode="auto">
          <a:xfrm>
            <a:off x="3515075" y="938384"/>
            <a:ext cx="49515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Nếu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số</a:t>
            </a:r>
            <a:r>
              <a:rPr lang="en-US" altLang="en-US" sz="2800" b="1" dirty="0">
                <a:solidFill>
                  <a:srgbClr val="0000FF"/>
                </a:solidFill>
                <a:latin typeface="Times New Roman" panose="02020603050405020304" pitchFamily="18" charset="0"/>
                <a:cs typeface="Times New Roman" panose="02020603050405020304" pitchFamily="18" charset="0"/>
              </a:rPr>
              <a:t> a </a:t>
            </a:r>
            <a:r>
              <a:rPr lang="en-US" altLang="en-US" sz="2800" b="1" dirty="0" err="1">
                <a:solidFill>
                  <a:srgbClr val="FF0000"/>
                </a:solidFill>
                <a:latin typeface="Times New Roman" panose="02020603050405020304" pitchFamily="18" charset="0"/>
                <a:cs typeface="Times New Roman" panose="02020603050405020304" pitchFamily="18" charset="0"/>
              </a:rPr>
              <a:t>không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nhỏ</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số</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anose="02020603050405020304" pitchFamily="18" charset="0"/>
                <a:cs typeface="Times New Roman" panose="02020603050405020304" pitchFamily="18" charset="0"/>
              </a:rPr>
              <a:t>b</a:t>
            </a:r>
          </a:p>
        </p:txBody>
      </p:sp>
      <p:sp>
        <p:nvSpPr>
          <p:cNvPr id="4" name="AutoShape 78"/>
          <p:cNvSpPr>
            <a:spLocks noChangeArrowheads="1"/>
          </p:cNvSpPr>
          <p:nvPr/>
        </p:nvSpPr>
        <p:spPr bwMode="auto">
          <a:xfrm>
            <a:off x="2794487" y="1623547"/>
            <a:ext cx="1762125" cy="685800"/>
          </a:xfrm>
          <a:prstGeom prst="flowChartAlternateProcess">
            <a:avLst/>
          </a:prstGeom>
          <a:solidFill>
            <a:srgbClr val="0000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a = b</a:t>
            </a:r>
          </a:p>
        </p:txBody>
      </p:sp>
      <p:sp>
        <p:nvSpPr>
          <p:cNvPr id="8" name="AutoShape 80"/>
          <p:cNvSpPr>
            <a:spLocks noChangeArrowheads="1"/>
          </p:cNvSpPr>
          <p:nvPr/>
        </p:nvSpPr>
        <p:spPr bwMode="auto">
          <a:xfrm>
            <a:off x="7552454" y="1620997"/>
            <a:ext cx="1762125" cy="685800"/>
          </a:xfrm>
          <a:prstGeom prst="flowChartAlternateProcess">
            <a:avLst/>
          </a:prstGeom>
          <a:solidFill>
            <a:srgbClr val="0000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a &gt; b</a:t>
            </a:r>
          </a:p>
        </p:txBody>
      </p:sp>
      <p:sp>
        <p:nvSpPr>
          <p:cNvPr id="9" name="Text Box 84"/>
          <p:cNvSpPr txBox="1">
            <a:spLocks noChangeArrowheads="1"/>
          </p:cNvSpPr>
          <p:nvPr/>
        </p:nvSpPr>
        <p:spPr bwMode="auto">
          <a:xfrm>
            <a:off x="2838439" y="2295415"/>
            <a:ext cx="66644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dirty="0" err="1">
                <a:solidFill>
                  <a:srgbClr val="FF0000"/>
                </a:solidFill>
                <a:latin typeface="Times New Roman" panose="02020603050405020304" pitchFamily="18" charset="0"/>
                <a:cs typeface="Times New Roman" panose="02020603050405020304" pitchFamily="18" charset="0"/>
              </a:rPr>
              <a:t>Nói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gọn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số</a:t>
            </a:r>
            <a:r>
              <a:rPr lang="en-US" altLang="en-US" sz="2800" b="1" dirty="0">
                <a:solidFill>
                  <a:srgbClr val="0000FF"/>
                </a:solidFill>
                <a:latin typeface="Times New Roman" panose="02020603050405020304" pitchFamily="18" charset="0"/>
                <a:cs typeface="Times New Roman" panose="02020603050405020304" pitchFamily="18" charset="0"/>
              </a:rPr>
              <a:t> a </a:t>
            </a:r>
            <a:r>
              <a:rPr lang="en-US" altLang="en-US" sz="2800" b="1" dirty="0" err="1">
                <a:latin typeface="Times New Roman" panose="02020603050405020304" pitchFamily="18" charset="0"/>
                <a:cs typeface="Times New Roman" panose="02020603050405020304" pitchFamily="18" charset="0"/>
              </a:rPr>
              <a:t>lớn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hoặc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bằng</a:t>
            </a:r>
            <a:r>
              <a:rPr lang="en-US" altLang="en-US" sz="2800" b="1" dirty="0">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anose="02020603050405020304" pitchFamily="18" charset="0"/>
                <a:cs typeface="Times New Roman" panose="02020603050405020304" pitchFamily="18" charset="0"/>
              </a:rPr>
              <a:t>b</a:t>
            </a:r>
          </a:p>
        </p:txBody>
      </p:sp>
      <p:sp>
        <p:nvSpPr>
          <p:cNvPr id="10" name="Text Box 85"/>
          <p:cNvSpPr txBox="1">
            <a:spLocks noChangeArrowheads="1"/>
          </p:cNvSpPr>
          <p:nvPr/>
        </p:nvSpPr>
        <p:spPr bwMode="auto">
          <a:xfrm>
            <a:off x="2223783" y="2769987"/>
            <a:ext cx="57507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dirty="0" err="1">
                <a:solidFill>
                  <a:srgbClr val="FF0000"/>
                </a:solidFill>
                <a:latin typeface="Times New Roman" panose="02020603050405020304" pitchFamily="18" charset="0"/>
                <a:cs typeface="Times New Roman" panose="02020603050405020304" pitchFamily="18" charset="0"/>
              </a:rPr>
              <a:t>Ví</a:t>
            </a:r>
            <a:r>
              <a:rPr lang="en-US" altLang="en-US" sz="2800" b="1" u="sng" dirty="0">
                <a:solidFill>
                  <a:srgbClr val="FF0000"/>
                </a:solidFill>
                <a:latin typeface="Times New Roman" panose="02020603050405020304" pitchFamily="18" charset="0"/>
                <a:cs typeface="Times New Roman" panose="02020603050405020304" pitchFamily="18" charset="0"/>
              </a:rPr>
              <a:t> </a:t>
            </a:r>
            <a:r>
              <a:rPr lang="en-US" altLang="en-US" sz="2800" b="1" u="sng" dirty="0" err="1">
                <a:solidFill>
                  <a:srgbClr val="FF0000"/>
                </a:solidFill>
                <a:latin typeface="Times New Roman" panose="02020603050405020304" pitchFamily="18" charset="0"/>
                <a:cs typeface="Times New Roman" panose="02020603050405020304" pitchFamily="18" charset="0"/>
              </a:rPr>
              <a:t>dụ</a:t>
            </a:r>
            <a:r>
              <a:rPr lang="en-US" altLang="en-US" sz="2800" b="1" u="sng" dirty="0">
                <a:solidFill>
                  <a:srgbClr val="FF0000"/>
                </a:solidFill>
                <a:latin typeface="Times New Roman" panose="02020603050405020304" pitchFamily="18" charset="0"/>
                <a:cs typeface="Times New Roman" panose="02020603050405020304" pitchFamily="18" charset="0"/>
              </a:rPr>
              <a: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Với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mọi</a:t>
            </a:r>
            <a:r>
              <a:rPr lang="en-US" altLang="en-US" sz="2800" b="1" dirty="0">
                <a:solidFill>
                  <a:srgbClr val="0000FF"/>
                </a:solidFill>
                <a:latin typeface="Times New Roman" panose="02020603050405020304" pitchFamily="18" charset="0"/>
                <a:cs typeface="Times New Roman" panose="02020603050405020304" pitchFamily="18" charset="0"/>
              </a:rPr>
              <a:t> x </a:t>
            </a:r>
            <a:r>
              <a:rPr lang="en-US" altLang="en-US" sz="2800" b="1" dirty="0" err="1">
                <a:solidFill>
                  <a:srgbClr val="0000FF"/>
                </a:solidFill>
                <a:latin typeface="Times New Roman" panose="02020603050405020304" pitchFamily="18" charset="0"/>
                <a:cs typeface="Times New Roman" panose="02020603050405020304" pitchFamily="18" charset="0"/>
              </a:rPr>
              <a:t>thì</a:t>
            </a:r>
            <a:r>
              <a:rPr lang="en-US" altLang="en-US" sz="2800" b="1" dirty="0">
                <a:solidFill>
                  <a:srgbClr val="0000FF"/>
                </a:solidFill>
                <a:latin typeface="Times New Roman" panose="02020603050405020304" pitchFamily="18" charset="0"/>
                <a:cs typeface="Times New Roman" panose="02020603050405020304" pitchFamily="18" charset="0"/>
              </a:rPr>
              <a:t> ta </a:t>
            </a:r>
            <a:r>
              <a:rPr lang="en-US" altLang="en-US" sz="2800" b="1" dirty="0" err="1">
                <a:solidFill>
                  <a:srgbClr val="0000FF"/>
                </a:solidFill>
                <a:latin typeface="Times New Roman" panose="02020603050405020304" pitchFamily="18" charset="0"/>
                <a:cs typeface="Times New Roman" panose="02020603050405020304" pitchFamily="18" charset="0"/>
              </a:rPr>
              <a:t>có</a:t>
            </a:r>
            <a:r>
              <a:rPr lang="en-US" altLang="en-US" sz="2800" b="1" dirty="0">
                <a:solidFill>
                  <a:srgbClr val="0000FF"/>
                </a:solidFill>
                <a:latin typeface="Times New Roman" panose="02020603050405020304" pitchFamily="18" charset="0"/>
                <a:cs typeface="Times New Roman" panose="02020603050405020304" pitchFamily="18" charset="0"/>
              </a:rPr>
              <a: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anose="02020603050405020304" pitchFamily="18" charset="0"/>
                <a:cs typeface="Times New Roman" panose="02020603050405020304" pitchFamily="18" charset="0"/>
              </a:rPr>
              <a:t>      x</a:t>
            </a:r>
            <a:r>
              <a:rPr lang="en-US" altLang="en-US" sz="2800" b="1" baseline="30000" dirty="0">
                <a:solidFill>
                  <a:srgbClr val="0000FF"/>
                </a:solidFill>
                <a:latin typeface="Times New Roman" panose="02020603050405020304" pitchFamily="18" charset="0"/>
                <a:cs typeface="Times New Roman" panose="02020603050405020304" pitchFamily="18" charset="0"/>
              </a:rPr>
              <a:t>2</a:t>
            </a:r>
            <a:r>
              <a:rPr lang="en-US" altLang="en-US" sz="2800" b="1" dirty="0">
                <a:solidFill>
                  <a:srgbClr val="0000FF"/>
                </a:solidFill>
                <a:latin typeface="Times New Roman" panose="02020603050405020304" pitchFamily="18" charset="0"/>
                <a:cs typeface="Times New Roman" panose="02020603050405020304" pitchFamily="18" charset="0"/>
              </a:rPr>
              <a:t> ≥ 0</a:t>
            </a:r>
          </a:p>
        </p:txBody>
      </p:sp>
      <p:sp>
        <p:nvSpPr>
          <p:cNvPr id="11" name="Text Box 86"/>
          <p:cNvSpPr txBox="1">
            <a:spLocks noChangeArrowheads="1"/>
          </p:cNvSpPr>
          <p:nvPr/>
        </p:nvSpPr>
        <p:spPr bwMode="auto">
          <a:xfrm>
            <a:off x="3256780" y="3239134"/>
            <a:ext cx="62956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Nếu</a:t>
            </a:r>
            <a:r>
              <a:rPr lang="en-US" altLang="en-US" sz="2800" b="1" dirty="0">
                <a:solidFill>
                  <a:srgbClr val="0000FF"/>
                </a:solidFill>
                <a:latin typeface="Times New Roman" panose="02020603050405020304" pitchFamily="18" charset="0"/>
                <a:cs typeface="Times New Roman" panose="02020603050405020304" pitchFamily="18" charset="0"/>
              </a:rPr>
              <a:t> c </a:t>
            </a:r>
            <a:r>
              <a:rPr lang="en-US" altLang="en-US" sz="2800" b="1" dirty="0" err="1">
                <a:solidFill>
                  <a:srgbClr val="0000FF"/>
                </a:solidFill>
                <a:latin typeface="Times New Roman" panose="02020603050405020304" pitchFamily="18" charset="0"/>
                <a:cs typeface="Times New Roman" panose="02020603050405020304" pitchFamily="18" charset="0"/>
              </a:rPr>
              <a:t>là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số</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không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âm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thì</a:t>
            </a:r>
            <a:r>
              <a:rPr lang="en-US" altLang="en-US" sz="2800" b="1" dirty="0">
                <a:solidFill>
                  <a:srgbClr val="0000FF"/>
                </a:solidFill>
                <a:latin typeface="Times New Roman" panose="02020603050405020304" pitchFamily="18" charset="0"/>
                <a:cs typeface="Times New Roman" panose="02020603050405020304" pitchFamily="18" charset="0"/>
              </a:rPr>
              <a:t> ta </a:t>
            </a:r>
            <a:r>
              <a:rPr lang="en-US" altLang="en-US" sz="2800" b="1" dirty="0" err="1">
                <a:solidFill>
                  <a:srgbClr val="0000FF"/>
                </a:solidFill>
                <a:latin typeface="Times New Roman" panose="02020603050405020304" pitchFamily="18" charset="0"/>
                <a:cs typeface="Times New Roman" panose="02020603050405020304" pitchFamily="18" charset="0"/>
              </a:rPr>
              <a:t>viết</a:t>
            </a:r>
            <a:r>
              <a:rPr lang="en-US" altLang="en-US" sz="2800" b="1" dirty="0">
                <a:solidFill>
                  <a:srgbClr val="0000FF"/>
                </a:solidFill>
                <a:latin typeface="Times New Roman" panose="02020603050405020304" pitchFamily="18" charset="0"/>
                <a:cs typeface="Times New Roman" panose="02020603050405020304" pitchFamily="18" charset="0"/>
              </a:rPr>
              <a:t>: c ≥ 0</a:t>
            </a:r>
          </a:p>
        </p:txBody>
      </p:sp>
      <p:sp>
        <p:nvSpPr>
          <p:cNvPr id="12" name="Text Box 90"/>
          <p:cNvSpPr txBox="1">
            <a:spLocks noChangeArrowheads="1"/>
          </p:cNvSpPr>
          <p:nvPr/>
        </p:nvSpPr>
        <p:spPr bwMode="auto">
          <a:xfrm>
            <a:off x="3256780" y="3665058"/>
            <a:ext cx="47988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Nếu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số</a:t>
            </a:r>
            <a:r>
              <a:rPr lang="en-US" altLang="en-US" sz="2800" b="1" dirty="0">
                <a:solidFill>
                  <a:srgbClr val="0000FF"/>
                </a:solidFill>
                <a:latin typeface="Times New Roman" panose="02020603050405020304" pitchFamily="18" charset="0"/>
                <a:cs typeface="Times New Roman" panose="02020603050405020304" pitchFamily="18" charset="0"/>
              </a:rPr>
              <a:t> a </a:t>
            </a:r>
            <a:r>
              <a:rPr lang="en-US" altLang="en-US" sz="2800" b="1" dirty="0" err="1">
                <a:solidFill>
                  <a:srgbClr val="FF0000"/>
                </a:solidFill>
                <a:latin typeface="Times New Roman" panose="02020603050405020304" pitchFamily="18" charset="0"/>
                <a:cs typeface="Times New Roman" panose="02020603050405020304" pitchFamily="18" charset="0"/>
              </a:rPr>
              <a:t>không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lớn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số</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anose="02020603050405020304" pitchFamily="18" charset="0"/>
                <a:cs typeface="Times New Roman" panose="02020603050405020304" pitchFamily="18" charset="0"/>
              </a:rPr>
              <a:t>b</a:t>
            </a:r>
          </a:p>
        </p:txBody>
      </p:sp>
      <p:sp>
        <p:nvSpPr>
          <p:cNvPr id="13" name="AutoShape 87"/>
          <p:cNvSpPr>
            <a:spLocks noChangeArrowheads="1"/>
          </p:cNvSpPr>
          <p:nvPr/>
        </p:nvSpPr>
        <p:spPr bwMode="auto">
          <a:xfrm>
            <a:off x="2794487" y="4359152"/>
            <a:ext cx="1762125" cy="669532"/>
          </a:xfrm>
          <a:prstGeom prst="flowChartAlternateProcess">
            <a:avLst/>
          </a:prstGeom>
          <a:solidFill>
            <a:srgbClr val="0000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a = b</a:t>
            </a:r>
          </a:p>
        </p:txBody>
      </p:sp>
      <p:sp>
        <p:nvSpPr>
          <p:cNvPr id="16" name="AutoShape 89"/>
          <p:cNvSpPr>
            <a:spLocks noChangeArrowheads="1"/>
          </p:cNvSpPr>
          <p:nvPr/>
        </p:nvSpPr>
        <p:spPr bwMode="auto">
          <a:xfrm>
            <a:off x="7552453" y="4353704"/>
            <a:ext cx="1762124" cy="663515"/>
          </a:xfrm>
          <a:prstGeom prst="flowChartAlternateProcess">
            <a:avLst/>
          </a:prstGeom>
          <a:solidFill>
            <a:srgbClr val="0000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a &lt; b</a:t>
            </a:r>
          </a:p>
        </p:txBody>
      </p:sp>
      <p:sp>
        <p:nvSpPr>
          <p:cNvPr id="17" name="Text Box 93"/>
          <p:cNvSpPr txBox="1">
            <a:spLocks noChangeArrowheads="1"/>
          </p:cNvSpPr>
          <p:nvPr/>
        </p:nvSpPr>
        <p:spPr bwMode="auto">
          <a:xfrm>
            <a:off x="3144524" y="4978543"/>
            <a:ext cx="60522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dirty="0" err="1">
                <a:solidFill>
                  <a:srgbClr val="FF0000"/>
                </a:solidFill>
                <a:latin typeface="Times New Roman" panose="02020603050405020304" pitchFamily="18" charset="0"/>
                <a:cs typeface="Times New Roman" panose="02020603050405020304" pitchFamily="18" charset="0"/>
              </a:rPr>
              <a:t>Nói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gọn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số</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anose="02020603050405020304" pitchFamily="18" charset="0"/>
                <a:cs typeface="Times New Roman" panose="02020603050405020304" pitchFamily="18" charset="0"/>
              </a:rPr>
              <a:t>a </a:t>
            </a:r>
            <a:r>
              <a:rPr lang="en-US" altLang="en-US" sz="2800" b="1" dirty="0" err="1">
                <a:latin typeface="Times New Roman" panose="02020603050405020304" pitchFamily="18" charset="0"/>
                <a:cs typeface="Times New Roman" panose="02020603050405020304" pitchFamily="18" charset="0"/>
              </a:rPr>
              <a:t>nhỏ</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hoặc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bằng</a:t>
            </a:r>
            <a:r>
              <a:rPr lang="en-US" altLang="en-US" sz="2800" b="1" dirty="0">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anose="02020603050405020304" pitchFamily="18" charset="0"/>
                <a:cs typeface="Times New Roman" panose="02020603050405020304" pitchFamily="18" charset="0"/>
              </a:rPr>
              <a:t> b</a:t>
            </a:r>
          </a:p>
        </p:txBody>
      </p:sp>
      <p:sp>
        <p:nvSpPr>
          <p:cNvPr id="18" name="Text Box 94"/>
          <p:cNvSpPr txBox="1">
            <a:spLocks noChangeArrowheads="1"/>
          </p:cNvSpPr>
          <p:nvPr/>
        </p:nvSpPr>
        <p:spPr bwMode="auto">
          <a:xfrm>
            <a:off x="2223783" y="5363872"/>
            <a:ext cx="66337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dirty="0" err="1">
                <a:solidFill>
                  <a:srgbClr val="FF0000"/>
                </a:solidFill>
                <a:latin typeface="Times New Roman" panose="02020603050405020304" pitchFamily="18" charset="0"/>
                <a:cs typeface="Times New Roman" panose="02020603050405020304" pitchFamily="18" charset="0"/>
              </a:rPr>
              <a:t>Ví</a:t>
            </a:r>
            <a:r>
              <a:rPr lang="en-US" altLang="en-US" sz="2800" b="1" u="sng" dirty="0">
                <a:solidFill>
                  <a:srgbClr val="FF0000"/>
                </a:solidFill>
                <a:latin typeface="Times New Roman" panose="02020603050405020304" pitchFamily="18" charset="0"/>
                <a:cs typeface="Times New Roman" panose="02020603050405020304" pitchFamily="18" charset="0"/>
              </a:rPr>
              <a:t> </a:t>
            </a:r>
            <a:r>
              <a:rPr lang="en-US" altLang="en-US" sz="2800" b="1" u="sng" dirty="0" err="1">
                <a:solidFill>
                  <a:srgbClr val="FF0000"/>
                </a:solidFill>
                <a:latin typeface="Times New Roman" panose="02020603050405020304" pitchFamily="18" charset="0"/>
                <a:cs typeface="Times New Roman" panose="02020603050405020304" pitchFamily="18" charset="0"/>
              </a:rPr>
              <a:t>dụ</a:t>
            </a:r>
            <a:r>
              <a:rPr lang="en-US" altLang="en-US" sz="2800" b="1" u="sng" dirty="0">
                <a:solidFill>
                  <a:srgbClr val="FF0000"/>
                </a:solidFill>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Với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mọi</a:t>
            </a:r>
            <a:r>
              <a:rPr lang="en-US" altLang="en-US" sz="2800" b="1" dirty="0">
                <a:solidFill>
                  <a:srgbClr val="0000FF"/>
                </a:solidFill>
                <a:latin typeface="Times New Roman" panose="02020603050405020304" pitchFamily="18" charset="0"/>
                <a:cs typeface="Times New Roman" panose="02020603050405020304" pitchFamily="18" charset="0"/>
              </a:rPr>
              <a:t> x </a:t>
            </a:r>
            <a:r>
              <a:rPr lang="en-US" altLang="en-US" sz="2800" b="1" dirty="0" err="1">
                <a:solidFill>
                  <a:srgbClr val="0000FF"/>
                </a:solidFill>
                <a:latin typeface="Times New Roman" panose="02020603050405020304" pitchFamily="18" charset="0"/>
                <a:cs typeface="Times New Roman" panose="02020603050405020304" pitchFamily="18" charset="0"/>
              </a:rPr>
              <a:t>thì</a:t>
            </a:r>
            <a:r>
              <a:rPr lang="en-US" altLang="en-US" sz="2800" b="1" dirty="0">
                <a:solidFill>
                  <a:srgbClr val="0000FF"/>
                </a:solidFill>
                <a:latin typeface="Times New Roman" panose="02020603050405020304" pitchFamily="18" charset="0"/>
                <a:cs typeface="Times New Roman" panose="02020603050405020304" pitchFamily="18" charset="0"/>
              </a:rPr>
              <a:t> ta </a:t>
            </a:r>
            <a:r>
              <a:rPr lang="en-US" altLang="en-US" sz="2800" b="1" dirty="0" err="1">
                <a:solidFill>
                  <a:srgbClr val="0000FF"/>
                </a:solidFill>
                <a:latin typeface="Times New Roman" panose="02020603050405020304" pitchFamily="18" charset="0"/>
                <a:cs typeface="Times New Roman" panose="02020603050405020304" pitchFamily="18" charset="0"/>
              </a:rPr>
              <a:t>có</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anose="02020603050405020304" pitchFamily="18" charset="0"/>
                <a:cs typeface="Times New Roman" panose="02020603050405020304" pitchFamily="18" charset="0"/>
              </a:rPr>
              <a:t>- x</a:t>
            </a:r>
            <a:r>
              <a:rPr lang="en-US" altLang="en-US" sz="2800" b="1" baseline="30000" dirty="0">
                <a:solidFill>
                  <a:srgbClr val="0000FF"/>
                </a:solidFill>
                <a:latin typeface="Times New Roman" panose="02020603050405020304" pitchFamily="18" charset="0"/>
                <a:cs typeface="Times New Roman" panose="02020603050405020304" pitchFamily="18" charset="0"/>
              </a:rPr>
              <a:t>2</a:t>
            </a:r>
            <a:r>
              <a:rPr lang="en-US" altLang="en-US" sz="2800" b="1" dirty="0">
                <a:solidFill>
                  <a:srgbClr val="0000FF"/>
                </a:solidFill>
                <a:latin typeface="Times New Roman" panose="02020603050405020304" pitchFamily="18" charset="0"/>
                <a:cs typeface="Times New Roman" panose="02020603050405020304" pitchFamily="18" charset="0"/>
              </a:rPr>
              <a:t> ≤ 0</a:t>
            </a:r>
          </a:p>
        </p:txBody>
      </p:sp>
      <p:sp>
        <p:nvSpPr>
          <p:cNvPr id="19" name="Text Box 95"/>
          <p:cNvSpPr txBox="1">
            <a:spLocks noChangeArrowheads="1"/>
          </p:cNvSpPr>
          <p:nvPr/>
        </p:nvSpPr>
        <p:spPr bwMode="auto">
          <a:xfrm>
            <a:off x="3339306" y="5818949"/>
            <a:ext cx="70315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Nếu</a:t>
            </a:r>
            <a:r>
              <a:rPr lang="en-US" altLang="en-US" sz="2800" b="1" dirty="0">
                <a:solidFill>
                  <a:srgbClr val="0000FF"/>
                </a:solidFill>
                <a:latin typeface="Times New Roman" panose="02020603050405020304" pitchFamily="18" charset="0"/>
                <a:cs typeface="Times New Roman" panose="02020603050405020304" pitchFamily="18" charset="0"/>
              </a:rPr>
              <a:t> y </a:t>
            </a:r>
            <a:r>
              <a:rPr lang="en-US" altLang="en-US" sz="2800" b="1" dirty="0" err="1">
                <a:solidFill>
                  <a:srgbClr val="0000FF"/>
                </a:solidFill>
                <a:latin typeface="Times New Roman" panose="02020603050405020304" pitchFamily="18" charset="0"/>
                <a:cs typeface="Times New Roman" panose="02020603050405020304" pitchFamily="18" charset="0"/>
              </a:rPr>
              <a:t>không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lớn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hơn</a:t>
            </a:r>
            <a:r>
              <a:rPr lang="en-US" altLang="en-US" sz="2800" b="1" dirty="0">
                <a:solidFill>
                  <a:srgbClr val="0000FF"/>
                </a:solidFill>
                <a:latin typeface="Times New Roman" panose="02020603050405020304" pitchFamily="18" charset="0"/>
                <a:cs typeface="Times New Roman" panose="02020603050405020304" pitchFamily="18" charset="0"/>
              </a:rPr>
              <a:t> 3 </a:t>
            </a:r>
            <a:r>
              <a:rPr lang="en-US" altLang="en-US" sz="2800" b="1" dirty="0" err="1">
                <a:solidFill>
                  <a:srgbClr val="0000FF"/>
                </a:solidFill>
                <a:latin typeface="Times New Roman" panose="02020603050405020304" pitchFamily="18" charset="0"/>
                <a:cs typeface="Times New Roman" panose="02020603050405020304" pitchFamily="18" charset="0"/>
              </a:rPr>
              <a:t>thì</a:t>
            </a:r>
            <a:r>
              <a:rPr lang="en-US" altLang="en-US" sz="2800" b="1" dirty="0">
                <a:solidFill>
                  <a:srgbClr val="0000FF"/>
                </a:solidFill>
                <a:latin typeface="Times New Roman" panose="02020603050405020304" pitchFamily="18" charset="0"/>
                <a:cs typeface="Times New Roman" panose="02020603050405020304" pitchFamily="18" charset="0"/>
              </a:rPr>
              <a:t> ta </a:t>
            </a:r>
            <a:r>
              <a:rPr lang="en-US" altLang="en-US" sz="2800" b="1" dirty="0" err="1">
                <a:solidFill>
                  <a:srgbClr val="0000FF"/>
                </a:solidFill>
                <a:latin typeface="Times New Roman" panose="02020603050405020304" pitchFamily="18" charset="0"/>
                <a:cs typeface="Times New Roman" panose="02020603050405020304" pitchFamily="18" charset="0"/>
              </a:rPr>
              <a:t>viết</a:t>
            </a:r>
            <a:r>
              <a:rPr lang="en-US" altLang="en-US" sz="2800" b="1" dirty="0">
                <a:solidFill>
                  <a:srgbClr val="0000FF"/>
                </a:solidFill>
                <a:latin typeface="Times New Roman" panose="02020603050405020304" pitchFamily="18" charset="0"/>
                <a:cs typeface="Times New Roman" panose="02020603050405020304" pitchFamily="18" charset="0"/>
              </a:rPr>
              <a:t>: y ≤ 3</a:t>
            </a:r>
          </a:p>
        </p:txBody>
      </p:sp>
      <p:sp>
        <p:nvSpPr>
          <p:cNvPr id="20" name="AutoShape 83"/>
          <p:cNvSpPr>
            <a:spLocks noChangeArrowheads="1"/>
          </p:cNvSpPr>
          <p:nvPr/>
        </p:nvSpPr>
        <p:spPr bwMode="auto">
          <a:xfrm>
            <a:off x="5032844" y="1620997"/>
            <a:ext cx="1916050" cy="685800"/>
          </a:xfrm>
          <a:prstGeom prst="flowChartAlternateProcess">
            <a:avLst/>
          </a:prstGeom>
          <a:solidFill>
            <a:srgbClr val="0000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a ≥ b</a:t>
            </a:r>
          </a:p>
        </p:txBody>
      </p:sp>
      <p:sp>
        <p:nvSpPr>
          <p:cNvPr id="21" name="AutoShape 92"/>
          <p:cNvSpPr>
            <a:spLocks noChangeArrowheads="1"/>
          </p:cNvSpPr>
          <p:nvPr/>
        </p:nvSpPr>
        <p:spPr bwMode="auto">
          <a:xfrm>
            <a:off x="5032844" y="4359152"/>
            <a:ext cx="1916050" cy="669532"/>
          </a:xfrm>
          <a:prstGeom prst="flowChartAlternateProcess">
            <a:avLst/>
          </a:prstGeom>
          <a:solidFill>
            <a:srgbClr val="0000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a ≤ b</a:t>
            </a:r>
          </a:p>
        </p:txBody>
      </p:sp>
    </p:spTree>
    <p:extLst>
      <p:ext uri="{BB962C8B-B14F-4D97-AF65-F5344CB8AC3E}">
        <p14:creationId xmlns:p14="http://schemas.microsoft.com/office/powerpoint/2010/main" val="36991139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3" presetClass="path" presetSubtype="0" accel="50000" decel="50000" fill="hold" grpId="1" nodeType="clickEffect">
                                  <p:stCondLst>
                                    <p:cond delay="0"/>
                                  </p:stCondLst>
                                  <p:childTnLst>
                                    <p:animMotion origin="layout" path="M -3.05556E-6 4.44444E-6 L 0.25 4.44444E-6 " pathEditMode="relative" rAng="0" ptsTypes="AA">
                                      <p:cBhvr>
                                        <p:cTn id="21" dur="2000" fill="hold"/>
                                        <p:tgtEl>
                                          <p:spTgt spid="4"/>
                                        </p:tgtEl>
                                        <p:attrNameLst>
                                          <p:attrName>ppt_x</p:attrName>
                                          <p:attrName>ppt_y</p:attrName>
                                        </p:attrNameLst>
                                      </p:cBhvr>
                                      <p:rCtr x="12500" y="0"/>
                                    </p:animMotion>
                                  </p:childTnLst>
                                </p:cTn>
                              </p:par>
                              <p:par>
                                <p:cTn id="22" presetID="35" presetClass="path" presetSubtype="0" accel="50000" decel="50000" fill="hold" grpId="1" nodeType="withEffect">
                                  <p:stCondLst>
                                    <p:cond delay="0"/>
                                  </p:stCondLst>
                                  <p:childTnLst>
                                    <p:animMotion origin="layout" path="M 4.44444E-6 -2.59259E-6 L -0.27136 0.00139 " pathEditMode="relative" rAng="0" ptsTypes="AA">
                                      <p:cBhvr>
                                        <p:cTn id="23" dur="2000" fill="hold"/>
                                        <p:tgtEl>
                                          <p:spTgt spid="8"/>
                                        </p:tgtEl>
                                        <p:attrNameLst>
                                          <p:attrName>ppt_x</p:attrName>
                                          <p:attrName>ppt_y</p:attrName>
                                        </p:attrNameLst>
                                      </p:cBhvr>
                                      <p:rCtr x="-13576" y="69"/>
                                    </p:animMotion>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0"/>
                                        </p:tgtEl>
                                        <p:attrNameLst>
                                          <p:attrName>style.visibility</p:attrName>
                                        </p:attrNameLst>
                                      </p:cBhvr>
                                      <p:to>
                                        <p:strVal val="visible"/>
                                      </p:to>
                                    </p:set>
                                    <p:anim calcmode="discrete" valueType="clr">
                                      <p:cBhvr override="childStyle">
                                        <p:cTn id="28" dur="30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29" dur="300"/>
                                        <p:tgtEl>
                                          <p:spTgt spid="20"/>
                                        </p:tgtEl>
                                        <p:attrNameLst>
                                          <p:attrName>fillcolor</p:attrName>
                                        </p:attrNameLst>
                                      </p:cBhvr>
                                      <p:tavLst>
                                        <p:tav tm="0">
                                          <p:val>
                                            <p:clrVal>
                                              <a:schemeClr val="accent2"/>
                                            </p:clrVal>
                                          </p:val>
                                        </p:tav>
                                        <p:tav tm="50000">
                                          <p:val>
                                            <p:clrVal>
                                              <a:schemeClr val="hlink"/>
                                            </p:clrVal>
                                          </p:val>
                                        </p:tav>
                                      </p:tavLst>
                                    </p:anim>
                                    <p:set>
                                      <p:cBhvr>
                                        <p:cTn id="30" dur="300"/>
                                        <p:tgtEl>
                                          <p:spTgt spid="20"/>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150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12"/>
                                        </p:tgtEl>
                                        <p:attrNameLst>
                                          <p:attrName>style.visibility</p:attrName>
                                        </p:attrNameLst>
                                      </p:cBhvr>
                                      <p:to>
                                        <p:strVal val="visible"/>
                                      </p:to>
                                    </p:set>
                                    <p:anim calcmode="discrete" valueType="clr">
                                      <p:cBhvr override="childStyle">
                                        <p:cTn id="46" dur="80"/>
                                        <p:tgtEl>
                                          <p:spTgt spid="12"/>
                                        </p:tgtEl>
                                        <p:attrNameLst>
                                          <p:attrName>style.color</p:attrName>
                                        </p:attrNameLst>
                                      </p:cBhvr>
                                      <p:tavLst>
                                        <p:tav tm="0">
                                          <p:val>
                                            <p:clrVal>
                                              <a:srgbClr val="FF33CC"/>
                                            </p:clrVal>
                                          </p:val>
                                        </p:tav>
                                        <p:tav tm="50000">
                                          <p:val>
                                            <p:clrVal>
                                              <a:schemeClr val="hlink"/>
                                            </p:clrVal>
                                          </p:val>
                                        </p:tav>
                                      </p:tavLst>
                                    </p:anim>
                                    <p:anim calcmode="discrete" valueType="clr">
                                      <p:cBhvr>
                                        <p:cTn id="47" dur="80"/>
                                        <p:tgtEl>
                                          <p:spTgt spid="12"/>
                                        </p:tgtEl>
                                        <p:attrNameLst>
                                          <p:attrName>fillcolor</p:attrName>
                                        </p:attrNameLst>
                                      </p:cBhvr>
                                      <p:tavLst>
                                        <p:tav tm="0">
                                          <p:val>
                                            <p:clrVal>
                                              <a:schemeClr val="accent2"/>
                                            </p:clrVal>
                                          </p:val>
                                        </p:tav>
                                        <p:tav tm="50000">
                                          <p:val>
                                            <p:clrVal>
                                              <a:schemeClr val="hlink"/>
                                            </p:clrVal>
                                          </p:val>
                                        </p:tav>
                                      </p:tavLst>
                                    </p:anim>
                                    <p:set>
                                      <p:cBhvr>
                                        <p:cTn id="48" dur="80"/>
                                        <p:tgtEl>
                                          <p:spTgt spid="12"/>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63" presetClass="path" presetSubtype="0" accel="50000" decel="50000" fill="hold" grpId="1" nodeType="clickEffect">
                                  <p:stCondLst>
                                    <p:cond delay="0"/>
                                  </p:stCondLst>
                                  <p:childTnLst>
                                    <p:animMotion origin="layout" path="M -3.05556E-6 -7.40741E-7 L 0.25 -7.40741E-7 " pathEditMode="relative" rAng="0" ptsTypes="AA">
                                      <p:cBhvr>
                                        <p:cTn id="62" dur="2000" fill="hold"/>
                                        <p:tgtEl>
                                          <p:spTgt spid="13"/>
                                        </p:tgtEl>
                                        <p:attrNameLst>
                                          <p:attrName>ppt_x</p:attrName>
                                          <p:attrName>ppt_y</p:attrName>
                                        </p:attrNameLst>
                                      </p:cBhvr>
                                      <p:rCtr x="12500" y="0"/>
                                    </p:animMotion>
                                  </p:childTnLst>
                                </p:cTn>
                              </p:par>
                              <p:par>
                                <p:cTn id="63" presetID="35" presetClass="path" presetSubtype="0" accel="50000" decel="50000" fill="hold" grpId="1" nodeType="withEffect">
                                  <p:stCondLst>
                                    <p:cond delay="0"/>
                                  </p:stCondLst>
                                  <p:childTnLst>
                                    <p:animMotion origin="layout" path="M 4.44444E-6 -1.85185E-6 L -0.26737 0.00185 " pathEditMode="relative" rAng="0" ptsTypes="AA">
                                      <p:cBhvr>
                                        <p:cTn id="64" dur="2000" fill="hold"/>
                                        <p:tgtEl>
                                          <p:spTgt spid="16"/>
                                        </p:tgtEl>
                                        <p:attrNameLst>
                                          <p:attrName>ppt_x</p:attrName>
                                          <p:attrName>ppt_y</p:attrName>
                                        </p:attrNameLst>
                                      </p:cBhvr>
                                      <p:rCtr x="-13368" y="93"/>
                                    </p:animMotion>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par>
                                <p:cTn id="72" presetID="27" presetClass="emph" presetSubtype="0" fill="remove" grpId="1" nodeType="withEffect">
                                  <p:stCondLst>
                                    <p:cond delay="500"/>
                                  </p:stCondLst>
                                  <p:childTnLst>
                                    <p:animClr clrSpc="rgb" dir="cw">
                                      <p:cBhvr override="childStyle">
                                        <p:cTn id="73" dur="250" autoRev="1" fill="remove"/>
                                        <p:tgtEl>
                                          <p:spTgt spid="21"/>
                                        </p:tgtEl>
                                        <p:attrNameLst>
                                          <p:attrName>style.color</p:attrName>
                                        </p:attrNameLst>
                                      </p:cBhvr>
                                      <p:to>
                                        <a:schemeClr val="bg1"/>
                                      </p:to>
                                    </p:animClr>
                                    <p:animClr clrSpc="rgb" dir="cw">
                                      <p:cBhvr>
                                        <p:cTn id="74" dur="250" autoRev="1" fill="remove"/>
                                        <p:tgtEl>
                                          <p:spTgt spid="21"/>
                                        </p:tgtEl>
                                        <p:attrNameLst>
                                          <p:attrName>fillcolor</p:attrName>
                                        </p:attrNameLst>
                                      </p:cBhvr>
                                      <p:to>
                                        <a:schemeClr val="bg1"/>
                                      </p:to>
                                    </p:animClr>
                                    <p:set>
                                      <p:cBhvr>
                                        <p:cTn id="75" dur="250" autoRev="1" fill="remove"/>
                                        <p:tgtEl>
                                          <p:spTgt spid="21"/>
                                        </p:tgtEl>
                                        <p:attrNameLst>
                                          <p:attrName>fill.type</p:attrName>
                                        </p:attrNameLst>
                                      </p:cBhvr>
                                      <p:to>
                                        <p:strVal val="solid"/>
                                      </p:to>
                                    </p:set>
                                    <p:set>
                                      <p:cBhvr>
                                        <p:cTn id="76" dur="250" autoRev="1" fill="remove"/>
                                        <p:tgtEl>
                                          <p:spTgt spid="21"/>
                                        </p:tgtEl>
                                        <p:attrNameLst>
                                          <p:attrName>fill.on</p:attrName>
                                        </p:attrNameLst>
                                      </p:cBhvr>
                                      <p:to>
                                        <p:strVal val="true"/>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1000"/>
                                        <p:tgtEl>
                                          <p:spTgt spid="17"/>
                                        </p:tgtEl>
                                      </p:cBhvr>
                                    </p:animEffect>
                                    <p:anim calcmode="lin" valueType="num">
                                      <p:cBhvr>
                                        <p:cTn id="82" dur="1000" fill="hold"/>
                                        <p:tgtEl>
                                          <p:spTgt spid="17"/>
                                        </p:tgtEl>
                                        <p:attrNameLst>
                                          <p:attrName>ppt_x</p:attrName>
                                        </p:attrNameLst>
                                      </p:cBhvr>
                                      <p:tavLst>
                                        <p:tav tm="0">
                                          <p:val>
                                            <p:strVal val="#ppt_x"/>
                                          </p:val>
                                        </p:tav>
                                        <p:tav tm="100000">
                                          <p:val>
                                            <p:strVal val="#ppt_x"/>
                                          </p:val>
                                        </p:tav>
                                      </p:tavLst>
                                    </p:anim>
                                    <p:anim calcmode="lin" valueType="num">
                                      <p:cBhvr>
                                        <p:cTn id="8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8" grpId="0" animBg="1"/>
      <p:bldP spid="8" grpId="1" animBg="1"/>
      <p:bldP spid="9" grpId="0"/>
      <p:bldP spid="10" grpId="0"/>
      <p:bldP spid="11" grpId="0"/>
      <p:bldP spid="12" grpId="0"/>
      <p:bldP spid="13" grpId="0" animBg="1"/>
      <p:bldP spid="13" grpId="1" animBg="1"/>
      <p:bldP spid="16" grpId="0" animBg="1"/>
      <p:bldP spid="16" grpId="1" animBg="1"/>
      <p:bldP spid="17" grpId="0"/>
      <p:bldP spid="18" grpId="0"/>
      <p:bldP spid="19" grpId="0"/>
      <p:bldP spid="20" grpId="0" animBg="1"/>
      <p:bldP spid="21" grpId="0" animBg="1"/>
      <p:bldP spid="2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41;p46"/>
          <p:cNvSpPr txBox="1">
            <a:spLocks noGrp="1"/>
          </p:cNvSpPr>
          <p:nvPr/>
        </p:nvSpPr>
        <p:spPr bwMode="auto">
          <a:xfrm>
            <a:off x="1736725" y="740368"/>
            <a:ext cx="8624888" cy="57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150000"/>
              </a:lnSpc>
            </a:pPr>
            <a:r>
              <a:rPr lang="en-US" sz="2800" b="1" dirty="0" err="1">
                <a:ln w="0"/>
                <a:solidFill>
                  <a:srgbClr val="FF3300"/>
                </a:solidFill>
                <a:latin typeface="Times New Roman" panose="02020603050405020304" pitchFamily="18" charset="0"/>
                <a:cs typeface="Times New Roman" panose="02020603050405020304" pitchFamily="18" charset="0"/>
              </a:rPr>
              <a:t>Bài</a:t>
            </a:r>
            <a:r>
              <a:rPr lang="en-US" sz="2800" b="1" dirty="0">
                <a:ln w="0"/>
                <a:solidFill>
                  <a:srgbClr val="FF3300"/>
                </a:solidFill>
                <a:latin typeface="Times New Roman" panose="02020603050405020304" pitchFamily="18" charset="0"/>
                <a:cs typeface="Times New Roman" panose="02020603050405020304" pitchFamily="18" charset="0"/>
              </a:rPr>
              <a:t> 1: </a:t>
            </a:r>
            <a:r>
              <a:rPr lang="en-US" sz="2800" b="1" dirty="0" err="1">
                <a:ln w="0"/>
                <a:solidFill>
                  <a:srgbClr val="0000FF"/>
                </a:solidFill>
                <a:latin typeface="Times New Roman" panose="02020603050405020304" pitchFamily="18" charset="0"/>
                <a:cs typeface="Times New Roman" panose="02020603050405020304" pitchFamily="18" charset="0"/>
              </a:rPr>
              <a:t>Liên</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hệ</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giữa</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thứ</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tự</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và</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phép</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cộng</a:t>
            </a:r>
            <a:endParaRPr lang="en-US" sz="2800" b="1" dirty="0">
              <a:ln w="0"/>
              <a:solidFill>
                <a:srgbClr val="0000FF"/>
              </a:solidFill>
              <a:latin typeface="Times New Roman" panose="02020603050405020304" pitchFamily="18" charset="0"/>
              <a:cs typeface="Times New Roman" panose="02020603050405020304" pitchFamily="18" charset="0"/>
            </a:endParaRPr>
          </a:p>
        </p:txBody>
      </p:sp>
      <p:sp>
        <p:nvSpPr>
          <p:cNvPr id="39" name="Rectangle 38"/>
          <p:cNvSpPr/>
          <p:nvPr/>
        </p:nvSpPr>
        <p:spPr>
          <a:xfrm>
            <a:off x="3899756" y="2078498"/>
            <a:ext cx="2412268" cy="50405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00FF"/>
                </a:solidFill>
                <a:latin typeface="Times New Roman" panose="02020603050405020304" pitchFamily="18" charset="0"/>
                <a:cs typeface="Times New Roman" panose="02020603050405020304" pitchFamily="18" charset="0"/>
              </a:rPr>
              <a:t>Phiếu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học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tập</a:t>
            </a:r>
            <a:r>
              <a:rPr lang="en-US" sz="2400" b="1" dirty="0">
                <a:solidFill>
                  <a:srgbClr val="0000FF"/>
                </a:solidFill>
                <a:latin typeface="Times New Roman" panose="02020603050405020304" pitchFamily="18" charset="0"/>
                <a:cs typeface="Times New Roman" panose="02020603050405020304" pitchFamily="18" charset="0"/>
              </a:rPr>
              <a:t> </a:t>
            </a:r>
          </a:p>
        </p:txBody>
      </p:sp>
      <p:sp>
        <p:nvSpPr>
          <p:cNvPr id="40" name="Rectangle 39"/>
          <p:cNvSpPr/>
          <p:nvPr/>
        </p:nvSpPr>
        <p:spPr>
          <a:xfrm>
            <a:off x="4290354" y="1306139"/>
            <a:ext cx="3517630" cy="50405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 CẶP ĐÔI </a:t>
            </a:r>
          </a:p>
        </p:txBody>
      </p:sp>
      <p:pic>
        <p:nvPicPr>
          <p:cNvPr id="41" name="Picture 40" descr="A picture containing toy, doll&#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33444" y="3113827"/>
            <a:ext cx="18859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43"/>
          <p:cNvSpPr/>
          <p:nvPr/>
        </p:nvSpPr>
        <p:spPr>
          <a:xfrm>
            <a:off x="2207568" y="2570636"/>
            <a:ext cx="6228692" cy="36306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endParaRPr lang="nl-NL" altLang="en-US" dirty="0">
              <a:solidFill>
                <a:srgbClr val="1D1B11"/>
              </a:solidFill>
              <a:latin typeface="Arial" panose="020B0604020202020204" pitchFamily="34" charset="0"/>
              <a:ea typeface="Times New Roman" panose="02020603050405020304" pitchFamily="18" charset="0"/>
            </a:endParaRPr>
          </a:p>
          <a:p>
            <a:pPr lvl="0"/>
            <a:endParaRPr lang="nl-NL" altLang="en-US" dirty="0">
              <a:solidFill>
                <a:srgbClr val="1D1B11"/>
              </a:solidFill>
              <a:latin typeface="Arial" panose="020B0604020202020204" pitchFamily="34" charset="0"/>
              <a:ea typeface="Times New Roman" panose="02020603050405020304" pitchFamily="18" charset="0"/>
            </a:endParaRPr>
          </a:p>
          <a:p>
            <a:pPr lvl="0"/>
            <a:r>
              <a:rPr lang="nl-NL"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Điền dấu thích hợp          vào ô trống:</a:t>
            </a:r>
          </a:p>
          <a:p>
            <a:pPr lvl="0"/>
            <a:endParaRPr lang="nl-NL"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a:r>
              <a:rPr lang="nl-NL"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với mọi x</a:t>
            </a:r>
          </a:p>
          <a:p>
            <a:pPr lvl="0"/>
            <a:endParaRPr lang="nl-NL"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a:r>
              <a:rPr lang="nl-NL"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với mọi x</a:t>
            </a:r>
          </a:p>
          <a:p>
            <a:pPr lvl="0"/>
            <a:endParaRPr lang="nl-NL"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a:r>
              <a:rPr lang="nl-NL"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Nếu a là số không âm thì ta viết </a:t>
            </a:r>
          </a:p>
          <a:p>
            <a:pPr lvl="0"/>
            <a:endParaRPr lang="nl-NL"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a:r>
              <a:rPr lang="nl-NL"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Nếu x không lớn hơn 3 thì ta viết </a:t>
            </a:r>
          </a:p>
          <a:p>
            <a:pPr lvl="0"/>
            <a:r>
              <a:rPr lang="nl-NL"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nl-NL" altLang="en-US" sz="2400" dirty="0">
              <a:solidFill>
                <a:schemeClr val="tx1"/>
              </a:solidFill>
              <a:latin typeface="Times New Roman" panose="02020603050405020304" pitchFamily="18" charset="0"/>
              <a:cs typeface="Times New Roman" panose="02020603050405020304" pitchFamily="18" charset="0"/>
            </a:endParaRPr>
          </a:p>
          <a:p>
            <a:pPr algn="ctr"/>
            <a:endParaRPr lang="en-US" dirty="0"/>
          </a:p>
        </p:txBody>
      </p:sp>
      <p:graphicFrame>
        <p:nvGraphicFramePr>
          <p:cNvPr id="47" name="Object 46"/>
          <p:cNvGraphicFramePr>
            <a:graphicFrameLocks noChangeAspect="1"/>
          </p:cNvGraphicFramePr>
          <p:nvPr>
            <p:extLst>
              <p:ext uri="{D42A27DB-BD31-4B8C-83A1-F6EECF244321}">
                <p14:modId xmlns:p14="http://schemas.microsoft.com/office/powerpoint/2010/main" val="3118800857"/>
              </p:ext>
            </p:extLst>
          </p:nvPr>
        </p:nvGraphicFramePr>
        <p:xfrm>
          <a:off x="4655840" y="2735093"/>
          <a:ext cx="684076" cy="339601"/>
        </p:xfrm>
        <a:graphic>
          <a:graphicData uri="http://schemas.openxmlformats.org/presentationml/2006/ole">
            <mc:AlternateContent xmlns:mc="http://schemas.openxmlformats.org/markup-compatibility/2006">
              <mc:Choice xmlns:v="urn:schemas-microsoft-com:vml" Requires="v">
                <p:oleObj spid="_x0000_s50364" name="Equation" r:id="rId4" imgW="495000" imgH="253800" progId="Equation.DSMT4">
                  <p:embed/>
                </p:oleObj>
              </mc:Choice>
              <mc:Fallback>
                <p:oleObj name="Equation" r:id="rId4" imgW="495000" imgH="253800" progId="Equation.DSMT4">
                  <p:embed/>
                  <p:pic>
                    <p:nvPicPr>
                      <p:cNvPr id="0" name="Object 36"/>
                      <p:cNvPicPr>
                        <a:picLocks noChangeAspect="1" noChangeArrowheads="1"/>
                      </p:cNvPicPr>
                      <p:nvPr/>
                    </p:nvPicPr>
                    <p:blipFill>
                      <a:blip r:embed="rId5"/>
                      <a:srcRect/>
                      <a:stretch>
                        <a:fillRect/>
                      </a:stretch>
                    </p:blipFill>
                    <p:spPr bwMode="auto">
                      <a:xfrm>
                        <a:off x="4655840" y="2735093"/>
                        <a:ext cx="684076" cy="339601"/>
                      </a:xfrm>
                      <a:prstGeom prst="rect">
                        <a:avLst/>
                      </a:prstGeom>
                      <a:noFill/>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2806726179"/>
              </p:ext>
            </p:extLst>
          </p:nvPr>
        </p:nvGraphicFramePr>
        <p:xfrm>
          <a:off x="2531604" y="3392996"/>
          <a:ext cx="1030388" cy="377056"/>
        </p:xfrm>
        <a:graphic>
          <a:graphicData uri="http://schemas.openxmlformats.org/presentationml/2006/ole">
            <mc:AlternateContent xmlns:mc="http://schemas.openxmlformats.org/markup-compatibility/2006">
              <mc:Choice xmlns:v="urn:schemas-microsoft-com:vml" Requires="v">
                <p:oleObj spid="_x0000_s50365" name="Equation" r:id="rId6" imgW="431640" imgH="253800" progId="Equation.DSMT4">
                  <p:embed/>
                </p:oleObj>
              </mc:Choice>
              <mc:Fallback>
                <p:oleObj name="Equation" r:id="rId6" imgW="431640" imgH="253800" progId="Equation.DSMT4">
                  <p:embed/>
                  <p:pic>
                    <p:nvPicPr>
                      <p:cNvPr id="0" name=""/>
                      <p:cNvPicPr/>
                      <p:nvPr/>
                    </p:nvPicPr>
                    <p:blipFill>
                      <a:blip r:embed="rId7"/>
                      <a:stretch>
                        <a:fillRect/>
                      </a:stretch>
                    </p:blipFill>
                    <p:spPr>
                      <a:xfrm>
                        <a:off x="2531604" y="3392996"/>
                        <a:ext cx="1030388" cy="377056"/>
                      </a:xfrm>
                      <a:prstGeom prst="rect">
                        <a:avLst/>
                      </a:prstGeom>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3585161377"/>
              </p:ext>
            </p:extLst>
          </p:nvPr>
        </p:nvGraphicFramePr>
        <p:xfrm>
          <a:off x="6420036" y="4850464"/>
          <a:ext cx="900100" cy="414741"/>
        </p:xfrm>
        <a:graphic>
          <a:graphicData uri="http://schemas.openxmlformats.org/presentationml/2006/ole">
            <mc:AlternateContent xmlns:mc="http://schemas.openxmlformats.org/markup-compatibility/2006">
              <mc:Choice xmlns:v="urn:schemas-microsoft-com:vml" Requires="v">
                <p:oleObj spid="_x0000_s50366" name="Equation" r:id="rId8" imgW="368280" imgH="253800" progId="Equation.DSMT4">
                  <p:embed/>
                </p:oleObj>
              </mc:Choice>
              <mc:Fallback>
                <p:oleObj name="Equation" r:id="rId8" imgW="368280" imgH="253800" progId="Equation.DSMT4">
                  <p:embed/>
                  <p:pic>
                    <p:nvPicPr>
                      <p:cNvPr id="0" name=""/>
                      <p:cNvPicPr/>
                      <p:nvPr/>
                    </p:nvPicPr>
                    <p:blipFill>
                      <a:blip r:embed="rId9"/>
                      <a:stretch>
                        <a:fillRect/>
                      </a:stretch>
                    </p:blipFill>
                    <p:spPr>
                      <a:xfrm>
                        <a:off x="6420036" y="4850464"/>
                        <a:ext cx="900100" cy="414741"/>
                      </a:xfrm>
                      <a:prstGeom prst="rect">
                        <a:avLst/>
                      </a:prstGeom>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2811379010"/>
              </p:ext>
            </p:extLst>
          </p:nvPr>
        </p:nvGraphicFramePr>
        <p:xfrm>
          <a:off x="2315581" y="4200878"/>
          <a:ext cx="1300525" cy="386594"/>
        </p:xfrm>
        <a:graphic>
          <a:graphicData uri="http://schemas.openxmlformats.org/presentationml/2006/ole">
            <mc:AlternateContent xmlns:mc="http://schemas.openxmlformats.org/markup-compatibility/2006">
              <mc:Choice xmlns:v="urn:schemas-microsoft-com:vml" Requires="v">
                <p:oleObj spid="_x0000_s50367" name="Equation" r:id="rId10" imgW="520560" imgH="253800" progId="Equation.DSMT4">
                  <p:embed/>
                </p:oleObj>
              </mc:Choice>
              <mc:Fallback>
                <p:oleObj name="Equation" r:id="rId10" imgW="520560" imgH="253800" progId="Equation.DSMT4">
                  <p:embed/>
                  <p:pic>
                    <p:nvPicPr>
                      <p:cNvPr id="50" name="Object 49"/>
                      <p:cNvPicPr/>
                      <p:nvPr/>
                    </p:nvPicPr>
                    <p:blipFill>
                      <a:blip r:embed="rId11"/>
                      <a:stretch>
                        <a:fillRect/>
                      </a:stretch>
                    </p:blipFill>
                    <p:spPr>
                      <a:xfrm>
                        <a:off x="2315581" y="4200878"/>
                        <a:ext cx="1300525" cy="386594"/>
                      </a:xfrm>
                      <a:prstGeom prst="rect">
                        <a:avLst/>
                      </a:prstGeom>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2534630112"/>
              </p:ext>
            </p:extLst>
          </p:nvPr>
        </p:nvGraphicFramePr>
        <p:xfrm>
          <a:off x="6422990" y="5573942"/>
          <a:ext cx="897147" cy="375338"/>
        </p:xfrm>
        <a:graphic>
          <a:graphicData uri="http://schemas.openxmlformats.org/presentationml/2006/ole">
            <mc:AlternateContent xmlns:mc="http://schemas.openxmlformats.org/markup-compatibility/2006">
              <mc:Choice xmlns:v="urn:schemas-microsoft-com:vml" Requires="v">
                <p:oleObj spid="_x0000_s50368" name="Equation" r:id="rId12" imgW="355320" imgH="253800" progId="Equation.DSMT4">
                  <p:embed/>
                </p:oleObj>
              </mc:Choice>
              <mc:Fallback>
                <p:oleObj name="Equation" r:id="rId12" imgW="355320" imgH="253800" progId="Equation.DSMT4">
                  <p:embed/>
                  <p:pic>
                    <p:nvPicPr>
                      <p:cNvPr id="50" name="Object 49"/>
                      <p:cNvPicPr/>
                      <p:nvPr/>
                    </p:nvPicPr>
                    <p:blipFill>
                      <a:blip r:embed="rId13"/>
                      <a:stretch>
                        <a:fillRect/>
                      </a:stretch>
                    </p:blipFill>
                    <p:spPr>
                      <a:xfrm>
                        <a:off x="6422990" y="5573942"/>
                        <a:ext cx="897147" cy="375338"/>
                      </a:xfrm>
                      <a:prstGeom prst="rect">
                        <a:avLst/>
                      </a:prstGeom>
                    </p:spPr>
                  </p:pic>
                </p:oleObj>
              </mc:Fallback>
            </mc:AlternateContent>
          </a:graphicData>
        </a:graphic>
      </p:graphicFrame>
      <p:graphicFrame>
        <p:nvGraphicFramePr>
          <p:cNvPr id="55" name="Object 54"/>
          <p:cNvGraphicFramePr>
            <a:graphicFrameLocks noChangeAspect="1"/>
          </p:cNvGraphicFramePr>
          <p:nvPr>
            <p:extLst>
              <p:ext uri="{D42A27DB-BD31-4B8C-83A1-F6EECF244321}">
                <p14:modId xmlns:p14="http://schemas.microsoft.com/office/powerpoint/2010/main" val="2660908519"/>
              </p:ext>
            </p:extLst>
          </p:nvPr>
        </p:nvGraphicFramePr>
        <p:xfrm>
          <a:off x="3035660" y="4248427"/>
          <a:ext cx="267206" cy="291497"/>
        </p:xfrm>
        <a:graphic>
          <a:graphicData uri="http://schemas.openxmlformats.org/presentationml/2006/ole">
            <mc:AlternateContent xmlns:mc="http://schemas.openxmlformats.org/markup-compatibility/2006">
              <mc:Choice xmlns:v="urn:schemas-microsoft-com:vml" Requires="v">
                <p:oleObj spid="_x0000_s50369" name="Equation" r:id="rId14" imgW="139680" imgH="152280" progId="Equation.DSMT4">
                  <p:embed/>
                </p:oleObj>
              </mc:Choice>
              <mc:Fallback>
                <p:oleObj name="Equation" r:id="rId14" imgW="139680" imgH="152280" progId="Equation.DSMT4">
                  <p:embed/>
                  <p:pic>
                    <p:nvPicPr>
                      <p:cNvPr id="0" name=""/>
                      <p:cNvPicPr/>
                      <p:nvPr/>
                    </p:nvPicPr>
                    <p:blipFill>
                      <a:blip r:embed="rId15"/>
                      <a:stretch>
                        <a:fillRect/>
                      </a:stretch>
                    </p:blipFill>
                    <p:spPr>
                      <a:xfrm>
                        <a:off x="3035660" y="4248427"/>
                        <a:ext cx="267206" cy="291497"/>
                      </a:xfrm>
                      <a:prstGeom prst="rect">
                        <a:avLst/>
                      </a:prstGeom>
                    </p:spPr>
                  </p:pic>
                </p:oleObj>
              </mc:Fallback>
            </mc:AlternateContent>
          </a:graphicData>
        </a:graphic>
      </p:graphicFrame>
      <p:graphicFrame>
        <p:nvGraphicFramePr>
          <p:cNvPr id="56" name="Object 55"/>
          <p:cNvGraphicFramePr>
            <a:graphicFrameLocks noChangeAspect="1"/>
          </p:cNvGraphicFramePr>
          <p:nvPr>
            <p:extLst>
              <p:ext uri="{D42A27DB-BD31-4B8C-83A1-F6EECF244321}">
                <p14:modId xmlns:p14="http://schemas.microsoft.com/office/powerpoint/2010/main" val="2339245508"/>
              </p:ext>
            </p:extLst>
          </p:nvPr>
        </p:nvGraphicFramePr>
        <p:xfrm>
          <a:off x="2999657" y="3429000"/>
          <a:ext cx="268411" cy="292812"/>
        </p:xfrm>
        <a:graphic>
          <a:graphicData uri="http://schemas.openxmlformats.org/presentationml/2006/ole">
            <mc:AlternateContent xmlns:mc="http://schemas.openxmlformats.org/markup-compatibility/2006">
              <mc:Choice xmlns:v="urn:schemas-microsoft-com:vml" Requires="v">
                <p:oleObj spid="_x0000_s50370" name="Equation" r:id="rId16" imgW="139680" imgH="152280" progId="Equation.DSMT4">
                  <p:embed/>
                </p:oleObj>
              </mc:Choice>
              <mc:Fallback>
                <p:oleObj name="Equation" r:id="rId16" imgW="139680" imgH="152280" progId="Equation.DSMT4">
                  <p:embed/>
                  <p:pic>
                    <p:nvPicPr>
                      <p:cNvPr id="0" name=""/>
                      <p:cNvPicPr/>
                      <p:nvPr/>
                    </p:nvPicPr>
                    <p:blipFill>
                      <a:blip r:embed="rId17"/>
                      <a:stretch>
                        <a:fillRect/>
                      </a:stretch>
                    </p:blipFill>
                    <p:spPr>
                      <a:xfrm>
                        <a:off x="2999657" y="3429000"/>
                        <a:ext cx="268411" cy="292812"/>
                      </a:xfrm>
                      <a:prstGeom prst="rect">
                        <a:avLst/>
                      </a:prstGeom>
                    </p:spPr>
                  </p:pic>
                </p:oleObj>
              </mc:Fallback>
            </mc:AlternateContent>
          </a:graphicData>
        </a:graphic>
      </p:graphicFrame>
      <p:graphicFrame>
        <p:nvGraphicFramePr>
          <p:cNvPr id="57" name="Object 56"/>
          <p:cNvGraphicFramePr>
            <a:graphicFrameLocks noChangeAspect="1"/>
          </p:cNvGraphicFramePr>
          <p:nvPr>
            <p:extLst>
              <p:ext uri="{D42A27DB-BD31-4B8C-83A1-F6EECF244321}">
                <p14:modId xmlns:p14="http://schemas.microsoft.com/office/powerpoint/2010/main" val="548647971"/>
              </p:ext>
            </p:extLst>
          </p:nvPr>
        </p:nvGraphicFramePr>
        <p:xfrm>
          <a:off x="6765404" y="4916971"/>
          <a:ext cx="266700" cy="276225"/>
        </p:xfrm>
        <a:graphic>
          <a:graphicData uri="http://schemas.openxmlformats.org/presentationml/2006/ole">
            <mc:AlternateContent xmlns:mc="http://schemas.openxmlformats.org/markup-compatibility/2006">
              <mc:Choice xmlns:v="urn:schemas-microsoft-com:vml" Requires="v">
                <p:oleObj spid="_x0000_s50371" name="Equation" r:id="rId18" imgW="266722" imgH="276332" progId="Equation.DSMT4">
                  <p:embed/>
                </p:oleObj>
              </mc:Choice>
              <mc:Fallback>
                <p:oleObj name="Equation" r:id="rId18" imgW="266722" imgH="276332" progId="Equation.DSMT4">
                  <p:embed/>
                  <p:pic>
                    <p:nvPicPr>
                      <p:cNvPr id="0" name=""/>
                      <p:cNvPicPr/>
                      <p:nvPr/>
                    </p:nvPicPr>
                    <p:blipFill>
                      <a:blip r:embed="rId19"/>
                      <a:stretch>
                        <a:fillRect/>
                      </a:stretch>
                    </p:blipFill>
                    <p:spPr>
                      <a:xfrm>
                        <a:off x="6765404" y="4916971"/>
                        <a:ext cx="266700" cy="276225"/>
                      </a:xfrm>
                      <a:prstGeom prst="rect">
                        <a:avLst/>
                      </a:prstGeom>
                    </p:spPr>
                  </p:pic>
                </p:oleObj>
              </mc:Fallback>
            </mc:AlternateContent>
          </a:graphicData>
        </a:graphic>
      </p:graphicFrame>
      <p:graphicFrame>
        <p:nvGraphicFramePr>
          <p:cNvPr id="58" name="Object 57"/>
          <p:cNvGraphicFramePr>
            <a:graphicFrameLocks noChangeAspect="1"/>
          </p:cNvGraphicFramePr>
          <p:nvPr>
            <p:extLst>
              <p:ext uri="{D42A27DB-BD31-4B8C-83A1-F6EECF244321}">
                <p14:modId xmlns:p14="http://schemas.microsoft.com/office/powerpoint/2010/main" val="2577106952"/>
              </p:ext>
            </p:extLst>
          </p:nvPr>
        </p:nvGraphicFramePr>
        <p:xfrm>
          <a:off x="6774930" y="5627526"/>
          <a:ext cx="257175" cy="285750"/>
        </p:xfrm>
        <a:graphic>
          <a:graphicData uri="http://schemas.openxmlformats.org/presentationml/2006/ole">
            <mc:AlternateContent xmlns:mc="http://schemas.openxmlformats.org/markup-compatibility/2006">
              <mc:Choice xmlns:v="urn:schemas-microsoft-com:vml" Requires="v">
                <p:oleObj spid="_x0000_s50372" name="Equation" r:id="rId20" imgW="257290" imgH="285779" progId="Equation.DSMT4">
                  <p:embed/>
                </p:oleObj>
              </mc:Choice>
              <mc:Fallback>
                <p:oleObj name="Equation" r:id="rId20" imgW="257290" imgH="285779" progId="Equation.DSMT4">
                  <p:embed/>
                  <p:pic>
                    <p:nvPicPr>
                      <p:cNvPr id="0" name=""/>
                      <p:cNvPicPr/>
                      <p:nvPr/>
                    </p:nvPicPr>
                    <p:blipFill>
                      <a:blip r:embed="rId21"/>
                      <a:stretch>
                        <a:fillRect/>
                      </a:stretch>
                    </p:blipFill>
                    <p:spPr>
                      <a:xfrm>
                        <a:off x="6774930" y="5627526"/>
                        <a:ext cx="257175" cy="285750"/>
                      </a:xfrm>
                      <a:prstGeom prst="rect">
                        <a:avLst/>
                      </a:prstGeom>
                    </p:spPr>
                  </p:pic>
                </p:oleObj>
              </mc:Fallback>
            </mc:AlternateContent>
          </a:graphicData>
        </a:graphic>
      </p:graphicFrame>
    </p:spTree>
    <p:extLst>
      <p:ext uri="{BB962C8B-B14F-4D97-AF65-F5344CB8AC3E}">
        <p14:creationId xmlns:p14="http://schemas.microsoft.com/office/powerpoint/2010/main" val="11192041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2931" y="736758"/>
            <a:ext cx="2624436" cy="507831"/>
          </a:xfrm>
          <a:prstGeom prst="rect">
            <a:avLst/>
          </a:prstGeom>
          <a:noFill/>
        </p:spPr>
        <p:txBody>
          <a:bodyPr wrap="none" rtlCol="0">
            <a:spAutoFit/>
          </a:bodyPr>
          <a:lstStyle/>
          <a:p>
            <a:pPr defTabSz="685800" fontAlgn="auto">
              <a:spcBef>
                <a:spcPts val="0"/>
              </a:spcBef>
              <a:spcAft>
                <a:spcPts val="0"/>
              </a:spcAft>
              <a:defRPr/>
            </a:pPr>
            <a:r>
              <a:rPr lang="en-US" sz="2700" b="1" i="1" kern="0" dirty="0">
                <a:solidFill>
                  <a:srgbClr val="0000FF"/>
                </a:solidFill>
                <a:latin typeface="Times New Roman" panose="02020603050405020304" pitchFamily="18" charset="0"/>
                <a:cs typeface="Times New Roman" panose="02020603050405020304" pitchFamily="18" charset="0"/>
              </a:rPr>
              <a:t>2. </a:t>
            </a:r>
            <a:r>
              <a:rPr lang="en-US" sz="2700" b="1" i="1" kern="0" dirty="0" err="1">
                <a:solidFill>
                  <a:srgbClr val="0000FF"/>
                </a:solidFill>
                <a:latin typeface="Times New Roman" panose="02020603050405020304" pitchFamily="18" charset="0"/>
                <a:cs typeface="Times New Roman" panose="02020603050405020304" pitchFamily="18" charset="0"/>
              </a:rPr>
              <a:t>Bất</a:t>
            </a:r>
            <a:r>
              <a:rPr lang="en-US" sz="2700" b="1" i="1" kern="0" dirty="0">
                <a:solidFill>
                  <a:srgbClr val="0000FF"/>
                </a:solidFill>
                <a:latin typeface="Times New Roman" panose="02020603050405020304" pitchFamily="18" charset="0"/>
                <a:cs typeface="Times New Roman" panose="02020603050405020304" pitchFamily="18" charset="0"/>
              </a:rPr>
              <a:t> </a:t>
            </a:r>
            <a:r>
              <a:rPr lang="en-US" sz="2700" b="1" i="1" kern="0" dirty="0" err="1">
                <a:solidFill>
                  <a:srgbClr val="0000FF"/>
                </a:solidFill>
                <a:latin typeface="Times New Roman" panose="02020603050405020304" pitchFamily="18" charset="0"/>
                <a:cs typeface="Times New Roman" panose="02020603050405020304" pitchFamily="18" charset="0"/>
              </a:rPr>
              <a:t>đẳng</a:t>
            </a:r>
            <a:r>
              <a:rPr lang="en-US" sz="2700" b="1" i="1" kern="0" dirty="0">
                <a:solidFill>
                  <a:srgbClr val="0000FF"/>
                </a:solidFill>
                <a:latin typeface="Times New Roman" panose="02020603050405020304" pitchFamily="18" charset="0"/>
                <a:cs typeface="Times New Roman" panose="02020603050405020304" pitchFamily="18" charset="0"/>
              </a:rPr>
              <a:t> </a:t>
            </a:r>
            <a:r>
              <a:rPr lang="en-US" sz="2700" b="1" i="1" kern="0" dirty="0" err="1">
                <a:solidFill>
                  <a:srgbClr val="0000FF"/>
                </a:solidFill>
                <a:latin typeface="Times New Roman" panose="02020603050405020304" pitchFamily="18" charset="0"/>
                <a:cs typeface="Times New Roman" panose="02020603050405020304" pitchFamily="18" charset="0"/>
              </a:rPr>
              <a:t>thức</a:t>
            </a:r>
            <a:endParaRPr lang="en-US" sz="2700" b="1" i="1" kern="0" dirty="0">
              <a:solidFill>
                <a:srgbClr val="0000FF"/>
              </a:solidFill>
              <a:latin typeface="Times New Roman" panose="02020603050405020304" pitchFamily="18" charset="0"/>
              <a:cs typeface="Times New Roman" panose="02020603050405020304" pitchFamily="18" charset="0"/>
            </a:endParaRPr>
          </a:p>
        </p:txBody>
      </p:sp>
      <p:sp>
        <p:nvSpPr>
          <p:cNvPr id="3" name="Right Brace 2"/>
          <p:cNvSpPr/>
          <p:nvPr/>
        </p:nvSpPr>
        <p:spPr>
          <a:xfrm>
            <a:off x="6244411" y="1816638"/>
            <a:ext cx="356106" cy="2516043"/>
          </a:xfrm>
          <a:prstGeom prst="rightBrace">
            <a:avLst>
              <a:gd name="adj1" fmla="val 145634"/>
              <a:gd name="adj2" fmla="val 46800"/>
            </a:avLst>
          </a:prstGeom>
          <a:ln w="76200">
            <a:solidFill>
              <a:srgbClr val="0000FF"/>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100">
              <a:latin typeface="Arial" panose="020B0604020202020204" pitchFamily="34" charset="0"/>
              <a:cs typeface="Arial" panose="020B0604020202020204" pitchFamily="34" charset="0"/>
            </a:endParaRPr>
          </a:p>
        </p:txBody>
      </p:sp>
      <p:sp>
        <p:nvSpPr>
          <p:cNvPr id="4" name="Rectangle: Rounded Corners 3"/>
          <p:cNvSpPr/>
          <p:nvPr/>
        </p:nvSpPr>
        <p:spPr>
          <a:xfrm>
            <a:off x="3649262" y="1867271"/>
            <a:ext cx="2129340"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FF"/>
                </a:solidFill>
                <a:latin typeface="Times New Roman" panose="02020603050405020304" pitchFamily="18" charset="0"/>
                <a:cs typeface="Times New Roman" panose="02020603050405020304" pitchFamily="18" charset="0"/>
              </a:rPr>
              <a:t>a</a:t>
            </a:r>
            <a:r>
              <a:rPr lang="en-US" sz="2400" b="1" i="1" dirty="0">
                <a:latin typeface="Times New Roman" panose="02020603050405020304" pitchFamily="18" charset="0"/>
                <a:cs typeface="Times New Roman" panose="02020603050405020304" pitchFamily="18" charset="0"/>
              </a:rPr>
              <a:t> </a:t>
            </a:r>
            <a:r>
              <a:rPr lang="en-US" sz="2400" b="1" i="1" dirty="0">
                <a:solidFill>
                  <a:srgbClr val="0000FF"/>
                </a:solidFill>
                <a:latin typeface="Times New Roman" panose="02020603050405020304" pitchFamily="18" charset="0"/>
                <a:cs typeface="Times New Roman" panose="02020603050405020304" pitchFamily="18" charset="0"/>
              </a:rPr>
              <a:t>&lt; b</a:t>
            </a:r>
          </a:p>
        </p:txBody>
      </p:sp>
      <p:sp>
        <p:nvSpPr>
          <p:cNvPr id="7" name="Rectangle: Rounded Corners 6"/>
          <p:cNvSpPr/>
          <p:nvPr/>
        </p:nvSpPr>
        <p:spPr>
          <a:xfrm>
            <a:off x="3649262" y="2513553"/>
            <a:ext cx="2129340"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FF"/>
                </a:solidFill>
                <a:latin typeface="Times New Roman" panose="02020603050405020304" pitchFamily="18" charset="0"/>
                <a:cs typeface="Times New Roman" panose="02020603050405020304" pitchFamily="18" charset="0"/>
              </a:rPr>
              <a:t>a &gt; b</a:t>
            </a:r>
          </a:p>
        </p:txBody>
      </p:sp>
      <p:sp>
        <p:nvSpPr>
          <p:cNvPr id="8" name="Rectangle: Rounded Corners 7"/>
          <p:cNvSpPr/>
          <p:nvPr/>
        </p:nvSpPr>
        <p:spPr>
          <a:xfrm>
            <a:off x="3649262" y="3153296"/>
            <a:ext cx="2129340"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FF"/>
                </a:solidFill>
                <a:latin typeface="Times New Roman" panose="02020603050405020304" pitchFamily="18" charset="0"/>
                <a:cs typeface="Times New Roman" panose="02020603050405020304" pitchFamily="18" charset="0"/>
              </a:rPr>
              <a:t>a ≤ b</a:t>
            </a:r>
          </a:p>
        </p:txBody>
      </p:sp>
      <p:sp>
        <p:nvSpPr>
          <p:cNvPr id="9" name="Rectangle: Rounded Corners 8"/>
          <p:cNvSpPr/>
          <p:nvPr/>
        </p:nvSpPr>
        <p:spPr>
          <a:xfrm>
            <a:off x="3649262" y="3872941"/>
            <a:ext cx="2129340"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FF"/>
                </a:solidFill>
                <a:latin typeface="Times New Roman" panose="02020603050405020304" pitchFamily="18" charset="0"/>
                <a:cs typeface="Times New Roman" panose="02020603050405020304" pitchFamily="18" charset="0"/>
              </a:rPr>
              <a:t>a ≥ b</a:t>
            </a:r>
          </a:p>
        </p:txBody>
      </p:sp>
      <p:sp>
        <p:nvSpPr>
          <p:cNvPr id="10" name="TextBox 9"/>
          <p:cNvSpPr txBox="1"/>
          <p:nvPr/>
        </p:nvSpPr>
        <p:spPr>
          <a:xfrm>
            <a:off x="6853484" y="2536648"/>
            <a:ext cx="3071279" cy="1021556"/>
          </a:xfrm>
          <a:prstGeom prst="roundRect">
            <a:avLst/>
          </a:prstGeom>
          <a:solidFill>
            <a:schemeClr val="accent3">
              <a:lumMod val="95000"/>
            </a:schemeClr>
          </a:solidFill>
          <a:ln>
            <a:solidFill>
              <a:srgbClr val="00B050"/>
            </a:solidFill>
          </a:ln>
        </p:spPr>
        <p:txBody>
          <a:bodyPr wrap="square" rtlCol="0">
            <a:spAutoFit/>
          </a:bodyPr>
          <a:lstStyle/>
          <a:p>
            <a:pPr algn="ctr"/>
            <a:r>
              <a:rPr lang="en-US" sz="2700" b="1" dirty="0">
                <a:solidFill>
                  <a:srgbClr val="FF0000"/>
                </a:solidFill>
                <a:latin typeface="Times New Roman" panose="02020603050405020304" pitchFamily="18" charset="0"/>
                <a:cs typeface="Times New Roman" panose="02020603050405020304" pitchFamily="18" charset="0"/>
              </a:rPr>
              <a:t>BẤT ĐẲNG THỨC</a:t>
            </a:r>
          </a:p>
        </p:txBody>
      </p:sp>
      <p:sp>
        <p:nvSpPr>
          <p:cNvPr id="11" name="Oval 10"/>
          <p:cNvSpPr/>
          <p:nvPr/>
        </p:nvSpPr>
        <p:spPr>
          <a:xfrm>
            <a:off x="3082985" y="2508130"/>
            <a:ext cx="1078121" cy="113306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DE64"/>
                </a:solidFill>
                <a:latin typeface="Times New Roman" panose="02020603050405020304" pitchFamily="18" charset="0"/>
                <a:cs typeface="Times New Roman" panose="02020603050405020304" pitchFamily="18" charset="0"/>
              </a:rPr>
              <a:t>Vế</a:t>
            </a:r>
            <a:r>
              <a:rPr lang="en-US" sz="2400" b="1" dirty="0">
                <a:solidFill>
                  <a:srgbClr val="00DE64"/>
                </a:solidFill>
                <a:latin typeface="Times New Roman" panose="02020603050405020304" pitchFamily="18" charset="0"/>
                <a:cs typeface="Times New Roman" panose="02020603050405020304" pitchFamily="18" charset="0"/>
              </a:rPr>
              <a:t> </a:t>
            </a:r>
            <a:r>
              <a:rPr lang="en-US" sz="2400" b="1" dirty="0" err="1">
                <a:solidFill>
                  <a:srgbClr val="00DE64"/>
                </a:solidFill>
                <a:latin typeface="Times New Roman" panose="02020603050405020304" pitchFamily="18" charset="0"/>
                <a:cs typeface="Times New Roman" panose="02020603050405020304" pitchFamily="18" charset="0"/>
              </a:rPr>
              <a:t>trái</a:t>
            </a:r>
            <a:endParaRPr lang="en-US" sz="2400" b="1" dirty="0">
              <a:solidFill>
                <a:srgbClr val="00DE64"/>
              </a:solidFill>
              <a:latin typeface="Times New Roman" panose="02020603050405020304" pitchFamily="18" charset="0"/>
              <a:cs typeface="Times New Roman" panose="02020603050405020304" pitchFamily="18" charset="0"/>
            </a:endParaRPr>
          </a:p>
        </p:txBody>
      </p:sp>
      <p:sp>
        <p:nvSpPr>
          <p:cNvPr id="13" name="Oval 12"/>
          <p:cNvSpPr/>
          <p:nvPr/>
        </p:nvSpPr>
        <p:spPr>
          <a:xfrm>
            <a:off x="4327529" y="1867271"/>
            <a:ext cx="275276" cy="5143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Oval 13"/>
          <p:cNvSpPr/>
          <p:nvPr/>
        </p:nvSpPr>
        <p:spPr>
          <a:xfrm>
            <a:off x="4327528" y="2551910"/>
            <a:ext cx="275276" cy="5143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Oval 14"/>
          <p:cNvSpPr/>
          <p:nvPr/>
        </p:nvSpPr>
        <p:spPr>
          <a:xfrm>
            <a:off x="4323414" y="3208010"/>
            <a:ext cx="275276" cy="5143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Oval 15"/>
          <p:cNvSpPr/>
          <p:nvPr/>
        </p:nvSpPr>
        <p:spPr>
          <a:xfrm>
            <a:off x="4323414" y="3868964"/>
            <a:ext cx="275276" cy="5143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ctangle: Rounded Corners 16"/>
          <p:cNvSpPr/>
          <p:nvPr/>
        </p:nvSpPr>
        <p:spPr>
          <a:xfrm>
            <a:off x="1613532" y="4402573"/>
            <a:ext cx="1348209" cy="4202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solidFill>
                  <a:srgbClr val="0000FF"/>
                </a:solidFill>
                <a:latin typeface="Times New Roman" panose="02020603050405020304" pitchFamily="18" charset="0"/>
                <a:cs typeface="Times New Roman" panose="02020603050405020304" pitchFamily="18" charset="0"/>
              </a:rPr>
              <a:t>Ví</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dụ</a:t>
            </a:r>
            <a:r>
              <a:rPr lang="en-US" sz="2800" i="1" dirty="0">
                <a:solidFill>
                  <a:srgbClr val="0000FF"/>
                </a:solidFill>
                <a:latin typeface="Times New Roman" panose="02020603050405020304" pitchFamily="18" charset="0"/>
                <a:cs typeface="Times New Roman" panose="02020603050405020304" pitchFamily="18" charset="0"/>
              </a:rPr>
              <a:t>:</a:t>
            </a:r>
          </a:p>
        </p:txBody>
      </p:sp>
      <p:sp>
        <p:nvSpPr>
          <p:cNvPr id="18" name="Rectangle: Rounded Corners 17"/>
          <p:cNvSpPr/>
          <p:nvPr/>
        </p:nvSpPr>
        <p:spPr>
          <a:xfrm>
            <a:off x="5142386" y="4720640"/>
            <a:ext cx="2209581" cy="4513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4     &lt;     2</a:t>
            </a:r>
          </a:p>
        </p:txBody>
      </p:sp>
      <p:sp>
        <p:nvSpPr>
          <p:cNvPr id="19" name="Rectangle: Rounded Corners 18"/>
          <p:cNvSpPr/>
          <p:nvPr/>
        </p:nvSpPr>
        <p:spPr>
          <a:xfrm>
            <a:off x="8037830" y="4728684"/>
            <a:ext cx="2989564" cy="4513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4 + 2 &lt; 2 + 2</a:t>
            </a:r>
          </a:p>
        </p:txBody>
      </p:sp>
      <p:sp>
        <p:nvSpPr>
          <p:cNvPr id="20" name="Rectangle: Rounded Corners 19"/>
          <p:cNvSpPr/>
          <p:nvPr/>
        </p:nvSpPr>
        <p:spPr>
          <a:xfrm>
            <a:off x="1948958" y="5172986"/>
            <a:ext cx="1334616"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CC0000"/>
                </a:solidFill>
                <a:latin typeface="Times New Roman" panose="02020603050405020304" pitchFamily="18" charset="0"/>
                <a:cs typeface="Times New Roman" panose="02020603050405020304" pitchFamily="18" charset="0"/>
              </a:rPr>
              <a:t>Vế</a:t>
            </a:r>
            <a:r>
              <a:rPr lang="en-US" sz="2800" b="1" dirty="0">
                <a:solidFill>
                  <a:srgbClr val="CC0000"/>
                </a:solidFill>
                <a:latin typeface="Times New Roman" panose="02020603050405020304" pitchFamily="18" charset="0"/>
                <a:cs typeface="Times New Roman" panose="02020603050405020304" pitchFamily="18" charset="0"/>
              </a:rPr>
              <a:t> </a:t>
            </a:r>
            <a:r>
              <a:rPr lang="en-US" sz="2800" b="1" dirty="0" err="1">
                <a:solidFill>
                  <a:srgbClr val="CC0000"/>
                </a:solidFill>
                <a:latin typeface="Times New Roman" panose="02020603050405020304" pitchFamily="18" charset="0"/>
                <a:cs typeface="Times New Roman" panose="02020603050405020304" pitchFamily="18" charset="0"/>
              </a:rPr>
              <a:t>trái</a:t>
            </a:r>
            <a:endParaRPr lang="en-US" sz="2800" b="1" dirty="0">
              <a:solidFill>
                <a:srgbClr val="CC0000"/>
              </a:solidFill>
              <a:latin typeface="Times New Roman" panose="02020603050405020304" pitchFamily="18" charset="0"/>
              <a:cs typeface="Times New Roman" panose="02020603050405020304" pitchFamily="18" charset="0"/>
            </a:endParaRPr>
          </a:p>
        </p:txBody>
      </p:sp>
      <p:sp>
        <p:nvSpPr>
          <p:cNvPr id="21" name="Rectangle: Rounded Corners 20"/>
          <p:cNvSpPr/>
          <p:nvPr/>
        </p:nvSpPr>
        <p:spPr>
          <a:xfrm>
            <a:off x="3464699" y="5171958"/>
            <a:ext cx="1424643"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B050"/>
                </a:solidFill>
                <a:latin typeface="Times New Roman" panose="02020603050405020304" pitchFamily="18" charset="0"/>
                <a:cs typeface="Times New Roman" panose="02020603050405020304" pitchFamily="18" charset="0"/>
              </a:rPr>
              <a:t>Vế</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phải</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24" name="Oval 23"/>
          <p:cNvSpPr/>
          <p:nvPr/>
        </p:nvSpPr>
        <p:spPr>
          <a:xfrm>
            <a:off x="4842535" y="1867271"/>
            <a:ext cx="275276" cy="51435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Oval 24"/>
          <p:cNvSpPr/>
          <p:nvPr/>
        </p:nvSpPr>
        <p:spPr>
          <a:xfrm>
            <a:off x="4842534" y="2551910"/>
            <a:ext cx="275276" cy="51435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Oval 25"/>
          <p:cNvSpPr/>
          <p:nvPr/>
        </p:nvSpPr>
        <p:spPr>
          <a:xfrm>
            <a:off x="4838419" y="3208010"/>
            <a:ext cx="275276" cy="51435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Oval 26"/>
          <p:cNvSpPr/>
          <p:nvPr/>
        </p:nvSpPr>
        <p:spPr>
          <a:xfrm>
            <a:off x="4838419" y="3868964"/>
            <a:ext cx="275276" cy="51435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8" name="Oval 27"/>
          <p:cNvSpPr/>
          <p:nvPr/>
        </p:nvSpPr>
        <p:spPr>
          <a:xfrm>
            <a:off x="5235986" y="2472393"/>
            <a:ext cx="1068302" cy="1133061"/>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err="1">
                <a:solidFill>
                  <a:srgbClr val="0000FF"/>
                </a:solidFill>
                <a:latin typeface="Times New Roman" panose="02020603050405020304" pitchFamily="18" charset="0"/>
                <a:cs typeface="Times New Roman" panose="02020603050405020304" pitchFamily="18" charset="0"/>
              </a:rPr>
              <a:t>Vế</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phải</a:t>
            </a:r>
            <a:endParaRPr lang="en-US" sz="2300" b="1" dirty="0">
              <a:solidFill>
                <a:srgbClr val="0000FF"/>
              </a:solidFill>
              <a:latin typeface="Times New Roman" panose="02020603050405020304" pitchFamily="18" charset="0"/>
              <a:cs typeface="Times New Roman" panose="02020603050405020304" pitchFamily="18" charset="0"/>
            </a:endParaRPr>
          </a:p>
        </p:txBody>
      </p:sp>
      <p:cxnSp>
        <p:nvCxnSpPr>
          <p:cNvPr id="32" name="Straight Connector 31"/>
          <p:cNvCxnSpPr/>
          <p:nvPr/>
        </p:nvCxnSpPr>
        <p:spPr>
          <a:xfrm>
            <a:off x="4890237" y="4727783"/>
            <a:ext cx="13087" cy="1032485"/>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p:cNvSpPr/>
          <p:nvPr/>
        </p:nvSpPr>
        <p:spPr>
          <a:xfrm>
            <a:off x="2331533" y="4808955"/>
            <a:ext cx="2253901" cy="4513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15     ≥    – 2</a:t>
            </a:r>
          </a:p>
        </p:txBody>
      </p:sp>
      <p:sp>
        <p:nvSpPr>
          <p:cNvPr id="30" name="Rectangle: Rounded Corners 29"/>
          <p:cNvSpPr/>
          <p:nvPr/>
        </p:nvSpPr>
        <p:spPr>
          <a:xfrm>
            <a:off x="4926296" y="5179102"/>
            <a:ext cx="1347074"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Vế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trái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1" name="Rectangle: Rounded Corners 30"/>
          <p:cNvSpPr/>
          <p:nvPr/>
        </p:nvSpPr>
        <p:spPr>
          <a:xfrm>
            <a:off x="6266770" y="5179101"/>
            <a:ext cx="1521417"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B050"/>
                </a:solidFill>
                <a:latin typeface="Times New Roman" panose="02020603050405020304" pitchFamily="18" charset="0"/>
                <a:cs typeface="Times New Roman" panose="02020603050405020304" pitchFamily="18" charset="0"/>
              </a:rPr>
              <a:t>Vế</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phải</a:t>
            </a:r>
            <a:endParaRPr lang="en-US" sz="2800" b="1" dirty="0">
              <a:solidFill>
                <a:srgbClr val="00B050"/>
              </a:solidFill>
              <a:latin typeface="Times New Roman" panose="02020603050405020304" pitchFamily="18" charset="0"/>
              <a:cs typeface="Times New Roman" panose="02020603050405020304" pitchFamily="18" charset="0"/>
            </a:endParaRPr>
          </a:p>
        </p:txBody>
      </p:sp>
      <p:cxnSp>
        <p:nvCxnSpPr>
          <p:cNvPr id="33" name="Straight Connector 32"/>
          <p:cNvCxnSpPr/>
          <p:nvPr/>
        </p:nvCxnSpPr>
        <p:spPr>
          <a:xfrm>
            <a:off x="7788188" y="4599225"/>
            <a:ext cx="0" cy="112054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p:cNvSpPr/>
          <p:nvPr/>
        </p:nvSpPr>
        <p:spPr>
          <a:xfrm>
            <a:off x="7774206" y="5171958"/>
            <a:ext cx="1495350"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Vế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trái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5" name="Rectangle: Rounded Corners 34"/>
          <p:cNvSpPr/>
          <p:nvPr/>
        </p:nvSpPr>
        <p:spPr>
          <a:xfrm>
            <a:off x="9729771" y="5171958"/>
            <a:ext cx="1551510"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B050"/>
                </a:solidFill>
                <a:latin typeface="Times New Roman" panose="02020603050405020304" pitchFamily="18" charset="0"/>
                <a:cs typeface="Times New Roman" panose="02020603050405020304" pitchFamily="18" charset="0"/>
              </a:rPr>
              <a:t>Vế</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phải</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5741794" y="6116772"/>
            <a:ext cx="4092787" cy="523220"/>
          </a:xfrm>
          <a:prstGeom prst="rect">
            <a:avLst/>
          </a:prstGeom>
          <a:noFill/>
        </p:spPr>
        <p:txBody>
          <a:bodyPr wrap="none" rtlCol="0">
            <a:spAutoFit/>
          </a:bodyPr>
          <a:lstStyle/>
          <a:p>
            <a:pPr defTabSz="685800" fontAlgn="auto">
              <a:spcBef>
                <a:spcPts val="0"/>
              </a:spcBef>
              <a:spcAft>
                <a:spcPts val="0"/>
              </a:spcAft>
              <a:defRPr/>
            </a:pPr>
            <a:r>
              <a:rPr lang="en-US" sz="2800" b="1" kern="0" dirty="0" err="1">
                <a:solidFill>
                  <a:srgbClr val="0000FF"/>
                </a:solidFill>
                <a:latin typeface="Times New Roman" panose="02020603050405020304" pitchFamily="18" charset="0"/>
                <a:cs typeface="Times New Roman" panose="02020603050405020304" pitchFamily="18" charset="0"/>
              </a:rPr>
              <a:t>Bất</a:t>
            </a:r>
            <a:r>
              <a:rPr lang="en-US" sz="2800" b="1" kern="0" dirty="0">
                <a:solidFill>
                  <a:srgbClr val="0000FF"/>
                </a:solidFill>
                <a:latin typeface="Times New Roman" panose="02020603050405020304" pitchFamily="18" charset="0"/>
                <a:cs typeface="Times New Roman" panose="02020603050405020304" pitchFamily="18" charset="0"/>
              </a:rPr>
              <a:t> </a:t>
            </a:r>
            <a:r>
              <a:rPr lang="en-US" sz="2800" b="1" kern="0" dirty="0" err="1">
                <a:solidFill>
                  <a:srgbClr val="0000FF"/>
                </a:solidFill>
                <a:latin typeface="Times New Roman" panose="02020603050405020304" pitchFamily="18" charset="0"/>
                <a:cs typeface="Times New Roman" panose="02020603050405020304" pitchFamily="18" charset="0"/>
              </a:rPr>
              <a:t>đẳng</a:t>
            </a:r>
            <a:r>
              <a:rPr lang="en-US" sz="2800" b="1" kern="0" dirty="0">
                <a:solidFill>
                  <a:srgbClr val="0000FF"/>
                </a:solidFill>
                <a:latin typeface="Times New Roman" panose="02020603050405020304" pitchFamily="18" charset="0"/>
                <a:cs typeface="Times New Roman" panose="02020603050405020304" pitchFamily="18" charset="0"/>
              </a:rPr>
              <a:t> </a:t>
            </a:r>
            <a:r>
              <a:rPr lang="en-US" sz="2800" b="1" kern="0" dirty="0" err="1">
                <a:solidFill>
                  <a:srgbClr val="0000FF"/>
                </a:solidFill>
                <a:latin typeface="Times New Roman" panose="02020603050405020304" pitchFamily="18" charset="0"/>
                <a:cs typeface="Times New Roman" panose="02020603050405020304" pitchFamily="18" charset="0"/>
              </a:rPr>
              <a:t>thức</a:t>
            </a:r>
            <a:r>
              <a:rPr lang="en-US" sz="2800" b="1" kern="0" dirty="0">
                <a:solidFill>
                  <a:srgbClr val="0000FF"/>
                </a:solidFill>
                <a:latin typeface="Times New Roman" panose="02020603050405020304" pitchFamily="18" charset="0"/>
                <a:cs typeface="Times New Roman" panose="02020603050405020304" pitchFamily="18" charset="0"/>
              </a:rPr>
              <a:t> </a:t>
            </a:r>
            <a:r>
              <a:rPr lang="en-US" sz="2800" b="1" kern="0" dirty="0" err="1">
                <a:solidFill>
                  <a:srgbClr val="0000FF"/>
                </a:solidFill>
                <a:latin typeface="Times New Roman" panose="02020603050405020304" pitchFamily="18" charset="0"/>
                <a:cs typeface="Times New Roman" panose="02020603050405020304" pitchFamily="18" charset="0"/>
              </a:rPr>
              <a:t>cùng</a:t>
            </a:r>
            <a:r>
              <a:rPr lang="en-US" sz="2800" b="1" kern="0" dirty="0">
                <a:solidFill>
                  <a:srgbClr val="0000FF"/>
                </a:solidFill>
                <a:latin typeface="Times New Roman" panose="02020603050405020304" pitchFamily="18" charset="0"/>
                <a:cs typeface="Times New Roman" panose="02020603050405020304" pitchFamily="18" charset="0"/>
              </a:rPr>
              <a:t> </a:t>
            </a:r>
            <a:r>
              <a:rPr lang="en-US" sz="2800" b="1" kern="0" dirty="0" err="1">
                <a:solidFill>
                  <a:srgbClr val="0000FF"/>
                </a:solidFill>
                <a:latin typeface="Times New Roman" panose="02020603050405020304" pitchFamily="18" charset="0"/>
                <a:cs typeface="Times New Roman" panose="02020603050405020304" pitchFamily="18" charset="0"/>
              </a:rPr>
              <a:t>chiều</a:t>
            </a:r>
            <a:endParaRPr lang="en-US" sz="2800" b="1" kern="0" dirty="0">
              <a:solidFill>
                <a:srgbClr val="0000FF"/>
              </a:solidFill>
              <a:latin typeface="Times New Roman" panose="02020603050405020304" pitchFamily="18" charset="0"/>
              <a:cs typeface="Times New Roman" panose="02020603050405020304" pitchFamily="18" charset="0"/>
            </a:endParaRPr>
          </a:p>
        </p:txBody>
      </p:sp>
      <p:sp>
        <p:nvSpPr>
          <p:cNvPr id="37" name="Google Shape;1341;p46"/>
          <p:cNvSpPr txBox="1">
            <a:spLocks noGrp="1"/>
          </p:cNvSpPr>
          <p:nvPr/>
        </p:nvSpPr>
        <p:spPr bwMode="auto">
          <a:xfrm>
            <a:off x="1652412" y="256254"/>
            <a:ext cx="862488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800" b="1" dirty="0" err="1">
                <a:ln w="0"/>
                <a:solidFill>
                  <a:srgbClr val="FF3300"/>
                </a:solidFill>
                <a:latin typeface="Times New Roman" panose="02020603050405020304" pitchFamily="18" charset="0"/>
                <a:cs typeface="Times New Roman" panose="02020603050405020304" pitchFamily="18" charset="0"/>
              </a:rPr>
              <a:t>Bài</a:t>
            </a:r>
            <a:r>
              <a:rPr lang="en-US" sz="2800" b="1" dirty="0">
                <a:ln w="0"/>
                <a:solidFill>
                  <a:srgbClr val="FF3300"/>
                </a:solidFill>
                <a:latin typeface="Times New Roman" panose="02020603050405020304" pitchFamily="18" charset="0"/>
                <a:cs typeface="Times New Roman" panose="02020603050405020304" pitchFamily="18" charset="0"/>
              </a:rPr>
              <a:t> 1: </a:t>
            </a:r>
            <a:r>
              <a:rPr lang="en-US" sz="2800" b="1" dirty="0" err="1">
                <a:ln w="0"/>
                <a:solidFill>
                  <a:srgbClr val="0000FF"/>
                </a:solidFill>
                <a:latin typeface="Times New Roman" panose="02020603050405020304" pitchFamily="18" charset="0"/>
                <a:cs typeface="Times New Roman" panose="02020603050405020304" pitchFamily="18" charset="0"/>
              </a:rPr>
              <a:t>Liên</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hệ</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giữa</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thứ</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tự</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và</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phép</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cộng</a:t>
            </a:r>
            <a:endParaRPr lang="en-US" sz="2800" b="1" dirty="0">
              <a:ln w="0"/>
              <a:solidFill>
                <a:srgbClr val="0000FF"/>
              </a:solidFill>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a:off x="6422464" y="5719766"/>
            <a:ext cx="1379707" cy="40414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8" name="Straight Arrow Connector 37"/>
          <p:cNvCxnSpPr/>
          <p:nvPr/>
        </p:nvCxnSpPr>
        <p:spPr>
          <a:xfrm flipH="1">
            <a:off x="8046852" y="5688148"/>
            <a:ext cx="1485761" cy="43576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8307041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par>
                                <p:cTn id="67" presetID="10"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1+#ppt_w/2"/>
                                          </p:val>
                                        </p:tav>
                                        <p:tav tm="100000">
                                          <p:val>
                                            <p:strVal val="#ppt_x"/>
                                          </p:val>
                                        </p:tav>
                                      </p:tavLst>
                                    </p:anim>
                                    <p:anim calcmode="lin" valueType="num">
                                      <p:cBhvr additive="base">
                                        <p:cTn id="75" dur="500" fill="hold"/>
                                        <p:tgtEl>
                                          <p:spTgt spid="29"/>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fill="hold"/>
                                        <p:tgtEl>
                                          <p:spTgt spid="19"/>
                                        </p:tgtEl>
                                        <p:attrNameLst>
                                          <p:attrName>ppt_x</p:attrName>
                                        </p:attrNameLst>
                                      </p:cBhvr>
                                      <p:tavLst>
                                        <p:tav tm="0">
                                          <p:val>
                                            <p:strVal val="1+#ppt_w/2"/>
                                          </p:val>
                                        </p:tav>
                                        <p:tav tm="100000">
                                          <p:val>
                                            <p:strVal val="#ppt_x"/>
                                          </p:val>
                                        </p:tav>
                                      </p:tavLst>
                                    </p:anim>
                                    <p:anim calcmode="lin" valueType="num">
                                      <p:cBhvr additive="base">
                                        <p:cTn id="79" dur="500" fill="hold"/>
                                        <p:tgtEl>
                                          <p:spTgt spid="19"/>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additive="base">
                                        <p:cTn id="82" dur="500" fill="hold"/>
                                        <p:tgtEl>
                                          <p:spTgt spid="18"/>
                                        </p:tgtEl>
                                        <p:attrNameLst>
                                          <p:attrName>ppt_x</p:attrName>
                                        </p:attrNameLst>
                                      </p:cBhvr>
                                      <p:tavLst>
                                        <p:tav tm="0">
                                          <p:val>
                                            <p:strVal val="1+#ppt_w/2"/>
                                          </p:val>
                                        </p:tav>
                                        <p:tav tm="100000">
                                          <p:val>
                                            <p:strVal val="#ppt_x"/>
                                          </p:val>
                                        </p:tav>
                                      </p:tavLst>
                                    </p:anim>
                                    <p:anim calcmode="lin" valueType="num">
                                      <p:cBhvr additive="base">
                                        <p:cTn id="8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additive="base">
                                        <p:cTn id="88" dur="500" fill="hold"/>
                                        <p:tgtEl>
                                          <p:spTgt spid="20"/>
                                        </p:tgtEl>
                                        <p:attrNameLst>
                                          <p:attrName>ppt_x</p:attrName>
                                        </p:attrNameLst>
                                      </p:cBhvr>
                                      <p:tavLst>
                                        <p:tav tm="0">
                                          <p:val>
                                            <p:strVal val="#ppt_x"/>
                                          </p:val>
                                        </p:tav>
                                        <p:tav tm="100000">
                                          <p:val>
                                            <p:strVal val="#ppt_x"/>
                                          </p:val>
                                        </p:tav>
                                      </p:tavLst>
                                    </p:anim>
                                    <p:anim calcmode="lin" valueType="num">
                                      <p:cBhvr additive="base">
                                        <p:cTn id="89" dur="500" fill="hold"/>
                                        <p:tgtEl>
                                          <p:spTgt spid="20"/>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additive="base">
                                        <p:cTn id="92" dur="500" fill="hold"/>
                                        <p:tgtEl>
                                          <p:spTgt spid="21"/>
                                        </p:tgtEl>
                                        <p:attrNameLst>
                                          <p:attrName>ppt_x</p:attrName>
                                        </p:attrNameLst>
                                      </p:cBhvr>
                                      <p:tavLst>
                                        <p:tav tm="0">
                                          <p:val>
                                            <p:strVal val="#ppt_x"/>
                                          </p:val>
                                        </p:tav>
                                        <p:tav tm="100000">
                                          <p:val>
                                            <p:strVal val="#ppt_x"/>
                                          </p:val>
                                        </p:tav>
                                      </p:tavLst>
                                    </p:anim>
                                    <p:anim calcmode="lin" valueType="num">
                                      <p:cBhvr additive="base">
                                        <p:cTn id="9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30"/>
                                        </p:tgtEl>
                                        <p:attrNameLst>
                                          <p:attrName>style.visibility</p:attrName>
                                        </p:attrNameLst>
                                      </p:cBhvr>
                                      <p:to>
                                        <p:strVal val="visible"/>
                                      </p:to>
                                    </p:set>
                                    <p:anim calcmode="lin" valueType="num">
                                      <p:cBhvr additive="base">
                                        <p:cTn id="98" dur="500" fill="hold"/>
                                        <p:tgtEl>
                                          <p:spTgt spid="30"/>
                                        </p:tgtEl>
                                        <p:attrNameLst>
                                          <p:attrName>ppt_x</p:attrName>
                                        </p:attrNameLst>
                                      </p:cBhvr>
                                      <p:tavLst>
                                        <p:tav tm="0">
                                          <p:val>
                                            <p:strVal val="#ppt_x"/>
                                          </p:val>
                                        </p:tav>
                                        <p:tav tm="100000">
                                          <p:val>
                                            <p:strVal val="#ppt_x"/>
                                          </p:val>
                                        </p:tav>
                                      </p:tavLst>
                                    </p:anim>
                                    <p:anim calcmode="lin" valueType="num">
                                      <p:cBhvr additive="base">
                                        <p:cTn id="99" dur="500" fill="hold"/>
                                        <p:tgtEl>
                                          <p:spTgt spid="30"/>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additive="base">
                                        <p:cTn id="102" dur="500" fill="hold"/>
                                        <p:tgtEl>
                                          <p:spTgt spid="31"/>
                                        </p:tgtEl>
                                        <p:attrNameLst>
                                          <p:attrName>ppt_x</p:attrName>
                                        </p:attrNameLst>
                                      </p:cBhvr>
                                      <p:tavLst>
                                        <p:tav tm="0">
                                          <p:val>
                                            <p:strVal val="#ppt_x"/>
                                          </p:val>
                                        </p:tav>
                                        <p:tav tm="100000">
                                          <p:val>
                                            <p:strVal val="#ppt_x"/>
                                          </p:val>
                                        </p:tav>
                                      </p:tavLst>
                                    </p:anim>
                                    <p:anim calcmode="lin" valueType="num">
                                      <p:cBhvr additive="base">
                                        <p:cTn id="10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 calcmode="lin" valueType="num">
                                      <p:cBhvr additive="base">
                                        <p:cTn id="108" dur="500" fill="hold"/>
                                        <p:tgtEl>
                                          <p:spTgt spid="34"/>
                                        </p:tgtEl>
                                        <p:attrNameLst>
                                          <p:attrName>ppt_x</p:attrName>
                                        </p:attrNameLst>
                                      </p:cBhvr>
                                      <p:tavLst>
                                        <p:tav tm="0">
                                          <p:val>
                                            <p:strVal val="#ppt_x"/>
                                          </p:val>
                                        </p:tav>
                                        <p:tav tm="100000">
                                          <p:val>
                                            <p:strVal val="#ppt_x"/>
                                          </p:val>
                                        </p:tav>
                                      </p:tavLst>
                                    </p:anim>
                                    <p:anim calcmode="lin" valueType="num">
                                      <p:cBhvr additive="base">
                                        <p:cTn id="109" dur="500" fill="hold"/>
                                        <p:tgtEl>
                                          <p:spTgt spid="34"/>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additive="base">
                                        <p:cTn id="112" dur="500" fill="hold"/>
                                        <p:tgtEl>
                                          <p:spTgt spid="35"/>
                                        </p:tgtEl>
                                        <p:attrNameLst>
                                          <p:attrName>ppt_x</p:attrName>
                                        </p:attrNameLst>
                                      </p:cBhvr>
                                      <p:tavLst>
                                        <p:tav tm="0">
                                          <p:val>
                                            <p:strVal val="#ppt_x"/>
                                          </p:val>
                                        </p:tav>
                                        <p:tav tm="100000">
                                          <p:val>
                                            <p:strVal val="#ppt_x"/>
                                          </p:val>
                                        </p:tav>
                                      </p:tavLst>
                                    </p:anim>
                                    <p:anim calcmode="lin" valueType="num">
                                      <p:cBhvr additive="base">
                                        <p:cTn id="11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6"/>
                                        </p:tgtEl>
                                        <p:attrNameLst>
                                          <p:attrName>style.visibility</p:attrName>
                                        </p:attrNameLst>
                                      </p:cBhvr>
                                      <p:to>
                                        <p:strVal val="visible"/>
                                      </p:to>
                                    </p:set>
                                    <p:animEffect transition="in" filter="fade">
                                      <p:cBhvr>
                                        <p:cTn id="118" dur="500"/>
                                        <p:tgtEl>
                                          <p:spTgt spid="6"/>
                                        </p:tgtEl>
                                      </p:cBhvr>
                                    </p:animEffect>
                                  </p:childTnLst>
                                </p:cTn>
                              </p:par>
                              <p:par>
                                <p:cTn id="119" presetID="10" presetClass="entr" presetSubtype="0" fill="hold" nodeType="with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500"/>
                                        <p:tgtEl>
                                          <p:spTgt spid="38"/>
                                        </p:tgtEl>
                                      </p:cBhvr>
                                    </p:animEffect>
                                  </p:childTnLst>
                                </p:cTn>
                              </p:par>
                            </p:childTnLst>
                          </p:cTn>
                        </p:par>
                      </p:childTnLst>
                    </p:cTn>
                  </p:par>
                  <p:par>
                    <p:cTn id="122" fill="hold">
                      <p:stCondLst>
                        <p:cond delay="indefinite"/>
                      </p:stCondLst>
                      <p:childTnLst>
                        <p:par>
                          <p:cTn id="123" fill="hold">
                            <p:stCondLst>
                              <p:cond delay="0"/>
                            </p:stCondLst>
                            <p:childTnLst>
                              <p:par>
                                <p:cTn id="124" presetID="2" presetClass="entr" presetSubtype="2" fill="hold" grpId="0" nodeType="clickEffect">
                                  <p:stCondLst>
                                    <p:cond delay="0"/>
                                  </p:stCondLst>
                                  <p:childTnLst>
                                    <p:set>
                                      <p:cBhvr>
                                        <p:cTn id="125" dur="1" fill="hold">
                                          <p:stCondLst>
                                            <p:cond delay="0"/>
                                          </p:stCondLst>
                                        </p:cTn>
                                        <p:tgtEl>
                                          <p:spTgt spid="36"/>
                                        </p:tgtEl>
                                        <p:attrNameLst>
                                          <p:attrName>style.visibility</p:attrName>
                                        </p:attrNameLst>
                                      </p:cBhvr>
                                      <p:to>
                                        <p:strVal val="visible"/>
                                      </p:to>
                                    </p:set>
                                    <p:anim calcmode="lin" valueType="num">
                                      <p:cBhvr additive="base">
                                        <p:cTn id="126" dur="500" fill="hold"/>
                                        <p:tgtEl>
                                          <p:spTgt spid="36"/>
                                        </p:tgtEl>
                                        <p:attrNameLst>
                                          <p:attrName>ppt_x</p:attrName>
                                        </p:attrNameLst>
                                      </p:cBhvr>
                                      <p:tavLst>
                                        <p:tav tm="0">
                                          <p:val>
                                            <p:strVal val="1+#ppt_w/2"/>
                                          </p:val>
                                        </p:tav>
                                        <p:tav tm="100000">
                                          <p:val>
                                            <p:strVal val="#ppt_x"/>
                                          </p:val>
                                        </p:tav>
                                      </p:tavLst>
                                    </p:anim>
                                    <p:anim calcmode="lin" valueType="num">
                                      <p:cBhvr additive="base">
                                        <p:cTn id="127"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3" grpId="0" animBg="1"/>
      <p:bldP spid="14" grpId="0" animBg="1"/>
      <p:bldP spid="15" grpId="0" animBg="1"/>
      <p:bldP spid="16" grpId="0" animBg="1"/>
      <p:bldP spid="17" grpId="0"/>
      <p:bldP spid="18" grpId="0"/>
      <p:bldP spid="19" grpId="0"/>
      <p:bldP spid="20" grpId="0"/>
      <p:bldP spid="21" grpId="0"/>
      <p:bldP spid="24" grpId="0" animBg="1"/>
      <p:bldP spid="25" grpId="0" animBg="1"/>
      <p:bldP spid="26" grpId="0" animBg="1"/>
      <p:bldP spid="27" grpId="0" animBg="1"/>
      <p:bldP spid="28" grpId="0" animBg="1"/>
      <p:bldP spid="29" grpId="0"/>
      <p:bldP spid="30" grpId="0"/>
      <p:bldP spid="31" grpId="0"/>
      <p:bldP spid="34" grpId="0"/>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7893" y="783666"/>
            <a:ext cx="6925458" cy="461665"/>
          </a:xfrm>
          <a:prstGeom prst="rect">
            <a:avLst/>
          </a:prstGeom>
          <a:noFill/>
        </p:spPr>
        <p:txBody>
          <a:bodyPr wrap="square" rtlCol="0">
            <a:spAutoFit/>
          </a:bodyPr>
          <a:lstStyle/>
          <a:p>
            <a:pPr defTabSz="685800" fontAlgn="auto">
              <a:spcBef>
                <a:spcPts val="0"/>
              </a:spcBef>
              <a:spcAft>
                <a:spcPts val="0"/>
              </a:spcAft>
              <a:defRPr/>
            </a:pPr>
            <a:r>
              <a:rPr lang="en-US" sz="2400" b="1" i="1" kern="0" dirty="0">
                <a:solidFill>
                  <a:srgbClr val="0000FF"/>
                </a:solidFill>
                <a:latin typeface="Times New Roman" panose="02020603050405020304" pitchFamily="18" charset="0"/>
                <a:cs typeface="Times New Roman" panose="02020603050405020304" pitchFamily="18" charset="0"/>
              </a:rPr>
              <a:t>3. </a:t>
            </a:r>
            <a:r>
              <a:rPr lang="en-US" sz="2400" b="1" i="1" kern="0" dirty="0" err="1">
                <a:solidFill>
                  <a:srgbClr val="0000FF"/>
                </a:solidFill>
                <a:latin typeface="Times New Roman" panose="02020603050405020304" pitchFamily="18" charset="0"/>
                <a:cs typeface="Times New Roman" panose="02020603050405020304" pitchFamily="18" charset="0"/>
              </a:rPr>
              <a:t>Liên</a:t>
            </a:r>
            <a:r>
              <a:rPr lang="en-US" sz="2400" b="1" i="1" kern="0" dirty="0">
                <a:solidFill>
                  <a:srgbClr val="0000FF"/>
                </a:solidFill>
                <a:latin typeface="Times New Roman" panose="02020603050405020304" pitchFamily="18" charset="0"/>
                <a:cs typeface="Times New Roman" panose="02020603050405020304" pitchFamily="18" charset="0"/>
              </a:rPr>
              <a:t> </a:t>
            </a:r>
            <a:r>
              <a:rPr lang="en-US" sz="2400" b="1" i="1" kern="0" dirty="0" err="1">
                <a:solidFill>
                  <a:srgbClr val="0000FF"/>
                </a:solidFill>
                <a:latin typeface="Times New Roman" panose="02020603050405020304" pitchFamily="18" charset="0"/>
                <a:cs typeface="Times New Roman" panose="02020603050405020304" pitchFamily="18" charset="0"/>
              </a:rPr>
              <a:t>hệ</a:t>
            </a:r>
            <a:r>
              <a:rPr lang="en-US" sz="2400" b="1" i="1" kern="0" dirty="0">
                <a:solidFill>
                  <a:srgbClr val="0000FF"/>
                </a:solidFill>
                <a:latin typeface="Times New Roman" panose="02020603050405020304" pitchFamily="18" charset="0"/>
                <a:cs typeface="Times New Roman" panose="02020603050405020304" pitchFamily="18" charset="0"/>
              </a:rPr>
              <a:t> </a:t>
            </a:r>
            <a:r>
              <a:rPr lang="en-US" sz="2400" b="1" i="1" kern="0" dirty="0" err="1">
                <a:solidFill>
                  <a:srgbClr val="0000FF"/>
                </a:solidFill>
                <a:latin typeface="Times New Roman" panose="02020603050405020304" pitchFamily="18" charset="0"/>
                <a:cs typeface="Times New Roman" panose="02020603050405020304" pitchFamily="18" charset="0"/>
              </a:rPr>
              <a:t>giữa</a:t>
            </a:r>
            <a:r>
              <a:rPr lang="en-US" sz="2400" b="1" i="1" kern="0" dirty="0">
                <a:solidFill>
                  <a:srgbClr val="0000FF"/>
                </a:solidFill>
                <a:latin typeface="Times New Roman" panose="02020603050405020304" pitchFamily="18" charset="0"/>
                <a:cs typeface="Times New Roman" panose="02020603050405020304" pitchFamily="18" charset="0"/>
              </a:rPr>
              <a:t> </a:t>
            </a:r>
            <a:r>
              <a:rPr lang="en-US" sz="2400" b="1" i="1" kern="0" dirty="0" err="1">
                <a:solidFill>
                  <a:srgbClr val="0000FF"/>
                </a:solidFill>
                <a:latin typeface="Times New Roman" panose="02020603050405020304" pitchFamily="18" charset="0"/>
                <a:cs typeface="Times New Roman" panose="02020603050405020304" pitchFamily="18" charset="0"/>
              </a:rPr>
              <a:t>thứ</a:t>
            </a:r>
            <a:r>
              <a:rPr lang="en-US" sz="2400" b="1" i="1" kern="0" dirty="0">
                <a:solidFill>
                  <a:srgbClr val="0000FF"/>
                </a:solidFill>
                <a:latin typeface="Times New Roman" panose="02020603050405020304" pitchFamily="18" charset="0"/>
                <a:cs typeface="Times New Roman" panose="02020603050405020304" pitchFamily="18" charset="0"/>
              </a:rPr>
              <a:t> </a:t>
            </a:r>
            <a:r>
              <a:rPr lang="en-US" sz="2400" b="1" i="1" kern="0" dirty="0" err="1">
                <a:solidFill>
                  <a:srgbClr val="0000FF"/>
                </a:solidFill>
                <a:latin typeface="Times New Roman" panose="02020603050405020304" pitchFamily="18" charset="0"/>
                <a:cs typeface="Times New Roman" panose="02020603050405020304" pitchFamily="18" charset="0"/>
              </a:rPr>
              <a:t>tự</a:t>
            </a:r>
            <a:r>
              <a:rPr lang="en-US" sz="2400" b="1" i="1" kern="0" dirty="0">
                <a:solidFill>
                  <a:srgbClr val="0000FF"/>
                </a:solidFill>
                <a:latin typeface="Times New Roman" panose="02020603050405020304" pitchFamily="18" charset="0"/>
                <a:cs typeface="Times New Roman" panose="02020603050405020304" pitchFamily="18" charset="0"/>
              </a:rPr>
              <a:t> </a:t>
            </a:r>
            <a:r>
              <a:rPr lang="en-US" sz="2400" b="1" i="1" kern="0" dirty="0" err="1">
                <a:solidFill>
                  <a:srgbClr val="0000FF"/>
                </a:solidFill>
                <a:latin typeface="Times New Roman" panose="02020603050405020304" pitchFamily="18" charset="0"/>
                <a:cs typeface="Times New Roman" panose="02020603050405020304" pitchFamily="18" charset="0"/>
              </a:rPr>
              <a:t>và</a:t>
            </a:r>
            <a:r>
              <a:rPr lang="en-US" sz="2400" b="1" i="1" kern="0" dirty="0">
                <a:solidFill>
                  <a:srgbClr val="0000FF"/>
                </a:solidFill>
                <a:latin typeface="Times New Roman" panose="02020603050405020304" pitchFamily="18" charset="0"/>
                <a:cs typeface="Times New Roman" panose="02020603050405020304" pitchFamily="18" charset="0"/>
              </a:rPr>
              <a:t> </a:t>
            </a:r>
            <a:r>
              <a:rPr lang="en-US" sz="2400" b="1" i="1" kern="0" dirty="0" err="1">
                <a:solidFill>
                  <a:srgbClr val="0000FF"/>
                </a:solidFill>
                <a:latin typeface="Times New Roman" panose="02020603050405020304" pitchFamily="18" charset="0"/>
                <a:cs typeface="Times New Roman" panose="02020603050405020304" pitchFamily="18" charset="0"/>
              </a:rPr>
              <a:t>phép</a:t>
            </a:r>
            <a:r>
              <a:rPr lang="en-US" sz="2400" b="1" i="1" kern="0" dirty="0">
                <a:solidFill>
                  <a:srgbClr val="0000FF"/>
                </a:solidFill>
                <a:latin typeface="Times New Roman" panose="02020603050405020304" pitchFamily="18" charset="0"/>
                <a:cs typeface="Times New Roman" panose="02020603050405020304" pitchFamily="18" charset="0"/>
              </a:rPr>
              <a:t> </a:t>
            </a:r>
            <a:r>
              <a:rPr lang="en-US" sz="2400" b="1" i="1" kern="0" dirty="0" err="1">
                <a:solidFill>
                  <a:srgbClr val="0000FF"/>
                </a:solidFill>
                <a:latin typeface="Times New Roman" panose="02020603050405020304" pitchFamily="18" charset="0"/>
                <a:cs typeface="Times New Roman" panose="02020603050405020304" pitchFamily="18" charset="0"/>
              </a:rPr>
              <a:t>cộng</a:t>
            </a:r>
            <a:endParaRPr lang="en-US" sz="2400" b="1" i="1" kern="0" dirty="0">
              <a:solidFill>
                <a:srgbClr val="0000FF"/>
              </a:solidFill>
              <a:latin typeface="Times New Roman" panose="02020603050405020304" pitchFamily="18" charset="0"/>
              <a:cs typeface="Times New Roman" panose="02020603050405020304" pitchFamily="18" charset="0"/>
            </a:endParaRPr>
          </a:p>
        </p:txBody>
      </p:sp>
      <p:sp>
        <p:nvSpPr>
          <p:cNvPr id="7" name="Rectangle: Rounded Corners 6"/>
          <p:cNvSpPr/>
          <p:nvPr/>
        </p:nvSpPr>
        <p:spPr>
          <a:xfrm>
            <a:off x="4894546" y="2903801"/>
            <a:ext cx="1414357"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Times New Roman" panose="02020603050405020304" pitchFamily="18" charset="0"/>
                <a:cs typeface="Times New Roman" panose="02020603050405020304" pitchFamily="18" charset="0"/>
              </a:rPr>
              <a:t>– 4</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&lt;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2</a:t>
            </a:r>
          </a:p>
        </p:txBody>
      </p:sp>
      <p:sp>
        <p:nvSpPr>
          <p:cNvPr id="8" name="Rectangle: Rounded Corners 7"/>
          <p:cNvSpPr/>
          <p:nvPr/>
        </p:nvSpPr>
        <p:spPr>
          <a:xfrm>
            <a:off x="5421628" y="1665532"/>
            <a:ext cx="2674232"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Times New Roman" panose="02020603050405020304" pitchFamily="18" charset="0"/>
                <a:cs typeface="Times New Roman" panose="02020603050405020304" pitchFamily="18" charset="0"/>
              </a:rPr>
              <a:t>– 4  + 2 </a:t>
            </a:r>
            <a:r>
              <a:rPr lang="en-US" sz="3300" b="1" dirty="0">
                <a:solidFill>
                  <a:srgbClr val="FF0000"/>
                </a:solidFill>
                <a:latin typeface="Times New Roman" panose="02020603050405020304" pitchFamily="18" charset="0"/>
                <a:cs typeface="Times New Roman" panose="02020603050405020304" pitchFamily="18" charset="0"/>
              </a:rPr>
              <a:t>&lt;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2 + 2</a:t>
            </a:r>
          </a:p>
        </p:txBody>
      </p:sp>
      <p:sp>
        <p:nvSpPr>
          <p:cNvPr id="9" name="Rectangle: Rounded Corners 8"/>
          <p:cNvSpPr/>
          <p:nvPr/>
        </p:nvSpPr>
        <p:spPr>
          <a:xfrm>
            <a:off x="3362438" y="4955276"/>
            <a:ext cx="3546779"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Times New Roman" panose="02020603050405020304" pitchFamily="18" charset="0"/>
                <a:cs typeface="Times New Roman" panose="02020603050405020304" pitchFamily="18" charset="0"/>
              </a:rPr>
              <a:t>(– 4) + (– 1)  </a:t>
            </a:r>
            <a:r>
              <a:rPr lang="en-US" sz="2400" b="1" dirty="0">
                <a:solidFill>
                  <a:srgbClr val="FF0000"/>
                </a:solidFill>
                <a:latin typeface="Times New Roman" panose="02020603050405020304" pitchFamily="18" charset="0"/>
                <a:cs typeface="Times New Roman" panose="02020603050405020304" pitchFamily="18" charset="0"/>
              </a:rPr>
              <a:t>&lt;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2 + (– 1)</a:t>
            </a:r>
          </a:p>
        </p:txBody>
      </p:sp>
      <p:sp>
        <p:nvSpPr>
          <p:cNvPr id="11" name="Rectangle: Rounded Corners 10"/>
          <p:cNvSpPr/>
          <p:nvPr/>
        </p:nvSpPr>
        <p:spPr>
          <a:xfrm>
            <a:off x="6662507" y="2874848"/>
            <a:ext cx="2990538"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Times New Roman" panose="02020603050405020304" pitchFamily="18" charset="0"/>
                <a:cs typeface="Times New Roman" panose="02020603050405020304" pitchFamily="18" charset="0"/>
              </a:rPr>
              <a:t>(– 4)</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 c  &lt;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2</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 c</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4413" y="3366907"/>
            <a:ext cx="6711848" cy="550582"/>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4413" y="2138354"/>
            <a:ext cx="6711848" cy="64953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4413" y="4378766"/>
            <a:ext cx="6711848" cy="649534"/>
          </a:xfrm>
          <a:prstGeom prst="rect">
            <a:avLst/>
          </a:prstGeom>
        </p:spPr>
      </p:pic>
      <p:cxnSp>
        <p:nvCxnSpPr>
          <p:cNvPr id="18" name="Straight Arrow Connector 17"/>
          <p:cNvCxnSpPr/>
          <p:nvPr/>
        </p:nvCxnSpPr>
        <p:spPr>
          <a:xfrm flipV="1">
            <a:off x="3804286" y="2365679"/>
            <a:ext cx="1217295" cy="1057775"/>
          </a:xfrm>
          <a:prstGeom prst="straightConnector1">
            <a:avLst/>
          </a:prstGeom>
          <a:ln w="762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flipV="1">
            <a:off x="7682586" y="2374914"/>
            <a:ext cx="1217295" cy="1057775"/>
          </a:xfrm>
          <a:prstGeom prst="straightConnector1">
            <a:avLst/>
          </a:prstGeom>
          <a:ln w="76200">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flipH="1">
            <a:off x="3110482" y="3642198"/>
            <a:ext cx="573789" cy="910856"/>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flipH="1">
            <a:off x="7023072" y="3637091"/>
            <a:ext cx="573789" cy="910856"/>
          </a:xfrm>
          <a:prstGeom prst="straightConnector1">
            <a:avLst/>
          </a:prstGeom>
          <a:ln w="57150">
            <a:solidFill>
              <a:srgbClr val="00B050"/>
            </a:solidFill>
            <a:tailEnd type="triangle"/>
          </a:ln>
        </p:spPr>
        <p:style>
          <a:lnRef idx="3">
            <a:schemeClr val="dk1"/>
          </a:lnRef>
          <a:fillRef idx="0">
            <a:schemeClr val="dk1"/>
          </a:fillRef>
          <a:effectRef idx="2">
            <a:schemeClr val="dk1"/>
          </a:effectRef>
          <a:fontRef idx="minor">
            <a:schemeClr val="tx1"/>
          </a:fontRef>
        </p:style>
      </p:cxnSp>
      <p:sp>
        <p:nvSpPr>
          <p:cNvPr id="4" name="Rectangle 3"/>
          <p:cNvSpPr/>
          <p:nvPr/>
        </p:nvSpPr>
        <p:spPr>
          <a:xfrm>
            <a:off x="5231905" y="5005261"/>
            <a:ext cx="332624" cy="441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2347348" y="2770915"/>
            <a:ext cx="2674232"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Times New Roman" panose="02020603050405020304" pitchFamily="18" charset="0"/>
                <a:cs typeface="Times New Roman" panose="02020603050405020304" pitchFamily="18" charset="0"/>
              </a:rPr>
              <a:t>– 4  + 2</a:t>
            </a:r>
          </a:p>
        </p:txBody>
      </p:sp>
      <p:sp>
        <p:nvSpPr>
          <p:cNvPr id="19" name="Rectangle: Rounded Corners 18"/>
          <p:cNvSpPr/>
          <p:nvPr/>
        </p:nvSpPr>
        <p:spPr>
          <a:xfrm>
            <a:off x="6226582" y="2672863"/>
            <a:ext cx="2674232"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Times New Roman" panose="02020603050405020304" pitchFamily="18" charset="0"/>
                <a:cs typeface="Times New Roman" panose="02020603050405020304" pitchFamily="18" charset="0"/>
              </a:rPr>
              <a:t>2 + 2</a:t>
            </a:r>
          </a:p>
        </p:txBody>
      </p:sp>
      <p:sp>
        <p:nvSpPr>
          <p:cNvPr id="20" name="Rectangle: Rounded Corners 19"/>
          <p:cNvSpPr/>
          <p:nvPr/>
        </p:nvSpPr>
        <p:spPr>
          <a:xfrm>
            <a:off x="2804414" y="3884730"/>
            <a:ext cx="2674232"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Times New Roman" panose="02020603050405020304" pitchFamily="18" charset="0"/>
                <a:cs typeface="Times New Roman" panose="02020603050405020304" pitchFamily="18" charset="0"/>
              </a:rPr>
              <a:t>(– 4)  + (– 1)</a:t>
            </a:r>
          </a:p>
        </p:txBody>
      </p:sp>
      <p:sp>
        <p:nvSpPr>
          <p:cNvPr id="22" name="Rectangle: Rounded Corners 21"/>
          <p:cNvSpPr/>
          <p:nvPr/>
        </p:nvSpPr>
        <p:spPr>
          <a:xfrm>
            <a:off x="6662507" y="3877926"/>
            <a:ext cx="2674232"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Times New Roman" panose="02020603050405020304" pitchFamily="18" charset="0"/>
                <a:cs typeface="Times New Roman" panose="02020603050405020304" pitchFamily="18" charset="0"/>
              </a:rPr>
              <a:t>2 + (– 1)</a:t>
            </a:r>
          </a:p>
        </p:txBody>
      </p:sp>
      <p:sp>
        <p:nvSpPr>
          <p:cNvPr id="24" name="Google Shape;1341;p46"/>
          <p:cNvSpPr txBox="1">
            <a:spLocks noGrp="1"/>
          </p:cNvSpPr>
          <p:nvPr/>
        </p:nvSpPr>
        <p:spPr bwMode="auto">
          <a:xfrm>
            <a:off x="1847893" y="258977"/>
            <a:ext cx="862488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800" b="1" dirty="0" err="1">
                <a:ln w="0"/>
                <a:solidFill>
                  <a:srgbClr val="FF3300"/>
                </a:solidFill>
                <a:latin typeface="Times New Roman" panose="02020603050405020304" pitchFamily="18" charset="0"/>
                <a:cs typeface="Times New Roman" panose="02020603050405020304" pitchFamily="18" charset="0"/>
              </a:rPr>
              <a:t>Bài</a:t>
            </a:r>
            <a:r>
              <a:rPr lang="en-US" sz="2800" b="1" dirty="0">
                <a:ln w="0"/>
                <a:solidFill>
                  <a:srgbClr val="FF3300"/>
                </a:solidFill>
                <a:latin typeface="Times New Roman" panose="02020603050405020304" pitchFamily="18" charset="0"/>
                <a:cs typeface="Times New Roman" panose="02020603050405020304" pitchFamily="18" charset="0"/>
              </a:rPr>
              <a:t> 1: </a:t>
            </a:r>
            <a:r>
              <a:rPr lang="en-US" sz="2800" b="1" dirty="0" err="1">
                <a:ln w="0"/>
                <a:solidFill>
                  <a:srgbClr val="0000FF"/>
                </a:solidFill>
                <a:latin typeface="Times New Roman" panose="02020603050405020304" pitchFamily="18" charset="0"/>
                <a:cs typeface="Times New Roman" panose="02020603050405020304" pitchFamily="18" charset="0"/>
              </a:rPr>
              <a:t>Liên</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hệ</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giữa</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thứ</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tự</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và</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phép</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cộng</a:t>
            </a:r>
            <a:endParaRPr lang="en-US" sz="2800" b="1" dirty="0">
              <a:ln w="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2787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2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22" presetClass="entr" presetSubtype="4"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par>
                                <p:cTn id="45" presetID="1" presetClass="exit" presetSubtype="0" fill="hold" nodeType="withEffect">
                                  <p:stCondLst>
                                    <p:cond delay="0"/>
                                  </p:stCondLst>
                                  <p:childTnLst>
                                    <p:set>
                                      <p:cBhvr>
                                        <p:cTn id="46" dur="1" fill="hold">
                                          <p:stCondLst>
                                            <p:cond delay="0"/>
                                          </p:stCondLst>
                                        </p:cTn>
                                        <p:tgtEl>
                                          <p:spTgt spid="21"/>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7"/>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9"/>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grpId="1" nodeType="clickEffect">
                                  <p:stCondLst>
                                    <p:cond delay="0"/>
                                  </p:stCondLst>
                                  <p:childTnLst>
                                    <p:anim calcmode="lin" valueType="num">
                                      <p:cBhvr additive="base">
                                        <p:cTn id="62" dur="500"/>
                                        <p:tgtEl>
                                          <p:spTgt spid="4"/>
                                        </p:tgtEl>
                                        <p:attrNameLst>
                                          <p:attrName>ppt_x</p:attrName>
                                        </p:attrNameLst>
                                      </p:cBhvr>
                                      <p:tavLst>
                                        <p:tav tm="0">
                                          <p:val>
                                            <p:strVal val="ppt_x"/>
                                          </p:val>
                                        </p:tav>
                                        <p:tav tm="100000">
                                          <p:val>
                                            <p:strVal val="ppt_x"/>
                                          </p:val>
                                        </p:tav>
                                      </p:tavLst>
                                    </p:anim>
                                    <p:anim calcmode="lin" valueType="num">
                                      <p:cBhvr additive="base">
                                        <p:cTn id="63" dur="500"/>
                                        <p:tgtEl>
                                          <p:spTgt spid="4"/>
                                        </p:tgtEl>
                                        <p:attrNameLst>
                                          <p:attrName>ppt_y</p:attrName>
                                        </p:attrNameLst>
                                      </p:cBhvr>
                                      <p:tavLst>
                                        <p:tav tm="0">
                                          <p:val>
                                            <p:strVal val="ppt_y"/>
                                          </p:val>
                                        </p:tav>
                                        <p:tav tm="100000">
                                          <p:val>
                                            <p:strVal val="1+ppt_h/2"/>
                                          </p:val>
                                        </p:tav>
                                      </p:tavLst>
                                    </p:anim>
                                    <p:set>
                                      <p:cBhvr>
                                        <p:cTn id="64" dur="1" fill="hold">
                                          <p:stCondLst>
                                            <p:cond delay="499"/>
                                          </p:stCondLst>
                                        </p:cTn>
                                        <p:tgtEl>
                                          <p:spTgt spid="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0"/>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2"/>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23"/>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2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0-#ppt_w/2"/>
                                          </p:val>
                                        </p:tav>
                                        <p:tav tm="100000">
                                          <p:val>
                                            <p:strVal val="#ppt_x"/>
                                          </p:val>
                                        </p:tav>
                                      </p:tavLst>
                                    </p:anim>
                                    <p:anim calcmode="lin" valueType="num">
                                      <p:cBhvr additive="base">
                                        <p:cTn id="7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4" grpId="0" animBg="1"/>
      <p:bldP spid="4" grpId="1" animBg="1"/>
      <p:bldP spid="17" grpId="0"/>
      <p:bldP spid="17" grpId="1"/>
      <p:bldP spid="19" grpId="0"/>
      <p:bldP spid="19" grpId="1"/>
      <p:bldP spid="20" grpId="0"/>
      <p:bldP spid="20" grpId="1"/>
      <p:bldP spid="22" grpId="0"/>
      <p:bldP spid="2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41;p46"/>
          <p:cNvSpPr txBox="1">
            <a:spLocks noGrp="1"/>
          </p:cNvSpPr>
          <p:nvPr/>
        </p:nvSpPr>
        <p:spPr bwMode="auto">
          <a:xfrm>
            <a:off x="1739516" y="872717"/>
            <a:ext cx="862488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800" b="1" dirty="0" err="1">
                <a:ln w="0"/>
                <a:solidFill>
                  <a:srgbClr val="FF3300"/>
                </a:solidFill>
                <a:latin typeface="Times New Roman" panose="02020603050405020304" pitchFamily="18" charset="0"/>
                <a:cs typeface="Times New Roman" panose="02020603050405020304" pitchFamily="18" charset="0"/>
              </a:rPr>
              <a:t>Bài</a:t>
            </a:r>
            <a:r>
              <a:rPr lang="en-US" sz="2800" b="1" dirty="0">
                <a:ln w="0"/>
                <a:solidFill>
                  <a:srgbClr val="FF3300"/>
                </a:solidFill>
                <a:latin typeface="Times New Roman" panose="02020603050405020304" pitchFamily="18" charset="0"/>
                <a:cs typeface="Times New Roman" panose="02020603050405020304" pitchFamily="18" charset="0"/>
              </a:rPr>
              <a:t> 1: </a:t>
            </a:r>
            <a:r>
              <a:rPr lang="en-US" sz="2800" b="1" dirty="0" err="1">
                <a:ln w="0"/>
                <a:solidFill>
                  <a:srgbClr val="0000FF"/>
                </a:solidFill>
                <a:latin typeface="Times New Roman" panose="02020603050405020304" pitchFamily="18" charset="0"/>
                <a:cs typeface="Times New Roman" panose="02020603050405020304" pitchFamily="18" charset="0"/>
              </a:rPr>
              <a:t>Liên</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hệ</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giữa</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thứ</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tự</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và</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phép</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cộng</a:t>
            </a:r>
            <a:endParaRPr lang="en-US" sz="2800" b="1" dirty="0">
              <a:ln w="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2279576" y="1304766"/>
            <a:ext cx="5485797" cy="523220"/>
          </a:xfrm>
          <a:prstGeom prst="rect">
            <a:avLst/>
          </a:prstGeom>
        </p:spPr>
        <p:txBody>
          <a:bodyPr wrap="none">
            <a:spAutoFit/>
          </a:bodyPr>
          <a:lstStyle/>
          <a:p>
            <a:pPr fontAlgn="auto">
              <a:spcBef>
                <a:spcPts val="0"/>
              </a:spcBef>
              <a:spcAft>
                <a:spcPts val="0"/>
              </a:spcAft>
              <a:defRPr/>
            </a:pPr>
            <a:r>
              <a:rPr lang="en-US" sz="2800" b="1" i="1" kern="0" dirty="0">
                <a:solidFill>
                  <a:srgbClr val="0000FF"/>
                </a:solidFill>
                <a:latin typeface="Times New Roman" panose="02020603050405020304" pitchFamily="18" charset="0"/>
                <a:cs typeface="Times New Roman" panose="02020603050405020304" pitchFamily="18" charset="0"/>
              </a:rPr>
              <a:t>3. </a:t>
            </a:r>
            <a:r>
              <a:rPr lang="en-US" sz="2800" b="1" i="1" kern="0" dirty="0" err="1">
                <a:solidFill>
                  <a:srgbClr val="0000FF"/>
                </a:solidFill>
                <a:latin typeface="Times New Roman" panose="02020603050405020304" pitchFamily="18" charset="0"/>
                <a:cs typeface="Times New Roman" panose="02020603050405020304" pitchFamily="18" charset="0"/>
              </a:rPr>
              <a:t>Liên</a:t>
            </a:r>
            <a:r>
              <a:rPr lang="en-US" sz="2800" b="1" i="1" kern="0" dirty="0">
                <a:solidFill>
                  <a:srgbClr val="0000FF"/>
                </a:solidFill>
                <a:latin typeface="Times New Roman" panose="02020603050405020304" pitchFamily="18" charset="0"/>
                <a:cs typeface="Times New Roman" panose="02020603050405020304" pitchFamily="18" charset="0"/>
              </a:rPr>
              <a:t> </a:t>
            </a:r>
            <a:r>
              <a:rPr lang="en-US" sz="2800" b="1" i="1" kern="0" dirty="0" err="1">
                <a:solidFill>
                  <a:srgbClr val="0000FF"/>
                </a:solidFill>
                <a:latin typeface="Times New Roman" panose="02020603050405020304" pitchFamily="18" charset="0"/>
                <a:cs typeface="Times New Roman" panose="02020603050405020304" pitchFamily="18" charset="0"/>
              </a:rPr>
              <a:t>hệ</a:t>
            </a:r>
            <a:r>
              <a:rPr lang="en-US" sz="2800" b="1" i="1" kern="0" dirty="0">
                <a:solidFill>
                  <a:srgbClr val="0000FF"/>
                </a:solidFill>
                <a:latin typeface="Times New Roman" panose="02020603050405020304" pitchFamily="18" charset="0"/>
                <a:cs typeface="Times New Roman" panose="02020603050405020304" pitchFamily="18" charset="0"/>
              </a:rPr>
              <a:t> </a:t>
            </a:r>
            <a:r>
              <a:rPr lang="en-US" sz="2800" b="1" i="1" kern="0" dirty="0" err="1">
                <a:solidFill>
                  <a:srgbClr val="0000FF"/>
                </a:solidFill>
                <a:latin typeface="Times New Roman" panose="02020603050405020304" pitchFamily="18" charset="0"/>
                <a:cs typeface="Times New Roman" panose="02020603050405020304" pitchFamily="18" charset="0"/>
              </a:rPr>
              <a:t>giữa</a:t>
            </a:r>
            <a:r>
              <a:rPr lang="en-US" sz="2800" b="1" i="1" kern="0" dirty="0">
                <a:solidFill>
                  <a:srgbClr val="0000FF"/>
                </a:solidFill>
                <a:latin typeface="Times New Roman" panose="02020603050405020304" pitchFamily="18" charset="0"/>
                <a:cs typeface="Times New Roman" panose="02020603050405020304" pitchFamily="18" charset="0"/>
              </a:rPr>
              <a:t> </a:t>
            </a:r>
            <a:r>
              <a:rPr lang="en-US" sz="2800" b="1" i="1" kern="0" dirty="0" err="1">
                <a:solidFill>
                  <a:srgbClr val="0000FF"/>
                </a:solidFill>
                <a:latin typeface="Times New Roman" panose="02020603050405020304" pitchFamily="18" charset="0"/>
                <a:cs typeface="Times New Roman" panose="02020603050405020304" pitchFamily="18" charset="0"/>
              </a:rPr>
              <a:t>thứ</a:t>
            </a:r>
            <a:r>
              <a:rPr lang="en-US" sz="2800" b="1" i="1" kern="0" dirty="0">
                <a:solidFill>
                  <a:srgbClr val="0000FF"/>
                </a:solidFill>
                <a:latin typeface="Times New Roman" panose="02020603050405020304" pitchFamily="18" charset="0"/>
                <a:cs typeface="Times New Roman" panose="02020603050405020304" pitchFamily="18" charset="0"/>
              </a:rPr>
              <a:t> </a:t>
            </a:r>
            <a:r>
              <a:rPr lang="en-US" sz="2800" b="1" i="1" kern="0" dirty="0" err="1">
                <a:solidFill>
                  <a:srgbClr val="0000FF"/>
                </a:solidFill>
                <a:latin typeface="Times New Roman" panose="02020603050405020304" pitchFamily="18" charset="0"/>
                <a:cs typeface="Times New Roman" panose="02020603050405020304" pitchFamily="18" charset="0"/>
              </a:rPr>
              <a:t>tự</a:t>
            </a:r>
            <a:r>
              <a:rPr lang="en-US" sz="2800" b="1" i="1" kern="0" dirty="0">
                <a:solidFill>
                  <a:srgbClr val="0000FF"/>
                </a:solidFill>
                <a:latin typeface="Times New Roman" panose="02020603050405020304" pitchFamily="18" charset="0"/>
                <a:cs typeface="Times New Roman" panose="02020603050405020304" pitchFamily="18" charset="0"/>
              </a:rPr>
              <a:t> </a:t>
            </a:r>
            <a:r>
              <a:rPr lang="en-US" sz="2800" b="1" i="1" kern="0" dirty="0" err="1">
                <a:solidFill>
                  <a:srgbClr val="0000FF"/>
                </a:solidFill>
                <a:latin typeface="Times New Roman" panose="02020603050405020304" pitchFamily="18" charset="0"/>
                <a:cs typeface="Times New Roman" panose="02020603050405020304" pitchFamily="18" charset="0"/>
              </a:rPr>
              <a:t>và</a:t>
            </a:r>
            <a:r>
              <a:rPr lang="en-US" sz="2800" b="1" i="1" kern="0" dirty="0">
                <a:solidFill>
                  <a:srgbClr val="0000FF"/>
                </a:solidFill>
                <a:latin typeface="Times New Roman" panose="02020603050405020304" pitchFamily="18" charset="0"/>
                <a:cs typeface="Times New Roman" panose="02020603050405020304" pitchFamily="18" charset="0"/>
              </a:rPr>
              <a:t> </a:t>
            </a:r>
            <a:r>
              <a:rPr lang="en-US" sz="2800" b="1" i="1" kern="0" dirty="0" err="1">
                <a:solidFill>
                  <a:srgbClr val="0000FF"/>
                </a:solidFill>
                <a:latin typeface="Times New Roman" panose="02020603050405020304" pitchFamily="18" charset="0"/>
                <a:cs typeface="Times New Roman" panose="02020603050405020304" pitchFamily="18" charset="0"/>
              </a:rPr>
              <a:t>phép</a:t>
            </a:r>
            <a:r>
              <a:rPr lang="en-US" sz="2800" b="1" i="1" kern="0" dirty="0">
                <a:solidFill>
                  <a:srgbClr val="0000FF"/>
                </a:solidFill>
                <a:latin typeface="Times New Roman" panose="02020603050405020304" pitchFamily="18" charset="0"/>
                <a:cs typeface="Times New Roman" panose="02020603050405020304" pitchFamily="18" charset="0"/>
              </a:rPr>
              <a:t> </a:t>
            </a:r>
            <a:r>
              <a:rPr lang="en-US" sz="2800" b="1" i="1" kern="0" dirty="0" err="1">
                <a:solidFill>
                  <a:srgbClr val="0000FF"/>
                </a:solidFill>
                <a:latin typeface="Times New Roman" panose="02020603050405020304" pitchFamily="18" charset="0"/>
                <a:cs typeface="Times New Roman" panose="02020603050405020304" pitchFamily="18" charset="0"/>
              </a:rPr>
              <a:t>cộng</a:t>
            </a:r>
            <a:endParaRPr lang="en-US" sz="2800" b="1" i="1" kern="0" dirty="0">
              <a:solidFill>
                <a:srgbClr val="00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190928" y="1946431"/>
            <a:ext cx="5741276" cy="523220"/>
          </a:xfrm>
          <a:prstGeom prst="rect">
            <a:avLst/>
          </a:prstGeom>
          <a:noFill/>
        </p:spPr>
        <p:txBody>
          <a:bodyPr wrap="square" rtlCol="0">
            <a:spAutoFit/>
          </a:bodyPr>
          <a:lstStyle/>
          <a:p>
            <a:r>
              <a:rPr lang="en-US" sz="2800" b="1" i="1" dirty="0" err="1">
                <a:solidFill>
                  <a:srgbClr val="0000FF"/>
                </a:solidFill>
                <a:latin typeface="Times New Roman" panose="02020603050405020304" pitchFamily="18" charset="0"/>
                <a:cs typeface="Times New Roman" panose="02020603050405020304" pitchFamily="18" charset="0"/>
              </a:rPr>
              <a:t>Tính</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chất</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Với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số</a:t>
            </a:r>
            <a:r>
              <a:rPr lang="en-US" sz="2800" dirty="0">
                <a:solidFill>
                  <a:srgbClr val="0000FF"/>
                </a:solidFill>
                <a:latin typeface="Times New Roman" panose="02020603050405020304" pitchFamily="18" charset="0"/>
                <a:cs typeface="Times New Roman" panose="02020603050405020304" pitchFamily="18" charset="0"/>
              </a:rPr>
              <a:t> </a:t>
            </a:r>
            <a:r>
              <a:rPr lang="en-US" sz="2800" b="1" i="1" dirty="0">
                <a:solidFill>
                  <a:srgbClr val="0000FF"/>
                </a:solidFill>
                <a:latin typeface="Times New Roman" panose="02020603050405020304" pitchFamily="18" charset="0"/>
                <a:cs typeface="Times New Roman" panose="02020603050405020304" pitchFamily="18" charset="0"/>
              </a:rPr>
              <a:t>a</a:t>
            </a:r>
            <a:r>
              <a:rPr lang="en-US" sz="2800" dirty="0">
                <a:solidFill>
                  <a:srgbClr val="0000FF"/>
                </a:solidFill>
                <a:latin typeface="Times New Roman" panose="02020603050405020304" pitchFamily="18" charset="0"/>
                <a:cs typeface="Times New Roman" panose="02020603050405020304" pitchFamily="18" charset="0"/>
              </a:rPr>
              <a:t>, </a:t>
            </a:r>
            <a:r>
              <a:rPr lang="en-US" sz="2800" b="1" i="1" dirty="0">
                <a:solidFill>
                  <a:srgbClr val="0000FF"/>
                </a:solidFill>
                <a:latin typeface="Times New Roman" panose="02020603050405020304" pitchFamily="18" charset="0"/>
                <a:cs typeface="Times New Roman" panose="02020603050405020304" pitchFamily="18" charset="0"/>
              </a:rPr>
              <a:t>b</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b="1" i="1" dirty="0">
                <a:solidFill>
                  <a:srgbClr val="0000FF"/>
                </a:solidFill>
                <a:latin typeface="Times New Roman" panose="02020603050405020304" pitchFamily="18" charset="0"/>
                <a:cs typeface="Times New Roman" panose="02020603050405020304" pitchFamily="18" charset="0"/>
              </a:rPr>
              <a:t>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p:txBody>
      </p:sp>
      <p:sp>
        <p:nvSpPr>
          <p:cNvPr id="8" name="Rectangle: Rounded Corners 17"/>
          <p:cNvSpPr/>
          <p:nvPr/>
        </p:nvSpPr>
        <p:spPr>
          <a:xfrm>
            <a:off x="2302209" y="2768112"/>
            <a:ext cx="3604134" cy="3429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latin typeface="Times New Roman" panose="02020603050405020304" pitchFamily="18" charset="0"/>
                <a:cs typeface="Times New Roman" panose="02020603050405020304" pitchFamily="18" charset="0"/>
              </a:rPr>
              <a:t>Nếu</a:t>
            </a:r>
            <a:r>
              <a:rPr lang="en-US" sz="2400" dirty="0">
                <a:solidFill>
                  <a:srgbClr val="0000FF"/>
                </a:solidFill>
                <a:latin typeface="Times New Roman" panose="02020603050405020304" pitchFamily="18" charset="0"/>
                <a:cs typeface="Times New Roman" panose="02020603050405020304" pitchFamily="18" charset="0"/>
              </a:rPr>
              <a:t> </a:t>
            </a:r>
            <a:r>
              <a:rPr lang="en-US" sz="2400" b="1" i="1" dirty="0">
                <a:solidFill>
                  <a:srgbClr val="0000FF"/>
                </a:solidFill>
                <a:latin typeface="Times New Roman" panose="02020603050405020304" pitchFamily="18" charset="0"/>
                <a:cs typeface="Times New Roman" panose="02020603050405020304" pitchFamily="18" charset="0"/>
              </a:rPr>
              <a:t>a</a:t>
            </a:r>
            <a:r>
              <a:rPr lang="en-US" sz="2400" dirty="0">
                <a:solidFill>
                  <a:srgbClr val="0000FF"/>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&lt;</a:t>
            </a:r>
            <a:r>
              <a:rPr lang="en-US" sz="2400" dirty="0">
                <a:solidFill>
                  <a:srgbClr val="0000FF"/>
                </a:solidFill>
                <a:latin typeface="Times New Roman" panose="02020603050405020304" pitchFamily="18" charset="0"/>
                <a:cs typeface="Times New Roman" panose="02020603050405020304" pitchFamily="18" charset="0"/>
              </a:rPr>
              <a:t> </a:t>
            </a:r>
            <a:r>
              <a:rPr lang="en-US" sz="2400" b="1" i="1" dirty="0">
                <a:solidFill>
                  <a:srgbClr val="0000FF"/>
                </a:solidFill>
                <a:latin typeface="Times New Roman" panose="02020603050405020304" pitchFamily="18" charset="0"/>
                <a:cs typeface="Times New Roman" panose="02020603050405020304" pitchFamily="18" charset="0"/>
              </a:rPr>
              <a:t>b</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thì</a:t>
            </a:r>
            <a:r>
              <a:rPr lang="en-US" sz="2400" dirty="0">
                <a:solidFill>
                  <a:srgbClr val="0000FF"/>
                </a:solidFill>
                <a:latin typeface="Times New Roman" panose="02020603050405020304" pitchFamily="18" charset="0"/>
                <a:cs typeface="Times New Roman" panose="02020603050405020304" pitchFamily="18" charset="0"/>
              </a:rPr>
              <a:t> </a:t>
            </a:r>
            <a:r>
              <a:rPr lang="en-US" sz="2400" b="1" i="1" dirty="0">
                <a:solidFill>
                  <a:srgbClr val="0000FF"/>
                </a:solidFill>
                <a:latin typeface="Times New Roman" panose="02020603050405020304" pitchFamily="18" charset="0"/>
                <a:cs typeface="Times New Roman" panose="02020603050405020304" pitchFamily="18" charset="0"/>
              </a:rPr>
              <a:t>a + c </a:t>
            </a:r>
            <a:r>
              <a:rPr lang="en-US" sz="2400" b="1" dirty="0">
                <a:solidFill>
                  <a:srgbClr val="FF0000"/>
                </a:solidFill>
                <a:latin typeface="Times New Roman" panose="02020603050405020304" pitchFamily="18" charset="0"/>
                <a:cs typeface="Times New Roman" panose="02020603050405020304" pitchFamily="18" charset="0"/>
              </a:rPr>
              <a:t>&lt;</a:t>
            </a:r>
            <a:r>
              <a:rPr lang="en-US" sz="2400" dirty="0">
                <a:solidFill>
                  <a:srgbClr val="FF0000"/>
                </a:solidFill>
                <a:latin typeface="Times New Roman" panose="02020603050405020304" pitchFamily="18" charset="0"/>
                <a:cs typeface="Times New Roman" panose="02020603050405020304" pitchFamily="18" charset="0"/>
              </a:rPr>
              <a:t> </a:t>
            </a:r>
            <a:r>
              <a:rPr lang="en-US" sz="2400" b="1" i="1" dirty="0">
                <a:solidFill>
                  <a:srgbClr val="0000FF"/>
                </a:solidFill>
                <a:latin typeface="Times New Roman" panose="02020603050405020304" pitchFamily="18" charset="0"/>
                <a:cs typeface="Times New Roman" panose="02020603050405020304" pitchFamily="18" charset="0"/>
              </a:rPr>
              <a:t>b + c.</a:t>
            </a:r>
          </a:p>
        </p:txBody>
      </p:sp>
      <p:sp>
        <p:nvSpPr>
          <p:cNvPr id="9" name="Rectangle: Rounded Corners 18"/>
          <p:cNvSpPr/>
          <p:nvPr/>
        </p:nvSpPr>
        <p:spPr>
          <a:xfrm>
            <a:off x="6430289" y="2772718"/>
            <a:ext cx="3564396" cy="3409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latin typeface="Times New Roman" panose="02020603050405020304" pitchFamily="18" charset="0"/>
                <a:cs typeface="Times New Roman" panose="02020603050405020304" pitchFamily="18" charset="0"/>
              </a:rPr>
              <a:t>Nếu</a:t>
            </a:r>
            <a:r>
              <a:rPr lang="en-US" sz="2400" dirty="0">
                <a:solidFill>
                  <a:srgbClr val="0000FF"/>
                </a:solidFill>
                <a:latin typeface="Times New Roman" panose="02020603050405020304" pitchFamily="18" charset="0"/>
                <a:cs typeface="Times New Roman" panose="02020603050405020304" pitchFamily="18" charset="0"/>
              </a:rPr>
              <a:t> </a:t>
            </a:r>
            <a:r>
              <a:rPr lang="en-US" sz="2400" b="1" i="1" dirty="0">
                <a:solidFill>
                  <a:srgbClr val="0000FF"/>
                </a:solidFill>
                <a:latin typeface="Times New Roman" panose="02020603050405020304" pitchFamily="18" charset="0"/>
                <a:cs typeface="Times New Roman" panose="02020603050405020304" pitchFamily="18" charset="0"/>
              </a:rPr>
              <a:t>a </a:t>
            </a:r>
            <a:r>
              <a:rPr lang="en-US" sz="2400" b="1" i="1" dirty="0">
                <a:solidFill>
                  <a:srgbClr val="FF0000"/>
                </a:solidFill>
                <a:latin typeface="Times New Roman" panose="02020603050405020304" pitchFamily="18" charset="0"/>
                <a:cs typeface="Times New Roman" panose="02020603050405020304" pitchFamily="18" charset="0"/>
              </a:rPr>
              <a:t>≤</a:t>
            </a:r>
            <a:r>
              <a:rPr lang="en-US" sz="2400" b="1" i="1" dirty="0">
                <a:solidFill>
                  <a:srgbClr val="0000FF"/>
                </a:solidFill>
                <a:latin typeface="Times New Roman" panose="02020603050405020304" pitchFamily="18" charset="0"/>
                <a:cs typeface="Times New Roman" panose="02020603050405020304" pitchFamily="18" charset="0"/>
              </a:rPr>
              <a:t> b </a:t>
            </a:r>
            <a:r>
              <a:rPr lang="en-US" sz="2400" dirty="0" err="1">
                <a:solidFill>
                  <a:schemeClr val="tx1"/>
                </a:solidFill>
                <a:latin typeface="Times New Roman" panose="02020603050405020304" pitchFamily="18" charset="0"/>
                <a:cs typeface="Times New Roman" panose="02020603050405020304" pitchFamily="18" charset="0"/>
              </a:rPr>
              <a:t>thì</a:t>
            </a:r>
            <a:r>
              <a:rPr lang="en-US" sz="2400" dirty="0">
                <a:solidFill>
                  <a:srgbClr val="0000FF"/>
                </a:solidFill>
                <a:latin typeface="Times New Roman" panose="02020603050405020304" pitchFamily="18" charset="0"/>
                <a:cs typeface="Times New Roman" panose="02020603050405020304" pitchFamily="18" charset="0"/>
              </a:rPr>
              <a:t> </a:t>
            </a:r>
            <a:r>
              <a:rPr lang="en-US" sz="2400" b="1" i="1" dirty="0">
                <a:solidFill>
                  <a:srgbClr val="0000FF"/>
                </a:solidFill>
                <a:latin typeface="Times New Roman" panose="02020603050405020304" pitchFamily="18" charset="0"/>
                <a:cs typeface="Times New Roman" panose="02020603050405020304" pitchFamily="18" charset="0"/>
              </a:rPr>
              <a:t>a + c </a:t>
            </a:r>
            <a:r>
              <a:rPr lang="en-US" sz="2400" b="1" i="1" dirty="0">
                <a:solidFill>
                  <a:srgbClr val="FF0000"/>
                </a:solidFill>
                <a:latin typeface="Times New Roman" panose="02020603050405020304" pitchFamily="18" charset="0"/>
                <a:cs typeface="Times New Roman" panose="02020603050405020304" pitchFamily="18" charset="0"/>
              </a:rPr>
              <a:t>≤</a:t>
            </a:r>
            <a:r>
              <a:rPr lang="en-US" sz="2400" b="1" i="1" dirty="0">
                <a:solidFill>
                  <a:srgbClr val="0000FF"/>
                </a:solidFill>
                <a:latin typeface="Times New Roman" panose="02020603050405020304" pitchFamily="18" charset="0"/>
                <a:cs typeface="Times New Roman" panose="02020603050405020304" pitchFamily="18" charset="0"/>
              </a:rPr>
              <a:t> b + c.</a:t>
            </a:r>
          </a:p>
        </p:txBody>
      </p:sp>
      <p:sp>
        <p:nvSpPr>
          <p:cNvPr id="11" name="Rectangle: Rounded Corners 19"/>
          <p:cNvSpPr/>
          <p:nvPr/>
        </p:nvSpPr>
        <p:spPr>
          <a:xfrm>
            <a:off x="2302209" y="3484107"/>
            <a:ext cx="3604134" cy="3117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latin typeface="Times New Roman" panose="02020603050405020304" pitchFamily="18" charset="0"/>
                <a:cs typeface="Times New Roman" panose="02020603050405020304" pitchFamily="18" charset="0"/>
              </a:rPr>
              <a:t>Nếu</a:t>
            </a:r>
            <a:r>
              <a:rPr lang="en-US" sz="2400" dirty="0">
                <a:solidFill>
                  <a:srgbClr val="0000FF"/>
                </a:solidFill>
                <a:latin typeface="Times New Roman" panose="02020603050405020304" pitchFamily="18" charset="0"/>
                <a:cs typeface="Times New Roman" panose="02020603050405020304" pitchFamily="18" charset="0"/>
              </a:rPr>
              <a:t> </a:t>
            </a:r>
            <a:r>
              <a:rPr lang="en-US" sz="2400" b="1" i="1" dirty="0">
                <a:solidFill>
                  <a:srgbClr val="0000FF"/>
                </a:solidFill>
                <a:latin typeface="Times New Roman" panose="02020603050405020304" pitchFamily="18" charset="0"/>
                <a:cs typeface="Times New Roman" panose="02020603050405020304" pitchFamily="18" charset="0"/>
              </a:rPr>
              <a:t>a </a:t>
            </a:r>
            <a:r>
              <a:rPr lang="en-US" sz="2400" b="1" i="1" dirty="0">
                <a:solidFill>
                  <a:srgbClr val="FF0000"/>
                </a:solidFill>
                <a:latin typeface="Times New Roman" panose="02020603050405020304" pitchFamily="18" charset="0"/>
                <a:cs typeface="Times New Roman" panose="02020603050405020304" pitchFamily="18" charset="0"/>
              </a:rPr>
              <a:t>&gt;</a:t>
            </a:r>
            <a:r>
              <a:rPr lang="en-US" sz="2400" b="1" i="1" dirty="0">
                <a:solidFill>
                  <a:srgbClr val="0000FF"/>
                </a:solidFill>
                <a:latin typeface="Times New Roman" panose="02020603050405020304" pitchFamily="18" charset="0"/>
                <a:cs typeface="Times New Roman" panose="02020603050405020304" pitchFamily="18" charset="0"/>
              </a:rPr>
              <a:t> b </a:t>
            </a:r>
            <a:r>
              <a:rPr lang="en-US" sz="2400" dirty="0" err="1">
                <a:solidFill>
                  <a:schemeClr val="tx1"/>
                </a:solidFill>
                <a:latin typeface="Times New Roman" panose="02020603050405020304" pitchFamily="18" charset="0"/>
                <a:cs typeface="Times New Roman" panose="02020603050405020304" pitchFamily="18" charset="0"/>
              </a:rPr>
              <a:t>thì</a:t>
            </a:r>
            <a:r>
              <a:rPr lang="en-US" sz="2400" dirty="0">
                <a:solidFill>
                  <a:srgbClr val="0000FF"/>
                </a:solidFill>
                <a:latin typeface="Times New Roman" panose="02020603050405020304" pitchFamily="18" charset="0"/>
                <a:cs typeface="Times New Roman" panose="02020603050405020304" pitchFamily="18" charset="0"/>
              </a:rPr>
              <a:t> </a:t>
            </a:r>
            <a:r>
              <a:rPr lang="en-US" sz="2400" b="1" i="1" dirty="0">
                <a:solidFill>
                  <a:srgbClr val="0000FF"/>
                </a:solidFill>
                <a:latin typeface="Times New Roman" panose="02020603050405020304" pitchFamily="18" charset="0"/>
                <a:cs typeface="Times New Roman" panose="02020603050405020304" pitchFamily="18" charset="0"/>
              </a:rPr>
              <a:t>a + c </a:t>
            </a:r>
            <a:r>
              <a:rPr lang="en-US" sz="2400" b="1" i="1" dirty="0">
                <a:solidFill>
                  <a:srgbClr val="FF0000"/>
                </a:solidFill>
                <a:latin typeface="Times New Roman" panose="02020603050405020304" pitchFamily="18" charset="0"/>
                <a:cs typeface="Times New Roman" panose="02020603050405020304" pitchFamily="18" charset="0"/>
              </a:rPr>
              <a:t>&gt;</a:t>
            </a:r>
            <a:r>
              <a:rPr lang="en-US" sz="2400" b="1" i="1" dirty="0">
                <a:solidFill>
                  <a:srgbClr val="0000FF"/>
                </a:solidFill>
                <a:latin typeface="Times New Roman" panose="02020603050405020304" pitchFamily="18" charset="0"/>
                <a:cs typeface="Times New Roman" panose="02020603050405020304" pitchFamily="18" charset="0"/>
              </a:rPr>
              <a:t> b + c.</a:t>
            </a:r>
          </a:p>
        </p:txBody>
      </p:sp>
      <p:sp>
        <p:nvSpPr>
          <p:cNvPr id="12" name="Rectangle: Rounded Corners 20"/>
          <p:cNvSpPr/>
          <p:nvPr/>
        </p:nvSpPr>
        <p:spPr>
          <a:xfrm>
            <a:off x="6430290" y="3476013"/>
            <a:ext cx="3610253" cy="3198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latin typeface="Times New Roman" panose="02020603050405020304" pitchFamily="18" charset="0"/>
                <a:cs typeface="Times New Roman" panose="02020603050405020304" pitchFamily="18" charset="0"/>
              </a:rPr>
              <a:t>Nếu</a:t>
            </a:r>
            <a:r>
              <a:rPr lang="en-US" sz="2400" dirty="0">
                <a:solidFill>
                  <a:schemeClr val="tx1"/>
                </a:solidFill>
                <a:latin typeface="Times New Roman" panose="02020603050405020304" pitchFamily="18" charset="0"/>
                <a:cs typeface="Times New Roman" panose="02020603050405020304" pitchFamily="18" charset="0"/>
              </a:rPr>
              <a:t> </a:t>
            </a:r>
            <a:r>
              <a:rPr lang="en-US" sz="2400" b="1" i="1" dirty="0">
                <a:solidFill>
                  <a:srgbClr val="0000FF"/>
                </a:solidFill>
                <a:latin typeface="Times New Roman" panose="02020603050405020304" pitchFamily="18" charset="0"/>
                <a:cs typeface="Times New Roman" panose="02020603050405020304" pitchFamily="18" charset="0"/>
              </a:rPr>
              <a:t>a </a:t>
            </a:r>
            <a:r>
              <a:rPr lang="en-US" sz="2400" b="1" i="1" dirty="0">
                <a:solidFill>
                  <a:srgbClr val="FF0000"/>
                </a:solidFill>
                <a:latin typeface="Times New Roman" panose="02020603050405020304" pitchFamily="18" charset="0"/>
                <a:cs typeface="Times New Roman" panose="02020603050405020304" pitchFamily="18" charset="0"/>
              </a:rPr>
              <a:t>≥</a:t>
            </a:r>
            <a:r>
              <a:rPr lang="en-US" sz="2400" b="1" i="1" dirty="0">
                <a:solidFill>
                  <a:srgbClr val="0000FF"/>
                </a:solidFill>
                <a:latin typeface="Times New Roman" panose="02020603050405020304" pitchFamily="18" charset="0"/>
                <a:cs typeface="Times New Roman" panose="02020603050405020304" pitchFamily="18" charset="0"/>
              </a:rPr>
              <a:t> b </a:t>
            </a:r>
            <a:r>
              <a:rPr lang="en-US" sz="2400" dirty="0" err="1">
                <a:solidFill>
                  <a:schemeClr val="tx1"/>
                </a:solidFill>
                <a:latin typeface="Times New Roman" panose="02020603050405020304" pitchFamily="18" charset="0"/>
                <a:cs typeface="Times New Roman" panose="02020603050405020304" pitchFamily="18" charset="0"/>
              </a:rPr>
              <a:t>thì</a:t>
            </a:r>
            <a:r>
              <a:rPr lang="en-US" sz="2400" dirty="0">
                <a:solidFill>
                  <a:srgbClr val="0000FF"/>
                </a:solidFill>
                <a:latin typeface="Times New Roman" panose="02020603050405020304" pitchFamily="18" charset="0"/>
                <a:cs typeface="Times New Roman" panose="02020603050405020304" pitchFamily="18" charset="0"/>
              </a:rPr>
              <a:t> </a:t>
            </a:r>
            <a:r>
              <a:rPr lang="en-US" sz="2400" b="1" i="1" dirty="0">
                <a:solidFill>
                  <a:srgbClr val="0000FF"/>
                </a:solidFill>
                <a:latin typeface="Times New Roman" panose="02020603050405020304" pitchFamily="18" charset="0"/>
                <a:cs typeface="Times New Roman" panose="02020603050405020304" pitchFamily="18" charset="0"/>
              </a:rPr>
              <a:t>a + c </a:t>
            </a:r>
            <a:r>
              <a:rPr lang="en-US" sz="2400" b="1" i="1" dirty="0">
                <a:solidFill>
                  <a:srgbClr val="FF0000"/>
                </a:solidFill>
                <a:latin typeface="Times New Roman" panose="02020603050405020304" pitchFamily="18" charset="0"/>
                <a:cs typeface="Times New Roman" panose="02020603050405020304" pitchFamily="18" charset="0"/>
              </a:rPr>
              <a:t>≥</a:t>
            </a:r>
            <a:r>
              <a:rPr lang="en-US" sz="2400" b="1" i="1" dirty="0">
                <a:solidFill>
                  <a:srgbClr val="0000FF"/>
                </a:solidFill>
                <a:latin typeface="Times New Roman" panose="02020603050405020304" pitchFamily="18" charset="0"/>
                <a:cs typeface="Times New Roman" panose="02020603050405020304" pitchFamily="18" charset="0"/>
              </a:rPr>
              <a:t> b + c.</a:t>
            </a:r>
          </a:p>
        </p:txBody>
      </p:sp>
      <p:sp>
        <p:nvSpPr>
          <p:cNvPr id="13" name="Oval 12"/>
          <p:cNvSpPr/>
          <p:nvPr/>
        </p:nvSpPr>
        <p:spPr>
          <a:xfrm>
            <a:off x="3179676" y="2744924"/>
            <a:ext cx="288032" cy="4023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725387" y="2759819"/>
            <a:ext cx="286304" cy="3960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324941" y="2759819"/>
            <a:ext cx="288032" cy="4023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887555" y="2770663"/>
            <a:ext cx="288032" cy="4023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143672" y="3429000"/>
            <a:ext cx="288032" cy="4023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706286" y="3439844"/>
            <a:ext cx="288032" cy="4023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284132" y="3429000"/>
            <a:ext cx="288032" cy="4023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846746" y="3439844"/>
            <a:ext cx="288032" cy="4023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190928" y="4726947"/>
            <a:ext cx="7834821" cy="1384995"/>
          </a:xfrm>
          <a:prstGeom prst="rect">
            <a:avLst/>
          </a:prstGeom>
        </p:spPr>
        <p:txBody>
          <a:bodyPr wrap="square">
            <a:spAutoFit/>
          </a:bodyPr>
          <a:lstStyle/>
          <a:p>
            <a:pPr algn="just"/>
            <a:r>
              <a:rPr lang="en-US" sz="2800" b="1" i="1" dirty="0">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Khi</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cộng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cùng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một</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số</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vào</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cả</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hai</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vế</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của</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một</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bất</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đẳng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thức</a:t>
            </a:r>
            <a:r>
              <a:rPr lang="en-US" sz="2800" b="1" i="1" dirty="0">
                <a:solidFill>
                  <a:srgbClr val="0070C0"/>
                </a:solidFill>
                <a:latin typeface="Times New Roman" panose="02020603050405020304" pitchFamily="18" charset="0"/>
                <a:cs typeface="Times New Roman" panose="02020603050405020304" pitchFamily="18" charset="0"/>
              </a:rPr>
              <a:t>, ta </a:t>
            </a:r>
            <a:r>
              <a:rPr lang="en-US" sz="2800" b="1" i="1" dirty="0" err="1">
                <a:solidFill>
                  <a:srgbClr val="0070C0"/>
                </a:solidFill>
                <a:latin typeface="Times New Roman" panose="02020603050405020304" pitchFamily="18" charset="0"/>
                <a:cs typeface="Times New Roman" panose="02020603050405020304" pitchFamily="18" charset="0"/>
              </a:rPr>
              <a:t>được</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bất</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đẳng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thức</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mới</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cùng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chiều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với</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bất</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đẳng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thức</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đã</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cho</a:t>
            </a:r>
            <a:r>
              <a:rPr lang="en-US" sz="2800" b="1" i="1"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232324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41;p46"/>
          <p:cNvSpPr txBox="1">
            <a:spLocks noGrp="1"/>
          </p:cNvSpPr>
          <p:nvPr/>
        </p:nvSpPr>
        <p:spPr bwMode="auto">
          <a:xfrm>
            <a:off x="1739516" y="872717"/>
            <a:ext cx="862488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800" b="1" dirty="0" err="1">
                <a:ln w="0"/>
                <a:solidFill>
                  <a:srgbClr val="FF3300"/>
                </a:solidFill>
                <a:latin typeface="Times New Roman" panose="02020603050405020304" pitchFamily="18" charset="0"/>
                <a:cs typeface="Times New Roman" panose="02020603050405020304" pitchFamily="18" charset="0"/>
              </a:rPr>
              <a:t>Bài</a:t>
            </a:r>
            <a:r>
              <a:rPr lang="en-US" sz="2800" b="1" dirty="0">
                <a:ln w="0"/>
                <a:solidFill>
                  <a:srgbClr val="FF3300"/>
                </a:solidFill>
                <a:latin typeface="Times New Roman" panose="02020603050405020304" pitchFamily="18" charset="0"/>
                <a:cs typeface="Times New Roman" panose="02020603050405020304" pitchFamily="18" charset="0"/>
              </a:rPr>
              <a:t> 1: </a:t>
            </a:r>
            <a:r>
              <a:rPr lang="en-US" sz="2800" b="1" dirty="0" err="1">
                <a:ln w="0"/>
                <a:solidFill>
                  <a:srgbClr val="0000FF"/>
                </a:solidFill>
                <a:latin typeface="Times New Roman" panose="02020603050405020304" pitchFamily="18" charset="0"/>
                <a:cs typeface="Times New Roman" panose="02020603050405020304" pitchFamily="18" charset="0"/>
              </a:rPr>
              <a:t>Liên</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hệ</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giữa</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thứ</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tự</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và</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phép</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cộng</a:t>
            </a:r>
            <a:endParaRPr lang="en-US" sz="2800" b="1" dirty="0">
              <a:ln w="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2279576" y="1304766"/>
            <a:ext cx="4833374" cy="461665"/>
          </a:xfrm>
          <a:prstGeom prst="rect">
            <a:avLst/>
          </a:prstGeom>
        </p:spPr>
        <p:txBody>
          <a:bodyPr wrap="none">
            <a:spAutoFit/>
          </a:bodyPr>
          <a:lstStyle/>
          <a:p>
            <a:pPr fontAlgn="auto">
              <a:spcBef>
                <a:spcPts val="0"/>
              </a:spcBef>
              <a:spcAft>
                <a:spcPts val="0"/>
              </a:spcAft>
              <a:defRPr/>
            </a:pPr>
            <a:r>
              <a:rPr lang="en-US" sz="2400" b="1" i="1" kern="0" dirty="0">
                <a:solidFill>
                  <a:srgbClr val="0000FF"/>
                </a:solidFill>
                <a:latin typeface="Times New Roman" panose="02020603050405020304" pitchFamily="18" charset="0"/>
                <a:cs typeface="Times New Roman" panose="02020603050405020304" pitchFamily="18" charset="0"/>
              </a:rPr>
              <a:t>3. </a:t>
            </a:r>
            <a:r>
              <a:rPr lang="en-US" sz="2400" b="1" i="1" kern="0" dirty="0" err="1">
                <a:solidFill>
                  <a:srgbClr val="0000FF"/>
                </a:solidFill>
                <a:latin typeface="Times New Roman" panose="02020603050405020304" pitchFamily="18" charset="0"/>
                <a:cs typeface="Times New Roman" panose="02020603050405020304" pitchFamily="18" charset="0"/>
              </a:rPr>
              <a:t>Liên</a:t>
            </a:r>
            <a:r>
              <a:rPr lang="en-US" sz="2400" b="1" i="1" kern="0" dirty="0">
                <a:solidFill>
                  <a:srgbClr val="0000FF"/>
                </a:solidFill>
                <a:latin typeface="Times New Roman" panose="02020603050405020304" pitchFamily="18" charset="0"/>
                <a:cs typeface="Times New Roman" panose="02020603050405020304" pitchFamily="18" charset="0"/>
              </a:rPr>
              <a:t> </a:t>
            </a:r>
            <a:r>
              <a:rPr lang="en-US" sz="2400" b="1" i="1" kern="0" dirty="0" err="1">
                <a:solidFill>
                  <a:srgbClr val="0000FF"/>
                </a:solidFill>
                <a:latin typeface="Times New Roman" panose="02020603050405020304" pitchFamily="18" charset="0"/>
                <a:cs typeface="Times New Roman" panose="02020603050405020304" pitchFamily="18" charset="0"/>
              </a:rPr>
              <a:t>hệ</a:t>
            </a:r>
            <a:r>
              <a:rPr lang="en-US" sz="2400" b="1" i="1" kern="0" dirty="0">
                <a:solidFill>
                  <a:srgbClr val="0000FF"/>
                </a:solidFill>
                <a:latin typeface="Times New Roman" panose="02020603050405020304" pitchFamily="18" charset="0"/>
                <a:cs typeface="Times New Roman" panose="02020603050405020304" pitchFamily="18" charset="0"/>
              </a:rPr>
              <a:t> </a:t>
            </a:r>
            <a:r>
              <a:rPr lang="en-US" sz="2400" b="1" i="1" kern="0" dirty="0" err="1">
                <a:solidFill>
                  <a:srgbClr val="0000FF"/>
                </a:solidFill>
                <a:latin typeface="Times New Roman" panose="02020603050405020304" pitchFamily="18" charset="0"/>
                <a:cs typeface="Times New Roman" panose="02020603050405020304" pitchFamily="18" charset="0"/>
              </a:rPr>
              <a:t>giữa</a:t>
            </a:r>
            <a:r>
              <a:rPr lang="en-US" sz="2400" b="1" i="1" kern="0" dirty="0">
                <a:solidFill>
                  <a:srgbClr val="0000FF"/>
                </a:solidFill>
                <a:latin typeface="Times New Roman" panose="02020603050405020304" pitchFamily="18" charset="0"/>
                <a:cs typeface="Times New Roman" panose="02020603050405020304" pitchFamily="18" charset="0"/>
              </a:rPr>
              <a:t> </a:t>
            </a:r>
            <a:r>
              <a:rPr lang="en-US" sz="2400" b="1" i="1" kern="0" dirty="0" err="1">
                <a:solidFill>
                  <a:srgbClr val="0000FF"/>
                </a:solidFill>
                <a:latin typeface="Times New Roman" panose="02020603050405020304" pitchFamily="18" charset="0"/>
                <a:cs typeface="Times New Roman" panose="02020603050405020304" pitchFamily="18" charset="0"/>
              </a:rPr>
              <a:t>thứ</a:t>
            </a:r>
            <a:r>
              <a:rPr lang="en-US" sz="2400" b="1" i="1" kern="0" dirty="0">
                <a:solidFill>
                  <a:srgbClr val="0000FF"/>
                </a:solidFill>
                <a:latin typeface="Times New Roman" panose="02020603050405020304" pitchFamily="18" charset="0"/>
                <a:cs typeface="Times New Roman" panose="02020603050405020304" pitchFamily="18" charset="0"/>
              </a:rPr>
              <a:t> </a:t>
            </a:r>
            <a:r>
              <a:rPr lang="en-US" sz="2400" b="1" i="1" kern="0" dirty="0" err="1">
                <a:solidFill>
                  <a:srgbClr val="0000FF"/>
                </a:solidFill>
                <a:latin typeface="Times New Roman" panose="02020603050405020304" pitchFamily="18" charset="0"/>
                <a:cs typeface="Times New Roman" panose="02020603050405020304" pitchFamily="18" charset="0"/>
              </a:rPr>
              <a:t>tự</a:t>
            </a:r>
            <a:r>
              <a:rPr lang="en-US" sz="2400" b="1" i="1" kern="0" dirty="0">
                <a:solidFill>
                  <a:srgbClr val="0000FF"/>
                </a:solidFill>
                <a:latin typeface="Times New Roman" panose="02020603050405020304" pitchFamily="18" charset="0"/>
                <a:cs typeface="Times New Roman" panose="02020603050405020304" pitchFamily="18" charset="0"/>
              </a:rPr>
              <a:t> </a:t>
            </a:r>
            <a:r>
              <a:rPr lang="en-US" sz="2400" b="1" i="1" kern="0" dirty="0" err="1">
                <a:solidFill>
                  <a:srgbClr val="0000FF"/>
                </a:solidFill>
                <a:latin typeface="Times New Roman" panose="02020603050405020304" pitchFamily="18" charset="0"/>
                <a:cs typeface="Times New Roman" panose="02020603050405020304" pitchFamily="18" charset="0"/>
              </a:rPr>
              <a:t>và</a:t>
            </a:r>
            <a:r>
              <a:rPr lang="en-US" sz="2400" b="1" i="1" kern="0" dirty="0">
                <a:solidFill>
                  <a:srgbClr val="0000FF"/>
                </a:solidFill>
                <a:latin typeface="Times New Roman" panose="02020603050405020304" pitchFamily="18" charset="0"/>
                <a:cs typeface="Times New Roman" panose="02020603050405020304" pitchFamily="18" charset="0"/>
              </a:rPr>
              <a:t> </a:t>
            </a:r>
            <a:r>
              <a:rPr lang="en-US" sz="2400" b="1" i="1" kern="0" dirty="0" err="1">
                <a:solidFill>
                  <a:srgbClr val="0000FF"/>
                </a:solidFill>
                <a:latin typeface="Times New Roman" panose="02020603050405020304" pitchFamily="18" charset="0"/>
                <a:cs typeface="Times New Roman" panose="02020603050405020304" pitchFamily="18" charset="0"/>
              </a:rPr>
              <a:t>phép</a:t>
            </a:r>
            <a:r>
              <a:rPr lang="en-US" sz="2400" b="1" i="1" kern="0" dirty="0">
                <a:solidFill>
                  <a:srgbClr val="0000FF"/>
                </a:solidFill>
                <a:latin typeface="Times New Roman" panose="02020603050405020304" pitchFamily="18" charset="0"/>
                <a:cs typeface="Times New Roman" panose="02020603050405020304" pitchFamily="18" charset="0"/>
              </a:rPr>
              <a:t> </a:t>
            </a:r>
            <a:r>
              <a:rPr lang="en-US" sz="2400" b="1" i="1" kern="0" dirty="0" err="1">
                <a:solidFill>
                  <a:srgbClr val="0000FF"/>
                </a:solidFill>
                <a:latin typeface="Times New Roman" panose="02020603050405020304" pitchFamily="18" charset="0"/>
                <a:cs typeface="Times New Roman" panose="02020603050405020304" pitchFamily="18" charset="0"/>
              </a:rPr>
              <a:t>cộng</a:t>
            </a:r>
            <a:endParaRPr lang="en-US" sz="2400" b="1" i="1" kern="0" dirty="0">
              <a:solidFill>
                <a:srgbClr val="0000FF"/>
              </a:solidFill>
              <a:latin typeface="Times New Roman" panose="02020603050405020304" pitchFamily="18" charset="0"/>
              <a:cs typeface="Times New Roman" panose="02020603050405020304" pitchFamily="18" charset="0"/>
            </a:endParaRPr>
          </a:p>
        </p:txBody>
      </p:sp>
      <p:sp>
        <p:nvSpPr>
          <p:cNvPr id="22" name="Rectangle 85"/>
          <p:cNvSpPr>
            <a:spLocks noChangeArrowheads="1"/>
          </p:cNvSpPr>
          <p:nvPr/>
        </p:nvSpPr>
        <p:spPr bwMode="auto">
          <a:xfrm>
            <a:off x="2248525" y="1952837"/>
            <a:ext cx="77602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400" b="1" dirty="0">
                <a:solidFill>
                  <a:schemeClr val="tx1">
                    <a:lumMod val="95000"/>
                    <a:lumOff val="5000"/>
                  </a:schemeClr>
                </a:solidFill>
                <a:cs typeface="Times New Roman" panose="02020603050405020304" pitchFamily="18" charset="0"/>
              </a:rPr>
              <a:t>?3. </a:t>
            </a:r>
            <a:r>
              <a:rPr lang="en-US" altLang="en-US" sz="2400" dirty="0">
                <a:solidFill>
                  <a:schemeClr val="tx1">
                    <a:lumMod val="95000"/>
                    <a:lumOff val="5000"/>
                  </a:schemeClr>
                </a:solidFill>
                <a:cs typeface="Times New Roman" panose="02020603050405020304" pitchFamily="18" charset="0"/>
              </a:rPr>
              <a:t>So </a:t>
            </a:r>
            <a:r>
              <a:rPr lang="en-US" altLang="en-US" sz="2400" dirty="0" err="1">
                <a:solidFill>
                  <a:schemeClr val="tx1">
                    <a:lumMod val="95000"/>
                    <a:lumOff val="5000"/>
                  </a:schemeClr>
                </a:solidFill>
                <a:cs typeface="Times New Roman" panose="02020603050405020304" pitchFamily="18" charset="0"/>
              </a:rPr>
              <a:t>sánh</a:t>
            </a:r>
            <a:r>
              <a:rPr lang="en-US" altLang="en-US" sz="2400" b="1" dirty="0">
                <a:solidFill>
                  <a:schemeClr val="tx1">
                    <a:lumMod val="95000"/>
                    <a:lumOff val="5000"/>
                  </a:schemeClr>
                </a:solidFill>
                <a:cs typeface="Times New Roman" panose="02020603050405020304" pitchFamily="18" charset="0"/>
              </a:rPr>
              <a:t>: -2004 + ( -777 ) </a:t>
            </a:r>
            <a:r>
              <a:rPr lang="en-US" altLang="en-US" sz="2400" dirty="0" err="1">
                <a:solidFill>
                  <a:schemeClr val="tx1">
                    <a:lumMod val="95000"/>
                    <a:lumOff val="5000"/>
                  </a:schemeClr>
                </a:solidFill>
                <a:cs typeface="Times New Roman" panose="02020603050405020304" pitchFamily="18" charset="0"/>
              </a:rPr>
              <a:t>và</a:t>
            </a:r>
            <a:r>
              <a:rPr lang="en-US" altLang="en-US" sz="2400" b="1" dirty="0">
                <a:solidFill>
                  <a:schemeClr val="tx1">
                    <a:lumMod val="95000"/>
                    <a:lumOff val="5000"/>
                  </a:schemeClr>
                </a:solidFill>
                <a:cs typeface="Times New Roman" panose="02020603050405020304" pitchFamily="18" charset="0"/>
              </a:rPr>
              <a:t> -2005 + ( -777 ) </a:t>
            </a:r>
            <a:r>
              <a:rPr lang="en-US" altLang="en-US" sz="2400" dirty="0" err="1">
                <a:solidFill>
                  <a:schemeClr val="tx1">
                    <a:lumMod val="95000"/>
                    <a:lumOff val="5000"/>
                  </a:schemeClr>
                </a:solidFill>
                <a:cs typeface="Times New Roman" panose="02020603050405020304" pitchFamily="18" charset="0"/>
              </a:rPr>
              <a:t>mà</a:t>
            </a:r>
            <a:r>
              <a:rPr lang="en-US" altLang="en-US" sz="2400" dirty="0">
                <a:solidFill>
                  <a:schemeClr val="tx1">
                    <a:lumMod val="95000"/>
                    <a:lumOff val="5000"/>
                  </a:schemeClr>
                </a:solidFill>
                <a:cs typeface="Times New Roman" panose="02020603050405020304" pitchFamily="18" charset="0"/>
              </a:rPr>
              <a:t> </a:t>
            </a:r>
            <a:r>
              <a:rPr lang="en-US" altLang="en-US" sz="2400" dirty="0" err="1">
                <a:solidFill>
                  <a:schemeClr val="tx1">
                    <a:lumMod val="95000"/>
                    <a:lumOff val="5000"/>
                  </a:schemeClr>
                </a:solidFill>
                <a:cs typeface="Times New Roman" panose="02020603050405020304" pitchFamily="18" charset="0"/>
              </a:rPr>
              <a:t>không</a:t>
            </a:r>
            <a:r>
              <a:rPr lang="en-US" altLang="en-US" sz="2400" dirty="0">
                <a:solidFill>
                  <a:schemeClr val="tx1">
                    <a:lumMod val="95000"/>
                    <a:lumOff val="5000"/>
                  </a:schemeClr>
                </a:solidFill>
                <a:cs typeface="Times New Roman" panose="02020603050405020304" pitchFamily="18" charset="0"/>
              </a:rPr>
              <a:t> </a:t>
            </a:r>
            <a:r>
              <a:rPr lang="en-US" altLang="en-US" sz="2400" dirty="0" err="1">
                <a:solidFill>
                  <a:schemeClr val="tx1">
                    <a:lumMod val="95000"/>
                    <a:lumOff val="5000"/>
                  </a:schemeClr>
                </a:solidFill>
                <a:cs typeface="Times New Roman" panose="02020603050405020304" pitchFamily="18" charset="0"/>
              </a:rPr>
              <a:t>tính</a:t>
            </a:r>
            <a:r>
              <a:rPr lang="en-US" altLang="en-US" sz="2400" dirty="0">
                <a:solidFill>
                  <a:schemeClr val="tx1">
                    <a:lumMod val="95000"/>
                    <a:lumOff val="5000"/>
                  </a:schemeClr>
                </a:solidFill>
                <a:cs typeface="Times New Roman" panose="02020603050405020304" pitchFamily="18" charset="0"/>
              </a:rPr>
              <a:t> </a:t>
            </a:r>
            <a:r>
              <a:rPr lang="en-US" altLang="en-US" sz="2400" dirty="0" err="1">
                <a:solidFill>
                  <a:schemeClr val="tx1">
                    <a:lumMod val="95000"/>
                    <a:lumOff val="5000"/>
                  </a:schemeClr>
                </a:solidFill>
                <a:cs typeface="Times New Roman" panose="02020603050405020304" pitchFamily="18" charset="0"/>
              </a:rPr>
              <a:t>giá</a:t>
            </a:r>
            <a:r>
              <a:rPr lang="en-US" altLang="en-US" sz="2400" dirty="0">
                <a:solidFill>
                  <a:schemeClr val="tx1">
                    <a:lumMod val="95000"/>
                    <a:lumOff val="5000"/>
                  </a:schemeClr>
                </a:solidFill>
                <a:cs typeface="Times New Roman" panose="02020603050405020304" pitchFamily="18" charset="0"/>
              </a:rPr>
              <a:t> </a:t>
            </a:r>
            <a:r>
              <a:rPr lang="en-US" altLang="en-US" sz="2400" dirty="0" err="1">
                <a:solidFill>
                  <a:schemeClr val="tx1">
                    <a:lumMod val="95000"/>
                    <a:lumOff val="5000"/>
                  </a:schemeClr>
                </a:solidFill>
                <a:cs typeface="Times New Roman" panose="02020603050405020304" pitchFamily="18" charset="0"/>
              </a:rPr>
              <a:t>trị</a:t>
            </a:r>
            <a:r>
              <a:rPr lang="en-US" altLang="en-US" sz="2400" dirty="0">
                <a:solidFill>
                  <a:schemeClr val="tx1">
                    <a:lumMod val="95000"/>
                    <a:lumOff val="5000"/>
                  </a:schemeClr>
                </a:solidFill>
                <a:cs typeface="Times New Roman" panose="02020603050405020304" pitchFamily="18" charset="0"/>
              </a:rPr>
              <a:t> </a:t>
            </a:r>
            <a:r>
              <a:rPr lang="en-US" altLang="en-US" sz="2400" dirty="0" err="1">
                <a:solidFill>
                  <a:schemeClr val="tx1">
                    <a:lumMod val="95000"/>
                    <a:lumOff val="5000"/>
                  </a:schemeClr>
                </a:solidFill>
                <a:cs typeface="Times New Roman" panose="02020603050405020304" pitchFamily="18" charset="0"/>
              </a:rPr>
              <a:t>từng</a:t>
            </a:r>
            <a:r>
              <a:rPr lang="en-US" altLang="en-US" sz="2400" dirty="0">
                <a:solidFill>
                  <a:schemeClr val="tx1">
                    <a:lumMod val="95000"/>
                    <a:lumOff val="5000"/>
                  </a:schemeClr>
                </a:solidFill>
                <a:cs typeface="Times New Roman" panose="02020603050405020304" pitchFamily="18" charset="0"/>
              </a:rPr>
              <a:t> </a:t>
            </a:r>
            <a:r>
              <a:rPr lang="en-US" altLang="en-US" sz="2400" dirty="0" err="1">
                <a:solidFill>
                  <a:schemeClr val="tx1">
                    <a:lumMod val="95000"/>
                    <a:lumOff val="5000"/>
                  </a:schemeClr>
                </a:solidFill>
                <a:cs typeface="Times New Roman" panose="02020603050405020304" pitchFamily="18" charset="0"/>
              </a:rPr>
              <a:t>biểu</a:t>
            </a:r>
            <a:r>
              <a:rPr lang="en-US" altLang="en-US" sz="2400" dirty="0">
                <a:solidFill>
                  <a:schemeClr val="tx1">
                    <a:lumMod val="95000"/>
                    <a:lumOff val="5000"/>
                  </a:schemeClr>
                </a:solidFill>
                <a:cs typeface="Times New Roman" panose="02020603050405020304" pitchFamily="18" charset="0"/>
              </a:rPr>
              <a:t> </a:t>
            </a:r>
            <a:r>
              <a:rPr lang="en-US" altLang="en-US" sz="2400" dirty="0" err="1">
                <a:solidFill>
                  <a:schemeClr val="tx1">
                    <a:lumMod val="95000"/>
                    <a:lumOff val="5000"/>
                  </a:schemeClr>
                </a:solidFill>
                <a:cs typeface="Times New Roman" panose="02020603050405020304" pitchFamily="18" charset="0"/>
              </a:rPr>
              <a:t>thức</a:t>
            </a:r>
            <a:r>
              <a:rPr lang="en-US" altLang="en-US" sz="2400" dirty="0">
                <a:solidFill>
                  <a:schemeClr val="tx1">
                    <a:lumMod val="95000"/>
                    <a:lumOff val="5000"/>
                  </a:schemeClr>
                </a:solidFill>
                <a:cs typeface="Times New Roman" panose="02020603050405020304" pitchFamily="18" charset="0"/>
              </a:rPr>
              <a:t>.</a:t>
            </a:r>
          </a:p>
        </p:txBody>
      </p:sp>
      <p:sp>
        <p:nvSpPr>
          <p:cNvPr id="23" name="Text Box 80"/>
          <p:cNvSpPr txBox="1">
            <a:spLocks noChangeArrowheads="1"/>
          </p:cNvSpPr>
          <p:nvPr/>
        </p:nvSpPr>
        <p:spPr bwMode="auto">
          <a:xfrm>
            <a:off x="3298794" y="2824468"/>
            <a:ext cx="5486400" cy="261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dirty="0" err="1">
                <a:solidFill>
                  <a:srgbClr val="0000FF"/>
                </a:solidFill>
                <a:latin typeface="Times New Roman" panose="02020603050405020304" pitchFamily="18" charset="0"/>
                <a:cs typeface="Times New Roman" panose="02020603050405020304" pitchFamily="18" charset="0"/>
              </a:rPr>
              <a:t>Giải</a:t>
            </a:r>
            <a:r>
              <a:rPr lang="en-US" altLang="en-US" sz="2400" b="1" dirty="0">
                <a:solidFill>
                  <a:srgbClr val="0000FF"/>
                </a:solidFill>
                <a:latin typeface="Times New Roman" panose="02020603050405020304" pitchFamily="18" charset="0"/>
                <a:cs typeface="Times New Roman" panose="02020603050405020304" pitchFamily="18" charset="0"/>
              </a:rPr>
              <a:t>:</a:t>
            </a:r>
          </a:p>
          <a:p>
            <a:pPr eaLnBrk="1" hangingPunct="1">
              <a:lnSpc>
                <a:spcPct val="150000"/>
              </a:lnSpc>
              <a:spcBef>
                <a:spcPts val="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Ta </a:t>
            </a:r>
            <a:r>
              <a:rPr lang="en-US" altLang="en-US" sz="2400" b="1" dirty="0" err="1">
                <a:solidFill>
                  <a:srgbClr val="0000FF"/>
                </a:solidFill>
                <a:latin typeface="Times New Roman" panose="02020603050405020304" pitchFamily="18" charset="0"/>
                <a:cs typeface="Times New Roman" panose="02020603050405020304" pitchFamily="18" charset="0"/>
              </a:rPr>
              <a:t>có</a:t>
            </a:r>
            <a:r>
              <a:rPr lang="en-US" altLang="en-US" sz="2400" b="1" dirty="0">
                <a:solidFill>
                  <a:srgbClr val="0000FF"/>
                </a:solidFill>
                <a:latin typeface="Times New Roman" panose="02020603050405020304" pitchFamily="18" charset="0"/>
                <a:cs typeface="Times New Roman" panose="02020603050405020304" pitchFamily="18" charset="0"/>
              </a:rPr>
              <a:t>:	- 2004 &gt; - 2005</a:t>
            </a:r>
          </a:p>
          <a:p>
            <a:pPr eaLnBrk="1" hangingPunct="1">
              <a:lnSpc>
                <a:spcPct val="150000"/>
              </a:lnSpc>
              <a:spcBef>
                <a:spcPts val="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Theo </a:t>
            </a:r>
            <a:r>
              <a:rPr lang="en-US" altLang="en-US" sz="2400" b="1" dirty="0" err="1">
                <a:solidFill>
                  <a:srgbClr val="0000FF"/>
                </a:solidFill>
                <a:latin typeface="Times New Roman" panose="02020603050405020304" pitchFamily="18" charset="0"/>
                <a:cs typeface="Times New Roman" panose="02020603050405020304" pitchFamily="18" charset="0"/>
              </a:rPr>
              <a:t>tính</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chất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trên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cộng</a:t>
            </a:r>
            <a:r>
              <a:rPr lang="en-US" altLang="en-US" sz="2400" b="1" dirty="0">
                <a:solidFill>
                  <a:srgbClr val="0000FF"/>
                </a:solidFill>
                <a:latin typeface="Times New Roman" panose="02020603050405020304" pitchFamily="18" charset="0"/>
                <a:cs typeface="Times New Roman" panose="02020603050405020304" pitchFamily="18" charset="0"/>
              </a:rPr>
              <a:t> ( -777) </a:t>
            </a:r>
            <a:r>
              <a:rPr lang="en-US" altLang="en-US" sz="2400" b="1" dirty="0" err="1">
                <a:solidFill>
                  <a:srgbClr val="0000FF"/>
                </a:solidFill>
                <a:latin typeface="Times New Roman" panose="02020603050405020304" pitchFamily="18" charset="0"/>
                <a:cs typeface="Times New Roman" panose="02020603050405020304" pitchFamily="18" charset="0"/>
              </a:rPr>
              <a:t>vào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hai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vế</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của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bất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đẳng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thức</a:t>
            </a:r>
            <a:r>
              <a:rPr lang="en-US" altLang="en-US" sz="2400" b="1" dirty="0">
                <a:solidFill>
                  <a:srgbClr val="0000FF"/>
                </a:solidFill>
                <a:latin typeface="Times New Roman" panose="02020603050405020304" pitchFamily="18" charset="0"/>
                <a:cs typeface="Times New Roman" panose="02020603050405020304" pitchFamily="18" charset="0"/>
              </a:rPr>
              <a:t> :  - 2004 &gt; - 2005.</a:t>
            </a:r>
          </a:p>
          <a:p>
            <a:pPr eaLnBrk="1" hangingPunct="1">
              <a:lnSpc>
                <a:spcPct val="150000"/>
              </a:lnSpc>
              <a:spcBef>
                <a:spcPts val="0"/>
              </a:spcBef>
              <a:buFontTx/>
              <a:buNone/>
            </a:pPr>
            <a:r>
              <a:rPr lang="en-US" altLang="en-US" sz="2400" b="1" dirty="0" err="1">
                <a:solidFill>
                  <a:srgbClr val="0000FF"/>
                </a:solidFill>
                <a:latin typeface="Times New Roman" panose="02020603050405020304" pitchFamily="18" charset="0"/>
                <a:cs typeface="Times New Roman" panose="02020603050405020304" pitchFamily="18" charset="0"/>
              </a:rPr>
              <a:t>Suy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ra</a:t>
            </a:r>
            <a:r>
              <a:rPr lang="en-US" altLang="en-US" sz="2400" b="1" dirty="0">
                <a:solidFill>
                  <a:srgbClr val="0000FF"/>
                </a:solidFill>
                <a:latin typeface="Times New Roman" panose="02020603050405020304" pitchFamily="18" charset="0"/>
                <a:cs typeface="Times New Roman" panose="02020603050405020304" pitchFamily="18" charset="0"/>
              </a:rPr>
              <a:t>:</a:t>
            </a:r>
            <a:r>
              <a:rPr lang="en-US" altLang="en-US" sz="2400" b="1" dirty="0">
                <a:solidFill>
                  <a:srgbClr val="002060"/>
                </a:solidFill>
                <a:latin typeface="Times New Roman" panose="02020603050405020304" pitchFamily="18" charset="0"/>
                <a:cs typeface="Times New Roman" panose="02020603050405020304" pitchFamily="18" charset="0"/>
              </a:rPr>
              <a:t>- 2004 + (- 777 ) &gt;- 2005 +( - 777 )</a:t>
            </a:r>
          </a:p>
        </p:txBody>
      </p:sp>
      <p:pic>
        <p:nvPicPr>
          <p:cNvPr id="24" name="Picture 23">
            <a:extLst>
              <a:ext uri="{FF2B5EF4-FFF2-40B4-BE49-F238E27FC236}">
                <a16:creationId xmlns:a16="http://schemas.microsoft.com/office/drawing/2014/main" id="{88AFFEFA-D0E3-4CB2-87F5-8CC9B59A25A5}"/>
              </a:ext>
            </a:extLst>
          </p:cNvPr>
          <p:cNvPicPr>
            <a:picLocks noChangeAspect="1"/>
          </p:cNvPicPr>
          <p:nvPr/>
        </p:nvPicPr>
        <p:blipFill>
          <a:blip r:embed="rId2"/>
          <a:stretch>
            <a:fillRect/>
          </a:stretch>
        </p:blipFill>
        <p:spPr>
          <a:xfrm>
            <a:off x="8688289" y="4401108"/>
            <a:ext cx="1320473" cy="1459470"/>
          </a:xfrm>
          <a:prstGeom prst="rect">
            <a:avLst/>
          </a:prstGeom>
        </p:spPr>
      </p:pic>
    </p:spTree>
    <p:extLst>
      <p:ext uri="{BB962C8B-B14F-4D97-AF65-F5344CB8AC3E}">
        <p14:creationId xmlns:p14="http://schemas.microsoft.com/office/powerpoint/2010/main" val="22058035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fade">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fade">
                                      <p:cBhvr>
                                        <p:cTn id="22" dur="500"/>
                                        <p:tgtEl>
                                          <p:spTgt spid="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xEl>
                                              <p:pRg st="3" end="3"/>
                                            </p:txEl>
                                          </p:spTgt>
                                        </p:tgtEl>
                                        <p:attrNameLst>
                                          <p:attrName>style.visibility</p:attrName>
                                        </p:attrNameLst>
                                      </p:cBhvr>
                                      <p:to>
                                        <p:strVal val="visible"/>
                                      </p:to>
                                    </p:set>
                                    <p:animEffect transition="in" filter="fade">
                                      <p:cBhvr>
                                        <p:cTn id="27"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41;p46"/>
          <p:cNvSpPr txBox="1">
            <a:spLocks noGrp="1"/>
          </p:cNvSpPr>
          <p:nvPr/>
        </p:nvSpPr>
        <p:spPr bwMode="auto">
          <a:xfrm>
            <a:off x="1739516" y="872717"/>
            <a:ext cx="862488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800" b="1" dirty="0" err="1">
                <a:ln w="0"/>
                <a:solidFill>
                  <a:srgbClr val="FF3300"/>
                </a:solidFill>
                <a:latin typeface="Times New Roman" panose="02020603050405020304" pitchFamily="18" charset="0"/>
                <a:cs typeface="Times New Roman" panose="02020603050405020304" pitchFamily="18" charset="0"/>
              </a:rPr>
              <a:t>Bài</a:t>
            </a:r>
            <a:r>
              <a:rPr lang="en-US" sz="2800" b="1" dirty="0">
                <a:ln w="0"/>
                <a:solidFill>
                  <a:srgbClr val="FF3300"/>
                </a:solidFill>
                <a:latin typeface="Times New Roman" panose="02020603050405020304" pitchFamily="18" charset="0"/>
                <a:cs typeface="Times New Roman" panose="02020603050405020304" pitchFamily="18" charset="0"/>
              </a:rPr>
              <a:t> 1: </a:t>
            </a:r>
            <a:r>
              <a:rPr lang="en-US" sz="2800" b="1" dirty="0" err="1">
                <a:ln w="0"/>
                <a:solidFill>
                  <a:srgbClr val="0000FF"/>
                </a:solidFill>
                <a:latin typeface="Times New Roman" panose="02020603050405020304" pitchFamily="18" charset="0"/>
                <a:cs typeface="Times New Roman" panose="02020603050405020304" pitchFamily="18" charset="0"/>
              </a:rPr>
              <a:t>Liên</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hệ</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giữa</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thứ</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tự</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và</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phép</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cộng</a:t>
            </a:r>
            <a:endParaRPr lang="en-US" sz="2800" b="1" dirty="0">
              <a:ln w="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2279576" y="1304766"/>
            <a:ext cx="5485797" cy="523220"/>
          </a:xfrm>
          <a:prstGeom prst="rect">
            <a:avLst/>
          </a:prstGeom>
        </p:spPr>
        <p:txBody>
          <a:bodyPr wrap="none">
            <a:spAutoFit/>
          </a:bodyPr>
          <a:lstStyle/>
          <a:p>
            <a:pPr fontAlgn="auto">
              <a:spcBef>
                <a:spcPts val="0"/>
              </a:spcBef>
              <a:spcAft>
                <a:spcPts val="0"/>
              </a:spcAft>
              <a:defRPr/>
            </a:pPr>
            <a:r>
              <a:rPr lang="en-US" sz="2800" b="1" i="1" kern="0" dirty="0">
                <a:solidFill>
                  <a:srgbClr val="0000FF"/>
                </a:solidFill>
                <a:latin typeface="Times New Roman" panose="02020603050405020304" pitchFamily="18" charset="0"/>
                <a:cs typeface="Times New Roman" panose="02020603050405020304" pitchFamily="18" charset="0"/>
              </a:rPr>
              <a:t>3. </a:t>
            </a:r>
            <a:r>
              <a:rPr lang="en-US" sz="2800" b="1" i="1" kern="0" dirty="0" err="1">
                <a:solidFill>
                  <a:srgbClr val="0000FF"/>
                </a:solidFill>
                <a:latin typeface="Times New Roman" panose="02020603050405020304" pitchFamily="18" charset="0"/>
                <a:cs typeface="Times New Roman" panose="02020603050405020304" pitchFamily="18" charset="0"/>
              </a:rPr>
              <a:t>Liên</a:t>
            </a:r>
            <a:r>
              <a:rPr lang="en-US" sz="2800" b="1" i="1" kern="0" dirty="0">
                <a:solidFill>
                  <a:srgbClr val="0000FF"/>
                </a:solidFill>
                <a:latin typeface="Times New Roman" panose="02020603050405020304" pitchFamily="18" charset="0"/>
                <a:cs typeface="Times New Roman" panose="02020603050405020304" pitchFamily="18" charset="0"/>
              </a:rPr>
              <a:t> </a:t>
            </a:r>
            <a:r>
              <a:rPr lang="en-US" sz="2800" b="1" i="1" kern="0" dirty="0" err="1">
                <a:solidFill>
                  <a:srgbClr val="0000FF"/>
                </a:solidFill>
                <a:latin typeface="Times New Roman" panose="02020603050405020304" pitchFamily="18" charset="0"/>
                <a:cs typeface="Times New Roman" panose="02020603050405020304" pitchFamily="18" charset="0"/>
              </a:rPr>
              <a:t>hệ</a:t>
            </a:r>
            <a:r>
              <a:rPr lang="en-US" sz="2800" b="1" i="1" kern="0" dirty="0">
                <a:solidFill>
                  <a:srgbClr val="0000FF"/>
                </a:solidFill>
                <a:latin typeface="Times New Roman" panose="02020603050405020304" pitchFamily="18" charset="0"/>
                <a:cs typeface="Times New Roman" panose="02020603050405020304" pitchFamily="18" charset="0"/>
              </a:rPr>
              <a:t> </a:t>
            </a:r>
            <a:r>
              <a:rPr lang="en-US" sz="2800" b="1" i="1" kern="0" dirty="0" err="1">
                <a:solidFill>
                  <a:srgbClr val="0000FF"/>
                </a:solidFill>
                <a:latin typeface="Times New Roman" panose="02020603050405020304" pitchFamily="18" charset="0"/>
                <a:cs typeface="Times New Roman" panose="02020603050405020304" pitchFamily="18" charset="0"/>
              </a:rPr>
              <a:t>giữa</a:t>
            </a:r>
            <a:r>
              <a:rPr lang="en-US" sz="2800" b="1" i="1" kern="0" dirty="0">
                <a:solidFill>
                  <a:srgbClr val="0000FF"/>
                </a:solidFill>
                <a:latin typeface="Times New Roman" panose="02020603050405020304" pitchFamily="18" charset="0"/>
                <a:cs typeface="Times New Roman" panose="02020603050405020304" pitchFamily="18" charset="0"/>
              </a:rPr>
              <a:t> </a:t>
            </a:r>
            <a:r>
              <a:rPr lang="en-US" sz="2800" b="1" i="1" kern="0" dirty="0" err="1">
                <a:solidFill>
                  <a:srgbClr val="0000FF"/>
                </a:solidFill>
                <a:latin typeface="Times New Roman" panose="02020603050405020304" pitchFamily="18" charset="0"/>
                <a:cs typeface="Times New Roman" panose="02020603050405020304" pitchFamily="18" charset="0"/>
              </a:rPr>
              <a:t>thứ</a:t>
            </a:r>
            <a:r>
              <a:rPr lang="en-US" sz="2800" b="1" i="1" kern="0" dirty="0">
                <a:solidFill>
                  <a:srgbClr val="0000FF"/>
                </a:solidFill>
                <a:latin typeface="Times New Roman" panose="02020603050405020304" pitchFamily="18" charset="0"/>
                <a:cs typeface="Times New Roman" panose="02020603050405020304" pitchFamily="18" charset="0"/>
              </a:rPr>
              <a:t> </a:t>
            </a:r>
            <a:r>
              <a:rPr lang="en-US" sz="2800" b="1" i="1" kern="0" dirty="0" err="1">
                <a:solidFill>
                  <a:srgbClr val="0000FF"/>
                </a:solidFill>
                <a:latin typeface="Times New Roman" panose="02020603050405020304" pitchFamily="18" charset="0"/>
                <a:cs typeface="Times New Roman" panose="02020603050405020304" pitchFamily="18" charset="0"/>
              </a:rPr>
              <a:t>tự</a:t>
            </a:r>
            <a:r>
              <a:rPr lang="en-US" sz="2800" b="1" i="1" kern="0" dirty="0">
                <a:solidFill>
                  <a:srgbClr val="0000FF"/>
                </a:solidFill>
                <a:latin typeface="Times New Roman" panose="02020603050405020304" pitchFamily="18" charset="0"/>
                <a:cs typeface="Times New Roman" panose="02020603050405020304" pitchFamily="18" charset="0"/>
              </a:rPr>
              <a:t> </a:t>
            </a:r>
            <a:r>
              <a:rPr lang="en-US" sz="2800" b="1" i="1" kern="0" dirty="0" err="1">
                <a:solidFill>
                  <a:srgbClr val="0000FF"/>
                </a:solidFill>
                <a:latin typeface="Times New Roman" panose="02020603050405020304" pitchFamily="18" charset="0"/>
                <a:cs typeface="Times New Roman" panose="02020603050405020304" pitchFamily="18" charset="0"/>
              </a:rPr>
              <a:t>và</a:t>
            </a:r>
            <a:r>
              <a:rPr lang="en-US" sz="2800" b="1" i="1" kern="0" dirty="0">
                <a:solidFill>
                  <a:srgbClr val="0000FF"/>
                </a:solidFill>
                <a:latin typeface="Times New Roman" panose="02020603050405020304" pitchFamily="18" charset="0"/>
                <a:cs typeface="Times New Roman" panose="02020603050405020304" pitchFamily="18" charset="0"/>
              </a:rPr>
              <a:t> </a:t>
            </a:r>
            <a:r>
              <a:rPr lang="en-US" sz="2800" b="1" i="1" kern="0" dirty="0" err="1">
                <a:solidFill>
                  <a:srgbClr val="0000FF"/>
                </a:solidFill>
                <a:latin typeface="Times New Roman" panose="02020603050405020304" pitchFamily="18" charset="0"/>
                <a:cs typeface="Times New Roman" panose="02020603050405020304" pitchFamily="18" charset="0"/>
              </a:rPr>
              <a:t>phép</a:t>
            </a:r>
            <a:r>
              <a:rPr lang="en-US" sz="2800" b="1" i="1" kern="0" dirty="0">
                <a:solidFill>
                  <a:srgbClr val="0000FF"/>
                </a:solidFill>
                <a:latin typeface="Times New Roman" panose="02020603050405020304" pitchFamily="18" charset="0"/>
                <a:cs typeface="Times New Roman" panose="02020603050405020304" pitchFamily="18" charset="0"/>
              </a:rPr>
              <a:t> </a:t>
            </a:r>
            <a:r>
              <a:rPr lang="en-US" sz="2800" b="1" i="1" kern="0" dirty="0" err="1">
                <a:solidFill>
                  <a:srgbClr val="0000FF"/>
                </a:solidFill>
                <a:latin typeface="Times New Roman" panose="02020603050405020304" pitchFamily="18" charset="0"/>
                <a:cs typeface="Times New Roman" panose="02020603050405020304" pitchFamily="18" charset="0"/>
              </a:rPr>
              <a:t>cộng</a:t>
            </a:r>
            <a:endParaRPr lang="en-US" sz="2800" b="1" i="1" kern="0" dirty="0">
              <a:solidFill>
                <a:srgbClr val="0000FF"/>
              </a:solidFill>
              <a:latin typeface="Times New Roman" panose="02020603050405020304" pitchFamily="18" charset="0"/>
              <a:cs typeface="Times New Roman" panose="02020603050405020304" pitchFamily="18" charset="0"/>
            </a:endParaRPr>
          </a:p>
        </p:txBody>
      </p:sp>
      <p:sp>
        <p:nvSpPr>
          <p:cNvPr id="7" name="Text Box 128"/>
          <p:cNvSpPr txBox="1">
            <a:spLocks noChangeArrowheads="1"/>
          </p:cNvSpPr>
          <p:nvPr/>
        </p:nvSpPr>
        <p:spPr bwMode="auto">
          <a:xfrm>
            <a:off x="2255914" y="1795417"/>
            <a:ext cx="772918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600" b="1" dirty="0">
                <a:cs typeface="Times New Roman" panose="02020603050405020304" pitchFamily="18" charset="0"/>
              </a:rPr>
              <a:t>? 4 </a:t>
            </a:r>
            <a:r>
              <a:rPr lang="en-US" altLang="en-US" sz="2600" dirty="0">
                <a:cs typeface="Times New Roman" panose="02020603050405020304" pitchFamily="18" charset="0"/>
              </a:rPr>
              <a:t>.</a:t>
            </a:r>
            <a:r>
              <a:rPr lang="en-US" altLang="en-US" sz="2600" dirty="0" err="1">
                <a:cs typeface="Times New Roman" panose="02020603050405020304" pitchFamily="18" charset="0"/>
              </a:rPr>
              <a:t>Dựa</a:t>
            </a:r>
            <a:r>
              <a:rPr lang="en-US" altLang="en-US" sz="2600" dirty="0">
                <a:cs typeface="Times New Roman" panose="02020603050405020304" pitchFamily="18" charset="0"/>
              </a:rPr>
              <a:t> </a:t>
            </a:r>
            <a:r>
              <a:rPr lang="en-US" altLang="en-US" sz="2600" dirty="0" err="1">
                <a:cs typeface="Times New Roman" panose="02020603050405020304" pitchFamily="18" charset="0"/>
              </a:rPr>
              <a:t>vào</a:t>
            </a:r>
            <a:r>
              <a:rPr lang="en-US" altLang="en-US" sz="2600" dirty="0">
                <a:cs typeface="Times New Roman" panose="02020603050405020304" pitchFamily="18" charset="0"/>
              </a:rPr>
              <a:t> </a:t>
            </a:r>
            <a:r>
              <a:rPr lang="en-US" altLang="en-US" sz="2600" dirty="0" err="1">
                <a:cs typeface="Times New Roman" panose="02020603050405020304" pitchFamily="18" charset="0"/>
              </a:rPr>
              <a:t>thứ</a:t>
            </a:r>
            <a:r>
              <a:rPr lang="en-US" altLang="en-US" sz="2600" dirty="0">
                <a:cs typeface="Times New Roman" panose="02020603050405020304" pitchFamily="18" charset="0"/>
              </a:rPr>
              <a:t> </a:t>
            </a:r>
            <a:r>
              <a:rPr lang="en-US" altLang="en-US" sz="2600" dirty="0" err="1">
                <a:cs typeface="Times New Roman" panose="02020603050405020304" pitchFamily="18" charset="0"/>
              </a:rPr>
              <a:t>tự</a:t>
            </a:r>
            <a:r>
              <a:rPr lang="en-US" altLang="en-US" sz="2600" dirty="0">
                <a:cs typeface="Times New Roman" panose="02020603050405020304" pitchFamily="18" charset="0"/>
              </a:rPr>
              <a:t> </a:t>
            </a:r>
            <a:r>
              <a:rPr lang="en-US" altLang="en-US" sz="2600" dirty="0" err="1">
                <a:cs typeface="Times New Roman" panose="02020603050405020304" pitchFamily="18" charset="0"/>
              </a:rPr>
              <a:t>giữa</a:t>
            </a:r>
            <a:r>
              <a:rPr lang="en-US" altLang="en-US" sz="2600" dirty="0">
                <a:cs typeface="Times New Roman" panose="02020603050405020304" pitchFamily="18" charset="0"/>
              </a:rPr>
              <a:t>         </a:t>
            </a:r>
            <a:r>
              <a:rPr lang="en-US" altLang="en-US" sz="2600" dirty="0" err="1">
                <a:cs typeface="Times New Roman" panose="02020603050405020304" pitchFamily="18" charset="0"/>
              </a:rPr>
              <a:t>và</a:t>
            </a:r>
            <a:r>
              <a:rPr lang="en-US" altLang="en-US" sz="2600" dirty="0">
                <a:cs typeface="Times New Roman" panose="02020603050405020304" pitchFamily="18" charset="0"/>
              </a:rPr>
              <a:t> 3. </a:t>
            </a:r>
            <a:r>
              <a:rPr lang="en-US" altLang="en-US" sz="2600" dirty="0" err="1">
                <a:cs typeface="Times New Roman" panose="02020603050405020304" pitchFamily="18" charset="0"/>
              </a:rPr>
              <a:t>Hãy</a:t>
            </a:r>
            <a:r>
              <a:rPr lang="en-US" altLang="en-US" sz="2600" dirty="0">
                <a:cs typeface="Times New Roman" panose="02020603050405020304" pitchFamily="18" charset="0"/>
              </a:rPr>
              <a:t> so </a:t>
            </a:r>
            <a:r>
              <a:rPr lang="en-US" altLang="en-US" sz="2600" dirty="0" err="1">
                <a:cs typeface="Times New Roman" panose="02020603050405020304" pitchFamily="18" charset="0"/>
              </a:rPr>
              <a:t>sánh</a:t>
            </a:r>
            <a:r>
              <a:rPr lang="en-US" altLang="en-US" sz="2600" dirty="0">
                <a:cs typeface="Times New Roman" panose="02020603050405020304" pitchFamily="18" charset="0"/>
              </a:rPr>
              <a:t>   </a:t>
            </a:r>
          </a:p>
        </p:txBody>
      </p:sp>
      <p:graphicFrame>
        <p:nvGraphicFramePr>
          <p:cNvPr id="3" name="Object 2"/>
          <p:cNvGraphicFramePr>
            <a:graphicFrameLocks noChangeAspect="1"/>
          </p:cNvGraphicFramePr>
          <p:nvPr>
            <p:extLst>
              <p:ext uri="{D42A27DB-BD31-4B8C-83A1-F6EECF244321}">
                <p14:modId xmlns:p14="http://schemas.microsoft.com/office/powerpoint/2010/main" val="4230501457"/>
              </p:ext>
            </p:extLst>
          </p:nvPr>
        </p:nvGraphicFramePr>
        <p:xfrm>
          <a:off x="5668864" y="1847507"/>
          <a:ext cx="523875" cy="384077"/>
        </p:xfrm>
        <a:graphic>
          <a:graphicData uri="http://schemas.openxmlformats.org/presentationml/2006/ole">
            <mc:AlternateContent xmlns:mc="http://schemas.openxmlformats.org/markup-compatibility/2006">
              <mc:Choice xmlns:v="urn:schemas-microsoft-com:vml" Requires="v">
                <p:oleObj spid="_x0000_s52327" name="Equation" r:id="rId3" imgW="523749" imgH="295226" progId="Equation.DSMT4">
                  <p:embed/>
                </p:oleObj>
              </mc:Choice>
              <mc:Fallback>
                <p:oleObj name="Equation" r:id="rId3" imgW="523749" imgH="295226" progId="Equation.DSMT4">
                  <p:embed/>
                  <p:pic>
                    <p:nvPicPr>
                      <p:cNvPr id="0" name=""/>
                      <p:cNvPicPr/>
                      <p:nvPr/>
                    </p:nvPicPr>
                    <p:blipFill>
                      <a:blip r:embed="rId4"/>
                      <a:stretch>
                        <a:fillRect/>
                      </a:stretch>
                    </p:blipFill>
                    <p:spPr>
                      <a:xfrm>
                        <a:off x="5668864" y="1847507"/>
                        <a:ext cx="523875" cy="384077"/>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60159584"/>
              </p:ext>
            </p:extLst>
          </p:nvPr>
        </p:nvGraphicFramePr>
        <p:xfrm>
          <a:off x="8636461" y="1834757"/>
          <a:ext cx="1800199" cy="409575"/>
        </p:xfrm>
        <a:graphic>
          <a:graphicData uri="http://schemas.openxmlformats.org/presentationml/2006/ole">
            <mc:AlternateContent xmlns:mc="http://schemas.openxmlformats.org/markup-compatibility/2006">
              <mc:Choice xmlns:v="urn:schemas-microsoft-com:vml" Requires="v">
                <p:oleObj spid="_x0000_s52328" name="Equation" r:id="rId5" imgW="2505037" imgH="409643" progId="Equation.DSMT4">
                  <p:embed/>
                </p:oleObj>
              </mc:Choice>
              <mc:Fallback>
                <p:oleObj name="Equation" r:id="rId5" imgW="2505037" imgH="409643" progId="Equation.DSMT4">
                  <p:embed/>
                  <p:pic>
                    <p:nvPicPr>
                      <p:cNvPr id="0" name=""/>
                      <p:cNvPicPr/>
                      <p:nvPr/>
                    </p:nvPicPr>
                    <p:blipFill>
                      <a:blip r:embed="rId6"/>
                      <a:stretch>
                        <a:fillRect/>
                      </a:stretch>
                    </p:blipFill>
                    <p:spPr>
                      <a:xfrm>
                        <a:off x="8636461" y="1834757"/>
                        <a:ext cx="1800199" cy="409575"/>
                      </a:xfrm>
                      <a:prstGeom prst="rect">
                        <a:avLst/>
                      </a:prstGeom>
                    </p:spPr>
                  </p:pic>
                </p:oleObj>
              </mc:Fallback>
            </mc:AlternateContent>
          </a:graphicData>
        </a:graphic>
      </p:graphicFrame>
      <p:grpSp>
        <p:nvGrpSpPr>
          <p:cNvPr id="10" name="Group 92"/>
          <p:cNvGrpSpPr>
            <a:grpSpLocks/>
          </p:cNvGrpSpPr>
          <p:nvPr/>
        </p:nvGrpSpPr>
        <p:grpSpPr bwMode="auto">
          <a:xfrm>
            <a:off x="3552726" y="2325143"/>
            <a:ext cx="5135563" cy="644525"/>
            <a:chOff x="2392" y="2722"/>
            <a:chExt cx="3235" cy="406"/>
          </a:xfrm>
        </p:grpSpPr>
        <p:sp>
          <p:nvSpPr>
            <p:cNvPr id="11" name="Line 93"/>
            <p:cNvSpPr>
              <a:spLocks noChangeShapeType="1"/>
            </p:cNvSpPr>
            <p:nvPr/>
          </p:nvSpPr>
          <p:spPr bwMode="auto">
            <a:xfrm>
              <a:off x="2392" y="2776"/>
              <a:ext cx="3235" cy="1"/>
            </a:xfrm>
            <a:prstGeom prst="line">
              <a:avLst/>
            </a:prstGeom>
            <a:noFill/>
            <a:ln w="539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94"/>
            <p:cNvSpPr>
              <a:spLocks noChangeShapeType="1"/>
            </p:cNvSpPr>
            <p:nvPr/>
          </p:nvSpPr>
          <p:spPr bwMode="auto">
            <a:xfrm>
              <a:off x="5514" y="2735"/>
              <a:ext cx="91" cy="41"/>
            </a:xfrm>
            <a:prstGeom prst="line">
              <a:avLst/>
            </a:prstGeom>
            <a:noFill/>
            <a:ln w="539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95"/>
            <p:cNvSpPr>
              <a:spLocks noChangeShapeType="1"/>
            </p:cNvSpPr>
            <p:nvPr/>
          </p:nvSpPr>
          <p:spPr bwMode="auto">
            <a:xfrm flipV="1">
              <a:off x="5514" y="2776"/>
              <a:ext cx="91" cy="40"/>
            </a:xfrm>
            <a:prstGeom prst="line">
              <a:avLst/>
            </a:prstGeom>
            <a:noFill/>
            <a:ln w="539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Rectangle 96"/>
            <p:cNvSpPr>
              <a:spLocks noChangeArrowheads="1"/>
            </p:cNvSpPr>
            <p:nvPr/>
          </p:nvSpPr>
          <p:spPr bwMode="auto">
            <a:xfrm>
              <a:off x="2784" y="2870"/>
              <a:ext cx="17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600" b="1">
                  <a:solidFill>
                    <a:srgbClr val="0000FF"/>
                  </a:solidFill>
                  <a:latin typeface="Times New Roman" panose="02020603050405020304" pitchFamily="18" charset="0"/>
                  <a:cs typeface="Times New Roman" panose="02020603050405020304" pitchFamily="18" charset="0"/>
                </a:rPr>
                <a:t>-2</a:t>
              </a:r>
              <a:endParaRPr lang="en-US" altLang="en-US" sz="1600" b="1">
                <a:solidFill>
                  <a:srgbClr val="0000FF"/>
                </a:solidFill>
                <a:latin typeface="Times New Roman" panose="02020603050405020304" pitchFamily="18" charset="0"/>
                <a:cs typeface="Times New Roman" panose="02020603050405020304" pitchFamily="18" charset="0"/>
              </a:endParaRPr>
            </a:p>
          </p:txBody>
        </p:sp>
        <p:sp>
          <p:nvSpPr>
            <p:cNvPr id="15" name="Rectangle 97"/>
            <p:cNvSpPr>
              <a:spLocks noChangeArrowheads="1"/>
            </p:cNvSpPr>
            <p:nvPr/>
          </p:nvSpPr>
          <p:spPr bwMode="auto">
            <a:xfrm>
              <a:off x="3120" y="2876"/>
              <a:ext cx="33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600" b="1">
                  <a:solidFill>
                    <a:srgbClr val="0000FF"/>
                  </a:solidFill>
                  <a:latin typeface="Times New Roman" panose="02020603050405020304" pitchFamily="18" charset="0"/>
                  <a:cs typeface="Times New Roman" panose="02020603050405020304" pitchFamily="18" charset="0"/>
                </a:rPr>
                <a:t>-1,3</a:t>
              </a:r>
              <a:endParaRPr lang="en-US" altLang="en-US" sz="1600">
                <a:solidFill>
                  <a:srgbClr val="0000FF"/>
                </a:solidFill>
                <a:latin typeface="Times New Roman" panose="02020603050405020304" pitchFamily="18" charset="0"/>
                <a:cs typeface="Times New Roman" panose="02020603050405020304" pitchFamily="18" charset="0"/>
              </a:endParaRPr>
            </a:p>
          </p:txBody>
        </p:sp>
        <p:sp>
          <p:nvSpPr>
            <p:cNvPr id="16" name="Rectangle 98"/>
            <p:cNvSpPr>
              <a:spLocks noChangeArrowheads="1"/>
            </p:cNvSpPr>
            <p:nvPr/>
          </p:nvSpPr>
          <p:spPr bwMode="auto">
            <a:xfrm>
              <a:off x="5185" y="2870"/>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600" b="1">
                  <a:solidFill>
                    <a:srgbClr val="0000FF"/>
                  </a:solidFill>
                  <a:latin typeface="Times New Roman" panose="02020603050405020304" pitchFamily="18" charset="0"/>
                  <a:cs typeface="Times New Roman" panose="02020603050405020304" pitchFamily="18" charset="0"/>
                </a:rPr>
                <a:t>3</a:t>
              </a:r>
              <a:endParaRPr lang="en-US" altLang="en-US" sz="1600" b="1">
                <a:solidFill>
                  <a:srgbClr val="0000FF"/>
                </a:solidFill>
                <a:latin typeface="Times New Roman" panose="02020603050405020304" pitchFamily="18" charset="0"/>
                <a:cs typeface="Times New Roman" panose="02020603050405020304" pitchFamily="18" charset="0"/>
              </a:endParaRPr>
            </a:p>
          </p:txBody>
        </p:sp>
        <p:grpSp>
          <p:nvGrpSpPr>
            <p:cNvPr id="17" name="Group 99"/>
            <p:cNvGrpSpPr>
              <a:grpSpLocks/>
            </p:cNvGrpSpPr>
            <p:nvPr/>
          </p:nvGrpSpPr>
          <p:grpSpPr bwMode="auto">
            <a:xfrm>
              <a:off x="2903" y="2722"/>
              <a:ext cx="2328" cy="110"/>
              <a:chOff x="2903" y="2665"/>
              <a:chExt cx="2328" cy="222"/>
            </a:xfrm>
          </p:grpSpPr>
          <p:sp>
            <p:nvSpPr>
              <p:cNvPr id="25" name="Line 100"/>
              <p:cNvSpPr>
                <a:spLocks noChangeShapeType="1"/>
              </p:cNvSpPr>
              <p:nvPr/>
            </p:nvSpPr>
            <p:spPr bwMode="auto">
              <a:xfrm>
                <a:off x="2903" y="2665"/>
                <a:ext cx="1" cy="222"/>
              </a:xfrm>
              <a:prstGeom prst="line">
                <a:avLst/>
              </a:prstGeom>
              <a:noFill/>
              <a:ln w="17463">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01"/>
              <p:cNvSpPr>
                <a:spLocks noChangeShapeType="1"/>
              </p:cNvSpPr>
              <p:nvPr/>
            </p:nvSpPr>
            <p:spPr bwMode="auto">
              <a:xfrm>
                <a:off x="3323" y="2665"/>
                <a:ext cx="1" cy="222"/>
              </a:xfrm>
              <a:prstGeom prst="line">
                <a:avLst/>
              </a:prstGeom>
              <a:noFill/>
              <a:ln w="17463">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02"/>
              <p:cNvSpPr>
                <a:spLocks noChangeShapeType="1"/>
              </p:cNvSpPr>
              <p:nvPr/>
            </p:nvSpPr>
            <p:spPr bwMode="auto">
              <a:xfrm>
                <a:off x="5230" y="2665"/>
                <a:ext cx="1" cy="222"/>
              </a:xfrm>
              <a:prstGeom prst="line">
                <a:avLst/>
              </a:prstGeom>
              <a:noFill/>
              <a:ln w="17463">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03"/>
              <p:cNvSpPr>
                <a:spLocks noChangeShapeType="1"/>
              </p:cNvSpPr>
              <p:nvPr/>
            </p:nvSpPr>
            <p:spPr bwMode="auto">
              <a:xfrm>
                <a:off x="4424" y="2665"/>
                <a:ext cx="1" cy="222"/>
              </a:xfrm>
              <a:prstGeom prst="line">
                <a:avLst/>
              </a:prstGeom>
              <a:noFill/>
              <a:ln w="17463">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04"/>
              <p:cNvSpPr>
                <a:spLocks noChangeShapeType="1"/>
              </p:cNvSpPr>
              <p:nvPr/>
            </p:nvSpPr>
            <p:spPr bwMode="auto">
              <a:xfrm>
                <a:off x="3834" y="2665"/>
                <a:ext cx="1" cy="222"/>
              </a:xfrm>
              <a:prstGeom prst="line">
                <a:avLst/>
              </a:prstGeom>
              <a:noFill/>
              <a:ln w="17463">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 name="Rectangle 105"/>
            <p:cNvSpPr>
              <a:spLocks noChangeArrowheads="1"/>
            </p:cNvSpPr>
            <p:nvPr/>
          </p:nvSpPr>
          <p:spPr bwMode="auto">
            <a:xfrm>
              <a:off x="3785" y="2870"/>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600" b="1">
                  <a:solidFill>
                    <a:srgbClr val="0000FF"/>
                  </a:solidFill>
                  <a:latin typeface="Times New Roman" panose="02020603050405020304" pitchFamily="18" charset="0"/>
                  <a:cs typeface="Times New Roman" panose="02020603050405020304" pitchFamily="18" charset="0"/>
                </a:rPr>
                <a:t>0</a:t>
              </a:r>
              <a:endParaRPr lang="en-US" altLang="en-US" sz="1600" b="1">
                <a:solidFill>
                  <a:srgbClr val="0000FF"/>
                </a:solidFill>
                <a:latin typeface="Times New Roman" panose="02020603050405020304" pitchFamily="18" charset="0"/>
                <a:cs typeface="Times New Roman" panose="02020603050405020304" pitchFamily="18" charset="0"/>
              </a:endParaRPr>
            </a:p>
          </p:txBody>
        </p:sp>
        <p:grpSp>
          <p:nvGrpSpPr>
            <p:cNvPr id="19" name="Group 106"/>
            <p:cNvGrpSpPr>
              <a:grpSpLocks/>
            </p:cNvGrpSpPr>
            <p:nvPr/>
          </p:nvGrpSpPr>
          <p:grpSpPr bwMode="auto">
            <a:xfrm>
              <a:off x="4285" y="2870"/>
              <a:ext cx="211" cy="252"/>
              <a:chOff x="4285" y="2900"/>
              <a:chExt cx="211" cy="252"/>
            </a:xfrm>
          </p:grpSpPr>
          <p:sp>
            <p:nvSpPr>
              <p:cNvPr id="20" name="Rectangle 107"/>
              <p:cNvSpPr>
                <a:spLocks noChangeArrowheads="1"/>
              </p:cNvSpPr>
              <p:nvPr/>
            </p:nvSpPr>
            <p:spPr bwMode="auto">
              <a:xfrm>
                <a:off x="4386" y="2900"/>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600" b="1">
                    <a:solidFill>
                      <a:srgbClr val="0000FF"/>
                    </a:solidFill>
                    <a:latin typeface="Times New Roman" panose="02020603050405020304" pitchFamily="18" charset="0"/>
                    <a:cs typeface="Times New Roman" panose="02020603050405020304" pitchFamily="18" charset="0"/>
                  </a:rPr>
                  <a:t>2</a:t>
                </a:r>
                <a:endParaRPr lang="en-US" altLang="en-US" sz="1600">
                  <a:solidFill>
                    <a:srgbClr val="0000FF"/>
                  </a:solidFill>
                  <a:latin typeface="Times New Roman" panose="02020603050405020304" pitchFamily="18" charset="0"/>
                  <a:cs typeface="Times New Roman" panose="02020603050405020304" pitchFamily="18" charset="0"/>
                </a:endParaRPr>
              </a:p>
            </p:txBody>
          </p:sp>
          <p:sp>
            <p:nvSpPr>
              <p:cNvPr id="21" name="Freeform 108"/>
              <p:cNvSpPr>
                <a:spLocks/>
              </p:cNvSpPr>
              <p:nvPr/>
            </p:nvSpPr>
            <p:spPr bwMode="auto">
              <a:xfrm>
                <a:off x="4285" y="2928"/>
                <a:ext cx="211" cy="193"/>
              </a:xfrm>
              <a:custGeom>
                <a:avLst/>
                <a:gdLst>
                  <a:gd name="T0" fmla="*/ 0 w 30"/>
                  <a:gd name="T1" fmla="*/ 295826403 h 31"/>
                  <a:gd name="T2" fmla="*/ 126018864 w 30"/>
                  <a:gd name="T3" fmla="*/ 295826403 h 31"/>
                  <a:gd name="T4" fmla="*/ 293791702 w 30"/>
                  <a:gd name="T5" fmla="*/ 435765044 h 31"/>
                  <a:gd name="T6" fmla="*/ 635154296 w 30"/>
                  <a:gd name="T7" fmla="*/ 0 h 31"/>
                  <a:gd name="T8" fmla="*/ 1263407886 w 30"/>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1">
                    <a:moveTo>
                      <a:pt x="0" y="21"/>
                    </a:moveTo>
                    <a:lnTo>
                      <a:pt x="3" y="21"/>
                    </a:lnTo>
                    <a:lnTo>
                      <a:pt x="7" y="31"/>
                    </a:lnTo>
                    <a:lnTo>
                      <a:pt x="15" y="0"/>
                    </a:lnTo>
                    <a:lnTo>
                      <a:pt x="30" y="0"/>
                    </a:lnTo>
                  </a:path>
                </a:pathLst>
              </a:custGeom>
              <a:noFill/>
              <a:ln w="2705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30" name="Group 109"/>
          <p:cNvGrpSpPr>
            <a:grpSpLocks/>
          </p:cNvGrpSpPr>
          <p:nvPr/>
        </p:nvGrpSpPr>
        <p:grpSpPr bwMode="auto">
          <a:xfrm>
            <a:off x="6557863" y="2560898"/>
            <a:ext cx="1595438" cy="400050"/>
            <a:chOff x="4285" y="3488"/>
            <a:chExt cx="1005" cy="252"/>
          </a:xfrm>
        </p:grpSpPr>
        <p:sp>
          <p:nvSpPr>
            <p:cNvPr id="31" name="Rectangle 110"/>
            <p:cNvSpPr>
              <a:spLocks noChangeArrowheads="1"/>
            </p:cNvSpPr>
            <p:nvPr/>
          </p:nvSpPr>
          <p:spPr bwMode="auto">
            <a:xfrm>
              <a:off x="5185" y="3488"/>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600" b="1">
                  <a:solidFill>
                    <a:srgbClr val="FF0000"/>
                  </a:solidFill>
                  <a:latin typeface="Times New Roman" panose="02020603050405020304" pitchFamily="18" charset="0"/>
                  <a:cs typeface="Times New Roman" panose="02020603050405020304" pitchFamily="18" charset="0"/>
                </a:rPr>
                <a:t>3</a:t>
              </a:r>
              <a:endParaRPr lang="en-US" altLang="en-US" sz="1600" b="1">
                <a:solidFill>
                  <a:srgbClr val="FF0000"/>
                </a:solidFill>
                <a:latin typeface="Times New Roman" panose="02020603050405020304" pitchFamily="18" charset="0"/>
                <a:cs typeface="Times New Roman" panose="02020603050405020304" pitchFamily="18" charset="0"/>
              </a:endParaRPr>
            </a:p>
          </p:txBody>
        </p:sp>
        <p:grpSp>
          <p:nvGrpSpPr>
            <p:cNvPr id="32" name="Group 111"/>
            <p:cNvGrpSpPr>
              <a:grpSpLocks/>
            </p:cNvGrpSpPr>
            <p:nvPr/>
          </p:nvGrpSpPr>
          <p:grpSpPr bwMode="auto">
            <a:xfrm>
              <a:off x="4285" y="3488"/>
              <a:ext cx="211" cy="252"/>
              <a:chOff x="4285" y="2900"/>
              <a:chExt cx="211" cy="252"/>
            </a:xfrm>
          </p:grpSpPr>
          <p:sp>
            <p:nvSpPr>
              <p:cNvPr id="33" name="Rectangle 112"/>
              <p:cNvSpPr>
                <a:spLocks noChangeArrowheads="1"/>
              </p:cNvSpPr>
              <p:nvPr/>
            </p:nvSpPr>
            <p:spPr bwMode="auto">
              <a:xfrm>
                <a:off x="4386" y="2900"/>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600" b="1" dirty="0">
                    <a:solidFill>
                      <a:srgbClr val="FF0000"/>
                    </a:solidFill>
                    <a:latin typeface="Times New Roman" panose="02020603050405020304" pitchFamily="18" charset="0"/>
                    <a:cs typeface="Times New Roman" panose="02020603050405020304" pitchFamily="18" charset="0"/>
                  </a:rPr>
                  <a:t>2</a:t>
                </a:r>
                <a:endParaRPr lang="en-US" altLang="en-US" sz="1600" dirty="0">
                  <a:solidFill>
                    <a:srgbClr val="FF0000"/>
                  </a:solidFill>
                  <a:latin typeface="Times New Roman" panose="02020603050405020304" pitchFamily="18" charset="0"/>
                  <a:cs typeface="Times New Roman" panose="02020603050405020304" pitchFamily="18" charset="0"/>
                </a:endParaRPr>
              </a:p>
            </p:txBody>
          </p:sp>
          <p:sp>
            <p:nvSpPr>
              <p:cNvPr id="34" name="Freeform 113"/>
              <p:cNvSpPr>
                <a:spLocks/>
              </p:cNvSpPr>
              <p:nvPr/>
            </p:nvSpPr>
            <p:spPr bwMode="auto">
              <a:xfrm>
                <a:off x="4285" y="2928"/>
                <a:ext cx="211" cy="193"/>
              </a:xfrm>
              <a:custGeom>
                <a:avLst/>
                <a:gdLst>
                  <a:gd name="T0" fmla="*/ 0 w 30"/>
                  <a:gd name="T1" fmla="*/ 295826403 h 31"/>
                  <a:gd name="T2" fmla="*/ 126018864 w 30"/>
                  <a:gd name="T3" fmla="*/ 295826403 h 31"/>
                  <a:gd name="T4" fmla="*/ 293791702 w 30"/>
                  <a:gd name="T5" fmla="*/ 435765044 h 31"/>
                  <a:gd name="T6" fmla="*/ 635154296 w 30"/>
                  <a:gd name="T7" fmla="*/ 0 h 31"/>
                  <a:gd name="T8" fmla="*/ 1263407886 w 30"/>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1">
                    <a:moveTo>
                      <a:pt x="0" y="21"/>
                    </a:moveTo>
                    <a:lnTo>
                      <a:pt x="3" y="21"/>
                    </a:lnTo>
                    <a:lnTo>
                      <a:pt x="7" y="31"/>
                    </a:lnTo>
                    <a:lnTo>
                      <a:pt x="15" y="0"/>
                    </a:lnTo>
                    <a:lnTo>
                      <a:pt x="30" y="0"/>
                    </a:lnTo>
                  </a:path>
                </a:pathLst>
              </a:custGeom>
              <a:noFill/>
              <a:ln w="2705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35" name="Group 136"/>
          <p:cNvGrpSpPr>
            <a:grpSpLocks/>
          </p:cNvGrpSpPr>
          <p:nvPr/>
        </p:nvGrpSpPr>
        <p:grpSpPr bwMode="auto">
          <a:xfrm>
            <a:off x="2744983" y="2853355"/>
            <a:ext cx="5410200" cy="2081213"/>
            <a:chOff x="2139" y="1631"/>
            <a:chExt cx="3408" cy="1311"/>
          </a:xfrm>
        </p:grpSpPr>
        <p:sp>
          <p:nvSpPr>
            <p:cNvPr id="36" name="Text Box 83"/>
            <p:cNvSpPr txBox="1">
              <a:spLocks noChangeArrowheads="1"/>
            </p:cNvSpPr>
            <p:nvPr/>
          </p:nvSpPr>
          <p:spPr bwMode="auto">
            <a:xfrm>
              <a:off x="2139" y="1631"/>
              <a:ext cx="3408" cy="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ts val="0"/>
                </a:spcBef>
                <a:buFontTx/>
                <a:buNone/>
              </a:pPr>
              <a:r>
                <a:rPr lang="en-US" altLang="en-US" sz="2400" b="1" u="sng" dirty="0" err="1">
                  <a:solidFill>
                    <a:srgbClr val="0000FF"/>
                  </a:solidFill>
                  <a:latin typeface="Times New Roman" panose="02020603050405020304" pitchFamily="18" charset="0"/>
                  <a:cs typeface="Times New Roman" panose="02020603050405020304" pitchFamily="18" charset="0"/>
                </a:rPr>
                <a:t>Giải</a:t>
              </a:r>
              <a:r>
                <a:rPr lang="en-US" altLang="en-US" sz="2400" b="1" u="sng" dirty="0">
                  <a:solidFill>
                    <a:srgbClr val="0000FF"/>
                  </a:solidFill>
                  <a:latin typeface="Times New Roman" panose="02020603050405020304" pitchFamily="18" charset="0"/>
                  <a:cs typeface="Times New Roman" panose="02020603050405020304" pitchFamily="18" charset="0"/>
                </a:rPr>
                <a:t>:</a:t>
              </a:r>
            </a:p>
            <a:p>
              <a:pPr eaLnBrk="1" hangingPunct="1">
                <a:spcBef>
                  <a:spcPts val="0"/>
                </a:spcBef>
                <a:buFontTx/>
                <a:buNone/>
              </a:pP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Ta </a:t>
              </a:r>
              <a:r>
                <a:rPr lang="en-US" altLang="en-US" sz="26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a:t>
              </a:r>
            </a:p>
            <a:p>
              <a:pPr eaLnBrk="1" hangingPunct="1">
                <a:spcBef>
                  <a:spcPts val="0"/>
                </a:spcBef>
                <a:buFontTx/>
                <a:buNone/>
              </a:pP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Theo </a:t>
              </a:r>
              <a:r>
                <a:rPr lang="en-US" altLang="en-US" sz="2600" dirty="0" err="1">
                  <a:solidFill>
                    <a:schemeClr val="tx1">
                      <a:lumMod val="95000"/>
                      <a:lumOff val="5000"/>
                    </a:schemeClr>
                  </a:solidFill>
                  <a:latin typeface="Times New Roman" panose="02020603050405020304" pitchFamily="18" charset="0"/>
                  <a:cs typeface="Times New Roman" panose="02020603050405020304" pitchFamily="18" charset="0"/>
                </a:rPr>
                <a:t>tính</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600" dirty="0" err="1">
                  <a:solidFill>
                    <a:schemeClr val="tx1">
                      <a:lumMod val="95000"/>
                      <a:lumOff val="5000"/>
                    </a:schemeClr>
                  </a:solidFill>
                  <a:latin typeface="Times New Roman" panose="02020603050405020304" pitchFamily="18" charset="0"/>
                  <a:cs typeface="Times New Roman" panose="02020603050405020304" pitchFamily="18" charset="0"/>
                </a:rPr>
                <a:t>chất</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600"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ta </a:t>
              </a:r>
              <a:r>
                <a:rPr lang="en-US" altLang="en-US" sz="2600" dirty="0" err="1">
                  <a:solidFill>
                    <a:schemeClr val="tx1">
                      <a:lumMod val="95000"/>
                      <a:lumOff val="5000"/>
                    </a:schemeClr>
                  </a:solidFill>
                  <a:latin typeface="Times New Roman" panose="02020603050405020304" pitchFamily="18" charset="0"/>
                  <a:cs typeface="Times New Roman" panose="02020603050405020304" pitchFamily="18" charset="0"/>
                </a:rPr>
                <a:t>cộng</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2 </a:t>
              </a:r>
              <a:r>
                <a:rPr lang="en-US" altLang="en-US" sz="2600" dirty="0" err="1">
                  <a:solidFill>
                    <a:schemeClr val="tx1">
                      <a:lumMod val="95000"/>
                      <a:lumOff val="5000"/>
                    </a:schemeClr>
                  </a:solidFill>
                  <a:latin typeface="Times New Roman" panose="02020603050405020304" pitchFamily="18" charset="0"/>
                  <a:cs typeface="Times New Roman" panose="02020603050405020304" pitchFamily="18" charset="0"/>
                </a:rPr>
                <a:t>vào</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600" dirty="0" err="1">
                  <a:solidFill>
                    <a:schemeClr val="tx1">
                      <a:lumMod val="95000"/>
                      <a:lumOff val="5000"/>
                    </a:schemeClr>
                  </a:solidFill>
                  <a:latin typeface="Times New Roman" panose="02020603050405020304" pitchFamily="18" charset="0"/>
                  <a:cs typeface="Times New Roman" panose="02020603050405020304" pitchFamily="18" charset="0"/>
                </a:rPr>
                <a:t>hai</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600" dirty="0" err="1">
                  <a:solidFill>
                    <a:schemeClr val="tx1">
                      <a:lumMod val="95000"/>
                      <a:lumOff val="5000"/>
                    </a:schemeClr>
                  </a:solidFill>
                  <a:latin typeface="Times New Roman" panose="02020603050405020304" pitchFamily="18" charset="0"/>
                  <a:cs typeface="Times New Roman" panose="02020603050405020304" pitchFamily="18" charset="0"/>
                </a:rPr>
                <a:t>vế</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6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600" dirty="0" err="1">
                  <a:solidFill>
                    <a:schemeClr val="tx1">
                      <a:lumMod val="95000"/>
                      <a:lumOff val="5000"/>
                    </a:schemeClr>
                  </a:solidFill>
                  <a:latin typeface="Times New Roman" panose="02020603050405020304" pitchFamily="18" charset="0"/>
                  <a:cs typeface="Times New Roman" panose="02020603050405020304" pitchFamily="18" charset="0"/>
                </a:rPr>
                <a:t>bđt</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600" dirty="0" err="1">
                  <a:solidFill>
                    <a:schemeClr val="tx1">
                      <a:lumMod val="95000"/>
                      <a:lumOff val="5000"/>
                    </a:schemeClr>
                  </a:solidFill>
                  <a:latin typeface="Times New Roman" panose="02020603050405020304" pitchFamily="18" charset="0"/>
                  <a:cs typeface="Times New Roman" panose="02020603050405020304" pitchFamily="18" charset="0"/>
                </a:rPr>
                <a:t>suy</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6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a:t>
              </a:r>
            </a:p>
            <a:p>
              <a:pPr eaLnBrk="1" hangingPunct="1">
                <a:spcBef>
                  <a:spcPts val="0"/>
                </a:spcBef>
                <a:buFontTx/>
                <a:buNone/>
              </a:pP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Hay:</a:t>
              </a:r>
            </a:p>
          </p:txBody>
        </p:sp>
        <p:graphicFrame>
          <p:nvGraphicFramePr>
            <p:cNvPr id="37" name="Object 85"/>
            <p:cNvGraphicFramePr>
              <a:graphicFrameLocks noChangeAspect="1"/>
            </p:cNvGraphicFramePr>
            <p:nvPr>
              <p:extLst>
                <p:ext uri="{D42A27DB-BD31-4B8C-83A1-F6EECF244321}">
                  <p14:modId xmlns:p14="http://schemas.microsoft.com/office/powerpoint/2010/main" val="4202059873"/>
                </p:ext>
              </p:extLst>
            </p:nvPr>
          </p:nvGraphicFramePr>
          <p:xfrm>
            <a:off x="2774" y="1803"/>
            <a:ext cx="602" cy="301"/>
          </p:xfrm>
          <a:graphic>
            <a:graphicData uri="http://schemas.openxmlformats.org/presentationml/2006/ole">
              <mc:AlternateContent xmlns:mc="http://schemas.openxmlformats.org/markup-compatibility/2006">
                <mc:Choice xmlns:v="urn:schemas-microsoft-com:vml" Requires="v">
                  <p:oleObj spid="_x0000_s52329" name="Equation" r:id="rId7" imgW="469696" imgH="215806" progId="Equation.DSMT4">
                    <p:embed/>
                  </p:oleObj>
                </mc:Choice>
                <mc:Fallback>
                  <p:oleObj name="Equation" r:id="rId7" imgW="469696" imgH="215806" progId="Equation.DSMT4">
                    <p:embed/>
                    <p:pic>
                      <p:nvPicPr>
                        <p:cNvPr id="16427" name="Object 8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4" y="1803"/>
                          <a:ext cx="602" cy="301"/>
                        </a:xfrm>
                        <a:prstGeom prst="rect">
                          <a:avLst/>
                        </a:prstGeom>
                        <a:noFill/>
                        <a:ln>
                          <a:noFill/>
                        </a:ln>
                        <a:effectLst/>
                      </p:spPr>
                    </p:pic>
                  </p:oleObj>
                </mc:Fallback>
              </mc:AlternateContent>
            </a:graphicData>
          </a:graphic>
        </p:graphicFrame>
        <p:graphicFrame>
          <p:nvGraphicFramePr>
            <p:cNvPr id="38" name="Object 86"/>
            <p:cNvGraphicFramePr>
              <a:graphicFrameLocks noChangeAspect="1"/>
            </p:cNvGraphicFramePr>
            <p:nvPr>
              <p:extLst>
                <p:ext uri="{D42A27DB-BD31-4B8C-83A1-F6EECF244321}">
                  <p14:modId xmlns:p14="http://schemas.microsoft.com/office/powerpoint/2010/main" val="1589060665"/>
                </p:ext>
              </p:extLst>
            </p:nvPr>
          </p:nvGraphicFramePr>
          <p:xfrm>
            <a:off x="4491" y="2353"/>
            <a:ext cx="1033" cy="311"/>
          </p:xfrm>
          <a:graphic>
            <a:graphicData uri="http://schemas.openxmlformats.org/presentationml/2006/ole">
              <mc:AlternateContent xmlns:mc="http://schemas.openxmlformats.org/markup-compatibility/2006">
                <mc:Choice xmlns:v="urn:schemas-microsoft-com:vml" Requires="v">
                  <p:oleObj spid="_x0000_s52330" name="Equation" r:id="rId9" imgW="901309" imgH="215806" progId="Equation.DSMT4">
                    <p:embed/>
                  </p:oleObj>
                </mc:Choice>
                <mc:Fallback>
                  <p:oleObj name="Equation" r:id="rId9" imgW="901309" imgH="215806" progId="Equation.DSMT4">
                    <p:embed/>
                    <p:pic>
                      <p:nvPicPr>
                        <p:cNvPr id="16428" name="Object 8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1" y="2353"/>
                          <a:ext cx="1033" cy="311"/>
                        </a:xfrm>
                        <a:prstGeom prst="rect">
                          <a:avLst/>
                        </a:prstGeom>
                        <a:noFill/>
                        <a:ln>
                          <a:noFill/>
                        </a:ln>
                        <a:effectLst/>
                      </p:spPr>
                    </p:pic>
                  </p:oleObj>
                </mc:Fallback>
              </mc:AlternateContent>
            </a:graphicData>
          </a:graphic>
        </p:graphicFrame>
        <p:graphicFrame>
          <p:nvGraphicFramePr>
            <p:cNvPr id="39" name="Object 87"/>
            <p:cNvGraphicFramePr>
              <a:graphicFrameLocks noChangeAspect="1"/>
            </p:cNvGraphicFramePr>
            <p:nvPr>
              <p:extLst>
                <p:ext uri="{D42A27DB-BD31-4B8C-83A1-F6EECF244321}">
                  <p14:modId xmlns:p14="http://schemas.microsoft.com/office/powerpoint/2010/main" val="3744211209"/>
                </p:ext>
              </p:extLst>
            </p:nvPr>
          </p:nvGraphicFramePr>
          <p:xfrm>
            <a:off x="2739" y="2639"/>
            <a:ext cx="969" cy="303"/>
          </p:xfrm>
          <a:graphic>
            <a:graphicData uri="http://schemas.openxmlformats.org/presentationml/2006/ole">
              <mc:AlternateContent xmlns:mc="http://schemas.openxmlformats.org/markup-compatibility/2006">
                <mc:Choice xmlns:v="urn:schemas-microsoft-com:vml" Requires="v">
                  <p:oleObj spid="_x0000_s52331" name="Equation" r:id="rId11" imgW="685502" imgH="215806" progId="Equation.DSMT4">
                    <p:embed/>
                  </p:oleObj>
                </mc:Choice>
                <mc:Fallback>
                  <p:oleObj name="Equation" r:id="rId11" imgW="685502" imgH="215806" progId="Equation.DSMT4">
                    <p:embed/>
                    <p:pic>
                      <p:nvPicPr>
                        <p:cNvPr id="16429" name="Object 8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39" y="2639"/>
                          <a:ext cx="969" cy="303"/>
                        </a:xfrm>
                        <a:prstGeom prst="rect">
                          <a:avLst/>
                        </a:prstGeom>
                        <a:noFill/>
                        <a:ln>
                          <a:noFill/>
                        </a:ln>
                        <a:effectLst/>
                      </p:spPr>
                    </p:pic>
                  </p:oleObj>
                </mc:Fallback>
              </mc:AlternateContent>
            </a:graphicData>
          </a:graphic>
        </p:graphicFrame>
        <p:graphicFrame>
          <p:nvGraphicFramePr>
            <p:cNvPr id="40" name="Object 85"/>
            <p:cNvGraphicFramePr>
              <a:graphicFrameLocks noChangeAspect="1"/>
            </p:cNvGraphicFramePr>
            <p:nvPr>
              <p:extLst>
                <p:ext uri="{D42A27DB-BD31-4B8C-83A1-F6EECF244321}">
                  <p14:modId xmlns:p14="http://schemas.microsoft.com/office/powerpoint/2010/main" val="2264771302"/>
                </p:ext>
              </p:extLst>
            </p:nvPr>
          </p:nvGraphicFramePr>
          <p:xfrm>
            <a:off x="3127" y="2353"/>
            <a:ext cx="669" cy="311"/>
          </p:xfrm>
          <a:graphic>
            <a:graphicData uri="http://schemas.openxmlformats.org/presentationml/2006/ole">
              <mc:AlternateContent xmlns:mc="http://schemas.openxmlformats.org/markup-compatibility/2006">
                <mc:Choice xmlns:v="urn:schemas-microsoft-com:vml" Requires="v">
                  <p:oleObj spid="_x0000_s52332" name="Equation" r:id="rId13" imgW="469696" imgH="215806" progId="Equation.DSMT4">
                    <p:embed/>
                  </p:oleObj>
                </mc:Choice>
                <mc:Fallback>
                  <p:oleObj name="Equation" r:id="rId13" imgW="469696" imgH="215806" progId="Equation.DSMT4">
                    <p:embed/>
                    <p:pic>
                      <p:nvPicPr>
                        <p:cNvPr id="37" name="Object 8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7" y="2353"/>
                          <a:ext cx="669" cy="311"/>
                        </a:xfrm>
                        <a:prstGeom prst="rect">
                          <a:avLst/>
                        </a:prstGeom>
                        <a:noFill/>
                        <a:ln>
                          <a:noFill/>
                        </a:ln>
                        <a:effectLst/>
                      </p:spPr>
                    </p:pic>
                  </p:oleObj>
                </mc:Fallback>
              </mc:AlternateContent>
            </a:graphicData>
          </a:graphic>
        </p:graphicFrame>
      </p:grpSp>
      <p:sp>
        <p:nvSpPr>
          <p:cNvPr id="41" name="Text Box 91"/>
          <p:cNvSpPr txBox="1">
            <a:spLocks noChangeArrowheads="1"/>
          </p:cNvSpPr>
          <p:nvPr/>
        </p:nvSpPr>
        <p:spPr bwMode="auto">
          <a:xfrm>
            <a:off x="2096375" y="5046051"/>
            <a:ext cx="766885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i="1" dirty="0" err="1">
                <a:solidFill>
                  <a:srgbClr val="FF0000"/>
                </a:solidFill>
                <a:latin typeface="Times New Roman" panose="02020603050405020304" pitchFamily="18" charset="0"/>
                <a:cs typeface="Times New Roman" panose="02020603050405020304" pitchFamily="18" charset="0"/>
              </a:rPr>
              <a:t>Chú</a:t>
            </a:r>
            <a:r>
              <a:rPr lang="en-US" altLang="en-US" sz="2800" b="1" i="1" dirty="0">
                <a:solidFill>
                  <a:srgbClr val="FF0000"/>
                </a:solidFill>
                <a:latin typeface="Times New Roman" panose="02020603050405020304" pitchFamily="18" charset="0"/>
                <a:cs typeface="Times New Roman" panose="02020603050405020304" pitchFamily="18" charset="0"/>
              </a:rPr>
              <a:t> ý:</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thứ</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tự</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cũng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đẳng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thức</a:t>
            </a:r>
            <a:r>
              <a:rPr lang="en-US" altLang="en-US" sz="2800" dirty="0">
                <a:latin typeface="Times New Roman" panose="02020603050405020304" pitchFamily="18" charset="0"/>
                <a:cs typeface="Times New Roman" panose="02020603050405020304" pitchFamily="18" charset="0"/>
              </a:rPr>
              <a:t>.</a:t>
            </a:r>
          </a:p>
        </p:txBody>
      </p:sp>
      <p:pic>
        <p:nvPicPr>
          <p:cNvPr id="42" name="Picture 41">
            <a:extLst>
              <a:ext uri="{FF2B5EF4-FFF2-40B4-BE49-F238E27FC236}">
                <a16:creationId xmlns:a16="http://schemas.microsoft.com/office/drawing/2014/main" id="{43DD9746-0E8E-4B57-8E38-DABE1D7739B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660396" y="4581128"/>
            <a:ext cx="1800199" cy="1845854"/>
          </a:xfrm>
          <a:prstGeom prst="rect">
            <a:avLst/>
          </a:prstGeom>
        </p:spPr>
      </p:pic>
    </p:spTree>
    <p:extLst>
      <p:ext uri="{BB962C8B-B14F-4D97-AF65-F5344CB8AC3E}">
        <p14:creationId xmlns:p14="http://schemas.microsoft.com/office/powerpoint/2010/main" val="27328784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2000"/>
                                        <p:tgtEl>
                                          <p:spTgt spid="10"/>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35" presetClass="emph" presetSubtype="0" repeatCount="indefinite" fill="hold" nodeType="withEffect">
                                  <p:stCondLst>
                                    <p:cond delay="0"/>
                                  </p:stCondLst>
                                  <p:endCondLst>
                                    <p:cond evt="onNext" delay="0">
                                      <p:tgtEl>
                                        <p:sldTgt/>
                                      </p:tgtEl>
                                    </p:cond>
                                  </p:endCondLst>
                                  <p:childTnLst>
                                    <p:anim calcmode="discrete" valueType="str">
                                      <p:cBhvr>
                                        <p:cTn id="12" dur="2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barn(inHorizontal)">
                                      <p:cBhvr>
                                        <p:cTn id="23" dur="500"/>
                                        <p:tgtEl>
                                          <p:spTgt spid="41"/>
                                        </p:tgtEl>
                                      </p:cBhvr>
                                    </p:animEffect>
                                  </p:childTnLst>
                                </p:cTn>
                              </p:par>
                              <p:par>
                                <p:cTn id="24" presetID="3" presetClass="emph" presetSubtype="2" repeatCount="indefinite" fill="hold" grpId="1" nodeType="withEffect">
                                  <p:stCondLst>
                                    <p:cond delay="0"/>
                                  </p:stCondLst>
                                  <p:childTnLst>
                                    <p:animClr clrSpc="rgb" dir="cw">
                                      <p:cBhvr override="childStyle">
                                        <p:cTn id="25" dur="500" fill="hold"/>
                                        <p:tgtEl>
                                          <p:spTgt spid="4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Google Shape;1040;p39"/>
          <p:cNvSpPr txBox="1">
            <a:spLocks noChangeArrowheads="1"/>
          </p:cNvSpPr>
          <p:nvPr/>
        </p:nvSpPr>
        <p:spPr bwMode="auto">
          <a:xfrm>
            <a:off x="5375276" y="1155701"/>
            <a:ext cx="4468813"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sz="3200" b="1">
                <a:solidFill>
                  <a:srgbClr val="FF0000"/>
                </a:solidFill>
                <a:latin typeface="Times New Roman" pitchFamily="18" charset="0"/>
                <a:ea typeface="思源黑体 Normal"/>
                <a:cs typeface="Times New Roman" pitchFamily="18" charset="0"/>
              </a:rPr>
              <a:t>THIẾT BỊ DẠY HỌC VÀ HỌC LIỆU</a:t>
            </a:r>
          </a:p>
        </p:txBody>
      </p:sp>
      <p:grpSp>
        <p:nvGrpSpPr>
          <p:cNvPr id="2" name="组合 1"/>
          <p:cNvGrpSpPr>
            <a:grpSpLocks/>
          </p:cNvGrpSpPr>
          <p:nvPr/>
        </p:nvGrpSpPr>
        <p:grpSpPr bwMode="auto">
          <a:xfrm>
            <a:off x="2176464" y="1339851"/>
            <a:ext cx="2700337" cy="4492625"/>
            <a:chOff x="2649" y="2090"/>
            <a:chExt cx="5670" cy="7074"/>
          </a:xfrm>
        </p:grpSpPr>
        <p:sp>
          <p:nvSpPr>
            <p:cNvPr id="5" name="矩形 4"/>
            <p:cNvSpPr/>
            <p:nvPr/>
          </p:nvSpPr>
          <p:spPr>
            <a:xfrm>
              <a:off x="2742" y="2545"/>
              <a:ext cx="5577" cy="661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13321" name="图片 6" descr="图片包含 游戏机, 物体, 钟表, 交通&#10;&#10;描述已自动生成"/>
            <p:cNvPicPr>
              <a:picLocks noChangeAspect="1"/>
            </p:cNvPicPr>
            <p:nvPr/>
          </p:nvPicPr>
          <p:blipFill>
            <a:blip r:embed="rId2" cstate="print">
              <a:extLst>
                <a:ext uri="{28A0092B-C50C-407E-A947-70E740481C1C}">
                  <a14:useLocalDpi xmlns:a14="http://schemas.microsoft.com/office/drawing/2010/main" val="0"/>
                </a:ext>
              </a:extLst>
            </a:blip>
            <a:srcRect l="51405" r="12006" b="86877"/>
            <a:stretch>
              <a:fillRect/>
            </a:stretch>
          </p:blipFill>
          <p:spPr bwMode="auto">
            <a:xfrm>
              <a:off x="2994" y="2090"/>
              <a:ext cx="4888" cy="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图片 8" descr="卡通人物&#10;&#10;描述已自动生成"/>
            <p:cNvPicPr>
              <a:picLocks noChangeAspect="1"/>
            </p:cNvPicPr>
            <p:nvPr/>
          </p:nvPicPr>
          <p:blipFill>
            <a:blip r:embed="rId3" cstate="print">
              <a:extLst>
                <a:ext uri="{28A0092B-C50C-407E-A947-70E740481C1C}">
                  <a14:useLocalDpi xmlns:a14="http://schemas.microsoft.com/office/drawing/2010/main" val="0"/>
                </a:ext>
              </a:extLst>
            </a:blip>
            <a:srcRect l="38477" t="7394" r="27708" b="41255"/>
            <a:stretch>
              <a:fillRect/>
            </a:stretch>
          </p:blipFill>
          <p:spPr bwMode="auto">
            <a:xfrm>
              <a:off x="2649" y="3083"/>
              <a:ext cx="5671" cy="6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14"/>
          <p:cNvSpPr>
            <a:spLocks noChangeArrowheads="1"/>
          </p:cNvSpPr>
          <p:nvPr/>
        </p:nvSpPr>
        <p:spPr bwMode="auto">
          <a:xfrm>
            <a:off x="4959351" y="3067050"/>
            <a:ext cx="4994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0" hangingPunct="0">
              <a:spcAft>
                <a:spcPts val="600"/>
              </a:spcAft>
            </a:pPr>
            <a:r>
              <a:rPr lang="en-US" altLang="en-US" sz="2800" b="1">
                <a:solidFill>
                  <a:srgbClr val="FF0000"/>
                </a:solidFill>
                <a:latin typeface="Times New Roman" pitchFamily="18" charset="0"/>
                <a:cs typeface="Times New Roman" pitchFamily="18" charset="0"/>
              </a:rPr>
              <a:t>1. Giáo viên: </a:t>
            </a:r>
            <a:r>
              <a:rPr lang="vi-VN" altLang="en-US" sz="2800">
                <a:latin typeface="Times New Roman" pitchFamily="18" charset="0"/>
                <a:cs typeface="Times New Roman" pitchFamily="18" charset="0"/>
              </a:rPr>
              <a:t>SGK, thước thẳng, phấn màu.</a:t>
            </a:r>
            <a:r>
              <a:rPr lang="en-US" altLang="en-US" sz="2800" b="1">
                <a:solidFill>
                  <a:srgbClr val="FF0000"/>
                </a:solidFill>
                <a:latin typeface="Times New Roman" pitchFamily="18" charset="0"/>
                <a:cs typeface="Times New Roman" pitchFamily="18" charset="0"/>
              </a:rPr>
              <a:t> </a:t>
            </a:r>
            <a:endParaRPr lang="en-US" sz="2800"/>
          </a:p>
        </p:txBody>
      </p:sp>
      <p:sp>
        <p:nvSpPr>
          <p:cNvPr id="15" name="Rectangle 14"/>
          <p:cNvSpPr>
            <a:spLocks noChangeArrowheads="1"/>
          </p:cNvSpPr>
          <p:nvPr/>
        </p:nvSpPr>
        <p:spPr bwMode="auto">
          <a:xfrm>
            <a:off x="4959351" y="4722814"/>
            <a:ext cx="49942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lnSpc>
                <a:spcPct val="115000"/>
              </a:lnSpc>
              <a:spcAft>
                <a:spcPts val="600"/>
              </a:spcAft>
            </a:pPr>
            <a:r>
              <a:rPr lang="en-US" sz="2800" b="1">
                <a:solidFill>
                  <a:srgbClr val="FF0000"/>
                </a:solidFill>
                <a:latin typeface="Times New Roman" pitchFamily="18" charset="0"/>
                <a:cs typeface="Times New Roman" pitchFamily="18" charset="0"/>
              </a:rPr>
              <a:t>2. Học sinh: </a:t>
            </a:r>
            <a:r>
              <a:rPr lang="en-US" sz="2800">
                <a:latin typeface="Times New Roman" pitchFamily="18" charset="0"/>
                <a:cs typeface="Times New Roman" pitchFamily="18" charset="0"/>
              </a:rPr>
              <a:t>Đồ dùng học tập, SGK – SBT</a:t>
            </a:r>
            <a:endParaRPr lang="en-US" sz="2800"/>
          </a:p>
        </p:txBody>
      </p:sp>
      <p:sp>
        <p:nvSpPr>
          <p:cNvPr id="13318" name="Rectangle 3"/>
          <p:cNvSpPr>
            <a:spLocks noChangeArrowheads="1"/>
          </p:cNvSpPr>
          <p:nvPr/>
        </p:nvSpPr>
        <p:spPr bwMode="auto">
          <a:xfrm>
            <a:off x="3810000" y="2967039"/>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vi-VN"/>
          </a:p>
        </p:txBody>
      </p:sp>
      <p:sp>
        <p:nvSpPr>
          <p:cNvPr id="13319" name="Rectangle 7"/>
          <p:cNvSpPr>
            <a:spLocks noChangeArrowheads="1"/>
          </p:cNvSpPr>
          <p:nvPr/>
        </p:nvSpPr>
        <p:spPr bwMode="auto">
          <a:xfrm>
            <a:off x="3810000" y="31051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vi-VN"/>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6" presetClass="entr" presetSubtype="21"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7688" y="2204864"/>
            <a:ext cx="5904656" cy="914400"/>
          </a:xfrm>
          <a:prstGeom prst="rect">
            <a:avLst/>
          </a:prstGeom>
          <a:solidFill>
            <a:srgbClr val="EEF5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0"/>
                <a:solidFill>
                  <a:srgbClr val="FF0000"/>
                </a:solidFill>
                <a:latin typeface="Times New Roman" panose="02020603050405020304" pitchFamily="18" charset="0"/>
                <a:cs typeface="Times New Roman" panose="02020603050405020304" pitchFamily="18" charset="0"/>
              </a:rPr>
              <a:t>HOẠT ĐỘNG LUYỆN TẬP</a:t>
            </a:r>
          </a:p>
        </p:txBody>
      </p:sp>
      <p:pic>
        <p:nvPicPr>
          <p:cNvPr id="3" name="Picture 2">
            <a:extLst>
              <a:ext uri="{FF2B5EF4-FFF2-40B4-BE49-F238E27FC236}">
                <a16:creationId xmlns:a16="http://schemas.microsoft.com/office/drawing/2014/main" id="{88AFFEFA-D0E3-4CB2-87F5-8CC9B59A25A5}"/>
              </a:ext>
            </a:extLst>
          </p:cNvPr>
          <p:cNvPicPr>
            <a:picLocks noChangeAspect="1"/>
          </p:cNvPicPr>
          <p:nvPr/>
        </p:nvPicPr>
        <p:blipFill>
          <a:blip r:embed="rId2"/>
          <a:stretch>
            <a:fillRect/>
          </a:stretch>
        </p:blipFill>
        <p:spPr>
          <a:xfrm>
            <a:off x="8214154" y="4257092"/>
            <a:ext cx="1884373" cy="2082728"/>
          </a:xfrm>
          <a:prstGeom prst="rect">
            <a:avLst/>
          </a:prstGeom>
        </p:spPr>
      </p:pic>
      <p:pic>
        <p:nvPicPr>
          <p:cNvPr id="4" name="图片 1" descr="6076cff3a745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7729" y="3983970"/>
            <a:ext cx="4919017"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3DD9746-0E8E-4B57-8E38-DABE1D7739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1544" y="3983971"/>
            <a:ext cx="1872208" cy="2355849"/>
          </a:xfrm>
          <a:prstGeom prst="rect">
            <a:avLst/>
          </a:prstGeom>
        </p:spPr>
      </p:pic>
    </p:spTree>
    <p:extLst>
      <p:ext uri="{BB962C8B-B14F-4D97-AF65-F5344CB8AC3E}">
        <p14:creationId xmlns:p14="http://schemas.microsoft.com/office/powerpoint/2010/main" val="38843356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Google Shape;90;p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0" y="1"/>
            <a:ext cx="1511300"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Google Shape;91;p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3992" y="3435350"/>
            <a:ext cx="25654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Google Shape;92;p2"/>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8456" y="3509840"/>
            <a:ext cx="2770188"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Google Shape;93;p2"/>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1451" y="5275264"/>
            <a:ext cx="1223963"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Google Shape;94;p2"/>
          <p:cNvSpPr/>
          <p:nvPr/>
        </p:nvSpPr>
        <p:spPr>
          <a:xfrm>
            <a:off x="2682582" y="989723"/>
            <a:ext cx="6975768" cy="1824203"/>
          </a:xfrm>
          <a:prstGeom prst="rect">
            <a:avLst/>
          </a:prstGeom>
        </p:spPr>
        <p:txBody>
          <a:bodyPr>
            <a:prstTxWarp prst="textPlain">
              <a:avLst/>
            </a:prstTxWarp>
          </a:bodyPr>
          <a:lstStyle/>
          <a:p>
            <a:pPr algn="ctr">
              <a:defRPr/>
            </a:pPr>
            <a:r>
              <a:rPr b="1" dirty="0" err="1">
                <a:ln w="9525" cap="flat" cmpd="sng">
                  <a:solidFill>
                    <a:schemeClr val="dk1"/>
                  </a:solidFill>
                  <a:prstDash val="solid"/>
                  <a:round/>
                  <a:headEnd type="none" w="sm" len="sm"/>
                  <a:tailEnd type="none" w="sm" len="sm"/>
                </a:ln>
                <a:solidFill>
                  <a:srgbClr val="002060"/>
                </a:solidFill>
                <a:latin typeface="Times New Roman" panose="02020603050405020304" pitchFamily="18" charset="0"/>
                <a:cs typeface="Times New Roman" panose="02020603050405020304" pitchFamily="18" charset="0"/>
              </a:rPr>
              <a:t>Giải</a:t>
            </a:r>
            <a:r>
              <a:rPr b="1" dirty="0">
                <a:ln w="9525" cap="flat" cmpd="sng">
                  <a:solidFill>
                    <a:schemeClr val="dk1"/>
                  </a:solidFill>
                  <a:prstDash val="solid"/>
                  <a:round/>
                  <a:headEnd type="none" w="sm" len="sm"/>
                  <a:tailEnd type="none" w="sm" len="sm"/>
                </a:ln>
                <a:solidFill>
                  <a:srgbClr val="002060"/>
                </a:solidFill>
                <a:latin typeface="Times New Roman" panose="02020603050405020304" pitchFamily="18" charset="0"/>
                <a:cs typeface="Times New Roman" panose="02020603050405020304" pitchFamily="18" charset="0"/>
              </a:rPr>
              <a:t> </a:t>
            </a:r>
            <a:r>
              <a:rPr b="1" dirty="0" err="1">
                <a:ln w="9525" cap="flat" cmpd="sng">
                  <a:solidFill>
                    <a:schemeClr val="dk1"/>
                  </a:solidFill>
                  <a:prstDash val="solid"/>
                  <a:round/>
                  <a:headEnd type="none" w="sm" len="sm"/>
                  <a:tailEnd type="none" w="sm" len="sm"/>
                </a:ln>
                <a:solidFill>
                  <a:srgbClr val="002060"/>
                </a:solidFill>
                <a:latin typeface="Times New Roman" panose="02020603050405020304" pitchFamily="18" charset="0"/>
                <a:cs typeface="Times New Roman" panose="02020603050405020304" pitchFamily="18" charset="0"/>
              </a:rPr>
              <a:t>cứu</a:t>
            </a:r>
            <a:r>
              <a:rPr b="1" dirty="0">
                <a:ln w="9525" cap="flat" cmpd="sng">
                  <a:solidFill>
                    <a:schemeClr val="dk1"/>
                  </a:solidFill>
                  <a:prstDash val="solid"/>
                  <a:round/>
                  <a:headEnd type="none" w="sm" len="sm"/>
                  <a:tailEnd type="none" w="sm" len="sm"/>
                </a:ln>
                <a:solidFill>
                  <a:srgbClr val="002060"/>
                </a:solidFill>
                <a:latin typeface="Times New Roman" panose="02020603050405020304" pitchFamily="18" charset="0"/>
                <a:cs typeface="Times New Roman" panose="02020603050405020304" pitchFamily="18" charset="0"/>
              </a:rPr>
              <a:t> </a:t>
            </a:r>
            <a:r>
              <a:rPr b="1" dirty="0" err="1">
                <a:ln w="9525" cap="flat" cmpd="sng">
                  <a:solidFill>
                    <a:schemeClr val="dk1"/>
                  </a:solidFill>
                  <a:prstDash val="solid"/>
                  <a:round/>
                  <a:headEnd type="none" w="sm" len="sm"/>
                  <a:tailEnd type="none" w="sm" len="sm"/>
                </a:ln>
                <a:solidFill>
                  <a:srgbClr val="002060"/>
                </a:solidFill>
                <a:latin typeface="Times New Roman" panose="02020603050405020304" pitchFamily="18" charset="0"/>
                <a:cs typeface="Times New Roman" panose="02020603050405020304" pitchFamily="18" charset="0"/>
              </a:rPr>
              <a:t>bãi</a:t>
            </a:r>
            <a:r>
              <a:rPr b="1" dirty="0">
                <a:ln w="9525" cap="flat" cmpd="sng">
                  <a:solidFill>
                    <a:schemeClr val="dk1"/>
                  </a:solidFill>
                  <a:prstDash val="solid"/>
                  <a:round/>
                  <a:headEnd type="none" w="sm" len="sm"/>
                  <a:tailEnd type="none" w="sm" len="sm"/>
                </a:ln>
                <a:solidFill>
                  <a:srgbClr val="002060"/>
                </a:solidFill>
                <a:latin typeface="Times New Roman" panose="02020603050405020304" pitchFamily="18" charset="0"/>
                <a:cs typeface="Times New Roman" panose="02020603050405020304" pitchFamily="18" charset="0"/>
              </a:rPr>
              <a:t> </a:t>
            </a:r>
            <a:r>
              <a:rPr b="1" dirty="0" err="1">
                <a:ln w="9525" cap="flat" cmpd="sng">
                  <a:solidFill>
                    <a:schemeClr val="dk1"/>
                  </a:solidFill>
                  <a:prstDash val="solid"/>
                  <a:round/>
                  <a:headEnd type="none" w="sm" len="sm"/>
                  <a:tailEnd type="none" w="sm" len="sm"/>
                </a:ln>
                <a:solidFill>
                  <a:srgbClr val="002060"/>
                </a:solidFill>
                <a:latin typeface="Times New Roman" panose="02020603050405020304" pitchFamily="18" charset="0"/>
                <a:cs typeface="Times New Roman" panose="02020603050405020304" pitchFamily="18" charset="0"/>
              </a:rPr>
              <a:t>biển</a:t>
            </a:r>
            <a:endParaRPr b="1" dirty="0">
              <a:ln w="9525" cap="flat" cmpd="sng">
                <a:solidFill>
                  <a:schemeClr val="dk1"/>
                </a:solidFill>
                <a:prstDash val="solid"/>
                <a:round/>
                <a:headEnd type="none" w="sm" len="sm"/>
                <a:tailEnd type="none" w="sm" len="sm"/>
              </a:ln>
              <a:solidFill>
                <a:srgbClr val="002060"/>
              </a:solidFill>
              <a:latin typeface="Times New Roman" panose="02020603050405020304" pitchFamily="18" charset="0"/>
              <a:cs typeface="Times New Roman" panose="02020603050405020304" pitchFamily="18" charset="0"/>
            </a:endParaRPr>
          </a:p>
        </p:txBody>
      </p:sp>
      <p:pic>
        <p:nvPicPr>
          <p:cNvPr id="34823" name="Google Shape;95;p2"/>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48750" y="-846138"/>
            <a:ext cx="609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4;p2"/>
          <p:cNvSpPr/>
          <p:nvPr/>
        </p:nvSpPr>
        <p:spPr>
          <a:xfrm>
            <a:off x="2806138" y="728701"/>
            <a:ext cx="6975768" cy="1824203"/>
          </a:xfrm>
          <a:prstGeom prst="rect">
            <a:avLst/>
          </a:prstGeom>
        </p:spPr>
        <p:txBody>
          <a:bodyPr>
            <a:prstTxWarp prst="textPlain">
              <a:avLst/>
            </a:prstTxWarp>
          </a:bodyPr>
          <a:lstStyle/>
          <a:p>
            <a:pPr algn="ctr">
              <a:defRPr/>
            </a:pPr>
            <a:r>
              <a:rPr b="1" dirty="0" err="1">
                <a:ln w="9525" cap="flat" cmpd="sng">
                  <a:solidFill>
                    <a:schemeClr val="dk1"/>
                  </a:solidFill>
                  <a:prstDash val="solid"/>
                  <a:round/>
                  <a:headEnd type="none" w="sm" len="sm"/>
                  <a:tailEnd type="none" w="sm" len="sm"/>
                </a:ln>
                <a:solidFill>
                  <a:srgbClr val="FF0000"/>
                </a:solidFill>
                <a:latin typeface="Times New Roman" panose="02020603050405020304" pitchFamily="18" charset="0"/>
                <a:cs typeface="Times New Roman" panose="02020603050405020304" pitchFamily="18" charset="0"/>
              </a:rPr>
              <a:t>Giải</a:t>
            </a:r>
            <a:r>
              <a:rPr b="1" dirty="0">
                <a:ln w="9525" cap="flat" cmpd="sng">
                  <a:solidFill>
                    <a:schemeClr val="dk1"/>
                  </a:solidFill>
                  <a:prstDash val="solid"/>
                  <a:round/>
                  <a:headEnd type="none" w="sm" len="sm"/>
                  <a:tailEnd type="none" w="sm" len="sm"/>
                </a:ln>
                <a:solidFill>
                  <a:srgbClr val="FF0000"/>
                </a:solidFill>
                <a:latin typeface="Times New Roman" panose="02020603050405020304" pitchFamily="18" charset="0"/>
                <a:cs typeface="Times New Roman" panose="02020603050405020304" pitchFamily="18" charset="0"/>
              </a:rPr>
              <a:t> </a:t>
            </a:r>
            <a:r>
              <a:rPr b="1" dirty="0" err="1">
                <a:ln w="9525" cap="flat" cmpd="sng">
                  <a:solidFill>
                    <a:schemeClr val="dk1"/>
                  </a:solidFill>
                  <a:prstDash val="solid"/>
                  <a:round/>
                  <a:headEnd type="none" w="sm" len="sm"/>
                  <a:tailEnd type="none" w="sm" len="sm"/>
                </a:ln>
                <a:solidFill>
                  <a:srgbClr val="FF0000"/>
                </a:solidFill>
                <a:latin typeface="Times New Roman" panose="02020603050405020304" pitchFamily="18" charset="0"/>
                <a:cs typeface="Times New Roman" panose="02020603050405020304" pitchFamily="18" charset="0"/>
              </a:rPr>
              <a:t>cứu</a:t>
            </a:r>
            <a:r>
              <a:rPr b="1" dirty="0">
                <a:ln w="9525" cap="flat" cmpd="sng">
                  <a:solidFill>
                    <a:schemeClr val="dk1"/>
                  </a:solidFill>
                  <a:prstDash val="solid"/>
                  <a:round/>
                  <a:headEnd type="none" w="sm" len="sm"/>
                  <a:tailEnd type="none" w="sm" len="sm"/>
                </a:ln>
                <a:solidFill>
                  <a:srgbClr val="FF0000"/>
                </a:solidFill>
                <a:latin typeface="Times New Roman" panose="02020603050405020304" pitchFamily="18" charset="0"/>
                <a:cs typeface="Times New Roman" panose="02020603050405020304" pitchFamily="18" charset="0"/>
              </a:rPr>
              <a:t> </a:t>
            </a:r>
            <a:r>
              <a:rPr b="1" dirty="0" err="1">
                <a:ln w="9525" cap="flat" cmpd="sng">
                  <a:solidFill>
                    <a:schemeClr val="dk1"/>
                  </a:solidFill>
                  <a:prstDash val="solid"/>
                  <a:round/>
                  <a:headEnd type="none" w="sm" len="sm"/>
                  <a:tailEnd type="none" w="sm" len="sm"/>
                </a:ln>
                <a:solidFill>
                  <a:srgbClr val="FF0000"/>
                </a:solidFill>
                <a:latin typeface="Times New Roman" panose="02020603050405020304" pitchFamily="18" charset="0"/>
                <a:cs typeface="Times New Roman" panose="02020603050405020304" pitchFamily="18" charset="0"/>
              </a:rPr>
              <a:t>bãi</a:t>
            </a:r>
            <a:r>
              <a:rPr b="1" dirty="0">
                <a:ln w="9525" cap="flat" cmpd="sng">
                  <a:solidFill>
                    <a:schemeClr val="dk1"/>
                  </a:solidFill>
                  <a:prstDash val="solid"/>
                  <a:round/>
                  <a:headEnd type="none" w="sm" len="sm"/>
                  <a:tailEnd type="none" w="sm" len="sm"/>
                </a:ln>
                <a:solidFill>
                  <a:srgbClr val="FF0000"/>
                </a:solidFill>
                <a:latin typeface="Times New Roman" panose="02020603050405020304" pitchFamily="18" charset="0"/>
                <a:cs typeface="Times New Roman" panose="02020603050405020304" pitchFamily="18" charset="0"/>
              </a:rPr>
              <a:t> </a:t>
            </a:r>
            <a:r>
              <a:rPr b="1" dirty="0" err="1">
                <a:ln w="9525" cap="flat" cmpd="sng">
                  <a:solidFill>
                    <a:schemeClr val="dk1"/>
                  </a:solidFill>
                  <a:prstDash val="solid"/>
                  <a:round/>
                  <a:headEnd type="none" w="sm" len="sm"/>
                  <a:tailEnd type="none" w="sm" len="sm"/>
                </a:ln>
                <a:solidFill>
                  <a:srgbClr val="FF0000"/>
                </a:solidFill>
                <a:latin typeface="Times New Roman" panose="02020603050405020304" pitchFamily="18" charset="0"/>
                <a:cs typeface="Times New Roman" panose="02020603050405020304" pitchFamily="18" charset="0"/>
              </a:rPr>
              <a:t>biển</a:t>
            </a:r>
            <a:endParaRPr b="1" dirty="0">
              <a:ln w="9525" cap="flat" cmpd="sng">
                <a:solidFill>
                  <a:schemeClr val="dk1"/>
                </a:solidFill>
                <a:prstDash val="solid"/>
                <a:round/>
                <a:headEnd type="none" w="sm" len="sm"/>
                <a:tailEnd type="none" w="sm" len="sm"/>
              </a:ln>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531604" y="2924944"/>
            <a:ext cx="7524836" cy="1815882"/>
          </a:xfrm>
          <a:prstGeom prst="rect">
            <a:avLst/>
          </a:prstGeom>
          <a:noFill/>
        </p:spPr>
        <p:txBody>
          <a:bodyPr wrap="square" rtlCol="0">
            <a:spAutoFit/>
          </a:bodyPr>
          <a:lstStyle/>
          <a:p>
            <a:pPr marL="457200" indent="-457200">
              <a:buFont typeface="Arial" pitchFamily="34" charset="0"/>
              <a:buChar char="•"/>
            </a:pPr>
            <a:r>
              <a:rPr lang="vi-VN" sz="2800" dirty="0">
                <a:latin typeface="Times New Roman" pitchFamily="18" charset="0"/>
                <a:cs typeface="Times New Roman" pitchFamily="18" charset="0"/>
              </a:rPr>
              <a:t>Có 5 câu hỏi, mỗi câu có 15 giây suy nghĩ.</a:t>
            </a:r>
          </a:p>
          <a:p>
            <a:pPr marL="457200" indent="-457200">
              <a:buFont typeface="Arial" pitchFamily="34" charset="0"/>
              <a:buChar char="•"/>
            </a:pPr>
            <a:r>
              <a:rPr lang="vi-VN" sz="2800" dirty="0">
                <a:latin typeface="Times New Roman" pitchFamily="18" charset="0"/>
                <a:cs typeface="Times New Roman" pitchFamily="18" charset="0"/>
              </a:rPr>
              <a:t>Sau đó, người chọn câu hỏi sẽ đưa ra câu trả lời.</a:t>
            </a:r>
          </a:p>
          <a:p>
            <a:pPr marL="457200" indent="-457200">
              <a:buFont typeface="Arial" pitchFamily="34" charset="0"/>
              <a:buChar char="•"/>
            </a:pPr>
            <a:r>
              <a:rPr lang="vi-VN" sz="2800" dirty="0">
                <a:latin typeface="Times New Roman" pitchFamily="18" charset="0"/>
                <a:cs typeface="Times New Roman" pitchFamily="18" charset="0"/>
              </a:rPr>
              <a:t>Mỗi câu trả lời đúng sẽ dọn được một loại rác giúp bãi biển sạch trở lại.</a:t>
            </a:r>
          </a:p>
        </p:txBody>
      </p:sp>
      <p:pic>
        <p:nvPicPr>
          <p:cNvPr id="4" name="Google Shape;90;p2"/>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914" y="1"/>
            <a:ext cx="1511300"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93;p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4459" y="5230898"/>
            <a:ext cx="1223963"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101;p3"/>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7914" y="4653136"/>
            <a:ext cx="1833562" cy="2195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02;p3"/>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625" y="5592846"/>
            <a:ext cx="1725613"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376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Google Shape;100;p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76" y="4500563"/>
            <a:ext cx="1920875"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Google Shape;101;p3"/>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913" y="4533901"/>
            <a:ext cx="1833562"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Google Shape;102;p3"/>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0401" y="5862639"/>
            <a:ext cx="1725613"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Google Shape;103;p3">
            <a:hlinkClick r:id="rId6" action="ppaction://hlinksldjump"/>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8626" y="0"/>
            <a:ext cx="1008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Google Shape;108;p3"/>
          <p:cNvSpPr>
            <a:spLocks noChangeArrowheads="1"/>
          </p:cNvSpPr>
          <p:nvPr/>
        </p:nvSpPr>
        <p:spPr bwMode="auto">
          <a:xfrm>
            <a:off x="2706689" y="-711200"/>
            <a:ext cx="5508625" cy="3540125"/>
          </a:xfrm>
          <a:prstGeom prst="cloudCallout">
            <a:avLst>
              <a:gd name="adj1" fmla="val -51741"/>
              <a:gd name="adj2" fmla="val 69028"/>
            </a:avLst>
          </a:prstGeom>
          <a:solidFill>
            <a:schemeClr val="bg1"/>
          </a:solidFill>
          <a:ln w="25400">
            <a:solidFill>
              <a:srgbClr val="FFFF00"/>
            </a:solidFill>
            <a:round/>
            <a:headEnd type="none" w="sm" len="sm"/>
            <a:tailEnd type="none" w="sm" len="sm"/>
          </a:ln>
        </p:spPr>
        <p:txBody>
          <a:bodyPr lIns="91425" tIns="45700" rIns="91425" bIns="45700" anchor="ctr"/>
          <a:lstStyle/>
          <a:p>
            <a:pPr algn="ctr"/>
            <a:r>
              <a:rPr lang="en-US" sz="4400">
                <a:solidFill>
                  <a:srgbClr val="FFC000"/>
                </a:solidFill>
                <a:latin typeface="Times New Roman" pitchFamily="18" charset="0"/>
                <a:ea typeface="Calibri" pitchFamily="34" charset="0"/>
                <a:cs typeface="Times New Roman" pitchFamily="18" charset="0"/>
                <a:sym typeface="Calibri" pitchFamily="34" charset="0"/>
              </a:rPr>
              <a:t>Bãi biển có nhiều rác quá!</a:t>
            </a:r>
            <a:endParaRPr lang="vi-VN" sz="4400">
              <a:solidFill>
                <a:srgbClr val="FFC000"/>
              </a:solidFill>
              <a:latin typeface="Times New Roman" pitchFamily="18" charset="0"/>
              <a:ea typeface="Calibri" pitchFamily="34" charset="0"/>
              <a:cs typeface="Times New Roman" pitchFamily="18" charset="0"/>
              <a:sym typeface="Calibri" pitchFamily="34" charset="0"/>
            </a:endParaRPr>
          </a:p>
        </p:txBody>
      </p:sp>
      <p:sp>
        <p:nvSpPr>
          <p:cNvPr id="109" name="Google Shape;109;p3"/>
          <p:cNvSpPr>
            <a:spLocks noChangeArrowheads="1"/>
          </p:cNvSpPr>
          <p:nvPr/>
        </p:nvSpPr>
        <p:spPr bwMode="auto">
          <a:xfrm>
            <a:off x="5065714" y="133351"/>
            <a:ext cx="5229225" cy="3541713"/>
          </a:xfrm>
          <a:prstGeom prst="cloudCallout">
            <a:avLst>
              <a:gd name="adj1" fmla="val -62866"/>
              <a:gd name="adj2" fmla="val 84463"/>
            </a:avLst>
          </a:prstGeom>
          <a:solidFill>
            <a:schemeClr val="bg1"/>
          </a:solidFill>
          <a:ln w="25400">
            <a:solidFill>
              <a:schemeClr val="accent1"/>
            </a:solidFill>
            <a:round/>
            <a:headEnd type="none" w="sm" len="sm"/>
            <a:tailEnd type="none" w="sm" len="sm"/>
          </a:ln>
        </p:spPr>
        <p:txBody>
          <a:bodyPr lIns="91425" tIns="45700" rIns="91425" bIns="45700" anchor="ctr"/>
          <a:lstStyle/>
          <a:p>
            <a:pPr algn="ctr"/>
            <a:r>
              <a:rPr lang="en-US" sz="4400">
                <a:solidFill>
                  <a:srgbClr val="002060"/>
                </a:solidFill>
                <a:latin typeface="Times New Roman" pitchFamily="18" charset="0"/>
                <a:ea typeface="Calibri" pitchFamily="34" charset="0"/>
                <a:cs typeface="Times New Roman" pitchFamily="18" charset="0"/>
                <a:sym typeface="Calibri" pitchFamily="34" charset="0"/>
              </a:rPr>
              <a:t>Chúng ta cùng nhau dọn dẹp nào!</a:t>
            </a:r>
            <a:endParaRPr lang="vi-VN" sz="4400">
              <a:solidFill>
                <a:srgbClr val="002060"/>
              </a:solidFill>
              <a:latin typeface="Times New Roman" pitchFamily="18" charset="0"/>
              <a:ea typeface="Calibri" pitchFamily="34" charset="0"/>
              <a:cs typeface="Times New Roman" pitchFamily="18" charset="0"/>
              <a:sym typeface="Calibri" pitchFamily="34" charset="0"/>
            </a:endParaRPr>
          </a:p>
        </p:txBody>
      </p:sp>
      <p:pic>
        <p:nvPicPr>
          <p:cNvPr id="35851" name="Google Shape;110;p3"/>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47313" y="-1658938"/>
            <a:ext cx="609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oogle Shape;104;p3">
            <a:hlinkClick r:id="rId9" action="ppaction://hlinksldjump"/>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43555" y="2996953"/>
            <a:ext cx="1238140" cy="67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Google Shape;105;p3">
            <a:hlinkClick r:id="rId11" action="ppaction://hlinksldjump"/>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77105" y="3543463"/>
            <a:ext cx="1255712" cy="111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Google Shape;106;p3">
            <a:hlinkClick r:id="rId13" action="ppaction://hlinksldjump"/>
          </p:cNvP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l="25542" r="22601"/>
          <a:stretch>
            <a:fillRect/>
          </a:stretch>
        </p:blipFill>
        <p:spPr bwMode="auto">
          <a:xfrm rot="-4549777">
            <a:off x="9025027" y="5282890"/>
            <a:ext cx="887183" cy="112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Google Shape;111;p3">
            <a:hlinkClick r:id="rId15" action="ppaction://hlinksldjump"/>
          </p:cNvPr>
          <p:cNvPicPr preferRelativeResize="0">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88267" y="5740514"/>
            <a:ext cx="1023938"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Google Shape;113;p3">
            <a:hlinkClick r:id="rId17" action="ppaction://hlinksldjump"/>
          </p:cNvPr>
          <p:cNvPicPr preferRelativeResize="0">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59905" y="4281602"/>
            <a:ext cx="125571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1000"/>
                                        <p:tgtEl>
                                          <p:spTgt spid="108"/>
                                        </p:tgtEl>
                                        <p:attrNameLst>
                                          <p:attrName>ppt_w</p:attrName>
                                        </p:attrNameLst>
                                      </p:cBhvr>
                                      <p:tavLst>
                                        <p:tav tm="0">
                                          <p:val>
                                            <p:strVal val="0"/>
                                          </p:val>
                                        </p:tav>
                                        <p:tav tm="100000">
                                          <p:val>
                                            <p:strVal val="#ppt_w"/>
                                          </p:val>
                                        </p:tav>
                                      </p:tavLst>
                                    </p:anim>
                                    <p:anim calcmode="lin" valueType="num">
                                      <p:cBhvr additive="base">
                                        <p:cTn id="8" dur="1000"/>
                                        <p:tgtEl>
                                          <p:spTgt spid="108"/>
                                        </p:tgtEl>
                                        <p:attrNameLst>
                                          <p:attrName>ppt_h</p:attrName>
                                        </p:attrNameLst>
                                      </p:cBhvr>
                                      <p:tavLst>
                                        <p:tav tm="0">
                                          <p:val>
                                            <p:str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nodeType="clickEffect">
                                  <p:stCondLst>
                                    <p:cond delay="0"/>
                                  </p:stCondLst>
                                  <p:childTnLst>
                                    <p:set>
                                      <p:cBhvr>
                                        <p:cTn id="12" dur="1" fill="hold">
                                          <p:stCondLst>
                                            <p:cond delay="1"/>
                                          </p:stCondLst>
                                        </p:cTn>
                                        <p:tgtEl>
                                          <p:spTgt spid="108"/>
                                        </p:tgtEl>
                                        <p:attrNameLst>
                                          <p:attrName>style.visibility</p:attrName>
                                        </p:attrNameLst>
                                      </p:cBhvr>
                                      <p:to>
                                        <p:strVal val="hidden"/>
                                      </p:to>
                                    </p:set>
                                  </p:childTnLst>
                                </p:cTn>
                              </p:par>
                            </p:childTnLst>
                          </p:cTn>
                        </p:par>
                      </p:childTnLst>
                    </p:cTn>
                  </p:par>
                  <p:par>
                    <p:cTn id="13" fill="hold">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fade">
                                      <p:cBhvr>
                                        <p:cTn id="17" dur="1000"/>
                                        <p:tgtEl>
                                          <p:spTgt spid="109"/>
                                        </p:tgtEl>
                                      </p:cBhvr>
                                    </p:animEffect>
                                  </p:childTnLst>
                                </p:cTn>
                              </p:par>
                            </p:childTnLst>
                          </p:cTn>
                        </p:par>
                        <p:par>
                          <p:cTn id="18" fill="hold" nodeType="afterGroup">
                            <p:stCondLst>
                              <p:cond delay="1000"/>
                            </p:stCondLst>
                            <p:childTnLst>
                              <p:par>
                                <p:cTn id="19" presetID="1" presetClass="exit" presetSubtype="0" fill="hold" nodeType="afterEffect">
                                  <p:stCondLst>
                                    <p:cond delay="0"/>
                                  </p:stCondLst>
                                  <p:childTnLst>
                                    <p:set>
                                      <p:cBhvr>
                                        <p:cTn id="20" dur="1" fill="hold">
                                          <p:stCondLst>
                                            <p:cond delay="1"/>
                                          </p:stCondLst>
                                        </p:cTn>
                                        <p:tgtEl>
                                          <p:spTgt spid="1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4"/>
                    </p:tgtEl>
                  </p:cond>
                </p:stCondLst>
                <p:endSync evt="end" delay="0">
                  <p:rtn val="all"/>
                </p:endSync>
                <p:childTnLst>
                  <p:par>
                    <p:cTn id="22" fill="hold">
                      <p:stCondLst>
                        <p:cond delay="0"/>
                      </p:stCondLst>
                      <p:childTnLst>
                        <p:par>
                          <p:cTn id="23" fill="hold">
                            <p:stCondLst>
                              <p:cond delay="0"/>
                            </p:stCondLst>
                            <p:childTnLst>
                              <p:par>
                                <p:cTn id="24" presetID="55" presetClass="exit" presetSubtype="0" fill="hold" nodeType="clickEffect">
                                  <p:stCondLst>
                                    <p:cond delay="0"/>
                                  </p:stCondLst>
                                  <p:childTnLst>
                                    <p:anim calcmode="lin" valueType="num">
                                      <p:cBhvr>
                                        <p:cTn id="25" dur="1000"/>
                                        <p:tgtEl>
                                          <p:spTgt spid="24"/>
                                        </p:tgtEl>
                                        <p:attrNameLst>
                                          <p:attrName>ppt_w</p:attrName>
                                        </p:attrNameLst>
                                      </p:cBhvr>
                                      <p:tavLst>
                                        <p:tav tm="0">
                                          <p:val>
                                            <p:strVal val="ppt_w"/>
                                          </p:val>
                                        </p:tav>
                                        <p:tav tm="100000">
                                          <p:val>
                                            <p:strVal val="ppt_w*0.70"/>
                                          </p:val>
                                        </p:tav>
                                      </p:tavLst>
                                    </p:anim>
                                    <p:anim calcmode="lin" valueType="num">
                                      <p:cBhvr>
                                        <p:cTn id="26" dur="1000"/>
                                        <p:tgtEl>
                                          <p:spTgt spid="24"/>
                                        </p:tgtEl>
                                        <p:attrNameLst>
                                          <p:attrName>ppt_h</p:attrName>
                                        </p:attrNameLst>
                                      </p:cBhvr>
                                      <p:tavLst>
                                        <p:tav tm="0">
                                          <p:val>
                                            <p:strVal val="ppt_h"/>
                                          </p:val>
                                        </p:tav>
                                        <p:tav tm="100000">
                                          <p:val>
                                            <p:strVal val="ppt_h"/>
                                          </p:val>
                                        </p:tav>
                                      </p:tavLst>
                                    </p:anim>
                                    <p:animEffect transition="out" filter="fade">
                                      <p:cBhvr>
                                        <p:cTn id="27" dur="1000"/>
                                        <p:tgtEl>
                                          <p:spTgt spid="24"/>
                                        </p:tgtEl>
                                      </p:cBhvr>
                                    </p:animEffect>
                                    <p:set>
                                      <p:cBhvr>
                                        <p:cTn id="28"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9" restart="whenNotActive" fill="hold" evtFilter="cancelBubble" nodeType="interactiveSeq">
                <p:stCondLst>
                  <p:cond evt="onClick" delay="0">
                    <p:tgtEl>
                      <p:spTgt spid="25"/>
                    </p:tgtEl>
                  </p:cond>
                </p:stCondLst>
                <p:endSync evt="end" delay="0">
                  <p:rtn val="all"/>
                </p:endSync>
                <p:childTnLst>
                  <p:par>
                    <p:cTn id="30" fill="hold">
                      <p:stCondLst>
                        <p:cond delay="0"/>
                      </p:stCondLst>
                      <p:childTnLst>
                        <p:par>
                          <p:cTn id="31" fill="hold">
                            <p:stCondLst>
                              <p:cond delay="0"/>
                            </p:stCondLst>
                            <p:childTnLst>
                              <p:par>
                                <p:cTn id="32" presetID="55" presetClass="exit" presetSubtype="0" fill="hold" nodeType="clickEffect">
                                  <p:stCondLst>
                                    <p:cond delay="0"/>
                                  </p:stCondLst>
                                  <p:childTnLst>
                                    <p:anim calcmode="lin" valueType="num">
                                      <p:cBhvr>
                                        <p:cTn id="33" dur="1000"/>
                                        <p:tgtEl>
                                          <p:spTgt spid="25"/>
                                        </p:tgtEl>
                                        <p:attrNameLst>
                                          <p:attrName>ppt_w</p:attrName>
                                        </p:attrNameLst>
                                      </p:cBhvr>
                                      <p:tavLst>
                                        <p:tav tm="0">
                                          <p:val>
                                            <p:strVal val="ppt_w"/>
                                          </p:val>
                                        </p:tav>
                                        <p:tav tm="100000">
                                          <p:val>
                                            <p:strVal val="ppt_w*0.70"/>
                                          </p:val>
                                        </p:tav>
                                      </p:tavLst>
                                    </p:anim>
                                    <p:anim calcmode="lin" valueType="num">
                                      <p:cBhvr>
                                        <p:cTn id="34" dur="1000"/>
                                        <p:tgtEl>
                                          <p:spTgt spid="25"/>
                                        </p:tgtEl>
                                        <p:attrNameLst>
                                          <p:attrName>ppt_h</p:attrName>
                                        </p:attrNameLst>
                                      </p:cBhvr>
                                      <p:tavLst>
                                        <p:tav tm="0">
                                          <p:val>
                                            <p:strVal val="ppt_h"/>
                                          </p:val>
                                        </p:tav>
                                        <p:tav tm="100000">
                                          <p:val>
                                            <p:strVal val="ppt_h"/>
                                          </p:val>
                                        </p:tav>
                                      </p:tavLst>
                                    </p:anim>
                                    <p:animEffect transition="out" filter="fade">
                                      <p:cBhvr>
                                        <p:cTn id="35" dur="1000"/>
                                        <p:tgtEl>
                                          <p:spTgt spid="25"/>
                                        </p:tgtEl>
                                      </p:cBhvr>
                                    </p:animEffect>
                                    <p:set>
                                      <p:cBhvr>
                                        <p:cTn id="36"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7" restart="whenNotActive" fill="hold" evtFilter="cancelBubble" nodeType="interactiveSeq">
                <p:stCondLst>
                  <p:cond evt="onClick" delay="0">
                    <p:tgtEl>
                      <p:spTgt spid="26"/>
                    </p:tgtEl>
                  </p:cond>
                </p:stCondLst>
                <p:endSync evt="end" delay="0">
                  <p:rtn val="all"/>
                </p:endSync>
                <p:childTnLst>
                  <p:par>
                    <p:cTn id="38" fill="hold">
                      <p:stCondLst>
                        <p:cond delay="0"/>
                      </p:stCondLst>
                      <p:childTnLst>
                        <p:par>
                          <p:cTn id="39" fill="hold">
                            <p:stCondLst>
                              <p:cond delay="0"/>
                            </p:stCondLst>
                            <p:childTnLst>
                              <p:par>
                                <p:cTn id="40" presetID="55" presetClass="exit" presetSubtype="0" fill="hold" nodeType="clickEffect">
                                  <p:stCondLst>
                                    <p:cond delay="0"/>
                                  </p:stCondLst>
                                  <p:childTnLst>
                                    <p:anim calcmode="lin" valueType="num">
                                      <p:cBhvr>
                                        <p:cTn id="41" dur="1000"/>
                                        <p:tgtEl>
                                          <p:spTgt spid="26"/>
                                        </p:tgtEl>
                                        <p:attrNameLst>
                                          <p:attrName>ppt_w</p:attrName>
                                        </p:attrNameLst>
                                      </p:cBhvr>
                                      <p:tavLst>
                                        <p:tav tm="0">
                                          <p:val>
                                            <p:strVal val="ppt_w"/>
                                          </p:val>
                                        </p:tav>
                                        <p:tav tm="100000">
                                          <p:val>
                                            <p:strVal val="ppt_w*0.70"/>
                                          </p:val>
                                        </p:tav>
                                      </p:tavLst>
                                    </p:anim>
                                    <p:anim calcmode="lin" valueType="num">
                                      <p:cBhvr>
                                        <p:cTn id="42" dur="1000"/>
                                        <p:tgtEl>
                                          <p:spTgt spid="26"/>
                                        </p:tgtEl>
                                        <p:attrNameLst>
                                          <p:attrName>ppt_h</p:attrName>
                                        </p:attrNameLst>
                                      </p:cBhvr>
                                      <p:tavLst>
                                        <p:tav tm="0">
                                          <p:val>
                                            <p:strVal val="ppt_h"/>
                                          </p:val>
                                        </p:tav>
                                        <p:tav tm="100000">
                                          <p:val>
                                            <p:strVal val="ppt_h"/>
                                          </p:val>
                                        </p:tav>
                                      </p:tavLst>
                                    </p:anim>
                                    <p:animEffect transition="out" filter="fade">
                                      <p:cBhvr>
                                        <p:cTn id="43" dur="1000"/>
                                        <p:tgtEl>
                                          <p:spTgt spid="26"/>
                                        </p:tgtEl>
                                      </p:cBhvr>
                                    </p:animEffect>
                                    <p:set>
                                      <p:cBhvr>
                                        <p:cTn id="44"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28"/>
                    </p:tgtEl>
                  </p:cond>
                </p:stCondLst>
                <p:endSync evt="end" delay="0">
                  <p:rtn val="all"/>
                </p:endSync>
                <p:childTnLst>
                  <p:par>
                    <p:cTn id="46" fill="hold">
                      <p:stCondLst>
                        <p:cond delay="0"/>
                      </p:stCondLst>
                      <p:childTnLst>
                        <p:par>
                          <p:cTn id="47" fill="hold">
                            <p:stCondLst>
                              <p:cond delay="0"/>
                            </p:stCondLst>
                            <p:childTnLst>
                              <p:par>
                                <p:cTn id="48" presetID="55" presetClass="exit" presetSubtype="0" fill="hold" nodeType="clickEffect">
                                  <p:stCondLst>
                                    <p:cond delay="0"/>
                                  </p:stCondLst>
                                  <p:childTnLst>
                                    <p:anim calcmode="lin" valueType="num">
                                      <p:cBhvr>
                                        <p:cTn id="49" dur="1000"/>
                                        <p:tgtEl>
                                          <p:spTgt spid="28"/>
                                        </p:tgtEl>
                                        <p:attrNameLst>
                                          <p:attrName>ppt_w</p:attrName>
                                        </p:attrNameLst>
                                      </p:cBhvr>
                                      <p:tavLst>
                                        <p:tav tm="0">
                                          <p:val>
                                            <p:strVal val="ppt_w"/>
                                          </p:val>
                                        </p:tav>
                                        <p:tav tm="100000">
                                          <p:val>
                                            <p:strVal val="ppt_w*0.70"/>
                                          </p:val>
                                        </p:tav>
                                      </p:tavLst>
                                    </p:anim>
                                    <p:anim calcmode="lin" valueType="num">
                                      <p:cBhvr>
                                        <p:cTn id="50" dur="1000"/>
                                        <p:tgtEl>
                                          <p:spTgt spid="28"/>
                                        </p:tgtEl>
                                        <p:attrNameLst>
                                          <p:attrName>ppt_h</p:attrName>
                                        </p:attrNameLst>
                                      </p:cBhvr>
                                      <p:tavLst>
                                        <p:tav tm="0">
                                          <p:val>
                                            <p:strVal val="ppt_h"/>
                                          </p:val>
                                        </p:tav>
                                        <p:tav tm="100000">
                                          <p:val>
                                            <p:strVal val="ppt_h"/>
                                          </p:val>
                                        </p:tav>
                                      </p:tavLst>
                                    </p:anim>
                                    <p:animEffect transition="out" filter="fade">
                                      <p:cBhvr>
                                        <p:cTn id="51" dur="1000"/>
                                        <p:tgtEl>
                                          <p:spTgt spid="28"/>
                                        </p:tgtEl>
                                      </p:cBhvr>
                                    </p:animEffect>
                                    <p:set>
                                      <p:cBhvr>
                                        <p:cTn id="52"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3" restart="whenNotActive" fill="hold" evtFilter="cancelBubble" nodeType="interactiveSeq">
                <p:stCondLst>
                  <p:cond evt="onClick" delay="0">
                    <p:tgtEl>
                      <p:spTgt spid="27"/>
                    </p:tgtEl>
                  </p:cond>
                </p:stCondLst>
                <p:endSync evt="end" delay="0">
                  <p:rtn val="all"/>
                </p:endSync>
                <p:childTnLst>
                  <p:par>
                    <p:cTn id="54" fill="hold">
                      <p:stCondLst>
                        <p:cond delay="0"/>
                      </p:stCondLst>
                      <p:childTnLst>
                        <p:par>
                          <p:cTn id="55" fill="hold">
                            <p:stCondLst>
                              <p:cond delay="0"/>
                            </p:stCondLst>
                            <p:childTnLst>
                              <p:par>
                                <p:cTn id="56" presetID="55" presetClass="exit" presetSubtype="0" fill="hold" nodeType="clickEffect">
                                  <p:stCondLst>
                                    <p:cond delay="0"/>
                                  </p:stCondLst>
                                  <p:childTnLst>
                                    <p:anim calcmode="lin" valueType="num">
                                      <p:cBhvr>
                                        <p:cTn id="57" dur="1000"/>
                                        <p:tgtEl>
                                          <p:spTgt spid="27"/>
                                        </p:tgtEl>
                                        <p:attrNameLst>
                                          <p:attrName>ppt_w</p:attrName>
                                        </p:attrNameLst>
                                      </p:cBhvr>
                                      <p:tavLst>
                                        <p:tav tm="0">
                                          <p:val>
                                            <p:strVal val="ppt_w"/>
                                          </p:val>
                                        </p:tav>
                                        <p:tav tm="100000">
                                          <p:val>
                                            <p:strVal val="ppt_w*0.70"/>
                                          </p:val>
                                        </p:tav>
                                      </p:tavLst>
                                    </p:anim>
                                    <p:anim calcmode="lin" valueType="num">
                                      <p:cBhvr>
                                        <p:cTn id="58" dur="1000"/>
                                        <p:tgtEl>
                                          <p:spTgt spid="27"/>
                                        </p:tgtEl>
                                        <p:attrNameLst>
                                          <p:attrName>ppt_h</p:attrName>
                                        </p:attrNameLst>
                                      </p:cBhvr>
                                      <p:tavLst>
                                        <p:tav tm="0">
                                          <p:val>
                                            <p:strVal val="ppt_h"/>
                                          </p:val>
                                        </p:tav>
                                        <p:tav tm="100000">
                                          <p:val>
                                            <p:strVal val="ppt_h"/>
                                          </p:val>
                                        </p:tav>
                                      </p:tavLst>
                                    </p:anim>
                                    <p:animEffect transition="out" filter="fade">
                                      <p:cBhvr>
                                        <p:cTn id="59" dur="1000"/>
                                        <p:tgtEl>
                                          <p:spTgt spid="27"/>
                                        </p:tgtEl>
                                      </p:cBhvr>
                                    </p:animEffect>
                                    <p:set>
                                      <p:cBhvr>
                                        <p:cTn id="60" dur="1" fill="hold">
                                          <p:stCondLst>
                                            <p:cond delay="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Google Shape;118;p4"/>
          <p:cNvSpPr>
            <a:spLocks noChangeArrowheads="1"/>
          </p:cNvSpPr>
          <p:nvPr/>
        </p:nvSpPr>
        <p:spPr bwMode="auto">
          <a:xfrm>
            <a:off x="1992314" y="442913"/>
            <a:ext cx="8207375" cy="1441450"/>
          </a:xfrm>
          <a:prstGeom prst="horizontalScroll">
            <a:avLst>
              <a:gd name="adj" fmla="val 12500"/>
            </a:avLst>
          </a:prstGeom>
          <a:solidFill>
            <a:schemeClr val="accent1"/>
          </a:solidFill>
          <a:ln w="25400">
            <a:solidFill>
              <a:schemeClr val="tx1"/>
            </a:solidFill>
            <a:round/>
            <a:headEnd type="none" w="sm" len="sm"/>
            <a:tailEnd type="none" w="sm" len="sm"/>
          </a:ln>
        </p:spPr>
        <p:txBody>
          <a:bodyPr lIns="91425" tIns="45700" rIns="91425" bIns="45700" anchor="ctr"/>
          <a:lstStyle/>
          <a:p>
            <a:pPr algn="ctr"/>
            <a:r>
              <a:rPr lang="en-US" sz="4400" dirty="0">
                <a:solidFill>
                  <a:srgbClr val="FFFFFF"/>
                </a:solidFill>
                <a:latin typeface="Times New Roman" pitchFamily="18" charset="0"/>
                <a:ea typeface="Calibri" pitchFamily="34" charset="0"/>
                <a:cs typeface="Times New Roman" pitchFamily="18" charset="0"/>
                <a:sym typeface="Calibri" pitchFamily="34" charset="0"/>
              </a:rPr>
              <a:t>                    </a:t>
            </a:r>
            <a:r>
              <a:rPr lang="en-US" sz="4000" b="1" dirty="0" err="1">
                <a:solidFill>
                  <a:srgbClr val="FF0000"/>
                </a:solidFill>
                <a:latin typeface="Times New Roman" pitchFamily="18" charset="0"/>
                <a:ea typeface="Calibri" pitchFamily="34" charset="0"/>
                <a:cs typeface="Times New Roman" pitchFamily="18" charset="0"/>
                <a:sym typeface="Calibri" pitchFamily="34" charset="0"/>
              </a:rPr>
              <a:t>đúng</a:t>
            </a:r>
            <a:r>
              <a:rPr lang="en-US" sz="4000" dirty="0">
                <a:latin typeface="Times New Roman" pitchFamily="18" charset="0"/>
                <a:ea typeface="Calibri" pitchFamily="34" charset="0"/>
                <a:cs typeface="Times New Roman" pitchFamily="18" charset="0"/>
                <a:sym typeface="Calibri" pitchFamily="34" charset="0"/>
              </a:rPr>
              <a:t> hay </a:t>
            </a:r>
            <a:r>
              <a:rPr lang="en-US" sz="4000" b="1" dirty="0" err="1">
                <a:solidFill>
                  <a:srgbClr val="FF0000"/>
                </a:solidFill>
                <a:latin typeface="Times New Roman" pitchFamily="18" charset="0"/>
                <a:ea typeface="Calibri" pitchFamily="34" charset="0"/>
                <a:cs typeface="Times New Roman" pitchFamily="18" charset="0"/>
                <a:sym typeface="Calibri" pitchFamily="34" charset="0"/>
              </a:rPr>
              <a:t>sai</a:t>
            </a:r>
            <a:r>
              <a:rPr lang="en-US" sz="4000" dirty="0">
                <a:latin typeface="Times New Roman" pitchFamily="18" charset="0"/>
                <a:ea typeface="Calibri" pitchFamily="34" charset="0"/>
                <a:cs typeface="Times New Roman" pitchFamily="18" charset="0"/>
                <a:sym typeface="Calibri" pitchFamily="34" charset="0"/>
              </a:rPr>
              <a:t>? </a:t>
            </a:r>
            <a:r>
              <a:rPr lang="en-US" sz="4000" dirty="0" err="1">
                <a:latin typeface="Times New Roman" pitchFamily="18" charset="0"/>
                <a:ea typeface="Calibri" pitchFamily="34" charset="0"/>
                <a:cs typeface="Times New Roman" pitchFamily="18" charset="0"/>
                <a:sym typeface="Calibri" pitchFamily="34" charset="0"/>
              </a:rPr>
              <a:t>Vì</a:t>
            </a:r>
            <a:r>
              <a:rPr lang="en-US" sz="4000" dirty="0">
                <a:latin typeface="Times New Roman" pitchFamily="18" charset="0"/>
                <a:ea typeface="Calibri" pitchFamily="34" charset="0"/>
                <a:cs typeface="Times New Roman" pitchFamily="18" charset="0"/>
                <a:sym typeface="Calibri" pitchFamily="34" charset="0"/>
              </a:rPr>
              <a:t> </a:t>
            </a:r>
            <a:r>
              <a:rPr lang="en-US" sz="4000" dirty="0" err="1">
                <a:latin typeface="Times New Roman" pitchFamily="18" charset="0"/>
                <a:ea typeface="Calibri" pitchFamily="34" charset="0"/>
                <a:cs typeface="Times New Roman" pitchFamily="18" charset="0"/>
                <a:sym typeface="Calibri" pitchFamily="34" charset="0"/>
              </a:rPr>
              <a:t>sao</a:t>
            </a:r>
            <a:r>
              <a:rPr lang="en-US" sz="4000" dirty="0">
                <a:latin typeface="Times New Roman" pitchFamily="18" charset="0"/>
                <a:ea typeface="Calibri" pitchFamily="34" charset="0"/>
                <a:cs typeface="Times New Roman" pitchFamily="18" charset="0"/>
                <a:sym typeface="Calibri" pitchFamily="34" charset="0"/>
              </a:rPr>
              <a:t>?       </a:t>
            </a:r>
            <a:endParaRPr lang="vi-VN" sz="4000" dirty="0">
              <a:latin typeface="Times New Roman" pitchFamily="18" charset="0"/>
              <a:ea typeface="Calibri" pitchFamily="34" charset="0"/>
              <a:cs typeface="Times New Roman" pitchFamily="18" charset="0"/>
              <a:sym typeface="Calibri" pitchFamily="34" charset="0"/>
            </a:endParaRPr>
          </a:p>
        </p:txBody>
      </p:sp>
      <p:sp>
        <p:nvSpPr>
          <p:cNvPr id="119" name="Google Shape;119;p4"/>
          <p:cNvSpPr/>
          <p:nvPr/>
        </p:nvSpPr>
        <p:spPr>
          <a:xfrm>
            <a:off x="2003768" y="2049121"/>
            <a:ext cx="8208963" cy="2881313"/>
          </a:xfrm>
          <a:prstGeom prst="snip2DiagRect">
            <a:avLst>
              <a:gd name="adj1" fmla="val 0"/>
              <a:gd name="adj2" fmla="val 16667"/>
            </a:avLst>
          </a:prstGeom>
          <a:solidFill>
            <a:schemeClr val="lt1"/>
          </a:solidFill>
          <a:ln w="25400" cap="flat" cmpd="sng">
            <a:solidFill>
              <a:srgbClr val="00DE64"/>
            </a:solidFill>
            <a:prstDash val="solid"/>
            <a:round/>
            <a:headEnd type="none" w="sm" len="sm"/>
            <a:tailEnd type="none" w="sm" len="sm"/>
          </a:ln>
        </p:spPr>
        <p:txBody>
          <a:bodyPr spcFirstLastPara="1" lIns="91425" tIns="45700" rIns="91425" bIns="45700" anchor="ctr"/>
          <a:lstStyle/>
          <a:p>
            <a:pPr>
              <a:spcBef>
                <a:spcPts val="0"/>
              </a:spcBef>
              <a:spcAft>
                <a:spcPts val="0"/>
              </a:spcAft>
              <a:defRPr/>
            </a:pPr>
            <a:r>
              <a:rPr lang="en-US" sz="4400" dirty="0" err="1">
                <a:solidFill>
                  <a:schemeClr val="dk1"/>
                </a:solidFill>
                <a:latin typeface="Times New Roman" pitchFamily="18" charset="0"/>
                <a:ea typeface="Calibri"/>
                <a:cs typeface="Times New Roman" pitchFamily="18" charset="0"/>
                <a:sym typeface="Calibri"/>
              </a:rPr>
              <a:t>Đáp</a:t>
            </a:r>
            <a:r>
              <a:rPr lang="en-US" sz="4400" dirty="0">
                <a:solidFill>
                  <a:schemeClr val="dk1"/>
                </a:solidFill>
                <a:latin typeface="Times New Roman" pitchFamily="18" charset="0"/>
                <a:ea typeface="Calibri"/>
                <a:cs typeface="Times New Roman" pitchFamily="18" charset="0"/>
                <a:sym typeface="Calibri"/>
              </a:rPr>
              <a:t> </a:t>
            </a:r>
            <a:r>
              <a:rPr lang="en-US" sz="4400" dirty="0" err="1">
                <a:solidFill>
                  <a:schemeClr val="dk1"/>
                </a:solidFill>
                <a:latin typeface="Times New Roman" pitchFamily="18" charset="0"/>
                <a:ea typeface="Calibri"/>
                <a:cs typeface="Times New Roman" pitchFamily="18" charset="0"/>
                <a:sym typeface="Calibri"/>
              </a:rPr>
              <a:t>án</a:t>
            </a:r>
            <a:r>
              <a:rPr lang="en-US" sz="4400" dirty="0">
                <a:solidFill>
                  <a:schemeClr val="dk1"/>
                </a:solidFill>
                <a:latin typeface="Times New Roman" pitchFamily="18" charset="0"/>
                <a:ea typeface="Calibri"/>
                <a:cs typeface="Times New Roman" pitchFamily="18" charset="0"/>
                <a:sym typeface="Calibri"/>
              </a:rPr>
              <a:t>: </a:t>
            </a:r>
            <a:r>
              <a:rPr lang="en-US" sz="4400" dirty="0">
                <a:solidFill>
                  <a:srgbClr val="FF0000"/>
                </a:solidFill>
                <a:latin typeface="Times New Roman" pitchFamily="18" charset="0"/>
                <a:ea typeface="Calibri"/>
                <a:cs typeface="Times New Roman" pitchFamily="18" charset="0"/>
                <a:sym typeface="Calibri"/>
              </a:rPr>
              <a:t>Sai</a:t>
            </a:r>
          </a:p>
          <a:p>
            <a:pPr>
              <a:spcBef>
                <a:spcPts val="0"/>
              </a:spcBef>
              <a:spcAft>
                <a:spcPts val="0"/>
              </a:spcAft>
              <a:defRPr/>
            </a:pPr>
            <a:r>
              <a:rPr lang="en-US" sz="4400" dirty="0" err="1">
                <a:solidFill>
                  <a:schemeClr val="dk1"/>
                </a:solidFill>
                <a:latin typeface="Times New Roman" pitchFamily="18" charset="0"/>
                <a:ea typeface="Calibri"/>
                <a:cs typeface="Times New Roman" pitchFamily="18" charset="0"/>
                <a:sym typeface="Calibri"/>
              </a:rPr>
              <a:t>Vì</a:t>
            </a:r>
            <a:endParaRPr lang="en-US" sz="4400" dirty="0">
              <a:solidFill>
                <a:schemeClr val="dk1"/>
              </a:solidFill>
              <a:latin typeface="Times New Roman" pitchFamily="18" charset="0"/>
              <a:ea typeface="Calibri"/>
              <a:cs typeface="Times New Roman" pitchFamily="18" charset="0"/>
              <a:sym typeface="Calibri"/>
            </a:endParaRPr>
          </a:p>
          <a:p>
            <a:pPr>
              <a:spcBef>
                <a:spcPts val="0"/>
              </a:spcBef>
              <a:spcAft>
                <a:spcPts val="0"/>
              </a:spcAft>
              <a:defRPr/>
            </a:pPr>
            <a:r>
              <a:rPr lang="en-US" sz="4400" dirty="0" err="1">
                <a:solidFill>
                  <a:schemeClr val="dk1"/>
                </a:solidFill>
                <a:latin typeface="Times New Roman" pitchFamily="18" charset="0"/>
                <a:ea typeface="Calibri"/>
                <a:cs typeface="Times New Roman" pitchFamily="18" charset="0"/>
                <a:sym typeface="Calibri"/>
              </a:rPr>
              <a:t>mà</a:t>
            </a:r>
            <a:endParaRPr lang="en-US" sz="4400" dirty="0">
              <a:solidFill>
                <a:schemeClr val="dk1"/>
              </a:solidFill>
              <a:latin typeface="Times New Roman" pitchFamily="18" charset="0"/>
              <a:ea typeface="Calibri"/>
              <a:cs typeface="Times New Roman" pitchFamily="18" charset="0"/>
              <a:sym typeface="Calibri"/>
            </a:endParaRPr>
          </a:p>
          <a:p>
            <a:pPr>
              <a:spcBef>
                <a:spcPts val="0"/>
              </a:spcBef>
              <a:spcAft>
                <a:spcPts val="0"/>
              </a:spcAft>
              <a:defRPr/>
            </a:pPr>
            <a:r>
              <a:rPr lang="en-US" sz="4400" dirty="0">
                <a:solidFill>
                  <a:schemeClr val="dk1"/>
                </a:solidFill>
                <a:latin typeface="Times New Roman" pitchFamily="18" charset="0"/>
                <a:ea typeface="Calibri"/>
                <a:cs typeface="Times New Roman" pitchFamily="18" charset="0"/>
                <a:sym typeface="Calibri"/>
              </a:rPr>
              <a:t> </a:t>
            </a:r>
            <a:endParaRPr sz="4400" dirty="0">
              <a:solidFill>
                <a:schemeClr val="dk1"/>
              </a:solidFill>
              <a:latin typeface="Times New Roman" pitchFamily="18" charset="0"/>
              <a:ea typeface="Calibri"/>
              <a:cs typeface="Times New Roman" pitchFamily="18" charset="0"/>
              <a:sym typeface="Calibri"/>
            </a:endParaRPr>
          </a:p>
        </p:txBody>
      </p:sp>
      <p:pic>
        <p:nvPicPr>
          <p:cNvPr id="36868" name="Google Shape;120;p4"/>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00357" y="-1025525"/>
            <a:ext cx="8080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Google Shape;121;p4">
            <a:hlinkClick r:id="rId7" action="ppaction://hlinksldjump"/>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59838" y="5697252"/>
            <a:ext cx="18081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Đồng hồ đếm ngược 15 giây có âm thanh sinh động.mp4">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9">
            <a:extLst>
              <a:ext uri="{28A0092B-C50C-407E-A947-70E740481C1C}">
                <a14:useLocalDpi xmlns:a14="http://schemas.microsoft.com/office/drawing/2010/main" val="0"/>
              </a:ext>
            </a:extLst>
          </a:blip>
          <a:srcRect/>
          <a:stretch>
            <a:fillRect/>
          </a:stretch>
        </p:blipFill>
        <p:spPr bwMode="auto">
          <a:xfrm>
            <a:off x="1509712" y="5157788"/>
            <a:ext cx="3024188"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2346242948"/>
              </p:ext>
            </p:extLst>
          </p:nvPr>
        </p:nvGraphicFramePr>
        <p:xfrm>
          <a:off x="2079473" y="824329"/>
          <a:ext cx="3024336" cy="861206"/>
        </p:xfrm>
        <a:graphic>
          <a:graphicData uri="http://schemas.openxmlformats.org/presentationml/2006/ole">
            <mc:AlternateContent xmlns:mc="http://schemas.openxmlformats.org/markup-compatibility/2006">
              <mc:Choice xmlns:v="urn:schemas-microsoft-com:vml" Requires="v">
                <p:oleObj spid="_x0000_s36941" name="Equation" r:id="rId10" imgW="808884" imgH="256830" progId="Equation.DSMT4">
                  <p:embed/>
                </p:oleObj>
              </mc:Choice>
              <mc:Fallback>
                <p:oleObj name="Equation" r:id="rId10" imgW="808884" imgH="256830" progId="Equation.DSMT4">
                  <p:embed/>
                  <p:pic>
                    <p:nvPicPr>
                      <p:cNvPr id="0" name=""/>
                      <p:cNvPicPr/>
                      <p:nvPr/>
                    </p:nvPicPr>
                    <p:blipFill>
                      <a:blip r:embed="rId11"/>
                      <a:stretch>
                        <a:fillRect/>
                      </a:stretch>
                    </p:blipFill>
                    <p:spPr>
                      <a:xfrm>
                        <a:off x="2079473" y="824329"/>
                        <a:ext cx="3024336" cy="861206"/>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266830954"/>
              </p:ext>
            </p:extLst>
          </p:nvPr>
        </p:nvGraphicFramePr>
        <p:xfrm>
          <a:off x="3221828" y="2852936"/>
          <a:ext cx="3763962" cy="1443038"/>
        </p:xfrm>
        <a:graphic>
          <a:graphicData uri="http://schemas.openxmlformats.org/presentationml/2006/ole">
            <mc:AlternateContent xmlns:mc="http://schemas.openxmlformats.org/markup-compatibility/2006">
              <mc:Choice xmlns:v="urn:schemas-microsoft-com:vml" Requires="v">
                <p:oleObj spid="_x0000_s36942" name="Equation" r:id="rId12" imgW="1371600" imgH="533160" progId="Equation.DSMT4">
                  <p:embed/>
                </p:oleObj>
              </mc:Choice>
              <mc:Fallback>
                <p:oleObj name="Equation" r:id="rId12" imgW="1371600" imgH="533160" progId="Equation.DSMT4">
                  <p:embed/>
                  <p:pic>
                    <p:nvPicPr>
                      <p:cNvPr id="0" name=""/>
                      <p:cNvPicPr/>
                      <p:nvPr/>
                    </p:nvPicPr>
                    <p:blipFill>
                      <a:blip r:embed="rId13"/>
                      <a:stretch>
                        <a:fillRect/>
                      </a:stretch>
                    </p:blipFill>
                    <p:spPr>
                      <a:xfrm>
                        <a:off x="3221828" y="2852936"/>
                        <a:ext cx="3763962" cy="1443038"/>
                      </a:xfrm>
                      <a:prstGeom prst="rect">
                        <a:avLst/>
                      </a:prstGeom>
                    </p:spPr>
                  </p:pic>
                </p:oleObj>
              </mc:Fallback>
            </mc:AlternateContent>
          </a:graphicData>
        </a:graphic>
      </p:graphicFrame>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fade">
                                      <p:cBhvr>
                                        <p:cTn id="17" dur="1000"/>
                                        <p:tgtEl>
                                          <p:spTgt spid="119"/>
                                        </p:tgtEl>
                                      </p:cBhvr>
                                    </p:animEffect>
                                    <p:anim calcmode="lin" valueType="num">
                                      <p:cBhvr>
                                        <p:cTn id="18" dur="1000" fill="hold"/>
                                        <p:tgtEl>
                                          <p:spTgt spid="119"/>
                                        </p:tgtEl>
                                        <p:attrNameLst>
                                          <p:attrName>ppt_x</p:attrName>
                                        </p:attrNameLst>
                                      </p:cBhvr>
                                      <p:tavLst>
                                        <p:tav tm="0">
                                          <p:val>
                                            <p:strVal val="#ppt_x"/>
                                          </p:val>
                                        </p:tav>
                                        <p:tav tm="100000">
                                          <p:val>
                                            <p:strVal val="#ppt_x"/>
                                          </p:val>
                                        </p:tav>
                                      </p:tavLst>
                                    </p:anim>
                                    <p:anim calcmode="lin" valueType="num">
                                      <p:cBhvr>
                                        <p:cTn id="19" dur="1000" fill="hold"/>
                                        <p:tgtEl>
                                          <p:spTgt spid="1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2" presetClass="mediacall" presetSubtype="0" fill="hold" nodeType="clickEffect">
                                  <p:stCondLst>
                                    <p:cond delay="0"/>
                                  </p:stCondLst>
                                  <p:childTnLst>
                                    <p:cmd type="call" cmd="togglePause">
                                      <p:cBhvr>
                                        <p:cTn id="29" dur="1" fill="hold"/>
                                        <p:tgtEl>
                                          <p:spTgt spid="4"/>
                                        </p:tgtEl>
                                      </p:cBhvr>
                                    </p:cmd>
                                  </p:childTnLst>
                                </p:cTn>
                              </p:par>
                            </p:childTnLst>
                          </p:cTn>
                        </p:par>
                      </p:childTnLst>
                    </p:cTn>
                  </p:par>
                </p:childTnLst>
              </p:cTn>
              <p:nextCondLst>
                <p:cond evt="onClick" delay="0">
                  <p:tgtEl>
                    <p:spTgt spid="4"/>
                  </p:tgtEl>
                </p:cond>
              </p:nextCondLst>
            </p:seq>
            <p:video>
              <p:cMediaNode vol="80000">
                <p:cTn id="30" fill="hold" display="0">
                  <p:stCondLst>
                    <p:cond delay="indefinite"/>
                  </p:stCondLst>
                </p:cTn>
                <p:tgtEl>
                  <p:spTgt spid="4"/>
                </p:tgtEl>
              </p:cMediaNode>
            </p:video>
          </p:childTnLst>
        </p:cTn>
      </p:par>
    </p:tnLst>
    <p:bldLst>
      <p:bldP spid="118" grpId="0" animBg="1"/>
      <p:bldP spid="1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Google Shape;128;p5"/>
          <p:cNvSpPr/>
          <p:nvPr/>
        </p:nvSpPr>
        <p:spPr>
          <a:xfrm>
            <a:off x="2156786" y="1955782"/>
            <a:ext cx="8208963" cy="3060737"/>
          </a:xfrm>
          <a:prstGeom prst="snip2DiagRect">
            <a:avLst>
              <a:gd name="adj1" fmla="val 0"/>
              <a:gd name="adj2" fmla="val 16667"/>
            </a:avLst>
          </a:prstGeom>
          <a:solidFill>
            <a:schemeClr val="lt1"/>
          </a:solidFill>
          <a:ln w="25400" cap="flat" cmpd="sng">
            <a:solidFill>
              <a:srgbClr val="00B050"/>
            </a:solidFill>
            <a:prstDash val="solid"/>
            <a:round/>
            <a:headEnd type="none" w="sm" len="sm"/>
            <a:tailEnd type="none" w="sm" len="sm"/>
          </a:ln>
        </p:spPr>
        <p:txBody>
          <a:bodyPr spcFirstLastPara="1" lIns="91425" tIns="45700" rIns="91425" bIns="45700" anchor="ctr"/>
          <a:lstStyle/>
          <a:p>
            <a:pPr>
              <a:spcBef>
                <a:spcPts val="0"/>
              </a:spcBef>
              <a:spcAft>
                <a:spcPts val="0"/>
              </a:spcAft>
              <a:defRPr/>
            </a:pPr>
            <a:r>
              <a:rPr lang="en-US" sz="4400" dirty="0" err="1">
                <a:solidFill>
                  <a:schemeClr val="dk1"/>
                </a:solidFill>
                <a:latin typeface="Times New Roman" pitchFamily="18" charset="0"/>
                <a:ea typeface="Calibri"/>
                <a:cs typeface="Times New Roman" pitchFamily="18" charset="0"/>
                <a:sym typeface="Calibri"/>
              </a:rPr>
              <a:t>Đáp</a:t>
            </a:r>
            <a:r>
              <a:rPr lang="en-US" sz="4400" dirty="0">
                <a:solidFill>
                  <a:schemeClr val="dk1"/>
                </a:solidFill>
                <a:latin typeface="Times New Roman" pitchFamily="18" charset="0"/>
                <a:ea typeface="Calibri"/>
                <a:cs typeface="Times New Roman" pitchFamily="18" charset="0"/>
                <a:sym typeface="Calibri"/>
              </a:rPr>
              <a:t> </a:t>
            </a:r>
            <a:r>
              <a:rPr lang="en-US" sz="4400" dirty="0" err="1">
                <a:solidFill>
                  <a:schemeClr val="dk1"/>
                </a:solidFill>
                <a:latin typeface="Times New Roman" pitchFamily="18" charset="0"/>
                <a:ea typeface="Calibri"/>
                <a:cs typeface="Times New Roman" pitchFamily="18" charset="0"/>
                <a:sym typeface="Calibri"/>
              </a:rPr>
              <a:t>án</a:t>
            </a:r>
            <a:r>
              <a:rPr lang="en-US" sz="4400" dirty="0">
                <a:solidFill>
                  <a:schemeClr val="dk1"/>
                </a:solidFill>
                <a:latin typeface="Times New Roman" pitchFamily="18" charset="0"/>
                <a:ea typeface="Calibri"/>
                <a:cs typeface="Times New Roman" pitchFamily="18" charset="0"/>
                <a:sym typeface="Calibri"/>
              </a:rPr>
              <a:t>: </a:t>
            </a:r>
            <a:r>
              <a:rPr lang="en-US" sz="4400" b="1" dirty="0" err="1">
                <a:solidFill>
                  <a:srgbClr val="FF0000"/>
                </a:solidFill>
                <a:latin typeface="Times New Roman" pitchFamily="18" charset="0"/>
                <a:ea typeface="Calibri"/>
                <a:cs typeface="Times New Roman" pitchFamily="18" charset="0"/>
                <a:sym typeface="Calibri" pitchFamily="34" charset="0"/>
              </a:rPr>
              <a:t>Đ</a:t>
            </a:r>
            <a:r>
              <a:rPr lang="en-US" sz="4400" b="1" dirty="0" err="1">
                <a:solidFill>
                  <a:srgbClr val="FF0000"/>
                </a:solidFill>
                <a:latin typeface="Times New Roman" pitchFamily="18" charset="0"/>
                <a:ea typeface="Calibri" pitchFamily="34" charset="0"/>
                <a:cs typeface="Times New Roman" pitchFamily="18" charset="0"/>
                <a:sym typeface="Calibri" pitchFamily="34" charset="0"/>
              </a:rPr>
              <a:t>úng</a:t>
            </a:r>
            <a:endParaRPr lang="en-US" sz="4400" dirty="0">
              <a:solidFill>
                <a:schemeClr val="dk1"/>
              </a:solidFill>
              <a:latin typeface="Times New Roman" pitchFamily="18" charset="0"/>
              <a:ea typeface="Calibri"/>
              <a:cs typeface="Times New Roman" pitchFamily="18" charset="0"/>
              <a:sym typeface="Calibri"/>
            </a:endParaRPr>
          </a:p>
          <a:p>
            <a:pPr>
              <a:spcBef>
                <a:spcPts val="0"/>
              </a:spcBef>
              <a:spcAft>
                <a:spcPts val="0"/>
              </a:spcAft>
              <a:defRPr/>
            </a:pPr>
            <a:r>
              <a:rPr lang="en-US" sz="4400" dirty="0" err="1">
                <a:solidFill>
                  <a:schemeClr val="dk1"/>
                </a:solidFill>
                <a:latin typeface="Times New Roman" pitchFamily="18" charset="0"/>
                <a:ea typeface="Calibri"/>
                <a:cs typeface="Times New Roman" pitchFamily="18" charset="0"/>
                <a:sym typeface="Calibri"/>
              </a:rPr>
              <a:t>Vì</a:t>
            </a:r>
            <a:endParaRPr lang="en-US" sz="4400" dirty="0">
              <a:solidFill>
                <a:schemeClr val="dk1"/>
              </a:solidFill>
              <a:latin typeface="Times New Roman" pitchFamily="18" charset="0"/>
              <a:ea typeface="Calibri"/>
              <a:cs typeface="Times New Roman" pitchFamily="18" charset="0"/>
              <a:sym typeface="Calibri"/>
            </a:endParaRPr>
          </a:p>
          <a:p>
            <a:pPr>
              <a:spcBef>
                <a:spcPts val="0"/>
              </a:spcBef>
              <a:spcAft>
                <a:spcPts val="0"/>
              </a:spcAft>
              <a:defRPr/>
            </a:pPr>
            <a:r>
              <a:rPr lang="en-US" sz="4400" dirty="0" err="1">
                <a:solidFill>
                  <a:schemeClr val="dk1"/>
                </a:solidFill>
                <a:latin typeface="Times New Roman" pitchFamily="18" charset="0"/>
                <a:ea typeface="Calibri"/>
                <a:cs typeface="Times New Roman" pitchFamily="18" charset="0"/>
                <a:sym typeface="Calibri"/>
              </a:rPr>
              <a:t>nên</a:t>
            </a:r>
            <a:endParaRPr lang="en-US" sz="4400" dirty="0">
              <a:solidFill>
                <a:schemeClr val="dk1"/>
              </a:solidFill>
              <a:latin typeface="Times New Roman" pitchFamily="18" charset="0"/>
              <a:ea typeface="Calibri"/>
              <a:cs typeface="Times New Roman" pitchFamily="18" charset="0"/>
              <a:sym typeface="Calibri"/>
            </a:endParaRPr>
          </a:p>
          <a:p>
            <a:pPr>
              <a:spcBef>
                <a:spcPts val="0"/>
              </a:spcBef>
              <a:spcAft>
                <a:spcPts val="0"/>
              </a:spcAft>
              <a:defRPr/>
            </a:pPr>
            <a:r>
              <a:rPr lang="en-US" sz="4400" dirty="0">
                <a:solidFill>
                  <a:schemeClr val="dk1"/>
                </a:solidFill>
                <a:latin typeface="Times New Roman" pitchFamily="18" charset="0"/>
                <a:ea typeface="Calibri"/>
                <a:cs typeface="Times New Roman" pitchFamily="18" charset="0"/>
                <a:sym typeface="Calibri"/>
              </a:rPr>
              <a:t> </a:t>
            </a:r>
            <a:endParaRPr sz="4400" dirty="0">
              <a:solidFill>
                <a:schemeClr val="dk1"/>
              </a:solidFill>
              <a:latin typeface="Times New Roman" pitchFamily="18" charset="0"/>
              <a:ea typeface="Calibri"/>
              <a:cs typeface="Times New Roman" pitchFamily="18" charset="0"/>
              <a:sym typeface="Calibri"/>
            </a:endParaRPr>
          </a:p>
        </p:txBody>
      </p:sp>
      <p:pic>
        <p:nvPicPr>
          <p:cNvPr id="37892" name="Google Shape;129;p5"/>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40939" y="-1851025"/>
            <a:ext cx="8080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Google Shape;130;p5">
            <a:hlinkClick r:id="rId7" action="ppaction://hlinksldjump"/>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19176" y="5103581"/>
            <a:ext cx="2141537"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p:cNvGraphicFramePr>
            <a:graphicFrameLocks noChangeAspect="1"/>
          </p:cNvGraphicFramePr>
          <p:nvPr>
            <p:extLst>
              <p:ext uri="{D42A27DB-BD31-4B8C-83A1-F6EECF244321}">
                <p14:modId xmlns:p14="http://schemas.microsoft.com/office/powerpoint/2010/main" val="2877191565"/>
              </p:ext>
            </p:extLst>
          </p:nvPr>
        </p:nvGraphicFramePr>
        <p:xfrm>
          <a:off x="3438034" y="2816933"/>
          <a:ext cx="2657966" cy="1473319"/>
        </p:xfrm>
        <a:graphic>
          <a:graphicData uri="http://schemas.openxmlformats.org/presentationml/2006/ole">
            <mc:AlternateContent xmlns:mc="http://schemas.openxmlformats.org/markup-compatibility/2006">
              <mc:Choice xmlns:v="urn:schemas-microsoft-com:vml" Requires="v">
                <p:oleObj spid="_x0000_s37965" name="Equation" r:id="rId9" imgW="863280" imgH="457200" progId="Equation.DSMT4">
                  <p:embed/>
                </p:oleObj>
              </mc:Choice>
              <mc:Fallback>
                <p:oleObj name="Equation" r:id="rId9" imgW="863280" imgH="457200" progId="Equation.DSMT4">
                  <p:embed/>
                  <p:pic>
                    <p:nvPicPr>
                      <p:cNvPr id="0" name="Object 2"/>
                      <p:cNvPicPr>
                        <a:picLocks noChangeAspect="1" noChangeArrowheads="1"/>
                      </p:cNvPicPr>
                      <p:nvPr/>
                    </p:nvPicPr>
                    <p:blipFill>
                      <a:blip r:embed="rId10"/>
                      <a:srcRect/>
                      <a:stretch>
                        <a:fillRect/>
                      </a:stretch>
                    </p:blipFill>
                    <p:spPr bwMode="auto">
                      <a:xfrm>
                        <a:off x="3438034" y="2816933"/>
                        <a:ext cx="2657966" cy="1473319"/>
                      </a:xfrm>
                      <a:prstGeom prst="rect">
                        <a:avLst/>
                      </a:prstGeom>
                      <a:noFill/>
                      <a:ln>
                        <a:noFill/>
                      </a:ln>
                    </p:spPr>
                  </p:pic>
                </p:oleObj>
              </mc:Fallback>
            </mc:AlternateContent>
          </a:graphicData>
        </a:graphic>
      </p:graphicFrame>
      <p:pic>
        <p:nvPicPr>
          <p:cNvPr id="9" name="Đồng hồ đếm ngược 15 giây có âm thanh sinh động.mp4">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11">
            <a:extLst>
              <a:ext uri="{28A0092B-C50C-407E-A947-70E740481C1C}">
                <a14:useLocalDpi xmlns:a14="http://schemas.microsoft.com/office/drawing/2010/main" val="0"/>
              </a:ext>
            </a:extLst>
          </a:blip>
          <a:srcRect/>
          <a:stretch>
            <a:fillRect/>
          </a:stretch>
        </p:blipFill>
        <p:spPr bwMode="auto">
          <a:xfrm>
            <a:off x="1509712" y="5157788"/>
            <a:ext cx="3024188"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Google Shape;118;p4"/>
          <p:cNvSpPr>
            <a:spLocks noChangeArrowheads="1"/>
          </p:cNvSpPr>
          <p:nvPr/>
        </p:nvSpPr>
        <p:spPr bwMode="auto">
          <a:xfrm>
            <a:off x="1992314" y="442913"/>
            <a:ext cx="8207375" cy="1441450"/>
          </a:xfrm>
          <a:prstGeom prst="horizontalScroll">
            <a:avLst>
              <a:gd name="adj" fmla="val 12500"/>
            </a:avLst>
          </a:prstGeom>
          <a:solidFill>
            <a:schemeClr val="accent1"/>
          </a:solidFill>
          <a:ln w="25400">
            <a:solidFill>
              <a:schemeClr val="tx1"/>
            </a:solidFill>
            <a:round/>
            <a:headEnd type="none" w="sm" len="sm"/>
            <a:tailEnd type="none" w="sm" len="sm"/>
          </a:ln>
        </p:spPr>
        <p:txBody>
          <a:bodyPr lIns="91425" tIns="45700" rIns="91425" bIns="45700" anchor="ctr"/>
          <a:lstStyle/>
          <a:p>
            <a:pPr algn="ctr"/>
            <a:r>
              <a:rPr lang="en-US" sz="4400" dirty="0">
                <a:solidFill>
                  <a:srgbClr val="FFFFFF"/>
                </a:solidFill>
                <a:latin typeface="Times New Roman" pitchFamily="18" charset="0"/>
                <a:ea typeface="Calibri" pitchFamily="34" charset="0"/>
                <a:cs typeface="Times New Roman" pitchFamily="18" charset="0"/>
                <a:sym typeface="Calibri" pitchFamily="34" charset="0"/>
              </a:rPr>
              <a:t>              </a:t>
            </a:r>
            <a:r>
              <a:rPr lang="en-US" sz="4000" b="1" dirty="0" err="1">
                <a:solidFill>
                  <a:srgbClr val="FF0000"/>
                </a:solidFill>
                <a:latin typeface="Times New Roman" pitchFamily="18" charset="0"/>
                <a:ea typeface="Calibri" pitchFamily="34" charset="0"/>
                <a:cs typeface="Times New Roman" pitchFamily="18" charset="0"/>
                <a:sym typeface="Calibri" pitchFamily="34" charset="0"/>
              </a:rPr>
              <a:t>đúng</a:t>
            </a:r>
            <a:r>
              <a:rPr lang="en-US" sz="4000" dirty="0">
                <a:latin typeface="Times New Roman" pitchFamily="18" charset="0"/>
                <a:ea typeface="Calibri" pitchFamily="34" charset="0"/>
                <a:cs typeface="Times New Roman" pitchFamily="18" charset="0"/>
                <a:sym typeface="Calibri" pitchFamily="34" charset="0"/>
              </a:rPr>
              <a:t> hay </a:t>
            </a:r>
            <a:r>
              <a:rPr lang="en-US" sz="4000" b="1" dirty="0" err="1">
                <a:solidFill>
                  <a:srgbClr val="FF0000"/>
                </a:solidFill>
                <a:latin typeface="Times New Roman" pitchFamily="18" charset="0"/>
                <a:ea typeface="Calibri" pitchFamily="34" charset="0"/>
                <a:cs typeface="Times New Roman" pitchFamily="18" charset="0"/>
                <a:sym typeface="Calibri" pitchFamily="34" charset="0"/>
              </a:rPr>
              <a:t>sai</a:t>
            </a:r>
            <a:r>
              <a:rPr lang="en-US" sz="4000" dirty="0">
                <a:latin typeface="Times New Roman" pitchFamily="18" charset="0"/>
                <a:ea typeface="Calibri" pitchFamily="34" charset="0"/>
                <a:cs typeface="Times New Roman" pitchFamily="18" charset="0"/>
                <a:sym typeface="Calibri" pitchFamily="34" charset="0"/>
              </a:rPr>
              <a:t>? </a:t>
            </a:r>
            <a:r>
              <a:rPr lang="en-US" sz="4000" dirty="0" err="1">
                <a:latin typeface="Times New Roman" pitchFamily="18" charset="0"/>
                <a:ea typeface="Calibri" pitchFamily="34" charset="0"/>
                <a:cs typeface="Times New Roman" pitchFamily="18" charset="0"/>
                <a:sym typeface="Calibri" pitchFamily="34" charset="0"/>
              </a:rPr>
              <a:t>Vì</a:t>
            </a:r>
            <a:r>
              <a:rPr lang="en-US" sz="4000" dirty="0">
                <a:latin typeface="Times New Roman" pitchFamily="18" charset="0"/>
                <a:ea typeface="Calibri" pitchFamily="34" charset="0"/>
                <a:cs typeface="Times New Roman" pitchFamily="18" charset="0"/>
                <a:sym typeface="Calibri" pitchFamily="34" charset="0"/>
              </a:rPr>
              <a:t> </a:t>
            </a:r>
            <a:r>
              <a:rPr lang="en-US" sz="4000" dirty="0" err="1">
                <a:latin typeface="Times New Roman" pitchFamily="18" charset="0"/>
                <a:ea typeface="Calibri" pitchFamily="34" charset="0"/>
                <a:cs typeface="Times New Roman" pitchFamily="18" charset="0"/>
                <a:sym typeface="Calibri" pitchFamily="34" charset="0"/>
              </a:rPr>
              <a:t>sao</a:t>
            </a:r>
            <a:r>
              <a:rPr lang="en-US" sz="4000" dirty="0">
                <a:latin typeface="Times New Roman" pitchFamily="18" charset="0"/>
                <a:ea typeface="Calibri" pitchFamily="34" charset="0"/>
                <a:cs typeface="Times New Roman" pitchFamily="18" charset="0"/>
                <a:sym typeface="Calibri" pitchFamily="34" charset="0"/>
              </a:rPr>
              <a:t>?       </a:t>
            </a:r>
            <a:endParaRPr lang="vi-VN" sz="4000" dirty="0">
              <a:latin typeface="Times New Roman" pitchFamily="18" charset="0"/>
              <a:ea typeface="Calibri" pitchFamily="34" charset="0"/>
              <a:cs typeface="Times New Roman" pitchFamily="18" charset="0"/>
              <a:sym typeface="Calibri"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265300010"/>
              </p:ext>
            </p:extLst>
          </p:nvPr>
        </p:nvGraphicFramePr>
        <p:xfrm>
          <a:off x="2171564" y="823220"/>
          <a:ext cx="2628292" cy="865951"/>
        </p:xfrm>
        <a:graphic>
          <a:graphicData uri="http://schemas.openxmlformats.org/presentationml/2006/ole">
            <mc:AlternateContent xmlns:mc="http://schemas.openxmlformats.org/markup-compatibility/2006">
              <mc:Choice xmlns:v="urn:schemas-microsoft-com:vml" Requires="v">
                <p:oleObj spid="_x0000_s37966" name="Equation" r:id="rId12" imgW="800166" imgH="247728" progId="Equation.DSMT4">
                  <p:embed/>
                </p:oleObj>
              </mc:Choice>
              <mc:Fallback>
                <p:oleObj name="Equation" r:id="rId12" imgW="800166" imgH="247728" progId="Equation.DSMT4">
                  <p:embed/>
                  <p:pic>
                    <p:nvPicPr>
                      <p:cNvPr id="0" name=""/>
                      <p:cNvPicPr/>
                      <p:nvPr/>
                    </p:nvPicPr>
                    <p:blipFill>
                      <a:blip r:embed="rId13"/>
                      <a:stretch>
                        <a:fillRect/>
                      </a:stretch>
                    </p:blipFill>
                    <p:spPr>
                      <a:xfrm>
                        <a:off x="2171564" y="823220"/>
                        <a:ext cx="2628292" cy="865951"/>
                      </a:xfrm>
                      <a:prstGeom prst="rect">
                        <a:avLst/>
                      </a:prstGeom>
                    </p:spPr>
                  </p:pic>
                </p:oleObj>
              </mc:Fallback>
            </mc:AlternateContent>
          </a:graphicData>
        </a:graphic>
      </p:graphicFrame>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500"/>
                                        <p:tgtEl>
                                          <p:spTgt spid="128"/>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9"/>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2" presetClass="mediacall" presetSubtype="0" fill="hold" nodeType="clickEffect">
                                  <p:stCondLst>
                                    <p:cond delay="0"/>
                                  </p:stCondLst>
                                  <p:childTnLst>
                                    <p:cmd type="call" cmd="togglePause">
                                      <p:cBhvr>
                                        <p:cTn id="25" dur="1" fill="hold"/>
                                        <p:tgtEl>
                                          <p:spTgt spid="9"/>
                                        </p:tgtEl>
                                      </p:cBhvr>
                                    </p:cmd>
                                  </p:childTnLst>
                                </p:cTn>
                              </p:par>
                            </p:childTnLst>
                          </p:cTn>
                        </p:par>
                      </p:childTnLst>
                    </p:cTn>
                  </p:par>
                </p:childTnLst>
              </p:cTn>
              <p:nextCondLst>
                <p:cond evt="onClick" delay="0">
                  <p:tgtEl>
                    <p:spTgt spid="9"/>
                  </p:tgtEl>
                </p:cond>
              </p:nextCondLst>
            </p:seq>
            <p:video>
              <p:cMediaNode vol="80000">
                <p:cTn id="26" fill="hold" display="0">
                  <p:stCondLst>
                    <p:cond delay="indefinite"/>
                  </p:stCondLst>
                </p:cTn>
                <p:tgtEl>
                  <p:spTgt spid="9"/>
                </p:tgtEl>
              </p:cMediaNode>
            </p:video>
          </p:childTnLst>
        </p:cTn>
      </p:par>
    </p:tnLst>
    <p:bldLst>
      <p:bldP spid="128"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Google Shape;137;p6"/>
          <p:cNvSpPr/>
          <p:nvPr/>
        </p:nvSpPr>
        <p:spPr>
          <a:xfrm>
            <a:off x="2099557" y="2098233"/>
            <a:ext cx="8344607" cy="2971401"/>
          </a:xfrm>
          <a:prstGeom prst="snip2DiagRect">
            <a:avLst>
              <a:gd name="adj1" fmla="val 0"/>
              <a:gd name="adj2" fmla="val 16667"/>
            </a:avLst>
          </a:prstGeom>
          <a:solidFill>
            <a:schemeClr val="lt1"/>
          </a:solidFill>
          <a:ln w="25400" cap="flat" cmpd="sng">
            <a:solidFill>
              <a:srgbClr val="00B050"/>
            </a:solidFill>
            <a:prstDash val="solid"/>
            <a:round/>
            <a:headEnd type="none" w="sm" len="sm"/>
            <a:tailEnd type="none" w="sm" len="sm"/>
          </a:ln>
        </p:spPr>
        <p:txBody>
          <a:bodyPr spcFirstLastPara="1" lIns="91425" tIns="45700" rIns="91425" bIns="45700" anchor="ctr"/>
          <a:lstStyle/>
          <a:p>
            <a:pPr>
              <a:spcBef>
                <a:spcPts val="0"/>
              </a:spcBef>
              <a:spcAft>
                <a:spcPts val="0"/>
              </a:spcAft>
              <a:defRPr/>
            </a:pPr>
            <a:r>
              <a:rPr lang="en-US" sz="4400" dirty="0" err="1">
                <a:solidFill>
                  <a:schemeClr val="dk1"/>
                </a:solidFill>
                <a:latin typeface="Times New Roman" pitchFamily="18" charset="0"/>
                <a:ea typeface="Calibri"/>
                <a:cs typeface="Times New Roman" pitchFamily="18" charset="0"/>
                <a:sym typeface="Calibri"/>
              </a:rPr>
              <a:t>Đáp</a:t>
            </a:r>
            <a:r>
              <a:rPr lang="en-US" sz="4400" dirty="0">
                <a:solidFill>
                  <a:schemeClr val="dk1"/>
                </a:solidFill>
                <a:latin typeface="Times New Roman" pitchFamily="18" charset="0"/>
                <a:ea typeface="Calibri"/>
                <a:cs typeface="Times New Roman" pitchFamily="18" charset="0"/>
                <a:sym typeface="Calibri"/>
              </a:rPr>
              <a:t> </a:t>
            </a:r>
            <a:r>
              <a:rPr lang="en-US" sz="4400" dirty="0" err="1">
                <a:solidFill>
                  <a:schemeClr val="dk1"/>
                </a:solidFill>
                <a:latin typeface="Times New Roman" pitchFamily="18" charset="0"/>
                <a:ea typeface="Calibri"/>
                <a:cs typeface="Times New Roman" pitchFamily="18" charset="0"/>
                <a:sym typeface="Calibri"/>
              </a:rPr>
              <a:t>án</a:t>
            </a:r>
            <a:r>
              <a:rPr lang="en-US" sz="4400" dirty="0">
                <a:solidFill>
                  <a:schemeClr val="dk1"/>
                </a:solidFill>
                <a:latin typeface="Times New Roman" pitchFamily="18" charset="0"/>
                <a:ea typeface="Calibri"/>
                <a:cs typeface="Times New Roman" pitchFamily="18" charset="0"/>
                <a:sym typeface="Calibri"/>
              </a:rPr>
              <a:t>: </a:t>
            </a:r>
            <a:r>
              <a:rPr lang="en-US" sz="4400" dirty="0" err="1">
                <a:solidFill>
                  <a:srgbClr val="FF0000"/>
                </a:solidFill>
                <a:latin typeface="Times New Roman" pitchFamily="18" charset="0"/>
                <a:ea typeface="Calibri"/>
                <a:cs typeface="Times New Roman" pitchFamily="18" charset="0"/>
                <a:sym typeface="Calibri"/>
              </a:rPr>
              <a:t>Đúng</a:t>
            </a:r>
            <a:endParaRPr lang="en-US" sz="4400" dirty="0">
              <a:solidFill>
                <a:srgbClr val="FF0000"/>
              </a:solidFill>
              <a:latin typeface="Times New Roman" pitchFamily="18" charset="0"/>
              <a:ea typeface="Calibri"/>
              <a:cs typeface="Times New Roman" pitchFamily="18" charset="0"/>
              <a:sym typeface="Calibri"/>
            </a:endParaRPr>
          </a:p>
          <a:p>
            <a:pPr>
              <a:spcBef>
                <a:spcPts val="0"/>
              </a:spcBef>
              <a:spcAft>
                <a:spcPts val="0"/>
              </a:spcAft>
              <a:defRPr/>
            </a:pPr>
            <a:r>
              <a:rPr lang="en-US" sz="4400" dirty="0" err="1">
                <a:solidFill>
                  <a:schemeClr val="dk1"/>
                </a:solidFill>
                <a:latin typeface="Times New Roman" pitchFamily="18" charset="0"/>
                <a:ea typeface="Calibri"/>
                <a:cs typeface="Times New Roman" pitchFamily="18" charset="0"/>
                <a:sym typeface="Calibri"/>
              </a:rPr>
              <a:t>Vì</a:t>
            </a:r>
            <a:endParaRPr lang="en-US" sz="4400" dirty="0">
              <a:solidFill>
                <a:schemeClr val="dk1"/>
              </a:solidFill>
              <a:latin typeface="Times New Roman" pitchFamily="18" charset="0"/>
              <a:ea typeface="Calibri"/>
              <a:cs typeface="Times New Roman" pitchFamily="18" charset="0"/>
              <a:sym typeface="Calibri"/>
            </a:endParaRPr>
          </a:p>
          <a:p>
            <a:pPr>
              <a:spcBef>
                <a:spcPts val="0"/>
              </a:spcBef>
              <a:spcAft>
                <a:spcPts val="0"/>
              </a:spcAft>
              <a:defRPr/>
            </a:pPr>
            <a:r>
              <a:rPr lang="en-US" sz="4400" dirty="0" err="1">
                <a:solidFill>
                  <a:schemeClr val="dk1"/>
                </a:solidFill>
                <a:latin typeface="Times New Roman" pitchFamily="18" charset="0"/>
                <a:ea typeface="Calibri"/>
                <a:cs typeface="Times New Roman" pitchFamily="18" charset="0"/>
                <a:sym typeface="Calibri"/>
              </a:rPr>
              <a:t>nên</a:t>
            </a:r>
            <a:endParaRPr lang="en-US" sz="4400" dirty="0">
              <a:solidFill>
                <a:schemeClr val="dk1"/>
              </a:solidFill>
              <a:latin typeface="Times New Roman" pitchFamily="18" charset="0"/>
              <a:ea typeface="Calibri"/>
              <a:cs typeface="Times New Roman" pitchFamily="18" charset="0"/>
              <a:sym typeface="Calibri"/>
            </a:endParaRPr>
          </a:p>
          <a:p>
            <a:pPr>
              <a:spcBef>
                <a:spcPts val="0"/>
              </a:spcBef>
              <a:spcAft>
                <a:spcPts val="0"/>
              </a:spcAft>
              <a:defRPr/>
            </a:pPr>
            <a:endParaRPr sz="4400" dirty="0">
              <a:solidFill>
                <a:schemeClr val="dk1"/>
              </a:solidFill>
              <a:latin typeface="Times New Roman" pitchFamily="18" charset="0"/>
              <a:ea typeface="Calibri"/>
              <a:cs typeface="Times New Roman" pitchFamily="18" charset="0"/>
              <a:sym typeface="Calibri"/>
            </a:endParaRPr>
          </a:p>
        </p:txBody>
      </p:sp>
      <p:pic>
        <p:nvPicPr>
          <p:cNvPr id="38916" name="Google Shape;138;p6"/>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40939" y="-1851025"/>
            <a:ext cx="8080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Google Shape;139;p6">
            <a:hlinkClick r:id="rId7" action="ppaction://hlinksldjump"/>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5801" y="5434014"/>
            <a:ext cx="2138363"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8918" name="Object 1"/>
          <p:cNvGraphicFramePr>
            <a:graphicFrameLocks noChangeAspect="1"/>
          </p:cNvGraphicFramePr>
          <p:nvPr>
            <p:extLst>
              <p:ext uri="{D42A27DB-BD31-4B8C-83A1-F6EECF244321}">
                <p14:modId xmlns:p14="http://schemas.microsoft.com/office/powerpoint/2010/main" val="1312585383"/>
              </p:ext>
            </p:extLst>
          </p:nvPr>
        </p:nvGraphicFramePr>
        <p:xfrm>
          <a:off x="7394576" y="388939"/>
          <a:ext cx="2206625" cy="1366837"/>
        </p:xfrm>
        <a:graphic>
          <a:graphicData uri="http://schemas.openxmlformats.org/presentationml/2006/ole">
            <mc:AlternateContent xmlns:mc="http://schemas.openxmlformats.org/markup-compatibility/2006">
              <mc:Choice xmlns:v="urn:schemas-microsoft-com:vml" Requires="v">
                <p:oleObj spid="_x0000_s38984" name="Equation" r:id="rId9" imgW="1066680" imgH="495000" progId="Equation.DSMT4">
                  <p:embed/>
                </p:oleObj>
              </mc:Choice>
              <mc:Fallback>
                <p:oleObj name="Equation" r:id="rId9" imgW="1066680" imgH="495000"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94576" y="388939"/>
                        <a:ext cx="2206625"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Đồng hồ đếm ngược 15 giây có âm thanh sinh động.mp4">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11">
            <a:extLst>
              <a:ext uri="{28A0092B-C50C-407E-A947-70E740481C1C}">
                <a14:useLocalDpi xmlns:a14="http://schemas.microsoft.com/office/drawing/2010/main" val="0"/>
              </a:ext>
            </a:extLst>
          </a:blip>
          <a:srcRect/>
          <a:stretch>
            <a:fillRect/>
          </a:stretch>
        </p:blipFill>
        <p:spPr bwMode="auto">
          <a:xfrm>
            <a:off x="1509712" y="5157788"/>
            <a:ext cx="3024188"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118;p4"/>
          <p:cNvSpPr>
            <a:spLocks noChangeArrowheads="1"/>
          </p:cNvSpPr>
          <p:nvPr/>
        </p:nvSpPr>
        <p:spPr bwMode="auto">
          <a:xfrm>
            <a:off x="1992313" y="442913"/>
            <a:ext cx="8451850" cy="1441450"/>
          </a:xfrm>
          <a:prstGeom prst="horizontalScroll">
            <a:avLst>
              <a:gd name="adj" fmla="val 12500"/>
            </a:avLst>
          </a:prstGeom>
          <a:solidFill>
            <a:schemeClr val="accent1"/>
          </a:solidFill>
          <a:ln w="25400">
            <a:solidFill>
              <a:schemeClr val="tx1"/>
            </a:solidFill>
            <a:round/>
            <a:headEnd type="none" w="sm" len="sm"/>
            <a:tailEnd type="none" w="sm" len="sm"/>
          </a:ln>
        </p:spPr>
        <p:txBody>
          <a:bodyPr lIns="91425" tIns="45700" rIns="91425" bIns="45700" anchor="ctr"/>
          <a:lstStyle/>
          <a:p>
            <a:pPr algn="ctr"/>
            <a:r>
              <a:rPr lang="en-US" sz="4400" dirty="0">
                <a:solidFill>
                  <a:srgbClr val="FFFFFF"/>
                </a:solidFill>
                <a:latin typeface="Times New Roman" pitchFamily="18" charset="0"/>
                <a:ea typeface="Calibri" pitchFamily="34" charset="0"/>
                <a:cs typeface="Times New Roman" pitchFamily="18" charset="0"/>
                <a:sym typeface="Calibri" pitchFamily="34" charset="0"/>
              </a:rPr>
              <a:t>                        </a:t>
            </a:r>
            <a:r>
              <a:rPr lang="en-US" sz="4000" b="1" dirty="0" err="1">
                <a:solidFill>
                  <a:srgbClr val="FF0000"/>
                </a:solidFill>
                <a:latin typeface="Times New Roman" pitchFamily="18" charset="0"/>
                <a:ea typeface="Calibri" pitchFamily="34" charset="0"/>
                <a:cs typeface="Times New Roman" pitchFamily="18" charset="0"/>
                <a:sym typeface="Calibri" pitchFamily="34" charset="0"/>
              </a:rPr>
              <a:t>đúng</a:t>
            </a:r>
            <a:r>
              <a:rPr lang="en-US" sz="4000" dirty="0">
                <a:latin typeface="Times New Roman" pitchFamily="18" charset="0"/>
                <a:ea typeface="Calibri" pitchFamily="34" charset="0"/>
                <a:cs typeface="Times New Roman" pitchFamily="18" charset="0"/>
                <a:sym typeface="Calibri" pitchFamily="34" charset="0"/>
              </a:rPr>
              <a:t> hay </a:t>
            </a:r>
            <a:r>
              <a:rPr lang="en-US" sz="4000" b="1" dirty="0" err="1">
                <a:solidFill>
                  <a:srgbClr val="FF0000"/>
                </a:solidFill>
                <a:latin typeface="Times New Roman" pitchFamily="18" charset="0"/>
                <a:ea typeface="Calibri" pitchFamily="34" charset="0"/>
                <a:cs typeface="Times New Roman" pitchFamily="18" charset="0"/>
                <a:sym typeface="Calibri" pitchFamily="34" charset="0"/>
              </a:rPr>
              <a:t>sai</a:t>
            </a:r>
            <a:r>
              <a:rPr lang="en-US" sz="4000" dirty="0">
                <a:latin typeface="Times New Roman" pitchFamily="18" charset="0"/>
                <a:ea typeface="Calibri" pitchFamily="34" charset="0"/>
                <a:cs typeface="Times New Roman" pitchFamily="18" charset="0"/>
                <a:sym typeface="Calibri" pitchFamily="34" charset="0"/>
              </a:rPr>
              <a:t>? </a:t>
            </a:r>
            <a:r>
              <a:rPr lang="en-US" sz="4000" dirty="0" err="1">
                <a:latin typeface="Times New Roman" pitchFamily="18" charset="0"/>
                <a:ea typeface="Calibri" pitchFamily="34" charset="0"/>
                <a:cs typeface="Times New Roman" pitchFamily="18" charset="0"/>
                <a:sym typeface="Calibri" pitchFamily="34" charset="0"/>
              </a:rPr>
              <a:t>Vì</a:t>
            </a:r>
            <a:r>
              <a:rPr lang="en-US" sz="4000" dirty="0">
                <a:latin typeface="Times New Roman" pitchFamily="18" charset="0"/>
                <a:ea typeface="Calibri" pitchFamily="34" charset="0"/>
                <a:cs typeface="Times New Roman" pitchFamily="18" charset="0"/>
                <a:sym typeface="Calibri" pitchFamily="34" charset="0"/>
              </a:rPr>
              <a:t> </a:t>
            </a:r>
            <a:r>
              <a:rPr lang="en-US" sz="4000" dirty="0" err="1">
                <a:latin typeface="Times New Roman" pitchFamily="18" charset="0"/>
                <a:ea typeface="Calibri" pitchFamily="34" charset="0"/>
                <a:cs typeface="Times New Roman" pitchFamily="18" charset="0"/>
                <a:sym typeface="Calibri" pitchFamily="34" charset="0"/>
              </a:rPr>
              <a:t>sao</a:t>
            </a:r>
            <a:r>
              <a:rPr lang="en-US" sz="4000" dirty="0">
                <a:latin typeface="Times New Roman" pitchFamily="18" charset="0"/>
                <a:ea typeface="Calibri" pitchFamily="34" charset="0"/>
                <a:cs typeface="Times New Roman" pitchFamily="18" charset="0"/>
                <a:sym typeface="Calibri" pitchFamily="34" charset="0"/>
              </a:rPr>
              <a:t>?       </a:t>
            </a:r>
            <a:endParaRPr lang="vi-VN" sz="4000" dirty="0">
              <a:latin typeface="Times New Roman" pitchFamily="18" charset="0"/>
              <a:ea typeface="Calibri" pitchFamily="34" charset="0"/>
              <a:cs typeface="Times New Roman" pitchFamily="18" charset="0"/>
              <a:sym typeface="Calibri"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37819232"/>
              </p:ext>
            </p:extLst>
          </p:nvPr>
        </p:nvGraphicFramePr>
        <p:xfrm>
          <a:off x="2351584" y="872716"/>
          <a:ext cx="3168352" cy="720080"/>
        </p:xfrm>
        <a:graphic>
          <a:graphicData uri="http://schemas.openxmlformats.org/presentationml/2006/ole">
            <mc:AlternateContent xmlns:mc="http://schemas.openxmlformats.org/markup-compatibility/2006">
              <mc:Choice xmlns:v="urn:schemas-microsoft-com:vml" Requires="v">
                <p:oleObj spid="_x0000_s38985" name="Equation" r:id="rId12" imgW="1332195" imgH="256830" progId="Equation.DSMT4">
                  <p:embed/>
                </p:oleObj>
              </mc:Choice>
              <mc:Fallback>
                <p:oleObj name="Equation" r:id="rId12" imgW="1332195" imgH="256830" progId="Equation.DSMT4">
                  <p:embed/>
                  <p:pic>
                    <p:nvPicPr>
                      <p:cNvPr id="0" name=""/>
                      <p:cNvPicPr/>
                      <p:nvPr/>
                    </p:nvPicPr>
                    <p:blipFill>
                      <a:blip r:embed="rId13"/>
                      <a:stretch>
                        <a:fillRect/>
                      </a:stretch>
                    </p:blipFill>
                    <p:spPr>
                      <a:xfrm>
                        <a:off x="2351584" y="872716"/>
                        <a:ext cx="3168352" cy="72008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136010290"/>
              </p:ext>
            </p:extLst>
          </p:nvPr>
        </p:nvGraphicFramePr>
        <p:xfrm>
          <a:off x="3431704" y="2850556"/>
          <a:ext cx="3173412" cy="1478545"/>
        </p:xfrm>
        <a:graphic>
          <a:graphicData uri="http://schemas.openxmlformats.org/presentationml/2006/ole">
            <mc:AlternateContent xmlns:mc="http://schemas.openxmlformats.org/markup-compatibility/2006">
              <mc:Choice xmlns:v="urn:schemas-microsoft-com:vml" Requires="v">
                <p:oleObj spid="_x0000_s38986" name="Equation" r:id="rId14" imgW="1333440" imgH="495000" progId="Equation.DSMT4">
                  <p:embed/>
                </p:oleObj>
              </mc:Choice>
              <mc:Fallback>
                <p:oleObj name="Equation" r:id="rId14" imgW="1333440" imgH="495000" progId="Equation.DSMT4">
                  <p:embed/>
                  <p:pic>
                    <p:nvPicPr>
                      <p:cNvPr id="2" name="Object 1"/>
                      <p:cNvPicPr/>
                      <p:nvPr/>
                    </p:nvPicPr>
                    <p:blipFill>
                      <a:blip r:embed="rId15"/>
                      <a:stretch>
                        <a:fillRect/>
                      </a:stretch>
                    </p:blipFill>
                    <p:spPr>
                      <a:xfrm>
                        <a:off x="3431704" y="2850556"/>
                        <a:ext cx="3173412" cy="1478545"/>
                      </a:xfrm>
                      <a:prstGeom prst="rect">
                        <a:avLst/>
                      </a:prstGeom>
                    </p:spPr>
                  </p:pic>
                </p:oleObj>
              </mc:Fallback>
            </mc:AlternateContent>
          </a:graphicData>
        </a:graphic>
      </p:graphicFrame>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7"/>
                                        </p:tgtEl>
                                        <p:attrNameLst>
                                          <p:attrName>style.visibility</p:attrName>
                                        </p:attrNameLst>
                                      </p:cBhvr>
                                      <p:to>
                                        <p:strVal val="visible"/>
                                      </p:to>
                                    </p:set>
                                    <p:animEffect transition="in" filter="fade">
                                      <p:cBhvr>
                                        <p:cTn id="17" dur="500"/>
                                        <p:tgtEl>
                                          <p:spTgt spid="137"/>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2" presetClass="mediacall" presetSubtype="0" fill="hold" nodeType="clickEffect">
                                  <p:stCondLst>
                                    <p:cond delay="0"/>
                                  </p:stCondLst>
                                  <p:childTnLst>
                                    <p:cmd type="call" cmd="togglePause">
                                      <p:cBhvr>
                                        <p:cTn id="25" dur="1" fill="hold"/>
                                        <p:tgtEl>
                                          <p:spTgt spid="8"/>
                                        </p:tgtEl>
                                      </p:cBhvr>
                                    </p:cmd>
                                  </p:childTnLst>
                                </p:cTn>
                              </p:par>
                            </p:childTnLst>
                          </p:cTn>
                        </p:par>
                      </p:childTnLst>
                    </p:cTn>
                  </p:par>
                </p:childTnLst>
              </p:cTn>
              <p:nextCondLst>
                <p:cond evt="onClick" delay="0">
                  <p:tgtEl>
                    <p:spTgt spid="8"/>
                  </p:tgtEl>
                </p:cond>
              </p:nextCondLst>
            </p:seq>
            <p:video>
              <p:cMediaNode vol="80000">
                <p:cTn id="26" fill="hold" display="0">
                  <p:stCondLst>
                    <p:cond delay="indefinite"/>
                  </p:stCondLst>
                </p:cTn>
                <p:tgtEl>
                  <p:spTgt spid="8"/>
                </p:tgtEl>
              </p:cMediaNode>
            </p:video>
          </p:childTnLst>
        </p:cTn>
      </p:par>
    </p:tnLst>
    <p:bldLst>
      <p:bldP spid="137"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Google Shape;146;p7"/>
          <p:cNvSpPr/>
          <p:nvPr/>
        </p:nvSpPr>
        <p:spPr>
          <a:xfrm>
            <a:off x="1992314" y="2132857"/>
            <a:ext cx="8208963" cy="2778993"/>
          </a:xfrm>
          <a:prstGeom prst="snip2DiagRect">
            <a:avLst>
              <a:gd name="adj1" fmla="val 0"/>
              <a:gd name="adj2" fmla="val 16667"/>
            </a:avLst>
          </a:prstGeom>
          <a:solidFill>
            <a:schemeClr val="lt1"/>
          </a:solidFill>
          <a:ln w="25400" cap="flat" cmpd="sng">
            <a:solidFill>
              <a:srgbClr val="00B050"/>
            </a:solidFill>
            <a:prstDash val="solid"/>
            <a:round/>
            <a:headEnd type="none" w="sm" len="sm"/>
            <a:tailEnd type="none" w="sm" len="sm"/>
          </a:ln>
        </p:spPr>
        <p:txBody>
          <a:bodyPr spcFirstLastPara="1" lIns="91425" tIns="45700" rIns="91425" bIns="45700" anchor="ctr"/>
          <a:lstStyle/>
          <a:p>
            <a:pPr>
              <a:spcBef>
                <a:spcPts val="0"/>
              </a:spcBef>
              <a:spcAft>
                <a:spcPts val="0"/>
              </a:spcAft>
              <a:defRPr/>
            </a:pPr>
            <a:r>
              <a:rPr lang="en-US" sz="4400" dirty="0" err="1">
                <a:solidFill>
                  <a:schemeClr val="dk1"/>
                </a:solidFill>
                <a:latin typeface="Times New Roman" pitchFamily="18" charset="0"/>
                <a:ea typeface="Calibri"/>
                <a:cs typeface="Times New Roman" pitchFamily="18" charset="0"/>
                <a:sym typeface="Calibri"/>
              </a:rPr>
              <a:t>Đáp</a:t>
            </a:r>
            <a:r>
              <a:rPr lang="en-US" sz="4400" dirty="0">
                <a:solidFill>
                  <a:schemeClr val="dk1"/>
                </a:solidFill>
                <a:latin typeface="Times New Roman" pitchFamily="18" charset="0"/>
                <a:ea typeface="Calibri"/>
                <a:cs typeface="Times New Roman" pitchFamily="18" charset="0"/>
                <a:sym typeface="Calibri"/>
              </a:rPr>
              <a:t> </a:t>
            </a:r>
            <a:r>
              <a:rPr lang="en-US" sz="4400" dirty="0" err="1">
                <a:solidFill>
                  <a:schemeClr val="dk1"/>
                </a:solidFill>
                <a:latin typeface="Times New Roman" pitchFamily="18" charset="0"/>
                <a:ea typeface="Calibri"/>
                <a:cs typeface="Times New Roman" pitchFamily="18" charset="0"/>
                <a:sym typeface="Calibri"/>
              </a:rPr>
              <a:t>án</a:t>
            </a:r>
            <a:r>
              <a:rPr lang="en-US" sz="4400" dirty="0">
                <a:solidFill>
                  <a:schemeClr val="dk1"/>
                </a:solidFill>
                <a:latin typeface="Times New Roman" pitchFamily="18" charset="0"/>
                <a:ea typeface="Calibri"/>
                <a:cs typeface="Times New Roman" pitchFamily="18" charset="0"/>
                <a:sym typeface="Calibri"/>
              </a:rPr>
              <a:t>: </a:t>
            </a:r>
            <a:r>
              <a:rPr lang="en-US" sz="4400" dirty="0" err="1">
                <a:solidFill>
                  <a:srgbClr val="FF0000"/>
                </a:solidFill>
                <a:latin typeface="Times New Roman" pitchFamily="18" charset="0"/>
                <a:ea typeface="Calibri"/>
                <a:cs typeface="Times New Roman" pitchFamily="18" charset="0"/>
                <a:sym typeface="Calibri"/>
              </a:rPr>
              <a:t>Đúng</a:t>
            </a:r>
            <a:endParaRPr lang="en-US" sz="4400" dirty="0">
              <a:solidFill>
                <a:srgbClr val="FF0000"/>
              </a:solidFill>
              <a:latin typeface="Times New Roman" pitchFamily="18" charset="0"/>
              <a:ea typeface="Calibri"/>
              <a:cs typeface="Times New Roman" pitchFamily="18" charset="0"/>
              <a:sym typeface="Calibri"/>
            </a:endParaRPr>
          </a:p>
          <a:p>
            <a:pPr>
              <a:spcBef>
                <a:spcPts val="0"/>
              </a:spcBef>
              <a:spcAft>
                <a:spcPts val="0"/>
              </a:spcAft>
              <a:defRPr/>
            </a:pPr>
            <a:r>
              <a:rPr lang="en-US" sz="4400" dirty="0" err="1">
                <a:solidFill>
                  <a:schemeClr val="dk1"/>
                </a:solidFill>
                <a:latin typeface="Times New Roman" pitchFamily="18" charset="0"/>
                <a:ea typeface="Calibri"/>
                <a:cs typeface="Times New Roman" pitchFamily="18" charset="0"/>
                <a:sym typeface="Calibri"/>
              </a:rPr>
              <a:t>Vì</a:t>
            </a:r>
            <a:r>
              <a:rPr lang="en-US" sz="4400" dirty="0">
                <a:solidFill>
                  <a:schemeClr val="dk1"/>
                </a:solidFill>
                <a:latin typeface="Times New Roman" pitchFamily="18" charset="0"/>
                <a:ea typeface="Calibri"/>
                <a:cs typeface="Times New Roman" pitchFamily="18" charset="0"/>
                <a:sym typeface="Calibri"/>
              </a:rPr>
              <a:t>:           </a:t>
            </a:r>
            <a:r>
              <a:rPr lang="en-US" sz="4400" dirty="0" err="1">
                <a:solidFill>
                  <a:schemeClr val="dk1"/>
                </a:solidFill>
                <a:latin typeface="Times New Roman" pitchFamily="18" charset="0"/>
                <a:ea typeface="Calibri"/>
                <a:cs typeface="Times New Roman" pitchFamily="18" charset="0"/>
                <a:sym typeface="Calibri"/>
              </a:rPr>
              <a:t>với</a:t>
            </a:r>
            <a:r>
              <a:rPr lang="en-US" sz="4400" dirty="0">
                <a:solidFill>
                  <a:schemeClr val="dk1"/>
                </a:solidFill>
                <a:latin typeface="Times New Roman" pitchFamily="18" charset="0"/>
                <a:ea typeface="Calibri"/>
                <a:cs typeface="Times New Roman" pitchFamily="18" charset="0"/>
                <a:sym typeface="Calibri"/>
              </a:rPr>
              <a:t> </a:t>
            </a:r>
            <a:r>
              <a:rPr lang="en-US" sz="4400" dirty="0" err="1">
                <a:solidFill>
                  <a:schemeClr val="dk1"/>
                </a:solidFill>
                <a:latin typeface="Times New Roman" pitchFamily="18" charset="0"/>
                <a:ea typeface="Calibri"/>
                <a:cs typeface="Times New Roman" pitchFamily="18" charset="0"/>
                <a:sym typeface="Calibri"/>
              </a:rPr>
              <a:t>mọi</a:t>
            </a:r>
            <a:r>
              <a:rPr lang="en-US" sz="4400" dirty="0">
                <a:solidFill>
                  <a:schemeClr val="dk1"/>
                </a:solidFill>
                <a:latin typeface="Times New Roman" pitchFamily="18" charset="0"/>
                <a:ea typeface="Calibri"/>
                <a:cs typeface="Times New Roman" pitchFamily="18" charset="0"/>
                <a:sym typeface="Calibri"/>
              </a:rPr>
              <a:t>            </a:t>
            </a:r>
          </a:p>
          <a:p>
            <a:pPr>
              <a:spcBef>
                <a:spcPts val="0"/>
              </a:spcBef>
              <a:spcAft>
                <a:spcPts val="0"/>
              </a:spcAft>
              <a:defRPr/>
            </a:pPr>
            <a:r>
              <a:rPr lang="en-US" sz="4400" dirty="0">
                <a:solidFill>
                  <a:schemeClr val="dk1"/>
                </a:solidFill>
                <a:latin typeface="Times New Roman" pitchFamily="18" charset="0"/>
                <a:ea typeface="Calibri"/>
                <a:cs typeface="Times New Roman" pitchFamily="18" charset="0"/>
                <a:sym typeface="Calibri"/>
              </a:rPr>
              <a:t> </a:t>
            </a:r>
            <a:r>
              <a:rPr lang="en-US" sz="4400" dirty="0" err="1">
                <a:solidFill>
                  <a:schemeClr val="dk1"/>
                </a:solidFill>
                <a:latin typeface="Times New Roman" pitchFamily="18" charset="0"/>
                <a:ea typeface="Calibri"/>
                <a:cs typeface="Times New Roman" pitchFamily="18" charset="0"/>
                <a:sym typeface="Calibri"/>
              </a:rPr>
              <a:t>nên</a:t>
            </a:r>
            <a:r>
              <a:rPr lang="en-US" sz="4400" dirty="0">
                <a:solidFill>
                  <a:schemeClr val="dk1"/>
                </a:solidFill>
                <a:latin typeface="Times New Roman" pitchFamily="18" charset="0"/>
                <a:ea typeface="Calibri"/>
                <a:cs typeface="Times New Roman" pitchFamily="18" charset="0"/>
                <a:sym typeface="Calibri"/>
              </a:rPr>
              <a:t>                   </a:t>
            </a:r>
            <a:r>
              <a:rPr lang="en-US" sz="4400" dirty="0" err="1">
                <a:solidFill>
                  <a:schemeClr val="dk1"/>
                </a:solidFill>
                <a:latin typeface="Times New Roman" pitchFamily="18" charset="0"/>
                <a:ea typeface="Calibri"/>
                <a:cs typeface="Times New Roman" pitchFamily="18" charset="0"/>
                <a:sym typeface="Calibri"/>
              </a:rPr>
              <a:t>với</a:t>
            </a:r>
            <a:r>
              <a:rPr lang="en-US" sz="4400" dirty="0">
                <a:solidFill>
                  <a:schemeClr val="dk1"/>
                </a:solidFill>
                <a:latin typeface="Times New Roman" pitchFamily="18" charset="0"/>
                <a:ea typeface="Calibri"/>
                <a:cs typeface="Times New Roman" pitchFamily="18" charset="0"/>
                <a:sym typeface="Calibri"/>
              </a:rPr>
              <a:t> </a:t>
            </a:r>
            <a:r>
              <a:rPr lang="en-US" sz="4400" dirty="0" err="1">
                <a:solidFill>
                  <a:schemeClr val="dk1"/>
                </a:solidFill>
                <a:latin typeface="Times New Roman" pitchFamily="18" charset="0"/>
                <a:ea typeface="Calibri"/>
                <a:cs typeface="Times New Roman" pitchFamily="18" charset="0"/>
                <a:sym typeface="Calibri"/>
              </a:rPr>
              <a:t>mọi</a:t>
            </a:r>
            <a:r>
              <a:rPr lang="en-US" sz="4400" dirty="0">
                <a:solidFill>
                  <a:schemeClr val="dk1"/>
                </a:solidFill>
                <a:latin typeface="Times New Roman" pitchFamily="18" charset="0"/>
                <a:ea typeface="Calibri"/>
                <a:cs typeface="Times New Roman" pitchFamily="18" charset="0"/>
                <a:sym typeface="Calibri"/>
              </a:rPr>
              <a:t> </a:t>
            </a:r>
            <a:endParaRPr sz="4400" dirty="0">
              <a:solidFill>
                <a:schemeClr val="dk1"/>
              </a:solidFill>
              <a:latin typeface="Times New Roman" pitchFamily="18" charset="0"/>
              <a:ea typeface="Calibri"/>
              <a:cs typeface="Times New Roman" pitchFamily="18" charset="0"/>
              <a:sym typeface="Calibri"/>
            </a:endParaRPr>
          </a:p>
        </p:txBody>
      </p:sp>
      <p:pic>
        <p:nvPicPr>
          <p:cNvPr id="39940" name="Google Shape;147;p7"/>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40939" y="-1851025"/>
            <a:ext cx="8080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Google Shape;148;p7">
            <a:hlinkClick r:id="rId7" action="ppaction://hlinksldjump"/>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l="25542" r="22601"/>
          <a:stretch>
            <a:fillRect/>
          </a:stretch>
        </p:blipFill>
        <p:spPr bwMode="auto">
          <a:xfrm rot="17050223">
            <a:off x="8845551" y="5145088"/>
            <a:ext cx="1655762"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9942" name="Object 1"/>
          <p:cNvGraphicFramePr>
            <a:graphicFrameLocks noChangeAspect="1"/>
          </p:cNvGraphicFramePr>
          <p:nvPr>
            <p:extLst>
              <p:ext uri="{D42A27DB-BD31-4B8C-83A1-F6EECF244321}">
                <p14:modId xmlns:p14="http://schemas.microsoft.com/office/powerpoint/2010/main" val="2046349273"/>
              </p:ext>
            </p:extLst>
          </p:nvPr>
        </p:nvGraphicFramePr>
        <p:xfrm>
          <a:off x="5451475" y="720725"/>
          <a:ext cx="2717800" cy="1328738"/>
        </p:xfrm>
        <a:graphic>
          <a:graphicData uri="http://schemas.openxmlformats.org/presentationml/2006/ole">
            <mc:AlternateContent xmlns:mc="http://schemas.openxmlformats.org/markup-compatibility/2006">
              <mc:Choice xmlns:v="urn:schemas-microsoft-com:vml" Requires="v">
                <p:oleObj spid="_x0000_s40069" name="Equation" r:id="rId9" imgW="1282680" imgH="469800" progId="Equation.DSMT4">
                  <p:embed/>
                </p:oleObj>
              </mc:Choice>
              <mc:Fallback>
                <p:oleObj name="Equation" r:id="rId9" imgW="1282680" imgH="469800"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1475" y="720725"/>
                        <a:ext cx="27178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22910438"/>
              </p:ext>
            </p:extLst>
          </p:nvPr>
        </p:nvGraphicFramePr>
        <p:xfrm>
          <a:off x="3358358" y="3184774"/>
          <a:ext cx="1042987" cy="676275"/>
        </p:xfrm>
        <a:graphic>
          <a:graphicData uri="http://schemas.openxmlformats.org/presentationml/2006/ole">
            <mc:AlternateContent xmlns:mc="http://schemas.openxmlformats.org/markup-compatibility/2006">
              <mc:Choice xmlns:v="urn:schemas-microsoft-com:vml" Requires="v">
                <p:oleObj spid="_x0000_s40070" name="Equation" r:id="rId11" imgW="469800" imgH="228600" progId="Equation.DSMT4">
                  <p:embed/>
                </p:oleObj>
              </mc:Choice>
              <mc:Fallback>
                <p:oleObj name="Equation" r:id="rId11" imgW="469800" imgH="228600" progId="Equation.DSMT4">
                  <p:embed/>
                  <p:pic>
                    <p:nvPicPr>
                      <p:cNvPr id="0" name="Object 2"/>
                      <p:cNvPicPr>
                        <a:picLocks noChangeAspect="1" noChangeArrowheads="1"/>
                      </p:cNvPicPr>
                      <p:nvPr/>
                    </p:nvPicPr>
                    <p:blipFill>
                      <a:blip r:embed="rId12"/>
                      <a:srcRect/>
                      <a:stretch>
                        <a:fillRect/>
                      </a:stretch>
                    </p:blipFill>
                    <p:spPr bwMode="auto">
                      <a:xfrm>
                        <a:off x="3358358" y="3184774"/>
                        <a:ext cx="10429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Đồng hồ đếm ngược 15 giây có âm thanh sinh động.mp4">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13">
            <a:extLst>
              <a:ext uri="{28A0092B-C50C-407E-A947-70E740481C1C}">
                <a14:useLocalDpi xmlns:a14="http://schemas.microsoft.com/office/drawing/2010/main" val="0"/>
              </a:ext>
            </a:extLst>
          </a:blip>
          <a:srcRect/>
          <a:stretch>
            <a:fillRect/>
          </a:stretch>
        </p:blipFill>
        <p:spPr bwMode="auto">
          <a:xfrm>
            <a:off x="1509712" y="5157788"/>
            <a:ext cx="3024188"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ogle Shape;118;p4"/>
          <p:cNvSpPr>
            <a:spLocks noChangeArrowheads="1"/>
          </p:cNvSpPr>
          <p:nvPr/>
        </p:nvSpPr>
        <p:spPr bwMode="auto">
          <a:xfrm>
            <a:off x="1992313" y="442913"/>
            <a:ext cx="8451850" cy="1441450"/>
          </a:xfrm>
          <a:prstGeom prst="horizontalScroll">
            <a:avLst>
              <a:gd name="adj" fmla="val 12500"/>
            </a:avLst>
          </a:prstGeom>
          <a:solidFill>
            <a:schemeClr val="accent1"/>
          </a:solidFill>
          <a:ln w="25400">
            <a:solidFill>
              <a:schemeClr val="tx1"/>
            </a:solidFill>
            <a:round/>
            <a:headEnd type="none" w="sm" len="sm"/>
            <a:tailEnd type="none" w="sm" len="sm"/>
          </a:ln>
        </p:spPr>
        <p:txBody>
          <a:bodyPr lIns="91425" tIns="45700" rIns="91425" bIns="45700" anchor="ctr"/>
          <a:lstStyle/>
          <a:p>
            <a:pPr algn="ctr"/>
            <a:r>
              <a:rPr lang="en-US" sz="4400" dirty="0">
                <a:solidFill>
                  <a:srgbClr val="FFFFFF"/>
                </a:solidFill>
                <a:latin typeface="Times New Roman" pitchFamily="18" charset="0"/>
                <a:ea typeface="Calibri" pitchFamily="34" charset="0"/>
                <a:cs typeface="Times New Roman" pitchFamily="18" charset="0"/>
                <a:sym typeface="Calibri" pitchFamily="34" charset="0"/>
              </a:rPr>
              <a:t>               </a:t>
            </a:r>
            <a:r>
              <a:rPr lang="en-US" sz="4000" b="1" dirty="0" err="1">
                <a:solidFill>
                  <a:srgbClr val="FF0000"/>
                </a:solidFill>
                <a:latin typeface="Times New Roman" pitchFamily="18" charset="0"/>
                <a:ea typeface="Calibri" pitchFamily="34" charset="0"/>
                <a:cs typeface="Times New Roman" pitchFamily="18" charset="0"/>
                <a:sym typeface="Calibri" pitchFamily="34" charset="0"/>
              </a:rPr>
              <a:t>đúng</a:t>
            </a:r>
            <a:r>
              <a:rPr lang="en-US" sz="4000" dirty="0">
                <a:latin typeface="Times New Roman" pitchFamily="18" charset="0"/>
                <a:ea typeface="Calibri" pitchFamily="34" charset="0"/>
                <a:cs typeface="Times New Roman" pitchFamily="18" charset="0"/>
                <a:sym typeface="Calibri" pitchFamily="34" charset="0"/>
              </a:rPr>
              <a:t> hay </a:t>
            </a:r>
            <a:r>
              <a:rPr lang="en-US" sz="4000" b="1" dirty="0" err="1">
                <a:solidFill>
                  <a:srgbClr val="FF0000"/>
                </a:solidFill>
                <a:latin typeface="Times New Roman" pitchFamily="18" charset="0"/>
                <a:ea typeface="Calibri" pitchFamily="34" charset="0"/>
                <a:cs typeface="Times New Roman" pitchFamily="18" charset="0"/>
                <a:sym typeface="Calibri" pitchFamily="34" charset="0"/>
              </a:rPr>
              <a:t>sai</a:t>
            </a:r>
            <a:r>
              <a:rPr lang="en-US" sz="4000" dirty="0">
                <a:latin typeface="Times New Roman" pitchFamily="18" charset="0"/>
                <a:ea typeface="Calibri" pitchFamily="34" charset="0"/>
                <a:cs typeface="Times New Roman" pitchFamily="18" charset="0"/>
                <a:sym typeface="Calibri" pitchFamily="34" charset="0"/>
              </a:rPr>
              <a:t>? </a:t>
            </a:r>
            <a:r>
              <a:rPr lang="en-US" sz="4000" dirty="0" err="1">
                <a:latin typeface="Times New Roman" pitchFamily="18" charset="0"/>
                <a:ea typeface="Calibri" pitchFamily="34" charset="0"/>
                <a:cs typeface="Times New Roman" pitchFamily="18" charset="0"/>
                <a:sym typeface="Calibri" pitchFamily="34" charset="0"/>
              </a:rPr>
              <a:t>Vì</a:t>
            </a:r>
            <a:r>
              <a:rPr lang="en-US" sz="4000" dirty="0">
                <a:latin typeface="Times New Roman" pitchFamily="18" charset="0"/>
                <a:ea typeface="Calibri" pitchFamily="34" charset="0"/>
                <a:cs typeface="Times New Roman" pitchFamily="18" charset="0"/>
                <a:sym typeface="Calibri" pitchFamily="34" charset="0"/>
              </a:rPr>
              <a:t> </a:t>
            </a:r>
            <a:r>
              <a:rPr lang="en-US" sz="4000" dirty="0" err="1">
                <a:latin typeface="Times New Roman" pitchFamily="18" charset="0"/>
                <a:ea typeface="Calibri" pitchFamily="34" charset="0"/>
                <a:cs typeface="Times New Roman" pitchFamily="18" charset="0"/>
                <a:sym typeface="Calibri" pitchFamily="34" charset="0"/>
              </a:rPr>
              <a:t>sao</a:t>
            </a:r>
            <a:r>
              <a:rPr lang="en-US" sz="4000" dirty="0">
                <a:latin typeface="Times New Roman" pitchFamily="18" charset="0"/>
                <a:ea typeface="Calibri" pitchFamily="34" charset="0"/>
                <a:cs typeface="Times New Roman" pitchFamily="18" charset="0"/>
                <a:sym typeface="Calibri" pitchFamily="34" charset="0"/>
              </a:rPr>
              <a:t>?       </a:t>
            </a:r>
            <a:endParaRPr lang="vi-VN" sz="4000" dirty="0">
              <a:latin typeface="Times New Roman" pitchFamily="18" charset="0"/>
              <a:ea typeface="Calibri" pitchFamily="34" charset="0"/>
              <a:cs typeface="Times New Roman" pitchFamily="18" charset="0"/>
              <a:sym typeface="Calibri"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636832654"/>
              </p:ext>
            </p:extLst>
          </p:nvPr>
        </p:nvGraphicFramePr>
        <p:xfrm>
          <a:off x="2315580" y="820612"/>
          <a:ext cx="2515916" cy="684076"/>
        </p:xfrm>
        <a:graphic>
          <a:graphicData uri="http://schemas.openxmlformats.org/presentationml/2006/ole">
            <mc:AlternateContent xmlns:mc="http://schemas.openxmlformats.org/markup-compatibility/2006">
              <mc:Choice xmlns:v="urn:schemas-microsoft-com:vml" Requires="v">
                <p:oleObj spid="_x0000_s40071" name="Equation" r:id="rId14" imgW="618622" imgH="219061" progId="Equation.DSMT4">
                  <p:embed/>
                </p:oleObj>
              </mc:Choice>
              <mc:Fallback>
                <p:oleObj name="Equation" r:id="rId14" imgW="618622" imgH="219061" progId="Equation.DSMT4">
                  <p:embed/>
                  <p:pic>
                    <p:nvPicPr>
                      <p:cNvPr id="0" name=""/>
                      <p:cNvPicPr/>
                      <p:nvPr/>
                    </p:nvPicPr>
                    <p:blipFill>
                      <a:blip r:embed="rId15"/>
                      <a:stretch>
                        <a:fillRect/>
                      </a:stretch>
                    </p:blipFill>
                    <p:spPr>
                      <a:xfrm>
                        <a:off x="2315580" y="820612"/>
                        <a:ext cx="2515916" cy="684076"/>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389730188"/>
              </p:ext>
            </p:extLst>
          </p:nvPr>
        </p:nvGraphicFramePr>
        <p:xfrm>
          <a:off x="6492045" y="3321546"/>
          <a:ext cx="1146863" cy="539502"/>
        </p:xfrm>
        <a:graphic>
          <a:graphicData uri="http://schemas.openxmlformats.org/presentationml/2006/ole">
            <mc:AlternateContent xmlns:mc="http://schemas.openxmlformats.org/markup-compatibility/2006">
              <mc:Choice xmlns:v="urn:schemas-microsoft-com:vml" Requires="v">
                <p:oleObj spid="_x0000_s40072" name="Equation" r:id="rId16" imgW="406080" imgH="177480" progId="Equation.DSMT4">
                  <p:embed/>
                </p:oleObj>
              </mc:Choice>
              <mc:Fallback>
                <p:oleObj name="Equation" r:id="rId16" imgW="406080" imgH="177480" progId="Equation.DSMT4">
                  <p:embed/>
                  <p:pic>
                    <p:nvPicPr>
                      <p:cNvPr id="0" name=""/>
                      <p:cNvPicPr/>
                      <p:nvPr/>
                    </p:nvPicPr>
                    <p:blipFill>
                      <a:blip r:embed="rId17"/>
                      <a:stretch>
                        <a:fillRect/>
                      </a:stretch>
                    </p:blipFill>
                    <p:spPr>
                      <a:xfrm>
                        <a:off x="6492045" y="3321546"/>
                        <a:ext cx="1146863" cy="539502"/>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636832654"/>
              </p:ext>
            </p:extLst>
          </p:nvPr>
        </p:nvGraphicFramePr>
        <p:xfrm>
          <a:off x="3372889" y="3831680"/>
          <a:ext cx="2515916" cy="684076"/>
        </p:xfrm>
        <a:graphic>
          <a:graphicData uri="http://schemas.openxmlformats.org/presentationml/2006/ole">
            <mc:AlternateContent xmlns:mc="http://schemas.openxmlformats.org/markup-compatibility/2006">
              <mc:Choice xmlns:v="urn:schemas-microsoft-com:vml" Requires="v">
                <p:oleObj spid="_x0000_s40073" name="Equation" r:id="rId18" imgW="618622" imgH="219061" progId="Equation.DSMT4">
                  <p:embed/>
                </p:oleObj>
              </mc:Choice>
              <mc:Fallback>
                <p:oleObj name="Equation" r:id="rId18" imgW="618622" imgH="219061" progId="Equation.DSMT4">
                  <p:embed/>
                  <p:pic>
                    <p:nvPicPr>
                      <p:cNvPr id="2" name="Object 1"/>
                      <p:cNvPicPr/>
                      <p:nvPr/>
                    </p:nvPicPr>
                    <p:blipFill>
                      <a:blip r:embed="rId15"/>
                      <a:stretch>
                        <a:fillRect/>
                      </a:stretch>
                    </p:blipFill>
                    <p:spPr>
                      <a:xfrm>
                        <a:off x="3372889" y="3831680"/>
                        <a:ext cx="2515916" cy="684076"/>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445945179"/>
              </p:ext>
            </p:extLst>
          </p:nvPr>
        </p:nvGraphicFramePr>
        <p:xfrm>
          <a:off x="7860197" y="3969618"/>
          <a:ext cx="1146863" cy="539502"/>
        </p:xfrm>
        <a:graphic>
          <a:graphicData uri="http://schemas.openxmlformats.org/presentationml/2006/ole">
            <mc:AlternateContent xmlns:mc="http://schemas.openxmlformats.org/markup-compatibility/2006">
              <mc:Choice xmlns:v="urn:schemas-microsoft-com:vml" Requires="v">
                <p:oleObj spid="_x0000_s40074" name="Equation" r:id="rId19" imgW="406080" imgH="177480" progId="Equation.DSMT4">
                  <p:embed/>
                </p:oleObj>
              </mc:Choice>
              <mc:Fallback>
                <p:oleObj name="Equation" r:id="rId19" imgW="406080" imgH="177480" progId="Equation.DSMT4">
                  <p:embed/>
                  <p:pic>
                    <p:nvPicPr>
                      <p:cNvPr id="4" name="Object 3"/>
                      <p:cNvPicPr/>
                      <p:nvPr/>
                    </p:nvPicPr>
                    <p:blipFill>
                      <a:blip r:embed="rId17"/>
                      <a:stretch>
                        <a:fillRect/>
                      </a:stretch>
                    </p:blipFill>
                    <p:spPr>
                      <a:xfrm>
                        <a:off x="7860197" y="3969618"/>
                        <a:ext cx="1146863" cy="539502"/>
                      </a:xfrm>
                      <a:prstGeom prst="rect">
                        <a:avLst/>
                      </a:prstGeom>
                    </p:spPr>
                  </p:pic>
                </p:oleObj>
              </mc:Fallback>
            </mc:AlternateContent>
          </a:graphicData>
        </a:graphic>
      </p:graphicFrame>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9"/>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2" presetClass="mediacall" presetSubtype="0" fill="hold" nodeType="clickEffect">
                                  <p:stCondLst>
                                    <p:cond delay="0"/>
                                  </p:stCondLst>
                                  <p:childTnLst>
                                    <p:cmd type="call" cmd="togglePause">
                                      <p:cBhvr>
                                        <p:cTn id="29" dur="1" fill="hold"/>
                                        <p:tgtEl>
                                          <p:spTgt spid="9"/>
                                        </p:tgtEl>
                                      </p:cBhvr>
                                    </p:cmd>
                                  </p:childTnLst>
                                </p:cTn>
                              </p:par>
                            </p:childTnLst>
                          </p:cTn>
                        </p:par>
                      </p:childTnLst>
                    </p:cTn>
                  </p:par>
                </p:childTnLst>
              </p:cTn>
              <p:nextCondLst>
                <p:cond evt="onClick" delay="0">
                  <p:tgtEl>
                    <p:spTgt spid="9"/>
                  </p:tgtEl>
                </p:cond>
              </p:nextCondLst>
            </p:seq>
            <p:video>
              <p:cMediaNode vol="80000">
                <p:cTn id="30" fill="hold" display="0">
                  <p:stCondLst>
                    <p:cond delay="indefinite"/>
                  </p:stCondLst>
                </p:cTn>
                <p:tgtEl>
                  <p:spTgt spid="9"/>
                </p:tgtEl>
              </p:cMediaNode>
            </p:video>
          </p:childTnLst>
        </p:cTn>
      </p:par>
    </p:tnLst>
    <p:bldLst>
      <p:bldP spid="146"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Google Shape;155;p8"/>
          <p:cNvSpPr/>
          <p:nvPr/>
        </p:nvSpPr>
        <p:spPr>
          <a:xfrm>
            <a:off x="1955541" y="1880829"/>
            <a:ext cx="8451850" cy="2417763"/>
          </a:xfrm>
          <a:prstGeom prst="snip2DiagRect">
            <a:avLst>
              <a:gd name="adj1" fmla="val 0"/>
              <a:gd name="adj2" fmla="val 16667"/>
            </a:avLst>
          </a:prstGeom>
          <a:solidFill>
            <a:schemeClr val="lt1"/>
          </a:solidFill>
          <a:ln w="25400" cap="flat" cmpd="sng">
            <a:solidFill>
              <a:srgbClr val="00B050"/>
            </a:solidFill>
            <a:prstDash val="solid"/>
            <a:round/>
            <a:headEnd type="none" w="sm" len="sm"/>
            <a:tailEnd type="none" w="sm" len="sm"/>
          </a:ln>
        </p:spPr>
        <p:txBody>
          <a:bodyPr spcFirstLastPara="1" lIns="91425" tIns="45700" rIns="91425" bIns="45700" anchor="ctr"/>
          <a:lstStyle/>
          <a:p>
            <a:pPr>
              <a:spcBef>
                <a:spcPts val="0"/>
              </a:spcBef>
              <a:spcAft>
                <a:spcPts val="0"/>
              </a:spcAft>
              <a:defRPr/>
            </a:pPr>
            <a:r>
              <a:rPr lang="en-US" sz="4400" dirty="0" err="1">
                <a:solidFill>
                  <a:schemeClr val="dk1"/>
                </a:solidFill>
                <a:latin typeface="Times New Roman" pitchFamily="18" charset="0"/>
                <a:ea typeface="Calibri"/>
                <a:cs typeface="Times New Roman" pitchFamily="18" charset="0"/>
                <a:sym typeface="Calibri"/>
              </a:rPr>
              <a:t>Đáp</a:t>
            </a:r>
            <a:r>
              <a:rPr lang="en-US" sz="4400" dirty="0">
                <a:solidFill>
                  <a:schemeClr val="dk1"/>
                </a:solidFill>
                <a:latin typeface="Times New Roman" pitchFamily="18" charset="0"/>
                <a:ea typeface="Calibri"/>
                <a:cs typeface="Times New Roman" pitchFamily="18" charset="0"/>
                <a:sym typeface="Calibri"/>
              </a:rPr>
              <a:t> </a:t>
            </a:r>
            <a:r>
              <a:rPr lang="en-US" sz="4400" dirty="0" err="1">
                <a:solidFill>
                  <a:schemeClr val="dk1"/>
                </a:solidFill>
                <a:latin typeface="Times New Roman" pitchFamily="18" charset="0"/>
                <a:ea typeface="Calibri"/>
                <a:cs typeface="Times New Roman" pitchFamily="18" charset="0"/>
                <a:sym typeface="Calibri"/>
              </a:rPr>
              <a:t>án</a:t>
            </a:r>
            <a:r>
              <a:rPr lang="en-US" sz="4400" dirty="0">
                <a:solidFill>
                  <a:schemeClr val="dk1"/>
                </a:solidFill>
                <a:latin typeface="Times New Roman" pitchFamily="18" charset="0"/>
                <a:ea typeface="Calibri"/>
                <a:cs typeface="Times New Roman" pitchFamily="18" charset="0"/>
                <a:sym typeface="Calibri"/>
              </a:rPr>
              <a:t>:</a:t>
            </a:r>
          </a:p>
          <a:p>
            <a:pPr>
              <a:spcBef>
                <a:spcPts val="0"/>
              </a:spcBef>
              <a:spcAft>
                <a:spcPts val="0"/>
              </a:spcAft>
              <a:defRPr/>
            </a:pPr>
            <a:r>
              <a:rPr lang="en-US" sz="4400" dirty="0" err="1">
                <a:solidFill>
                  <a:schemeClr val="dk1"/>
                </a:solidFill>
                <a:latin typeface="Times New Roman" pitchFamily="18" charset="0"/>
                <a:ea typeface="Calibri"/>
                <a:cs typeface="Times New Roman" pitchFamily="18" charset="0"/>
                <a:sym typeface="Calibri"/>
              </a:rPr>
              <a:t>Vì</a:t>
            </a:r>
            <a:r>
              <a:rPr lang="en-US" sz="4400" dirty="0">
                <a:solidFill>
                  <a:schemeClr val="dk1"/>
                </a:solidFill>
                <a:latin typeface="Times New Roman" pitchFamily="18" charset="0"/>
                <a:ea typeface="Calibri"/>
                <a:cs typeface="Times New Roman" pitchFamily="18" charset="0"/>
                <a:sym typeface="Calibri"/>
              </a:rPr>
              <a:t> </a:t>
            </a:r>
            <a:r>
              <a:rPr lang="en-US" sz="4400" b="1" dirty="0">
                <a:solidFill>
                  <a:srgbClr val="0000FF"/>
                </a:solidFill>
                <a:latin typeface="Times New Roman" pitchFamily="18" charset="0"/>
                <a:ea typeface="Calibri" pitchFamily="34" charset="0"/>
                <a:cs typeface="Times New Roman" pitchFamily="18" charset="0"/>
                <a:sym typeface="Calibri" pitchFamily="34" charset="0"/>
              </a:rPr>
              <a:t>a &lt; b </a:t>
            </a:r>
            <a:r>
              <a:rPr lang="en-US" sz="4400" dirty="0" err="1">
                <a:latin typeface="Times New Roman" pitchFamily="18" charset="0"/>
                <a:ea typeface="Calibri" pitchFamily="34" charset="0"/>
                <a:cs typeface="Times New Roman" pitchFamily="18" charset="0"/>
                <a:sym typeface="Calibri" pitchFamily="34" charset="0"/>
              </a:rPr>
              <a:t>nên</a:t>
            </a:r>
            <a:r>
              <a:rPr lang="en-US" sz="4400" dirty="0">
                <a:latin typeface="Times New Roman" pitchFamily="18" charset="0"/>
                <a:ea typeface="Calibri" pitchFamily="34" charset="0"/>
                <a:cs typeface="Times New Roman" pitchFamily="18" charset="0"/>
                <a:sym typeface="Calibri" pitchFamily="34" charset="0"/>
              </a:rPr>
              <a:t> </a:t>
            </a:r>
            <a:r>
              <a:rPr lang="en-US" sz="4400" b="1" dirty="0">
                <a:solidFill>
                  <a:srgbClr val="0000FF"/>
                </a:solidFill>
                <a:latin typeface="Times New Roman" pitchFamily="18" charset="0"/>
                <a:ea typeface="Calibri" pitchFamily="34" charset="0"/>
                <a:cs typeface="Times New Roman" pitchFamily="18" charset="0"/>
                <a:sym typeface="Calibri" pitchFamily="34" charset="0"/>
              </a:rPr>
              <a:t>a+1 &lt; b+1</a:t>
            </a:r>
          </a:p>
          <a:p>
            <a:pPr>
              <a:spcBef>
                <a:spcPts val="0"/>
              </a:spcBef>
              <a:spcAft>
                <a:spcPts val="0"/>
              </a:spcAft>
              <a:defRPr/>
            </a:pPr>
            <a:r>
              <a:rPr lang="en-US" sz="3200" b="1" dirty="0">
                <a:latin typeface="Times New Roman" pitchFamily="18" charset="0"/>
                <a:ea typeface="Calibri" pitchFamily="34" charset="0"/>
                <a:cs typeface="Times New Roman" pitchFamily="18" charset="0"/>
                <a:sym typeface="Calibri" pitchFamily="34" charset="0"/>
              </a:rPr>
              <a:t>( </a:t>
            </a:r>
            <a:r>
              <a:rPr lang="en-US" sz="3200" b="1" dirty="0" err="1">
                <a:latin typeface="Times New Roman" pitchFamily="18" charset="0"/>
                <a:ea typeface="Calibri" pitchFamily="34" charset="0"/>
                <a:cs typeface="Times New Roman" pitchFamily="18" charset="0"/>
                <a:sym typeface="Calibri" pitchFamily="34" charset="0"/>
              </a:rPr>
              <a:t>cộng</a:t>
            </a:r>
            <a:r>
              <a:rPr lang="en-US" sz="3200" b="1" dirty="0">
                <a:latin typeface="Times New Roman" pitchFamily="18" charset="0"/>
                <a:ea typeface="Calibri" pitchFamily="34" charset="0"/>
                <a:cs typeface="Times New Roman" pitchFamily="18" charset="0"/>
                <a:sym typeface="Calibri" pitchFamily="34" charset="0"/>
              </a:rPr>
              <a:t> </a:t>
            </a:r>
            <a:r>
              <a:rPr lang="en-US" sz="3200" b="1" dirty="0" err="1">
                <a:latin typeface="Times New Roman" pitchFamily="18" charset="0"/>
                <a:ea typeface="Calibri" pitchFamily="34" charset="0"/>
                <a:cs typeface="Times New Roman" pitchFamily="18" charset="0"/>
                <a:sym typeface="Calibri" pitchFamily="34" charset="0"/>
              </a:rPr>
              <a:t>vào</a:t>
            </a:r>
            <a:r>
              <a:rPr lang="en-US" sz="3200" b="1" dirty="0">
                <a:latin typeface="Times New Roman" pitchFamily="18" charset="0"/>
                <a:ea typeface="Calibri" pitchFamily="34" charset="0"/>
                <a:cs typeface="Times New Roman" pitchFamily="18" charset="0"/>
                <a:sym typeface="Calibri" pitchFamily="34" charset="0"/>
              </a:rPr>
              <a:t> 2 </a:t>
            </a:r>
            <a:r>
              <a:rPr lang="en-US" sz="3200" b="1" dirty="0" err="1">
                <a:latin typeface="Times New Roman" pitchFamily="18" charset="0"/>
                <a:ea typeface="Calibri" pitchFamily="34" charset="0"/>
                <a:cs typeface="Times New Roman" pitchFamily="18" charset="0"/>
                <a:sym typeface="Calibri" pitchFamily="34" charset="0"/>
              </a:rPr>
              <a:t>vế</a:t>
            </a:r>
            <a:r>
              <a:rPr lang="en-US" sz="3200" b="1" dirty="0">
                <a:latin typeface="Times New Roman" pitchFamily="18" charset="0"/>
                <a:ea typeface="Calibri" pitchFamily="34" charset="0"/>
                <a:cs typeface="Times New Roman" pitchFamily="18" charset="0"/>
                <a:sym typeface="Calibri" pitchFamily="34" charset="0"/>
              </a:rPr>
              <a:t> </a:t>
            </a:r>
            <a:r>
              <a:rPr lang="en-US" sz="3200" b="1" dirty="0" err="1">
                <a:latin typeface="Times New Roman" pitchFamily="18" charset="0"/>
                <a:ea typeface="Calibri" pitchFamily="34" charset="0"/>
                <a:cs typeface="Times New Roman" pitchFamily="18" charset="0"/>
                <a:sym typeface="Calibri" pitchFamily="34" charset="0"/>
              </a:rPr>
              <a:t>của</a:t>
            </a:r>
            <a:r>
              <a:rPr lang="en-US" sz="3200" b="1" dirty="0">
                <a:latin typeface="Times New Roman" pitchFamily="18" charset="0"/>
                <a:ea typeface="Calibri" pitchFamily="34" charset="0"/>
                <a:cs typeface="Times New Roman" pitchFamily="18" charset="0"/>
                <a:sym typeface="Calibri" pitchFamily="34" charset="0"/>
              </a:rPr>
              <a:t> </a:t>
            </a:r>
            <a:r>
              <a:rPr lang="en-US" sz="3200" b="1" dirty="0" err="1">
                <a:latin typeface="Times New Roman" pitchFamily="18" charset="0"/>
                <a:ea typeface="Calibri" pitchFamily="34" charset="0"/>
                <a:cs typeface="Times New Roman" pitchFamily="18" charset="0"/>
                <a:sym typeface="Calibri" pitchFamily="34" charset="0"/>
              </a:rPr>
              <a:t>bất</a:t>
            </a:r>
            <a:r>
              <a:rPr lang="en-US" sz="3200" b="1" dirty="0">
                <a:latin typeface="Times New Roman" pitchFamily="18" charset="0"/>
                <a:ea typeface="Calibri" pitchFamily="34" charset="0"/>
                <a:cs typeface="Times New Roman" pitchFamily="18" charset="0"/>
                <a:sym typeface="Calibri" pitchFamily="34" charset="0"/>
              </a:rPr>
              <a:t> </a:t>
            </a:r>
            <a:r>
              <a:rPr lang="en-US" sz="3200" b="1" dirty="0" err="1">
                <a:latin typeface="Times New Roman" pitchFamily="18" charset="0"/>
                <a:ea typeface="Calibri" pitchFamily="34" charset="0"/>
                <a:cs typeface="Times New Roman" pitchFamily="18" charset="0"/>
                <a:sym typeface="Calibri" pitchFamily="34" charset="0"/>
              </a:rPr>
              <a:t>đẳng</a:t>
            </a:r>
            <a:r>
              <a:rPr lang="en-US" sz="3200" b="1" dirty="0">
                <a:latin typeface="Times New Roman" pitchFamily="18" charset="0"/>
                <a:ea typeface="Calibri" pitchFamily="34" charset="0"/>
                <a:cs typeface="Times New Roman" pitchFamily="18" charset="0"/>
                <a:sym typeface="Calibri" pitchFamily="34" charset="0"/>
              </a:rPr>
              <a:t> </a:t>
            </a:r>
            <a:r>
              <a:rPr lang="en-US" sz="3200" b="1" dirty="0" err="1">
                <a:latin typeface="Times New Roman" pitchFamily="18" charset="0"/>
                <a:ea typeface="Calibri" pitchFamily="34" charset="0"/>
                <a:cs typeface="Times New Roman" pitchFamily="18" charset="0"/>
                <a:sym typeface="Calibri" pitchFamily="34" charset="0"/>
              </a:rPr>
              <a:t>thức</a:t>
            </a:r>
            <a:r>
              <a:rPr lang="en-US" sz="3200" b="1" dirty="0">
                <a:latin typeface="Times New Roman" pitchFamily="18" charset="0"/>
                <a:ea typeface="Calibri" pitchFamily="34" charset="0"/>
                <a:cs typeface="Times New Roman" pitchFamily="18" charset="0"/>
                <a:sym typeface="Calibri" pitchFamily="34" charset="0"/>
              </a:rPr>
              <a:t> a &lt; b </a:t>
            </a:r>
            <a:r>
              <a:rPr lang="en-US" sz="3200" b="1" dirty="0" err="1">
                <a:latin typeface="Times New Roman" pitchFamily="18" charset="0"/>
                <a:ea typeface="Calibri" pitchFamily="34" charset="0"/>
                <a:cs typeface="Times New Roman" pitchFamily="18" charset="0"/>
                <a:sym typeface="Calibri" pitchFamily="34" charset="0"/>
              </a:rPr>
              <a:t>với</a:t>
            </a:r>
            <a:r>
              <a:rPr lang="en-US" sz="3200" b="1" dirty="0">
                <a:latin typeface="Times New Roman" pitchFamily="18" charset="0"/>
                <a:ea typeface="Calibri" pitchFamily="34" charset="0"/>
                <a:cs typeface="Times New Roman" pitchFamily="18" charset="0"/>
                <a:sym typeface="Calibri" pitchFamily="34" charset="0"/>
              </a:rPr>
              <a:t> 1) </a:t>
            </a:r>
            <a:endParaRPr lang="en-US" sz="3200" dirty="0">
              <a:latin typeface="Times New Roman" pitchFamily="18" charset="0"/>
              <a:ea typeface="Calibri"/>
              <a:cs typeface="Times New Roman" pitchFamily="18" charset="0"/>
              <a:sym typeface="Calibri"/>
            </a:endParaRPr>
          </a:p>
        </p:txBody>
      </p:sp>
      <p:pic>
        <p:nvPicPr>
          <p:cNvPr id="40964" name="Google Shape;156;p8"/>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0939" y="-1851025"/>
            <a:ext cx="8080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Google Shape;157;p8">
            <a:hlinkClick r:id="rId6" action="ppaction://hlinksldjump"/>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2325" y="5317332"/>
            <a:ext cx="15843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Đồng hồ đếm ngược 15 giây có âm thanh sinh động.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1509712" y="5157788"/>
            <a:ext cx="3024188"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Google Shape;118;p4"/>
          <p:cNvSpPr>
            <a:spLocks noChangeArrowheads="1"/>
          </p:cNvSpPr>
          <p:nvPr/>
        </p:nvSpPr>
        <p:spPr bwMode="auto">
          <a:xfrm>
            <a:off x="1955540" y="118610"/>
            <a:ext cx="8451850" cy="1546194"/>
          </a:xfrm>
          <a:prstGeom prst="horizontalScroll">
            <a:avLst>
              <a:gd name="adj" fmla="val 12500"/>
            </a:avLst>
          </a:prstGeom>
          <a:solidFill>
            <a:schemeClr val="accent1"/>
          </a:solidFill>
          <a:ln w="25400">
            <a:solidFill>
              <a:schemeClr val="tx1"/>
            </a:solidFill>
            <a:round/>
            <a:headEnd type="none" w="sm" len="sm"/>
            <a:tailEnd type="none" w="sm" len="sm"/>
          </a:ln>
        </p:spPr>
        <p:txBody>
          <a:bodyPr lIns="91425" tIns="45700" rIns="91425" bIns="45700" anchor="ctr"/>
          <a:lstStyle/>
          <a:p>
            <a:r>
              <a:rPr lang="en-US" sz="4000" dirty="0">
                <a:latin typeface="Times New Roman" pitchFamily="18" charset="0"/>
                <a:ea typeface="Calibri" pitchFamily="34" charset="0"/>
                <a:cs typeface="Times New Roman" pitchFamily="18" charset="0"/>
                <a:sym typeface="Calibri" pitchFamily="34" charset="0"/>
              </a:rPr>
              <a:t>Cho </a:t>
            </a:r>
            <a:r>
              <a:rPr lang="en-US" sz="4000" b="1" dirty="0">
                <a:solidFill>
                  <a:srgbClr val="0000FF"/>
                </a:solidFill>
                <a:latin typeface="Times New Roman" pitchFamily="18" charset="0"/>
                <a:ea typeface="Calibri" pitchFamily="34" charset="0"/>
                <a:cs typeface="Times New Roman" pitchFamily="18" charset="0"/>
                <a:sym typeface="Calibri" pitchFamily="34" charset="0"/>
              </a:rPr>
              <a:t>a &lt; b</a:t>
            </a:r>
            <a:r>
              <a:rPr lang="en-US" sz="4000" dirty="0">
                <a:latin typeface="Times New Roman" pitchFamily="18" charset="0"/>
                <a:ea typeface="Calibri" pitchFamily="34" charset="0"/>
                <a:cs typeface="Times New Roman" pitchFamily="18" charset="0"/>
                <a:sym typeface="Calibri" pitchFamily="34" charset="0"/>
              </a:rPr>
              <a:t>, </a:t>
            </a:r>
            <a:r>
              <a:rPr lang="en-US" sz="4000" dirty="0" err="1">
                <a:latin typeface="Times New Roman" pitchFamily="18" charset="0"/>
                <a:ea typeface="Calibri" pitchFamily="34" charset="0"/>
                <a:cs typeface="Times New Roman" pitchFamily="18" charset="0"/>
                <a:sym typeface="Calibri" pitchFamily="34" charset="0"/>
              </a:rPr>
              <a:t>hãy</a:t>
            </a:r>
            <a:r>
              <a:rPr lang="en-US" sz="4000" dirty="0">
                <a:latin typeface="Times New Roman" pitchFamily="18" charset="0"/>
                <a:ea typeface="Calibri" pitchFamily="34" charset="0"/>
                <a:cs typeface="Times New Roman" pitchFamily="18" charset="0"/>
                <a:sym typeface="Calibri" pitchFamily="34" charset="0"/>
              </a:rPr>
              <a:t> so </a:t>
            </a:r>
            <a:r>
              <a:rPr lang="en-US" sz="4000" dirty="0" err="1">
                <a:latin typeface="Times New Roman" pitchFamily="18" charset="0"/>
                <a:ea typeface="Calibri" pitchFamily="34" charset="0"/>
                <a:cs typeface="Times New Roman" pitchFamily="18" charset="0"/>
                <a:sym typeface="Calibri" pitchFamily="34" charset="0"/>
              </a:rPr>
              <a:t>sánh</a:t>
            </a:r>
            <a:r>
              <a:rPr lang="en-US" sz="4000" dirty="0">
                <a:latin typeface="Times New Roman" pitchFamily="18" charset="0"/>
                <a:ea typeface="Calibri" pitchFamily="34" charset="0"/>
                <a:cs typeface="Times New Roman" pitchFamily="18" charset="0"/>
                <a:sym typeface="Calibri" pitchFamily="34" charset="0"/>
              </a:rPr>
              <a:t> </a:t>
            </a:r>
            <a:r>
              <a:rPr lang="en-US" sz="4000" b="1" dirty="0">
                <a:solidFill>
                  <a:srgbClr val="0000FF"/>
                </a:solidFill>
                <a:latin typeface="Times New Roman" pitchFamily="18" charset="0"/>
                <a:ea typeface="Calibri" pitchFamily="34" charset="0"/>
                <a:cs typeface="Times New Roman" pitchFamily="18" charset="0"/>
                <a:sym typeface="Calibri" pitchFamily="34" charset="0"/>
              </a:rPr>
              <a:t>a+1</a:t>
            </a:r>
            <a:r>
              <a:rPr lang="en-US" sz="4000" dirty="0">
                <a:latin typeface="Times New Roman" pitchFamily="18" charset="0"/>
                <a:ea typeface="Calibri" pitchFamily="34" charset="0"/>
                <a:cs typeface="Times New Roman" pitchFamily="18" charset="0"/>
                <a:sym typeface="Calibri" pitchFamily="34" charset="0"/>
              </a:rPr>
              <a:t> </a:t>
            </a:r>
            <a:r>
              <a:rPr lang="en-US" sz="4000" dirty="0" err="1">
                <a:latin typeface="Times New Roman" pitchFamily="18" charset="0"/>
                <a:ea typeface="Calibri" pitchFamily="34" charset="0"/>
                <a:cs typeface="Times New Roman" pitchFamily="18" charset="0"/>
                <a:sym typeface="Calibri" pitchFamily="34" charset="0"/>
              </a:rPr>
              <a:t>và</a:t>
            </a:r>
            <a:r>
              <a:rPr lang="en-US" sz="4000" dirty="0">
                <a:latin typeface="Times New Roman" pitchFamily="18" charset="0"/>
                <a:ea typeface="Calibri" pitchFamily="34" charset="0"/>
                <a:cs typeface="Times New Roman" pitchFamily="18" charset="0"/>
                <a:sym typeface="Calibri" pitchFamily="34" charset="0"/>
              </a:rPr>
              <a:t> </a:t>
            </a:r>
            <a:r>
              <a:rPr lang="en-US" sz="4000" b="1" dirty="0">
                <a:solidFill>
                  <a:srgbClr val="0000FF"/>
                </a:solidFill>
                <a:latin typeface="Times New Roman" pitchFamily="18" charset="0"/>
                <a:ea typeface="Calibri" pitchFamily="34" charset="0"/>
                <a:cs typeface="Times New Roman" pitchFamily="18" charset="0"/>
                <a:sym typeface="Calibri" pitchFamily="34" charset="0"/>
              </a:rPr>
              <a:t>b+1</a:t>
            </a:r>
            <a:endParaRPr lang="vi-VN" sz="4000" b="1" dirty="0">
              <a:solidFill>
                <a:srgbClr val="0000FF"/>
              </a:solidFill>
              <a:latin typeface="Times New Roman" pitchFamily="18" charset="0"/>
              <a:ea typeface="Calibri" pitchFamily="34" charset="0"/>
              <a:cs typeface="Times New Roman" pitchFamily="18" charset="0"/>
              <a:sym typeface="Calibri"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55"/>
                                        </p:tgtEl>
                                        <p:attrNameLst>
                                          <p:attrName>style.visibility</p:attrName>
                                        </p:attrNameLst>
                                      </p:cBhvr>
                                      <p:to>
                                        <p:strVal val="visible"/>
                                      </p:to>
                                    </p:set>
                                    <p:animEffect transition="in" filter="fade">
                                      <p:cBhvr>
                                        <p:cTn id="16" dur="1000"/>
                                        <p:tgtEl>
                                          <p:spTgt spid="155"/>
                                        </p:tgtEl>
                                      </p:cBhvr>
                                    </p:animEffect>
                                    <p:anim calcmode="lin" valueType="num">
                                      <p:cBhvr>
                                        <p:cTn id="17" dur="1000" fill="hold"/>
                                        <p:tgtEl>
                                          <p:spTgt spid="155"/>
                                        </p:tgtEl>
                                        <p:attrNameLst>
                                          <p:attrName>ppt_x</p:attrName>
                                        </p:attrNameLst>
                                      </p:cBhvr>
                                      <p:tavLst>
                                        <p:tav tm="0">
                                          <p:val>
                                            <p:strVal val="#ppt_x"/>
                                          </p:val>
                                        </p:tav>
                                        <p:tav tm="100000">
                                          <p:val>
                                            <p:strVal val="#ppt_x"/>
                                          </p:val>
                                        </p:tav>
                                      </p:tavLst>
                                    </p:anim>
                                    <p:anim calcmode="lin" valueType="num">
                                      <p:cBhvr>
                                        <p:cTn id="18"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 presetClass="mediacall" presetSubtype="0" fill="hold" nodeType="clickEffect">
                                  <p:stCondLst>
                                    <p:cond delay="0"/>
                                  </p:stCondLst>
                                  <p:childTnLst>
                                    <p:cmd type="call" cmd="togglePause">
                                      <p:cBhvr>
                                        <p:cTn id="23" dur="1" fill="hold"/>
                                        <p:tgtEl>
                                          <p:spTgt spid="10"/>
                                        </p:tgtEl>
                                      </p:cBhvr>
                                    </p:cmd>
                                  </p:childTnLst>
                                </p:cTn>
                              </p:par>
                            </p:childTnLst>
                          </p:cTn>
                        </p:par>
                      </p:childTnLst>
                    </p:cTn>
                  </p:par>
                </p:childTnLst>
              </p:cTn>
              <p:nextCondLst>
                <p:cond evt="onClick" delay="0">
                  <p:tgtEl>
                    <p:spTgt spid="10"/>
                  </p:tgtEl>
                </p:cond>
              </p:nextCondLst>
            </p:seq>
            <p:video>
              <p:cMediaNode vol="80000">
                <p:cTn id="24" fill="hold" display="0">
                  <p:stCondLst>
                    <p:cond delay="indefinite"/>
                  </p:stCondLst>
                </p:cTn>
                <p:tgtEl>
                  <p:spTgt spid="10"/>
                </p:tgtEl>
              </p:cMediaNode>
            </p:video>
          </p:childTnLst>
        </p:cTn>
      </p:par>
    </p:tnLst>
    <p:bldLst>
      <p:bldP spid="15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Google Shape;181;p1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214" y="4000501"/>
            <a:ext cx="228123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Google Shape;182;p1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0689" y="3671889"/>
            <a:ext cx="2376487"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Google Shape;183;p11"/>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5114" y="5338764"/>
            <a:ext cx="1717675"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Google Shape;184;p11"/>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8626" y="0"/>
            <a:ext cx="1008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Google Shape;185;p11"/>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47313" y="-1658938"/>
            <a:ext cx="609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Google Shape;186;p11"/>
          <p:cNvSpPr>
            <a:spLocks noChangeArrowheads="1"/>
          </p:cNvSpPr>
          <p:nvPr/>
        </p:nvSpPr>
        <p:spPr bwMode="auto">
          <a:xfrm>
            <a:off x="7032626" y="260351"/>
            <a:ext cx="3503613" cy="2689225"/>
          </a:xfrm>
          <a:prstGeom prst="cloudCallout">
            <a:avLst>
              <a:gd name="adj1" fmla="val -73273"/>
              <a:gd name="adj2" fmla="val 87523"/>
            </a:avLst>
          </a:prstGeom>
          <a:solidFill>
            <a:schemeClr val="bg1"/>
          </a:solidFill>
          <a:ln w="25400">
            <a:solidFill>
              <a:schemeClr val="accent2"/>
            </a:solidFill>
            <a:round/>
            <a:headEnd type="none" w="sm" len="sm"/>
            <a:tailEnd type="none" w="sm" len="sm"/>
          </a:ln>
        </p:spPr>
        <p:txBody>
          <a:bodyPr lIns="91425" tIns="45700" rIns="91425" bIns="45700" anchor="ctr"/>
          <a:lstStyle/>
          <a:p>
            <a:pPr algn="ctr"/>
            <a:r>
              <a:rPr lang="en-US" sz="3200" b="1" dirty="0">
                <a:solidFill>
                  <a:srgbClr val="FF0000"/>
                </a:solidFill>
                <a:latin typeface="Times New Roman" panose="02020603050405020304" pitchFamily="18" charset="0"/>
                <a:cs typeface="Times New Roman" panose="02020603050405020304" pitchFamily="18" charset="0"/>
                <a:sym typeface="Calibri" pitchFamily="34" charset="0"/>
              </a:rPr>
              <a:t>Yeah!!!</a:t>
            </a:r>
            <a:endParaRPr lang="vi-VN" b="1" dirty="0">
              <a:solidFill>
                <a:srgbClr val="FF0000"/>
              </a:solidFill>
              <a:latin typeface="Times New Roman" panose="02020603050405020304" pitchFamily="18" charset="0"/>
              <a:cs typeface="Times New Roman" panose="02020603050405020304" pitchFamily="18" charset="0"/>
            </a:endParaRPr>
          </a:p>
          <a:p>
            <a:pPr algn="ctr"/>
            <a:r>
              <a:rPr lang="en-US" sz="3200" b="1" dirty="0" err="1">
                <a:solidFill>
                  <a:srgbClr val="FF0000"/>
                </a:solidFill>
                <a:latin typeface="Times New Roman" panose="02020603050405020304" pitchFamily="18" charset="0"/>
                <a:cs typeface="Times New Roman" panose="02020603050405020304" pitchFamily="18" charset="0"/>
                <a:sym typeface="Calibri" pitchFamily="34" charset="0"/>
              </a:rPr>
              <a:t>Bãi</a:t>
            </a:r>
            <a:r>
              <a:rPr lang="en-US" sz="3200" b="1" dirty="0">
                <a:solidFill>
                  <a:srgbClr val="FF0000"/>
                </a:solidFill>
                <a:latin typeface="Times New Roman" panose="02020603050405020304" pitchFamily="18" charset="0"/>
                <a:cs typeface="Times New Roman" panose="02020603050405020304" pitchFamily="18" charset="0"/>
                <a:sym typeface="Calibri" pitchFamily="34" charset="0"/>
              </a:rPr>
              <a:t> </a:t>
            </a:r>
            <a:r>
              <a:rPr lang="en-US" sz="3200" b="1" dirty="0" err="1">
                <a:solidFill>
                  <a:srgbClr val="FF0000"/>
                </a:solidFill>
                <a:latin typeface="Times New Roman" panose="02020603050405020304" pitchFamily="18" charset="0"/>
                <a:cs typeface="Times New Roman" panose="02020603050405020304" pitchFamily="18" charset="0"/>
                <a:sym typeface="Calibri" pitchFamily="34" charset="0"/>
              </a:rPr>
              <a:t>biển</a:t>
            </a:r>
            <a:r>
              <a:rPr lang="en-US" sz="3200" b="1" dirty="0">
                <a:solidFill>
                  <a:srgbClr val="FF0000"/>
                </a:solidFill>
                <a:latin typeface="Times New Roman" panose="02020603050405020304" pitchFamily="18" charset="0"/>
                <a:cs typeface="Times New Roman" panose="02020603050405020304" pitchFamily="18" charset="0"/>
                <a:sym typeface="Calibri" pitchFamily="34" charset="0"/>
              </a:rPr>
              <a:t> </a:t>
            </a:r>
            <a:r>
              <a:rPr lang="en-US" sz="3200" b="1" dirty="0" err="1">
                <a:solidFill>
                  <a:srgbClr val="FF0000"/>
                </a:solidFill>
                <a:latin typeface="Times New Roman" panose="02020603050405020304" pitchFamily="18" charset="0"/>
                <a:cs typeface="Times New Roman" panose="02020603050405020304" pitchFamily="18" charset="0"/>
                <a:sym typeface="Calibri" pitchFamily="34" charset="0"/>
              </a:rPr>
              <a:t>đẹp</a:t>
            </a:r>
            <a:r>
              <a:rPr lang="en-US" sz="3200" b="1" dirty="0">
                <a:solidFill>
                  <a:srgbClr val="FF0000"/>
                </a:solidFill>
                <a:latin typeface="Times New Roman" panose="02020603050405020304" pitchFamily="18" charset="0"/>
                <a:cs typeface="Times New Roman" panose="02020603050405020304" pitchFamily="18" charset="0"/>
                <a:sym typeface="Calibri" pitchFamily="34" charset="0"/>
              </a:rPr>
              <a:t> </a:t>
            </a:r>
            <a:r>
              <a:rPr lang="en-US" sz="3200" b="1" dirty="0" err="1">
                <a:solidFill>
                  <a:srgbClr val="FF0000"/>
                </a:solidFill>
                <a:latin typeface="Times New Roman" panose="02020603050405020304" pitchFamily="18" charset="0"/>
                <a:cs typeface="Times New Roman" panose="02020603050405020304" pitchFamily="18" charset="0"/>
                <a:sym typeface="Calibri" pitchFamily="34" charset="0"/>
              </a:rPr>
              <a:t>quá</a:t>
            </a:r>
            <a:r>
              <a:rPr lang="en-US" sz="3200" b="1" dirty="0">
                <a:solidFill>
                  <a:srgbClr val="FF0000"/>
                </a:solidFill>
                <a:latin typeface="Times New Roman" panose="02020603050405020304" pitchFamily="18" charset="0"/>
                <a:cs typeface="Times New Roman" panose="02020603050405020304" pitchFamily="18" charset="0"/>
                <a:sym typeface="Calibri" pitchFamily="34" charset="0"/>
              </a:rPr>
              <a:t>!</a:t>
            </a:r>
            <a:endParaRPr lang="vi-VN" sz="3200" b="1" dirty="0">
              <a:solidFill>
                <a:srgbClr val="FF0000"/>
              </a:solidFill>
              <a:latin typeface="Times New Roman" panose="02020603050405020304" pitchFamily="18" charset="0"/>
              <a:cs typeface="Times New Roman" panose="02020603050405020304" pitchFamily="18" charset="0"/>
              <a:sym typeface="Calibri" pitchFamily="34" charset="0"/>
            </a:endParaRP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Google Shape;1020;p37"/>
          <p:cNvSpPr/>
          <p:nvPr/>
        </p:nvSpPr>
        <p:spPr>
          <a:xfrm rot="5400000">
            <a:off x="9760745" y="3806032"/>
            <a:ext cx="936625" cy="188913"/>
          </a:xfrm>
          <a:prstGeom prst="roundRect">
            <a:avLst>
              <a:gd name="adj" fmla="val 9649"/>
            </a:avLst>
          </a:prstGeom>
          <a:noFill/>
          <a:ln>
            <a:noFill/>
          </a:ln>
        </p:spPr>
        <p:txBody>
          <a:bodyPr spcFirstLastPara="1" lIns="91425" tIns="91425" rIns="91425" bIns="91425" anchor="ctr"/>
          <a:lstStyle/>
          <a:p>
            <a:pPr algn="ctr" eaLnBrk="0" hangingPunct="0">
              <a:spcBef>
                <a:spcPts val="0"/>
              </a:spcBef>
              <a:spcAft>
                <a:spcPts val="0"/>
              </a:spcAft>
              <a:defRPr/>
            </a:pPr>
            <a:endParaRPr sz="1050" b="1" dirty="0">
              <a:solidFill>
                <a:schemeClr val="bg1"/>
              </a:solidFill>
              <a:latin typeface="思源黑体 Heavy" panose="020B0A00000000000000" pitchFamily="34" charset="-122"/>
              <a:ea typeface="思源黑体 Heavy" panose="020B0A00000000000000" pitchFamily="34" charset="-122"/>
              <a:cs typeface="Catamaran"/>
              <a:sym typeface="Catamaran"/>
            </a:endParaRPr>
          </a:p>
        </p:txBody>
      </p:sp>
      <p:sp>
        <p:nvSpPr>
          <p:cNvPr id="70" name="Google Shape;1017;p37"/>
          <p:cNvSpPr/>
          <p:nvPr/>
        </p:nvSpPr>
        <p:spPr>
          <a:xfrm rot="16200000">
            <a:off x="1446213" y="954088"/>
            <a:ext cx="935038" cy="188913"/>
          </a:xfrm>
          <a:prstGeom prst="roundRect">
            <a:avLst>
              <a:gd name="adj" fmla="val 9649"/>
            </a:avLst>
          </a:prstGeom>
          <a:noFill/>
          <a:ln>
            <a:noFill/>
          </a:ln>
        </p:spPr>
        <p:txBody>
          <a:bodyPr spcFirstLastPara="1" lIns="91425" tIns="91425" rIns="91425" bIns="91425" anchor="ctr"/>
          <a:lstStyle/>
          <a:p>
            <a:pPr algn="ctr" eaLnBrk="0" hangingPunct="0">
              <a:spcBef>
                <a:spcPts val="0"/>
              </a:spcBef>
              <a:spcAft>
                <a:spcPts val="0"/>
              </a:spcAft>
              <a:defRPr/>
            </a:pPr>
            <a:r>
              <a:rPr lang="en-GB" sz="1050" b="1" dirty="0">
                <a:solidFill>
                  <a:schemeClr val="bg1"/>
                </a:solidFill>
                <a:latin typeface="思源黑体 Heavy" panose="020B0A00000000000000" pitchFamily="34" charset="-122"/>
                <a:ea typeface="思源黑体 Heavy" panose="020B0A00000000000000" pitchFamily="34" charset="-122"/>
                <a:cs typeface="Catamaran"/>
                <a:sym typeface="Catamaran"/>
              </a:rPr>
              <a:t>NOTES</a:t>
            </a:r>
            <a:endParaRPr sz="1050" b="1" dirty="0">
              <a:solidFill>
                <a:schemeClr val="bg1"/>
              </a:solidFill>
              <a:latin typeface="思源黑体 Heavy" panose="020B0A00000000000000" pitchFamily="34" charset="-122"/>
              <a:ea typeface="思源黑体 Heavy" panose="020B0A00000000000000" pitchFamily="34" charset="-122"/>
              <a:cs typeface="Catamaran"/>
              <a:sym typeface="Catamaran"/>
            </a:endParaRPr>
          </a:p>
        </p:txBody>
      </p:sp>
      <p:pic>
        <p:nvPicPr>
          <p:cNvPr id="1434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8038" y="3519488"/>
            <a:ext cx="121285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4"/>
          <p:cNvGrpSpPr>
            <a:grpSpLocks/>
          </p:cNvGrpSpPr>
          <p:nvPr/>
        </p:nvGrpSpPr>
        <p:grpSpPr bwMode="auto">
          <a:xfrm rot="-990406">
            <a:off x="4344988" y="1841500"/>
            <a:ext cx="5721350" cy="2078038"/>
            <a:chOff x="3524814" y="2883746"/>
            <a:chExt cx="5507082" cy="2077839"/>
          </a:xfrm>
        </p:grpSpPr>
        <p:pic>
          <p:nvPicPr>
            <p:cNvPr id="14352" name="Picture 6" descr="Cover"/>
            <p:cNvPicPr>
              <a:picLocks noChangeAspect="1" noChangeArrowheads="1"/>
            </p:cNvPicPr>
            <p:nvPr/>
          </p:nvPicPr>
          <p:blipFill>
            <a:blip r:embed="rId3">
              <a:extLst>
                <a:ext uri="{28A0092B-C50C-407E-A947-70E740481C1C}">
                  <a14:useLocalDpi xmlns:a14="http://schemas.microsoft.com/office/drawing/2010/main" val="0"/>
                </a:ext>
              </a:extLst>
            </a:blip>
            <a:srcRect r="44859"/>
            <a:stretch>
              <a:fillRect/>
            </a:stretch>
          </p:blipFill>
          <p:spPr bwMode="auto">
            <a:xfrm rot="19155168" flipV="1">
              <a:off x="3524814" y="2883746"/>
              <a:ext cx="1951186" cy="207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Rounded Corners 14"/>
            <p:cNvSpPr/>
            <p:nvPr/>
          </p:nvSpPr>
          <p:spPr>
            <a:xfrm rot="990406">
              <a:off x="5015005" y="3556566"/>
              <a:ext cx="4006540" cy="907963"/>
            </a:xfrm>
            <a:prstGeom prst="roundRect">
              <a:avLst/>
            </a:prstGeom>
            <a:solidFill>
              <a:srgbClr val="99FF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b="1" dirty="0" err="1">
                  <a:solidFill>
                    <a:srgbClr val="0000FF"/>
                  </a:solidFill>
                  <a:latin typeface="Times New Roman" panose="02020603050405020304" pitchFamily="18" charset="0"/>
                  <a:cs typeface="Times New Roman" panose="02020603050405020304" pitchFamily="18" charset="0"/>
                </a:rPr>
                <a:t>Phần</a:t>
              </a:r>
              <a:r>
                <a:rPr lang="en-US" sz="2400" b="1" dirty="0">
                  <a:solidFill>
                    <a:srgbClr val="0000FF"/>
                  </a:solidFill>
                  <a:latin typeface="Times New Roman" panose="02020603050405020304" pitchFamily="18" charset="0"/>
                  <a:cs typeface="Times New Roman" panose="02020603050405020304" pitchFamily="18" charset="0"/>
                </a:rPr>
                <a:t> 2:</a:t>
              </a:r>
            </a:p>
            <a:p>
              <a:pPr algn="ctr" eaLnBrk="0" hangingPunct="0">
                <a:defRPr/>
              </a:pPr>
              <a:r>
                <a:rPr lang="en-US" sz="2400" b="1" dirty="0">
                  <a:solidFill>
                    <a:srgbClr val="0000FF"/>
                  </a:solidFill>
                  <a:latin typeface="Times New Roman" panose="02020603050405020304" pitchFamily="18" charset="0"/>
                  <a:cs typeface="Times New Roman" panose="02020603050405020304" pitchFamily="18" charset="0"/>
                </a:rPr>
                <a:t>HÌNH THÀNH KIẾN THỨC</a:t>
              </a:r>
            </a:p>
          </p:txBody>
        </p:sp>
      </p:grpSp>
      <p:grpSp>
        <p:nvGrpSpPr>
          <p:cNvPr id="3" name="Group 37"/>
          <p:cNvGrpSpPr>
            <a:grpSpLocks/>
          </p:cNvGrpSpPr>
          <p:nvPr/>
        </p:nvGrpSpPr>
        <p:grpSpPr bwMode="auto">
          <a:xfrm flipV="1">
            <a:off x="3545468" y="4065018"/>
            <a:ext cx="6165275" cy="2102421"/>
            <a:chOff x="2547813" y="967987"/>
            <a:chExt cx="5709380" cy="1437075"/>
          </a:xfrm>
        </p:grpSpPr>
        <p:sp>
          <p:nvSpPr>
            <p:cNvPr id="39" name="Rectangle: Rounded Corners 5"/>
            <p:cNvSpPr/>
            <p:nvPr/>
          </p:nvSpPr>
          <p:spPr>
            <a:xfrm rot="10800000">
              <a:off x="5020007" y="967987"/>
              <a:ext cx="3237186" cy="598980"/>
            </a:xfrm>
            <a:prstGeom prst="roundRect">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b="1" dirty="0" err="1">
                  <a:solidFill>
                    <a:srgbClr val="0000FF"/>
                  </a:solidFill>
                  <a:latin typeface="Times New Roman" panose="02020603050405020304" pitchFamily="18" charset="0"/>
                  <a:cs typeface="Times New Roman" panose="02020603050405020304" pitchFamily="18" charset="0"/>
                </a:rPr>
                <a:t>Phần</a:t>
              </a:r>
              <a:r>
                <a:rPr lang="en-US" sz="2400" b="1" dirty="0">
                  <a:solidFill>
                    <a:srgbClr val="0000FF"/>
                  </a:solidFill>
                  <a:latin typeface="Times New Roman" panose="02020603050405020304" pitchFamily="18" charset="0"/>
                  <a:cs typeface="Times New Roman" panose="02020603050405020304" pitchFamily="18" charset="0"/>
                </a:rPr>
                <a:t> 4:</a:t>
              </a:r>
            </a:p>
            <a:p>
              <a:pPr algn="ctr" eaLnBrk="0" hangingPunct="0">
                <a:defRPr/>
              </a:pPr>
              <a:r>
                <a:rPr lang="en-US" sz="2400" b="1" dirty="0">
                  <a:solidFill>
                    <a:srgbClr val="0000FF"/>
                  </a:solidFill>
                  <a:latin typeface="Times New Roman" panose="02020603050405020304" pitchFamily="18" charset="0"/>
                  <a:cs typeface="Times New Roman" panose="02020603050405020304" pitchFamily="18" charset="0"/>
                </a:rPr>
                <a:t>VẬN DỤNG, TÌM TÒI</a:t>
              </a:r>
            </a:p>
          </p:txBody>
        </p:sp>
        <p:pic>
          <p:nvPicPr>
            <p:cNvPr id="14351" name="Picture 6" descr="image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64398">
              <a:off x="2547813" y="1204111"/>
              <a:ext cx="2874976" cy="120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40"/>
          <p:cNvGrpSpPr>
            <a:grpSpLocks/>
          </p:cNvGrpSpPr>
          <p:nvPr/>
        </p:nvGrpSpPr>
        <p:grpSpPr bwMode="auto">
          <a:xfrm>
            <a:off x="4379913" y="2624139"/>
            <a:ext cx="5257800" cy="2740025"/>
            <a:chOff x="1835974" y="3091254"/>
            <a:chExt cx="5848629" cy="2739378"/>
          </a:xfrm>
        </p:grpSpPr>
        <p:sp>
          <p:nvSpPr>
            <p:cNvPr id="42" name="Rectangle: Rounded Corners 15"/>
            <p:cNvSpPr/>
            <p:nvPr/>
          </p:nvSpPr>
          <p:spPr>
            <a:xfrm>
              <a:off x="4271136" y="4426026"/>
              <a:ext cx="3413467" cy="891964"/>
            </a:xfrm>
            <a:prstGeom prst="roundRect">
              <a:avLst/>
            </a:prstGeom>
            <a:solidFill>
              <a:srgbClr val="FF505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b="1" dirty="0" err="1">
                  <a:solidFill>
                    <a:srgbClr val="0000FF"/>
                  </a:solidFill>
                  <a:latin typeface="Times New Roman" panose="02020603050405020304" pitchFamily="18" charset="0"/>
                  <a:cs typeface="Times New Roman" panose="02020603050405020304" pitchFamily="18" charset="0"/>
                </a:rPr>
                <a:t>Phần</a:t>
              </a:r>
              <a:r>
                <a:rPr lang="en-US" sz="2400" b="1" dirty="0">
                  <a:solidFill>
                    <a:srgbClr val="0000FF"/>
                  </a:solidFill>
                  <a:latin typeface="Times New Roman" panose="02020603050405020304" pitchFamily="18" charset="0"/>
                  <a:cs typeface="Times New Roman" panose="02020603050405020304" pitchFamily="18" charset="0"/>
                </a:rPr>
                <a:t> 3:</a:t>
              </a:r>
            </a:p>
            <a:p>
              <a:pPr algn="ctr" eaLnBrk="0" hangingPunct="0">
                <a:defRPr/>
              </a:pPr>
              <a:r>
                <a:rPr lang="en-US" sz="2400" b="1" dirty="0">
                  <a:solidFill>
                    <a:srgbClr val="0000FF"/>
                  </a:solidFill>
                  <a:latin typeface="Times New Roman" panose="02020603050405020304" pitchFamily="18" charset="0"/>
                  <a:cs typeface="Times New Roman" panose="02020603050405020304" pitchFamily="18" charset="0"/>
                </a:rPr>
                <a:t>LUYỆN TẬP</a:t>
              </a:r>
            </a:p>
          </p:txBody>
        </p:sp>
        <p:pic>
          <p:nvPicPr>
            <p:cNvPr id="14349" name="Picture 2"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727254" flipH="1">
              <a:off x="1835974" y="3091254"/>
              <a:ext cx="2450162" cy="2739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Nhóm 7"/>
          <p:cNvGrpSpPr>
            <a:grpSpLocks/>
          </p:cNvGrpSpPr>
          <p:nvPr/>
        </p:nvGrpSpPr>
        <p:grpSpPr bwMode="auto">
          <a:xfrm>
            <a:off x="4197350" y="909638"/>
            <a:ext cx="5456238" cy="3067050"/>
            <a:chOff x="548994" y="-396534"/>
            <a:chExt cx="3614654" cy="3796392"/>
          </a:xfrm>
        </p:grpSpPr>
        <p:pic>
          <p:nvPicPr>
            <p:cNvPr id="14346" name="Hình ảnh 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3840" t="5238" r="44218" b="39404"/>
            <a:stretch>
              <a:fillRect/>
            </a:stretch>
          </p:blipFill>
          <p:spPr bwMode="auto">
            <a:xfrm>
              <a:off x="548994" y="-396534"/>
              <a:ext cx="3483185" cy="379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Hộp Văn bản 5"/>
            <p:cNvSpPr txBox="1">
              <a:spLocks noChangeArrowheads="1"/>
            </p:cNvSpPr>
            <p:nvPr/>
          </p:nvSpPr>
          <p:spPr bwMode="auto">
            <a:xfrm>
              <a:off x="1485763" y="-260949"/>
              <a:ext cx="2677885" cy="57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400" b="1" dirty="0" err="1">
                  <a:latin typeface="Times New Roman" pitchFamily="18" charset="0"/>
                  <a:cs typeface="Times New Roman" pitchFamily="18" charset="0"/>
                </a:rPr>
                <a:t>Phần</a:t>
              </a:r>
              <a:r>
                <a:rPr lang="en-US" sz="2400" b="1" dirty="0">
                  <a:latin typeface="Times New Roman" pitchFamily="18" charset="0"/>
                  <a:cs typeface="Times New Roman" pitchFamily="18" charset="0"/>
                </a:rPr>
                <a:t> 1: MỞ ĐẦU</a:t>
              </a:r>
              <a:endParaRPr lang="vi-VN" sz="2400" b="1" dirty="0">
                <a:latin typeface="Times New Roman" pitchFamily="18" charset="0"/>
                <a:cs typeface="Times New Roman" pitchFamily="18" charset="0"/>
              </a:endParaRPr>
            </a:p>
          </p:txBody>
        </p:sp>
      </p:grpSp>
      <p:pic>
        <p:nvPicPr>
          <p:cNvPr id="21" name="Picture 4"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6875" y="2335214"/>
            <a:ext cx="24828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out)">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7688" y="2204864"/>
            <a:ext cx="5904656" cy="914400"/>
          </a:xfrm>
          <a:prstGeom prst="rect">
            <a:avLst/>
          </a:prstGeom>
          <a:solidFill>
            <a:srgbClr val="EEF5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0"/>
                <a:solidFill>
                  <a:srgbClr val="FF0000"/>
                </a:solidFill>
                <a:latin typeface="Times New Roman" panose="02020603050405020304" pitchFamily="18" charset="0"/>
                <a:cs typeface="Times New Roman" panose="02020603050405020304" pitchFamily="18" charset="0"/>
              </a:rPr>
              <a:t>HOẠT ĐỘNG VẬN DỤNG</a:t>
            </a:r>
          </a:p>
        </p:txBody>
      </p:sp>
      <p:pic>
        <p:nvPicPr>
          <p:cNvPr id="3" name="Picture 2">
            <a:extLst>
              <a:ext uri="{FF2B5EF4-FFF2-40B4-BE49-F238E27FC236}">
                <a16:creationId xmlns:a16="http://schemas.microsoft.com/office/drawing/2014/main" id="{88AFFEFA-D0E3-4CB2-87F5-8CC9B59A25A5}"/>
              </a:ext>
            </a:extLst>
          </p:cNvPr>
          <p:cNvPicPr>
            <a:picLocks noChangeAspect="1"/>
          </p:cNvPicPr>
          <p:nvPr/>
        </p:nvPicPr>
        <p:blipFill>
          <a:blip r:embed="rId2"/>
          <a:stretch>
            <a:fillRect/>
          </a:stretch>
        </p:blipFill>
        <p:spPr>
          <a:xfrm>
            <a:off x="8214154" y="4257092"/>
            <a:ext cx="1884373" cy="2082728"/>
          </a:xfrm>
          <a:prstGeom prst="rect">
            <a:avLst/>
          </a:prstGeom>
        </p:spPr>
      </p:pic>
      <p:pic>
        <p:nvPicPr>
          <p:cNvPr id="4" name="图片 1" descr="6076cff3a745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7729" y="3983970"/>
            <a:ext cx="4919017"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3DD9746-0E8E-4B57-8E38-DABE1D7739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1544" y="3983971"/>
            <a:ext cx="1872208" cy="2355849"/>
          </a:xfrm>
          <a:prstGeom prst="rect">
            <a:avLst/>
          </a:prstGeom>
        </p:spPr>
      </p:pic>
    </p:spTree>
    <p:extLst>
      <p:ext uri="{BB962C8B-B14F-4D97-AF65-F5344CB8AC3E}">
        <p14:creationId xmlns:p14="http://schemas.microsoft.com/office/powerpoint/2010/main" val="986128271"/>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bienbao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420" y="605841"/>
            <a:ext cx="7272808" cy="306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532401" y="3753036"/>
            <a:ext cx="7272808"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531604" y="3755695"/>
            <a:ext cx="7272808" cy="2431435"/>
          </a:xfrm>
          <a:prstGeom prst="rect">
            <a:avLst/>
          </a:prstGeom>
        </p:spPr>
        <p:txBody>
          <a:bodyPr wrap="square">
            <a:spAutoFit/>
          </a:bodyPr>
          <a:lstStyle/>
          <a:p>
            <a:r>
              <a:rPr lang="nl-NL" sz="2000" dirty="0">
                <a:solidFill>
                  <a:srgbClr val="1D1B11"/>
                </a:solidFill>
                <a:latin typeface="Times New Roman" panose="02020603050405020304" pitchFamily="18" charset="0"/>
                <a:ea typeface="Times New Roman" panose="02020603050405020304" pitchFamily="18" charset="0"/>
              </a:rPr>
              <a:t>Một biển báo giao thông với nền trắng, viền đỏ, số 50 màu đen, cho biết vận tốc </a:t>
            </a:r>
            <a:r>
              <a:rPr lang="nl-NL" sz="2000" i="1" dirty="0">
                <a:solidFill>
                  <a:srgbClr val="1D1B11"/>
                </a:solidFill>
                <a:latin typeface="Times New Roman" panose="02020603050405020304" pitchFamily="18" charset="0"/>
                <a:ea typeface="Times New Roman" panose="02020603050405020304" pitchFamily="18" charset="0"/>
              </a:rPr>
              <a:t>(km/h) </a:t>
            </a:r>
            <a:r>
              <a:rPr lang="nl-NL" sz="2000" dirty="0">
                <a:solidFill>
                  <a:srgbClr val="1D1B11"/>
                </a:solidFill>
                <a:latin typeface="Times New Roman" panose="02020603050405020304" pitchFamily="18" charset="0"/>
                <a:ea typeface="Times New Roman" panose="02020603050405020304" pitchFamily="18" charset="0"/>
              </a:rPr>
              <a:t>tối đa mà các phương tiện giao thông được đi. Với biển báo giao thông ở hình a thì phương tiện giao thông phải có vận tốc </a:t>
            </a:r>
            <a:r>
              <a:rPr lang="nl-NL" sz="2000" i="1" dirty="0">
                <a:solidFill>
                  <a:srgbClr val="1D1B11"/>
                </a:solidFill>
                <a:latin typeface="Times New Roman" panose="02020603050405020304" pitchFamily="18" charset="0"/>
                <a:ea typeface="Times New Roman" panose="02020603050405020304" pitchFamily="18" charset="0"/>
              </a:rPr>
              <a:t>(km/h) </a:t>
            </a:r>
            <a:r>
              <a:rPr lang="nl-NL" sz="2000" dirty="0">
                <a:solidFill>
                  <a:srgbClr val="1D1B11"/>
                </a:solidFill>
                <a:latin typeface="Times New Roman" panose="02020603050405020304" pitchFamily="18" charset="0"/>
                <a:ea typeface="Times New Roman" panose="02020603050405020304" pitchFamily="18" charset="0"/>
              </a:rPr>
              <a:t>thỏa mãn: </a:t>
            </a:r>
          </a:p>
          <a:p>
            <a:endParaRPr lang="nl-NL" dirty="0">
              <a:solidFill>
                <a:srgbClr val="1D1B11"/>
              </a:solidFill>
              <a:latin typeface="Times New Roman" panose="02020603050405020304" pitchFamily="18" charset="0"/>
            </a:endParaRPr>
          </a:p>
          <a:p>
            <a:r>
              <a:rPr lang="nl-NL" dirty="0">
                <a:solidFill>
                  <a:srgbClr val="1D1B11"/>
                </a:solidFill>
                <a:latin typeface="Times New Roman" panose="02020603050405020304" pitchFamily="18" charset="0"/>
              </a:rPr>
              <a:t>                              A.                                           B.</a:t>
            </a:r>
          </a:p>
          <a:p>
            <a:r>
              <a:rPr lang="nl-NL" dirty="0">
                <a:solidFill>
                  <a:srgbClr val="1D1B11"/>
                </a:solidFill>
                <a:latin typeface="Times New Roman" panose="02020603050405020304" pitchFamily="18" charset="0"/>
              </a:rPr>
              <a:t>                              </a:t>
            </a:r>
          </a:p>
          <a:p>
            <a:r>
              <a:rPr lang="nl-NL" dirty="0">
                <a:solidFill>
                  <a:srgbClr val="1D1B11"/>
                </a:solidFill>
                <a:latin typeface="Times New Roman" panose="02020603050405020304" pitchFamily="18" charset="0"/>
              </a:rPr>
              <a:t>                              C.                                           D.</a:t>
            </a:r>
          </a:p>
        </p:txBody>
      </p:sp>
      <p:graphicFrame>
        <p:nvGraphicFramePr>
          <p:cNvPr id="15" name="Object 14"/>
          <p:cNvGraphicFramePr>
            <a:graphicFrameLocks noChangeAspect="1"/>
          </p:cNvGraphicFramePr>
          <p:nvPr>
            <p:extLst>
              <p:ext uri="{D42A27DB-BD31-4B8C-83A1-F6EECF244321}">
                <p14:modId xmlns:p14="http://schemas.microsoft.com/office/powerpoint/2010/main" val="1424853098"/>
              </p:ext>
            </p:extLst>
          </p:nvPr>
        </p:nvGraphicFramePr>
        <p:xfrm>
          <a:off x="4619836" y="5207062"/>
          <a:ext cx="864096" cy="382178"/>
        </p:xfrm>
        <a:graphic>
          <a:graphicData uri="http://schemas.openxmlformats.org/presentationml/2006/ole">
            <mc:AlternateContent xmlns:mc="http://schemas.openxmlformats.org/markup-compatibility/2006">
              <mc:Choice xmlns:v="urn:schemas-microsoft-com:vml" Requires="v">
                <p:oleObj spid="_x0000_s58435" name="Equation" r:id="rId4" imgW="447422" imgH="180932" progId="Equation.DSMT4">
                  <p:embed/>
                </p:oleObj>
              </mc:Choice>
              <mc:Fallback>
                <p:oleObj name="Equation" r:id="rId4" imgW="447422" imgH="180932" progId="Equation.DSMT4">
                  <p:embed/>
                  <p:pic>
                    <p:nvPicPr>
                      <p:cNvPr id="0" name=""/>
                      <p:cNvPicPr/>
                      <p:nvPr/>
                    </p:nvPicPr>
                    <p:blipFill>
                      <a:blip r:embed="rId5"/>
                      <a:stretch>
                        <a:fillRect/>
                      </a:stretch>
                    </p:blipFill>
                    <p:spPr>
                      <a:xfrm>
                        <a:off x="4619836" y="5207062"/>
                        <a:ext cx="864096" cy="382178"/>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376092191"/>
              </p:ext>
            </p:extLst>
          </p:nvPr>
        </p:nvGraphicFramePr>
        <p:xfrm>
          <a:off x="7356140" y="5207062"/>
          <a:ext cx="936104" cy="382178"/>
        </p:xfrm>
        <a:graphic>
          <a:graphicData uri="http://schemas.openxmlformats.org/presentationml/2006/ole">
            <mc:AlternateContent xmlns:mc="http://schemas.openxmlformats.org/markup-compatibility/2006">
              <mc:Choice xmlns:v="urn:schemas-microsoft-com:vml" Requires="v">
                <p:oleObj spid="_x0000_s58436" name="Equation" r:id="rId6" imgW="444240" imgH="177480" progId="Equation.DSMT4">
                  <p:embed/>
                </p:oleObj>
              </mc:Choice>
              <mc:Fallback>
                <p:oleObj name="Equation" r:id="rId6" imgW="444240" imgH="177480" progId="Equation.DSMT4">
                  <p:embed/>
                  <p:pic>
                    <p:nvPicPr>
                      <p:cNvPr id="0" name=""/>
                      <p:cNvPicPr/>
                      <p:nvPr/>
                    </p:nvPicPr>
                    <p:blipFill>
                      <a:blip r:embed="rId7"/>
                      <a:stretch>
                        <a:fillRect/>
                      </a:stretch>
                    </p:blipFill>
                    <p:spPr>
                      <a:xfrm>
                        <a:off x="7356140" y="5207062"/>
                        <a:ext cx="936104" cy="382178"/>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630518713"/>
              </p:ext>
            </p:extLst>
          </p:nvPr>
        </p:nvGraphicFramePr>
        <p:xfrm>
          <a:off x="4610100" y="5717058"/>
          <a:ext cx="857250" cy="376238"/>
        </p:xfrm>
        <a:graphic>
          <a:graphicData uri="http://schemas.openxmlformats.org/presentationml/2006/ole">
            <mc:AlternateContent xmlns:mc="http://schemas.openxmlformats.org/markup-compatibility/2006">
              <mc:Choice xmlns:v="urn:schemas-microsoft-com:vml" Requires="v">
                <p:oleObj spid="_x0000_s58437" name="Equation" r:id="rId8" imgW="444240" imgH="177480" progId="Equation.DSMT4">
                  <p:embed/>
                </p:oleObj>
              </mc:Choice>
              <mc:Fallback>
                <p:oleObj name="Equation" r:id="rId8" imgW="444240" imgH="177480" progId="Equation.DSMT4">
                  <p:embed/>
                  <p:pic>
                    <p:nvPicPr>
                      <p:cNvPr id="15" name="Object 14"/>
                      <p:cNvPicPr/>
                      <p:nvPr/>
                    </p:nvPicPr>
                    <p:blipFill>
                      <a:blip r:embed="rId9"/>
                      <a:stretch>
                        <a:fillRect/>
                      </a:stretch>
                    </p:blipFill>
                    <p:spPr>
                      <a:xfrm>
                        <a:off x="4610100" y="5717058"/>
                        <a:ext cx="857250" cy="376238"/>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961127400"/>
              </p:ext>
            </p:extLst>
          </p:nvPr>
        </p:nvGraphicFramePr>
        <p:xfrm>
          <a:off x="7356140" y="5753062"/>
          <a:ext cx="857250" cy="376238"/>
        </p:xfrm>
        <a:graphic>
          <a:graphicData uri="http://schemas.openxmlformats.org/presentationml/2006/ole">
            <mc:AlternateContent xmlns:mc="http://schemas.openxmlformats.org/markup-compatibility/2006">
              <mc:Choice xmlns:v="urn:schemas-microsoft-com:vml" Requires="v">
                <p:oleObj spid="_x0000_s58438" name="Equation" r:id="rId10" imgW="444240" imgH="177480" progId="Equation.DSMT4">
                  <p:embed/>
                </p:oleObj>
              </mc:Choice>
              <mc:Fallback>
                <p:oleObj name="Equation" r:id="rId10" imgW="444240" imgH="177480" progId="Equation.DSMT4">
                  <p:embed/>
                  <p:pic>
                    <p:nvPicPr>
                      <p:cNvPr id="18" name="Object 17"/>
                      <p:cNvPicPr/>
                      <p:nvPr/>
                    </p:nvPicPr>
                    <p:blipFill>
                      <a:blip r:embed="rId11"/>
                      <a:stretch>
                        <a:fillRect/>
                      </a:stretch>
                    </p:blipFill>
                    <p:spPr>
                      <a:xfrm>
                        <a:off x="7356140" y="5753062"/>
                        <a:ext cx="857250" cy="376238"/>
                      </a:xfrm>
                      <a:prstGeom prst="rect">
                        <a:avLst/>
                      </a:prstGeom>
                    </p:spPr>
                  </p:pic>
                </p:oleObj>
              </mc:Fallback>
            </mc:AlternateContent>
          </a:graphicData>
        </a:graphic>
      </p:graphicFrame>
      <p:sp>
        <p:nvSpPr>
          <p:cNvPr id="21" name="Oval 20"/>
          <p:cNvSpPr/>
          <p:nvPr/>
        </p:nvSpPr>
        <p:spPr>
          <a:xfrm>
            <a:off x="4214545" y="5766336"/>
            <a:ext cx="421515" cy="4023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3148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tải xu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144" y="728700"/>
            <a:ext cx="3492388" cy="342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67408" y="872717"/>
            <a:ext cx="6300700" cy="4716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75420" y="872717"/>
            <a:ext cx="5940406" cy="4832092"/>
          </a:xfrm>
          <a:prstGeom prst="rect">
            <a:avLst/>
          </a:prstGeom>
        </p:spPr>
        <p:txBody>
          <a:bodyPr wrap="square">
            <a:spAutoFit/>
          </a:bodyPr>
          <a:lstStyle/>
          <a:p>
            <a:pPr algn="just"/>
            <a:r>
              <a:rPr lang="nl-NL" sz="2800" dirty="0">
                <a:solidFill>
                  <a:srgbClr val="1D1B11"/>
                </a:solidFill>
                <a:latin typeface="Times New Roman" panose="02020603050405020304" pitchFamily="18" charset="0"/>
                <a:ea typeface="Times New Roman" panose="02020603050405020304" pitchFamily="18" charset="0"/>
              </a:rPr>
              <a:t>Một biển báo giao thông với nền trắng, viền đỏ, số 10t màu đen, cho biết trọng tải (tấn) tối đa của các phương tiện giao thông. Với biển báo giao thông ở hình b thì phương tiện giao thông phải có trọng tải </a:t>
            </a:r>
            <a:r>
              <a:rPr lang="nl-NL" sz="2800" i="1" dirty="0">
                <a:solidFill>
                  <a:srgbClr val="1D1B11"/>
                </a:solidFill>
                <a:latin typeface="Times New Roman" panose="02020603050405020304" pitchFamily="18" charset="0"/>
                <a:ea typeface="Times New Roman" panose="02020603050405020304" pitchFamily="18" charset="0"/>
              </a:rPr>
              <a:t>p (tấn)</a:t>
            </a:r>
            <a:r>
              <a:rPr lang="nl-NL" sz="2800" dirty="0">
                <a:solidFill>
                  <a:srgbClr val="1D1B11"/>
                </a:solidFill>
                <a:latin typeface="Times New Roman" panose="02020603050405020304" pitchFamily="18" charset="0"/>
                <a:ea typeface="Times New Roman" panose="02020603050405020304" pitchFamily="18" charset="0"/>
              </a:rPr>
              <a:t> thỏa mãn:</a:t>
            </a:r>
          </a:p>
          <a:p>
            <a:pPr algn="just"/>
            <a:endParaRPr lang="nl-NL" sz="2800" dirty="0">
              <a:solidFill>
                <a:srgbClr val="1D1B11"/>
              </a:solidFill>
              <a:latin typeface="Times New Roman" panose="02020603050405020304" pitchFamily="18" charset="0"/>
              <a:ea typeface="Times New Roman" panose="02020603050405020304" pitchFamily="18" charset="0"/>
            </a:endParaRPr>
          </a:p>
          <a:p>
            <a:pPr algn="just"/>
            <a:r>
              <a:rPr lang="nl-NL" sz="2800" dirty="0">
                <a:solidFill>
                  <a:srgbClr val="1D1B11"/>
                </a:solidFill>
                <a:latin typeface="Times New Roman" panose="02020603050405020304" pitchFamily="18" charset="0"/>
                <a:ea typeface="Times New Roman" panose="02020603050405020304" pitchFamily="18" charset="0"/>
              </a:rPr>
              <a:t>A.                       		 C.</a:t>
            </a:r>
          </a:p>
          <a:p>
            <a:pPr algn="just"/>
            <a:endParaRPr lang="nl-NL" sz="2800" dirty="0">
              <a:solidFill>
                <a:srgbClr val="1D1B11"/>
              </a:solidFill>
              <a:latin typeface="Times New Roman" panose="02020603050405020304" pitchFamily="18" charset="0"/>
              <a:ea typeface="Times New Roman" panose="02020603050405020304" pitchFamily="18" charset="0"/>
            </a:endParaRPr>
          </a:p>
          <a:p>
            <a:pPr algn="just"/>
            <a:r>
              <a:rPr lang="nl-NL" sz="2800" dirty="0">
                <a:solidFill>
                  <a:srgbClr val="1D1B11"/>
                </a:solidFill>
                <a:latin typeface="Times New Roman" panose="02020603050405020304" pitchFamily="18" charset="0"/>
                <a:ea typeface="Times New Roman" panose="02020603050405020304" pitchFamily="18" charset="0"/>
              </a:rPr>
              <a:t>B.                         		D.</a:t>
            </a:r>
          </a:p>
          <a:p>
            <a:pPr algn="just"/>
            <a:endParaRPr lang="nl-NL" sz="2800" dirty="0">
              <a:solidFill>
                <a:srgbClr val="1D1B11"/>
              </a:solidFill>
              <a:latin typeface="Times New Roman" panose="02020603050405020304" pitchFamily="18" charset="0"/>
              <a:ea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202028056"/>
              </p:ext>
            </p:extLst>
          </p:nvPr>
        </p:nvGraphicFramePr>
        <p:xfrm>
          <a:off x="1393968" y="3944091"/>
          <a:ext cx="828092" cy="468052"/>
        </p:xfrm>
        <a:graphic>
          <a:graphicData uri="http://schemas.openxmlformats.org/presentationml/2006/ole">
            <mc:AlternateContent xmlns:mc="http://schemas.openxmlformats.org/markup-compatibility/2006">
              <mc:Choice xmlns:v="urn:schemas-microsoft-com:vml" Requires="v">
                <p:oleObj spid="_x0000_s60471" name="Equation" r:id="rId4" imgW="466125" imgH="199997" progId="Equation.DSMT4">
                  <p:embed/>
                </p:oleObj>
              </mc:Choice>
              <mc:Fallback>
                <p:oleObj name="Equation" r:id="rId4" imgW="466125" imgH="199997" progId="Equation.DSMT4">
                  <p:embed/>
                  <p:pic>
                    <p:nvPicPr>
                      <p:cNvPr id="0" name=""/>
                      <p:cNvPicPr/>
                      <p:nvPr/>
                    </p:nvPicPr>
                    <p:blipFill>
                      <a:blip r:embed="rId5"/>
                      <a:stretch>
                        <a:fillRect/>
                      </a:stretch>
                    </p:blipFill>
                    <p:spPr>
                      <a:xfrm>
                        <a:off x="1393968" y="3944091"/>
                        <a:ext cx="828092" cy="46805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36101974"/>
              </p:ext>
            </p:extLst>
          </p:nvPr>
        </p:nvGraphicFramePr>
        <p:xfrm>
          <a:off x="5045075" y="3929033"/>
          <a:ext cx="1050925" cy="474662"/>
        </p:xfrm>
        <a:graphic>
          <a:graphicData uri="http://schemas.openxmlformats.org/presentationml/2006/ole">
            <mc:AlternateContent xmlns:mc="http://schemas.openxmlformats.org/markup-compatibility/2006">
              <mc:Choice xmlns:v="urn:schemas-microsoft-com:vml" Requires="v">
                <p:oleObj spid="_x0000_s60472" name="Equation" r:id="rId6" imgW="469800" imgH="203040" progId="Equation.DSMT4">
                  <p:embed/>
                </p:oleObj>
              </mc:Choice>
              <mc:Fallback>
                <p:oleObj name="Equation" r:id="rId6" imgW="469800" imgH="203040" progId="Equation.DSMT4">
                  <p:embed/>
                  <p:pic>
                    <p:nvPicPr>
                      <p:cNvPr id="0" name=""/>
                      <p:cNvPicPr/>
                      <p:nvPr/>
                    </p:nvPicPr>
                    <p:blipFill>
                      <a:blip r:embed="rId7"/>
                      <a:stretch>
                        <a:fillRect/>
                      </a:stretch>
                    </p:blipFill>
                    <p:spPr>
                      <a:xfrm>
                        <a:off x="5045075" y="3929033"/>
                        <a:ext cx="1050925" cy="47466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1100956"/>
              </p:ext>
            </p:extLst>
          </p:nvPr>
        </p:nvGraphicFramePr>
        <p:xfrm>
          <a:off x="1268124" y="4762567"/>
          <a:ext cx="833437" cy="476250"/>
        </p:xfrm>
        <a:graphic>
          <a:graphicData uri="http://schemas.openxmlformats.org/presentationml/2006/ole">
            <mc:AlternateContent xmlns:mc="http://schemas.openxmlformats.org/markup-compatibility/2006">
              <mc:Choice xmlns:v="urn:schemas-microsoft-com:vml" Requires="v">
                <p:oleObj spid="_x0000_s60473" name="Equation" r:id="rId8" imgW="469800" imgH="203040" progId="Equation.DSMT4">
                  <p:embed/>
                </p:oleObj>
              </mc:Choice>
              <mc:Fallback>
                <p:oleObj name="Equation" r:id="rId8" imgW="469800" imgH="203040" progId="Equation.DSMT4">
                  <p:embed/>
                  <p:pic>
                    <p:nvPicPr>
                      <p:cNvPr id="0" name=""/>
                      <p:cNvPicPr/>
                      <p:nvPr/>
                    </p:nvPicPr>
                    <p:blipFill>
                      <a:blip r:embed="rId9"/>
                      <a:stretch>
                        <a:fillRect/>
                      </a:stretch>
                    </p:blipFill>
                    <p:spPr>
                      <a:xfrm>
                        <a:off x="1268124" y="4762567"/>
                        <a:ext cx="833437" cy="4762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779613434"/>
              </p:ext>
            </p:extLst>
          </p:nvPr>
        </p:nvGraphicFramePr>
        <p:xfrm>
          <a:off x="4979876" y="4794252"/>
          <a:ext cx="1044116" cy="468051"/>
        </p:xfrm>
        <a:graphic>
          <a:graphicData uri="http://schemas.openxmlformats.org/presentationml/2006/ole">
            <mc:AlternateContent xmlns:mc="http://schemas.openxmlformats.org/markup-compatibility/2006">
              <mc:Choice xmlns:v="urn:schemas-microsoft-com:vml" Requires="v">
                <p:oleObj spid="_x0000_s60474" name="Equation" r:id="rId10" imgW="466125" imgH="199997" progId="Equation.DSMT4">
                  <p:embed/>
                </p:oleObj>
              </mc:Choice>
              <mc:Fallback>
                <p:oleObj name="Equation" r:id="rId10" imgW="466125" imgH="199997" progId="Equation.DSMT4">
                  <p:embed/>
                  <p:pic>
                    <p:nvPicPr>
                      <p:cNvPr id="0" name=""/>
                      <p:cNvPicPr/>
                      <p:nvPr/>
                    </p:nvPicPr>
                    <p:blipFill>
                      <a:blip r:embed="rId11"/>
                      <a:stretch>
                        <a:fillRect/>
                      </a:stretch>
                    </p:blipFill>
                    <p:spPr>
                      <a:xfrm>
                        <a:off x="4979876" y="4794252"/>
                        <a:ext cx="1044116" cy="468051"/>
                      </a:xfrm>
                      <a:prstGeom prst="rect">
                        <a:avLst/>
                      </a:prstGeom>
                    </p:spPr>
                  </p:pic>
                </p:oleObj>
              </mc:Fallback>
            </mc:AlternateContent>
          </a:graphicData>
        </a:graphic>
      </p:graphicFrame>
      <p:sp>
        <p:nvSpPr>
          <p:cNvPr id="12" name="Oval 11"/>
          <p:cNvSpPr/>
          <p:nvPr/>
        </p:nvSpPr>
        <p:spPr>
          <a:xfrm>
            <a:off x="875420" y="4794252"/>
            <a:ext cx="421515" cy="4023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1773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
          <p:cNvGrpSpPr>
            <a:grpSpLocks/>
          </p:cNvGrpSpPr>
          <p:nvPr/>
        </p:nvGrpSpPr>
        <p:grpSpPr bwMode="auto">
          <a:xfrm>
            <a:off x="1958975" y="1771650"/>
            <a:ext cx="3333750" cy="4732338"/>
            <a:chOff x="1229" y="2346"/>
            <a:chExt cx="6155" cy="7452"/>
          </a:xfrm>
        </p:grpSpPr>
        <p:pic>
          <p:nvPicPr>
            <p:cNvPr id="46094" name="图片 2" descr="5c7e2124d8495rr"/>
            <p:cNvPicPr>
              <a:picLocks noChangeAspect="1"/>
            </p:cNvPicPr>
            <p:nvPr/>
          </p:nvPicPr>
          <p:blipFill>
            <a:blip r:embed="rId2"/>
            <a:srcRect/>
            <a:stretch>
              <a:fillRect/>
            </a:stretch>
          </p:blipFill>
          <p:spPr bwMode="auto">
            <a:xfrm rot="-420000">
              <a:off x="1229" y="2346"/>
              <a:ext cx="6155" cy="7452"/>
            </a:xfrm>
            <a:prstGeom prst="rect">
              <a:avLst/>
            </a:prstGeom>
            <a:ln/>
          </p:spPr>
          <p:style>
            <a:lnRef idx="1">
              <a:schemeClr val="accent1"/>
            </a:lnRef>
            <a:fillRef idx="2">
              <a:schemeClr val="accent1"/>
            </a:fillRef>
            <a:effectRef idx="1">
              <a:schemeClr val="accent1"/>
            </a:effectRef>
            <a:fontRef idx="minor">
              <a:schemeClr val="dk1"/>
            </a:fontRef>
          </p:style>
        </p:pic>
        <p:grpSp>
          <p:nvGrpSpPr>
            <p:cNvPr id="43023" name="组合 9"/>
            <p:cNvGrpSpPr>
              <a:grpSpLocks/>
            </p:cNvGrpSpPr>
            <p:nvPr/>
          </p:nvGrpSpPr>
          <p:grpSpPr bwMode="auto">
            <a:xfrm>
              <a:off x="1865" y="4213"/>
              <a:ext cx="5014" cy="3687"/>
              <a:chOff x="1865" y="4213"/>
              <a:chExt cx="5014" cy="3687"/>
            </a:xfrm>
          </p:grpSpPr>
          <p:sp>
            <p:nvSpPr>
              <p:cNvPr id="46096" name="Google Shape;1307;p45"/>
              <p:cNvSpPr txBox="1">
                <a:spLocks noChangeArrowheads="1"/>
              </p:cNvSpPr>
              <p:nvPr/>
            </p:nvSpPr>
            <p:spPr bwMode="auto">
              <a:xfrm rot="366224">
                <a:off x="1865" y="4213"/>
                <a:ext cx="2843" cy="505"/>
              </a:xfrm>
              <a:prstGeom prst="rect">
                <a:avLst/>
              </a:prstGeom>
              <a:ln/>
            </p:spPr>
            <p:style>
              <a:lnRef idx="1">
                <a:schemeClr val="accent1"/>
              </a:lnRef>
              <a:fillRef idx="2">
                <a:schemeClr val="accent1"/>
              </a:fillRef>
              <a:effectRef idx="1">
                <a:schemeClr val="accent1"/>
              </a:effectRef>
              <a:fontRef idx="minor">
                <a:schemeClr val="dk1"/>
              </a:fontRef>
            </p:style>
            <p:txBody>
              <a:bodyPr lIns="91425" tIns="91425" rIns="91425" bIns="91425"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Font typeface="Arial" pitchFamily="34" charset="0"/>
                  <a:buNone/>
                  <a:defRPr/>
                </a:pPr>
                <a:r>
                  <a:rPr lang="en-GB" sz="2800" b="1">
                    <a:solidFill>
                      <a:schemeClr val="bg1"/>
                    </a:solidFill>
                    <a:latin typeface="Times New Roman" pitchFamily="18" charset="0"/>
                    <a:ea typeface="思源黑体 Normal"/>
                    <a:cs typeface="Times New Roman" pitchFamily="18" charset="0"/>
                    <a:sym typeface="Catamaran"/>
                  </a:rPr>
                  <a:t>Notes:</a:t>
                </a:r>
              </a:p>
            </p:txBody>
          </p:sp>
          <p:sp>
            <p:nvSpPr>
              <p:cNvPr id="46097" name="文本框 4"/>
              <p:cNvSpPr txBox="1">
                <a:spLocks noChangeArrowheads="1"/>
              </p:cNvSpPr>
              <p:nvPr/>
            </p:nvSpPr>
            <p:spPr bwMode="auto">
              <a:xfrm rot="197195">
                <a:off x="1932" y="5768"/>
                <a:ext cx="4947" cy="21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defRPr/>
                </a:pP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Học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thuộc</a:t>
                </a:r>
                <a:r>
                  <a:rPr lang="en-US" altLang="en-US" sz="2800" b="1" dirty="0">
                    <a:latin typeface="Times New Roman" pitchFamily="18" charset="0"/>
                    <a:cs typeface="Times New Roman" pitchFamily="18" charset="0"/>
                  </a:rPr>
                  <a:t> </a:t>
                </a:r>
                <a:r>
                  <a:rPr lang="en-US" sz="2600" b="1" dirty="0" err="1">
                    <a:solidFill>
                      <a:srgbClr val="1D1B11"/>
                    </a:solidFill>
                    <a:latin typeface="Times New Roman" panose="02020603050405020304" pitchFamily="18" charset="0"/>
                    <a:ea typeface="Times New Roman" panose="02020603050405020304" pitchFamily="18" charset="0"/>
                  </a:rPr>
                  <a:t>mối</a:t>
                </a:r>
                <a:r>
                  <a:rPr lang="en-US" sz="2600" b="1" dirty="0">
                    <a:solidFill>
                      <a:srgbClr val="1D1B11"/>
                    </a:solidFill>
                    <a:latin typeface="Times New Roman" panose="02020603050405020304" pitchFamily="18" charset="0"/>
                    <a:ea typeface="Times New Roman" panose="02020603050405020304" pitchFamily="18" charset="0"/>
                  </a:rPr>
                  <a:t> </a:t>
                </a:r>
                <a:r>
                  <a:rPr lang="en-US" sz="2600" b="1" dirty="0" err="1">
                    <a:solidFill>
                      <a:srgbClr val="1D1B11"/>
                    </a:solidFill>
                    <a:latin typeface="Times New Roman" panose="02020603050405020304" pitchFamily="18" charset="0"/>
                    <a:ea typeface="Times New Roman" panose="02020603050405020304" pitchFamily="18" charset="0"/>
                  </a:rPr>
                  <a:t>liên</a:t>
                </a:r>
                <a:r>
                  <a:rPr lang="en-US" sz="2600" b="1" dirty="0">
                    <a:solidFill>
                      <a:srgbClr val="1D1B11"/>
                    </a:solidFill>
                    <a:latin typeface="Times New Roman" panose="02020603050405020304" pitchFamily="18" charset="0"/>
                    <a:ea typeface="Times New Roman" panose="02020603050405020304" pitchFamily="18" charset="0"/>
                  </a:rPr>
                  <a:t> </a:t>
                </a:r>
                <a:r>
                  <a:rPr lang="en-US" sz="2600" b="1" dirty="0" err="1">
                    <a:solidFill>
                      <a:srgbClr val="1D1B11"/>
                    </a:solidFill>
                    <a:latin typeface="Times New Roman" panose="02020603050405020304" pitchFamily="18" charset="0"/>
                    <a:ea typeface="Times New Roman" panose="02020603050405020304" pitchFamily="18" charset="0"/>
                  </a:rPr>
                  <a:t>hệ</a:t>
                </a:r>
                <a:r>
                  <a:rPr lang="en-US" sz="2600" b="1" dirty="0">
                    <a:solidFill>
                      <a:srgbClr val="1D1B11"/>
                    </a:solidFill>
                    <a:latin typeface="Times New Roman" panose="02020603050405020304" pitchFamily="18" charset="0"/>
                    <a:ea typeface="Times New Roman" panose="02020603050405020304" pitchFamily="18" charset="0"/>
                  </a:rPr>
                  <a:t> </a:t>
                </a:r>
                <a:r>
                  <a:rPr lang="en-US" sz="2600" b="1" dirty="0" err="1">
                    <a:solidFill>
                      <a:srgbClr val="1D1B11"/>
                    </a:solidFill>
                    <a:latin typeface="Times New Roman" panose="02020603050405020304" pitchFamily="18" charset="0"/>
                    <a:ea typeface="Times New Roman" panose="02020603050405020304" pitchFamily="18" charset="0"/>
                  </a:rPr>
                  <a:t>giữa</a:t>
                </a:r>
                <a:r>
                  <a:rPr lang="en-US" sz="2600" b="1" dirty="0">
                    <a:solidFill>
                      <a:srgbClr val="1D1B11"/>
                    </a:solidFill>
                    <a:latin typeface="Times New Roman" panose="02020603050405020304" pitchFamily="18" charset="0"/>
                    <a:ea typeface="Times New Roman" panose="02020603050405020304" pitchFamily="18" charset="0"/>
                  </a:rPr>
                  <a:t> </a:t>
                </a:r>
                <a:r>
                  <a:rPr lang="en-US" sz="2600" b="1" dirty="0" err="1">
                    <a:solidFill>
                      <a:srgbClr val="1D1B11"/>
                    </a:solidFill>
                    <a:latin typeface="Times New Roman" panose="02020603050405020304" pitchFamily="18" charset="0"/>
                    <a:ea typeface="Times New Roman" panose="02020603050405020304" pitchFamily="18" charset="0"/>
                  </a:rPr>
                  <a:t>thứ</a:t>
                </a:r>
                <a:r>
                  <a:rPr lang="en-US" sz="2600" b="1" dirty="0">
                    <a:solidFill>
                      <a:srgbClr val="1D1B11"/>
                    </a:solidFill>
                    <a:latin typeface="Times New Roman" panose="02020603050405020304" pitchFamily="18" charset="0"/>
                    <a:ea typeface="Times New Roman" panose="02020603050405020304" pitchFamily="18" charset="0"/>
                  </a:rPr>
                  <a:t> </a:t>
                </a:r>
                <a:r>
                  <a:rPr lang="en-US" sz="2600" b="1" dirty="0" err="1">
                    <a:solidFill>
                      <a:srgbClr val="1D1B11"/>
                    </a:solidFill>
                    <a:latin typeface="Times New Roman" panose="02020603050405020304" pitchFamily="18" charset="0"/>
                    <a:ea typeface="Times New Roman" panose="02020603050405020304" pitchFamily="18" charset="0"/>
                  </a:rPr>
                  <a:t>tự</a:t>
                </a:r>
                <a:r>
                  <a:rPr lang="en-US" sz="2600" b="1" dirty="0">
                    <a:solidFill>
                      <a:srgbClr val="1D1B11"/>
                    </a:solidFill>
                    <a:latin typeface="Times New Roman" panose="02020603050405020304" pitchFamily="18" charset="0"/>
                    <a:ea typeface="Times New Roman" panose="02020603050405020304" pitchFamily="18" charset="0"/>
                  </a:rPr>
                  <a:t> </a:t>
                </a:r>
                <a:r>
                  <a:rPr lang="en-US" sz="2600" b="1" dirty="0" err="1">
                    <a:solidFill>
                      <a:srgbClr val="1D1B11"/>
                    </a:solidFill>
                    <a:latin typeface="Times New Roman" panose="02020603050405020304" pitchFamily="18" charset="0"/>
                    <a:ea typeface="Times New Roman" panose="02020603050405020304" pitchFamily="18" charset="0"/>
                  </a:rPr>
                  <a:t>và</a:t>
                </a:r>
                <a:r>
                  <a:rPr lang="en-US" sz="2600" b="1" dirty="0">
                    <a:solidFill>
                      <a:srgbClr val="1D1B11"/>
                    </a:solidFill>
                    <a:latin typeface="Times New Roman" panose="02020603050405020304" pitchFamily="18" charset="0"/>
                    <a:ea typeface="Times New Roman" panose="02020603050405020304" pitchFamily="18" charset="0"/>
                  </a:rPr>
                  <a:t> </a:t>
                </a:r>
                <a:r>
                  <a:rPr lang="en-US" sz="2600" b="1" dirty="0" err="1">
                    <a:solidFill>
                      <a:srgbClr val="1D1B11"/>
                    </a:solidFill>
                    <a:latin typeface="Times New Roman" panose="02020603050405020304" pitchFamily="18" charset="0"/>
                    <a:ea typeface="Times New Roman" panose="02020603050405020304" pitchFamily="18" charset="0"/>
                  </a:rPr>
                  <a:t>phép</a:t>
                </a:r>
                <a:r>
                  <a:rPr lang="en-US" sz="2600" b="1" dirty="0">
                    <a:solidFill>
                      <a:srgbClr val="1D1B11"/>
                    </a:solidFill>
                    <a:latin typeface="Times New Roman" panose="02020603050405020304" pitchFamily="18" charset="0"/>
                    <a:ea typeface="Times New Roman" panose="02020603050405020304" pitchFamily="18" charset="0"/>
                  </a:rPr>
                  <a:t> </a:t>
                </a:r>
                <a:r>
                  <a:rPr lang="en-US" sz="2600" b="1" dirty="0" err="1">
                    <a:solidFill>
                      <a:srgbClr val="1D1B11"/>
                    </a:solidFill>
                    <a:latin typeface="Times New Roman" panose="02020603050405020304" pitchFamily="18" charset="0"/>
                    <a:ea typeface="Times New Roman" panose="02020603050405020304" pitchFamily="18" charset="0"/>
                  </a:rPr>
                  <a:t>cộng</a:t>
                </a:r>
                <a:r>
                  <a:rPr lang="en-US" sz="2800" dirty="0">
                    <a:solidFill>
                      <a:srgbClr val="1D1B11"/>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grpSp>
      </p:grpSp>
      <p:grpSp>
        <p:nvGrpSpPr>
          <p:cNvPr id="4" name="组合 11"/>
          <p:cNvGrpSpPr>
            <a:grpSpLocks/>
          </p:cNvGrpSpPr>
          <p:nvPr/>
        </p:nvGrpSpPr>
        <p:grpSpPr bwMode="auto">
          <a:xfrm>
            <a:off x="5014913" y="1749426"/>
            <a:ext cx="2838450" cy="4697413"/>
            <a:chOff x="7245" y="3479"/>
            <a:chExt cx="4710" cy="4819"/>
          </a:xfrm>
        </p:grpSpPr>
        <p:pic>
          <p:nvPicPr>
            <p:cNvPr id="43019" name="图片 1" descr="5c7e2124d8495bn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20000">
              <a:off x="7245" y="3479"/>
              <a:ext cx="4710" cy="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0" name="Google Shape;1307;p45"/>
            <p:cNvSpPr txBox="1">
              <a:spLocks noChangeArrowheads="1"/>
            </p:cNvSpPr>
            <p:nvPr/>
          </p:nvSpPr>
          <p:spPr bwMode="auto">
            <a:xfrm rot="371087">
              <a:off x="7643" y="4681"/>
              <a:ext cx="2842"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Font typeface="Arial" pitchFamily="34" charset="0"/>
                <a:buNone/>
              </a:pPr>
              <a:r>
                <a:rPr lang="en-GB" sz="2800" b="1">
                  <a:solidFill>
                    <a:schemeClr val="bg1"/>
                  </a:solidFill>
                  <a:latin typeface="Times New Roman" pitchFamily="18" charset="0"/>
                  <a:ea typeface="思源黑体 Normal"/>
                  <a:cs typeface="Times New Roman" pitchFamily="18" charset="0"/>
                  <a:sym typeface="Catamaran"/>
                </a:rPr>
                <a:t>Notes:</a:t>
              </a:r>
            </a:p>
          </p:txBody>
        </p:sp>
        <p:sp>
          <p:nvSpPr>
            <p:cNvPr id="46093" name="文本框 6"/>
            <p:cNvSpPr txBox="1">
              <a:spLocks noChangeArrowheads="1"/>
            </p:cNvSpPr>
            <p:nvPr/>
          </p:nvSpPr>
          <p:spPr bwMode="auto">
            <a:xfrm rot="279025">
              <a:off x="7698" y="5266"/>
              <a:ext cx="3951" cy="1863"/>
            </a:xfrm>
            <a:prstGeom prst="rect">
              <a:avLst/>
            </a:prstGeom>
            <a:ln/>
          </p:spPr>
          <p:style>
            <a:lnRef idx="1">
              <a:schemeClr val="accent2"/>
            </a:lnRef>
            <a:fillRef idx="3">
              <a:schemeClr val="accent2"/>
            </a:fillRef>
            <a:effectRef idx="2">
              <a:schemeClr val="accent2"/>
            </a:effectRef>
            <a:fontRef idx="minor">
              <a:schemeClr val="lt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spcAft>
                  <a:spcPts val="0"/>
                </a:spcAft>
              </a:pPr>
              <a:r>
                <a:rPr lang="en-US" altLang="en-US" sz="2800" b="1" dirty="0" err="1">
                  <a:solidFill>
                    <a:schemeClr val="bg1"/>
                  </a:solidFill>
                  <a:latin typeface="Times New Roman" pitchFamily="18" charset="0"/>
                  <a:cs typeface="Times New Roman" pitchFamily="18" charset="0"/>
                </a:rPr>
                <a:t>Làm</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bài</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tập</a:t>
              </a:r>
              <a:r>
                <a:rPr lang="en-US" altLang="en-US" sz="2800" b="1" dirty="0">
                  <a:solidFill>
                    <a:schemeClr val="bg1"/>
                  </a:solidFill>
                  <a:latin typeface="Times New Roman" pitchFamily="18" charset="0"/>
                  <a:cs typeface="Times New Roman" pitchFamily="18" charset="0"/>
                </a:rPr>
                <a:t>: </a:t>
              </a:r>
              <a:r>
                <a:rPr lang="nl-NL" sz="2800" b="1" dirty="0">
                  <a:solidFill>
                    <a:schemeClr val="bg1"/>
                  </a:solidFill>
                  <a:latin typeface="Times New Roman" panose="02020603050405020304" pitchFamily="18" charset="0"/>
                  <a:ea typeface="Times New Roman" panose="02020603050405020304" pitchFamily="18" charset="0"/>
                </a:rPr>
                <a:t>2b, 3 (sgk), </a:t>
              </a:r>
            </a:p>
            <a:p>
              <a:pPr algn="just">
                <a:spcAft>
                  <a:spcPts val="0"/>
                </a:spcAft>
              </a:pPr>
              <a:r>
                <a:rPr lang="nl-NL" sz="2800" b="1" dirty="0">
                  <a:solidFill>
                    <a:schemeClr val="bg1"/>
                  </a:solidFill>
                  <a:latin typeface="Times New Roman" panose="02020603050405020304" pitchFamily="18" charset="0"/>
                  <a:ea typeface="Times New Roman" panose="02020603050405020304" pitchFamily="18" charset="0"/>
                </a:rPr>
                <a:t>3, 4, 7, 8 (T50, 51 – sbt).</a:t>
              </a:r>
              <a:endParaRPr lang="en-US" sz="2800" b="1" dirty="0">
                <a:solidFill>
                  <a:schemeClr val="bg1"/>
                </a:solidFill>
                <a:latin typeface="Times New Roman" panose="02020603050405020304" pitchFamily="18" charset="0"/>
                <a:ea typeface="Times New Roman" panose="02020603050405020304" pitchFamily="18" charset="0"/>
              </a:endParaRPr>
            </a:p>
          </p:txBody>
        </p:sp>
      </p:grpSp>
      <p:grpSp>
        <p:nvGrpSpPr>
          <p:cNvPr id="5" name="组合 12"/>
          <p:cNvGrpSpPr>
            <a:grpSpLocks/>
          </p:cNvGrpSpPr>
          <p:nvPr/>
        </p:nvGrpSpPr>
        <p:grpSpPr bwMode="auto">
          <a:xfrm>
            <a:off x="7559676" y="2005014"/>
            <a:ext cx="2790825" cy="4473575"/>
            <a:chOff x="12780" y="3315"/>
            <a:chExt cx="4710" cy="4966"/>
          </a:xfrm>
        </p:grpSpPr>
        <p:pic>
          <p:nvPicPr>
            <p:cNvPr id="43016" name="图片 3" descr="5c7e2124d8495yyy"/>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20000">
              <a:off x="12780" y="3315"/>
              <a:ext cx="4710" cy="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Google Shape;1307;p45"/>
            <p:cNvSpPr txBox="1">
              <a:spLocks noChangeArrowheads="1"/>
            </p:cNvSpPr>
            <p:nvPr/>
          </p:nvSpPr>
          <p:spPr bwMode="auto">
            <a:xfrm rot="432182">
              <a:off x="13318" y="4456"/>
              <a:ext cx="2842"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Font typeface="Arial" pitchFamily="34" charset="0"/>
                <a:buNone/>
              </a:pPr>
              <a:r>
                <a:rPr lang="en-GB" sz="2800" b="1">
                  <a:solidFill>
                    <a:schemeClr val="bg1"/>
                  </a:solidFill>
                  <a:latin typeface="Times New Roman" pitchFamily="18" charset="0"/>
                  <a:ea typeface="思源黑体 Normal"/>
                  <a:cs typeface="Times New Roman" pitchFamily="18" charset="0"/>
                  <a:sym typeface="Catamaran"/>
                </a:rPr>
                <a:t>Notes:</a:t>
              </a:r>
            </a:p>
          </p:txBody>
        </p:sp>
        <p:sp>
          <p:nvSpPr>
            <p:cNvPr id="46090" name="文本框 8"/>
            <p:cNvSpPr txBox="1">
              <a:spLocks noChangeArrowheads="1"/>
            </p:cNvSpPr>
            <p:nvPr/>
          </p:nvSpPr>
          <p:spPr bwMode="auto">
            <a:xfrm rot="325279">
              <a:off x="13233" y="5310"/>
              <a:ext cx="3496" cy="1537"/>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z="2800" b="1" dirty="0" err="1">
                  <a:solidFill>
                    <a:srgbClr val="0000CC"/>
                  </a:solidFill>
                  <a:latin typeface="Times New Roman" pitchFamily="18" charset="0"/>
                  <a:cs typeface="Times New Roman" pitchFamily="18" charset="0"/>
                </a:rPr>
                <a:t>Xem</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trước</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nội</a:t>
              </a:r>
              <a:r>
                <a:rPr lang="en-US" altLang="en-US" sz="2800" b="1" dirty="0">
                  <a:solidFill>
                    <a:srgbClr val="0000CC"/>
                  </a:solidFill>
                  <a:latin typeface="Times New Roman" pitchFamily="18" charset="0"/>
                  <a:cs typeface="Times New Roman" pitchFamily="18" charset="0"/>
                </a:rPr>
                <a:t> dung </a:t>
              </a:r>
              <a:r>
                <a:rPr lang="en-US" altLang="en-US" sz="2800" b="1" dirty="0" err="1">
                  <a:solidFill>
                    <a:srgbClr val="0000CC"/>
                  </a:solidFill>
                  <a:latin typeface="Times New Roman" pitchFamily="18" charset="0"/>
                  <a:cs typeface="Times New Roman" pitchFamily="18" charset="0"/>
                </a:rPr>
                <a:t>bài</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tiếp</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theo</a:t>
              </a:r>
              <a:endParaRPr lang="en-US" altLang="en-US" sz="2800" b="1" dirty="0">
                <a:solidFill>
                  <a:srgbClr val="0000CC"/>
                </a:solidFill>
                <a:latin typeface="Times New Roman" pitchFamily="18" charset="0"/>
                <a:cs typeface="Times New Roman" pitchFamily="18" charset="0"/>
              </a:endParaRPr>
            </a:p>
          </p:txBody>
        </p:sp>
      </p:grpSp>
      <p:sp>
        <p:nvSpPr>
          <p:cNvPr id="22" name="Rectangle 21"/>
          <p:cNvSpPr/>
          <p:nvPr/>
        </p:nvSpPr>
        <p:spPr>
          <a:xfrm>
            <a:off x="3993652" y="776937"/>
            <a:ext cx="4676239" cy="935953"/>
          </a:xfrm>
          <a:prstGeom prst="rect">
            <a:avLst/>
          </a:prstGeom>
          <a:noFill/>
        </p:spPr>
        <p:txBody>
          <a:bodyPr wrap="none">
            <a:prstTxWarp prst="textCanUp">
              <a:avLst/>
            </a:prstTxWarp>
            <a:spAutoFit/>
            <a:scene3d>
              <a:camera prst="perspectiveRight"/>
              <a:lightRig rig="threePt" dir="t"/>
            </a:scene3d>
          </a:bodyPr>
          <a:lstStyle/>
          <a:p>
            <a:pPr algn="ctr">
              <a:defRPr/>
            </a:pPr>
            <a:r>
              <a:rPr lang="en-US" sz="4000" b="1" dirty="0" err="1">
                <a:ln w="6600">
                  <a:solidFill>
                    <a:schemeClr val="accent2"/>
                  </a:solidFill>
                  <a:prstDash val="solid"/>
                </a:ln>
                <a:blipFill dpi="0" rotWithShape="1">
                  <a:blip r:embed="rId5"/>
                  <a:srcRect/>
                  <a:stretch>
                    <a:fillRect/>
                  </a:stretch>
                </a:blipFill>
                <a:effectLst>
                  <a:glow rad="63500">
                    <a:schemeClr val="accent3">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Times New Roman" pitchFamily="18" charset="0"/>
                <a:cs typeface="Times New Roman" pitchFamily="18" charset="0"/>
              </a:rPr>
              <a:t>Hướng</a:t>
            </a:r>
            <a:r>
              <a:rPr lang="en-US" sz="4000" b="1" dirty="0">
                <a:ln w="6600">
                  <a:solidFill>
                    <a:schemeClr val="accent2"/>
                  </a:solidFill>
                  <a:prstDash val="solid"/>
                </a:ln>
                <a:blipFill dpi="0" rotWithShape="1">
                  <a:blip r:embed="rId5"/>
                  <a:srcRect/>
                  <a:stretch>
                    <a:fillRect/>
                  </a:stretch>
                </a:blipFill>
                <a:effectLst>
                  <a:glow rad="63500">
                    <a:schemeClr val="accent3">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Times New Roman" pitchFamily="18" charset="0"/>
                <a:cs typeface="Times New Roman" pitchFamily="18" charset="0"/>
              </a:rPr>
              <a:t> </a:t>
            </a:r>
            <a:r>
              <a:rPr lang="en-US" sz="4000" b="1" dirty="0" err="1">
                <a:ln w="6600">
                  <a:solidFill>
                    <a:schemeClr val="accent2"/>
                  </a:solidFill>
                  <a:prstDash val="solid"/>
                </a:ln>
                <a:blipFill dpi="0" rotWithShape="1">
                  <a:blip r:embed="rId5"/>
                  <a:srcRect/>
                  <a:stretch>
                    <a:fillRect/>
                  </a:stretch>
                </a:blipFill>
                <a:effectLst>
                  <a:glow rad="63500">
                    <a:schemeClr val="accent3">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Times New Roman" pitchFamily="18" charset="0"/>
                <a:cs typeface="Times New Roman" pitchFamily="18" charset="0"/>
              </a:rPr>
              <a:t>dẫn</a:t>
            </a:r>
            <a:r>
              <a:rPr lang="en-US" sz="4000" b="1" dirty="0">
                <a:ln w="6600">
                  <a:solidFill>
                    <a:schemeClr val="accent2"/>
                  </a:solidFill>
                  <a:prstDash val="solid"/>
                </a:ln>
                <a:blipFill dpi="0" rotWithShape="1">
                  <a:blip r:embed="rId5"/>
                  <a:srcRect/>
                  <a:stretch>
                    <a:fillRect/>
                  </a:stretch>
                </a:blipFill>
                <a:effectLst>
                  <a:glow rad="63500">
                    <a:schemeClr val="accent3">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Times New Roman" pitchFamily="18" charset="0"/>
                <a:cs typeface="Times New Roman" pitchFamily="18" charset="0"/>
              </a:rPr>
              <a:t> </a:t>
            </a:r>
            <a:r>
              <a:rPr lang="en-US" sz="4000" b="1" dirty="0" err="1">
                <a:ln w="6600">
                  <a:solidFill>
                    <a:schemeClr val="accent2"/>
                  </a:solidFill>
                  <a:prstDash val="solid"/>
                </a:ln>
                <a:blipFill dpi="0" rotWithShape="1">
                  <a:blip r:embed="rId5"/>
                  <a:srcRect/>
                  <a:stretch>
                    <a:fillRect/>
                  </a:stretch>
                </a:blipFill>
                <a:effectLst>
                  <a:glow rad="63500">
                    <a:schemeClr val="accent3">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Times New Roman" pitchFamily="18" charset="0"/>
                <a:cs typeface="Times New Roman" pitchFamily="18" charset="0"/>
              </a:rPr>
              <a:t>về</a:t>
            </a:r>
            <a:r>
              <a:rPr lang="en-US" sz="4000" b="1" dirty="0">
                <a:ln w="6600">
                  <a:solidFill>
                    <a:schemeClr val="accent2"/>
                  </a:solidFill>
                  <a:prstDash val="solid"/>
                </a:ln>
                <a:blipFill dpi="0" rotWithShape="1">
                  <a:blip r:embed="rId5"/>
                  <a:srcRect/>
                  <a:stretch>
                    <a:fillRect/>
                  </a:stretch>
                </a:blipFill>
                <a:effectLst>
                  <a:glow rad="63500">
                    <a:schemeClr val="accent3">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Times New Roman" pitchFamily="18" charset="0"/>
                <a:cs typeface="Times New Roman" pitchFamily="18" charset="0"/>
              </a:rPr>
              <a:t> </a:t>
            </a:r>
            <a:r>
              <a:rPr lang="en-US" sz="4000" b="1" dirty="0" err="1">
                <a:ln w="6600">
                  <a:solidFill>
                    <a:schemeClr val="accent2"/>
                  </a:solidFill>
                  <a:prstDash val="solid"/>
                </a:ln>
                <a:blipFill dpi="0" rotWithShape="1">
                  <a:blip r:embed="rId5"/>
                  <a:srcRect/>
                  <a:stretch>
                    <a:fillRect/>
                  </a:stretch>
                </a:blipFill>
                <a:effectLst>
                  <a:glow rad="63500">
                    <a:schemeClr val="accent3">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Times New Roman" pitchFamily="18" charset="0"/>
                <a:cs typeface="Times New Roman" pitchFamily="18" charset="0"/>
              </a:rPr>
              <a:t>nhà</a:t>
            </a:r>
            <a:endParaRPr lang="en-US" sz="4000" b="1" dirty="0">
              <a:ln w="6600">
                <a:solidFill>
                  <a:schemeClr val="accent2"/>
                </a:solidFill>
                <a:prstDash val="solid"/>
              </a:ln>
              <a:blipFill dpi="0" rotWithShape="1">
                <a:blip r:embed="rId5"/>
                <a:srcRect/>
                <a:stretch>
                  <a:fillRect/>
                </a:stretch>
              </a:blipFill>
              <a:effectLst>
                <a:glow rad="63500">
                  <a:schemeClr val="accent3">
                    <a:satMod val="175000"/>
                    <a:alpha val="40000"/>
                  </a:schemeClr>
                </a:glow>
                <a:outerShdw blurRad="50800" dist="38100" dir="5400000" algn="t" rotWithShape="0">
                  <a:prstClr val="black">
                    <a:alpha val="40000"/>
                  </a:prstClr>
                </a:outerShdw>
                <a:reflection blurRad="6350" stA="55000" endA="300" endPos="45500" dir="5400000" sy="-100000" algn="bl" rotWithShape="0"/>
              </a:effectLst>
              <a:latin typeface="Times New Roman" pitchFamily="18" charset="0"/>
              <a:cs typeface="Times New Roman" pitchFamily="18" charset="0"/>
            </a:endParaRPr>
          </a:p>
        </p:txBody>
      </p:sp>
      <p:sp>
        <p:nvSpPr>
          <p:cNvPr id="43014" name="Rectangle 15"/>
          <p:cNvSpPr>
            <a:spLocks noChangeArrowheads="1"/>
          </p:cNvSpPr>
          <p:nvPr/>
        </p:nvSpPr>
        <p:spPr bwMode="auto">
          <a:xfrm>
            <a:off x="3810000" y="31051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vi-VN"/>
          </a:p>
        </p:txBody>
      </p:sp>
      <p:sp>
        <p:nvSpPr>
          <p:cNvPr id="43015" name="Rectangle 19"/>
          <p:cNvSpPr>
            <a:spLocks noChangeArrowheads="1"/>
          </p:cNvSpPr>
          <p:nvPr/>
        </p:nvSpPr>
        <p:spPr bwMode="auto">
          <a:xfrm>
            <a:off x="3810000" y="31051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vi-VN"/>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1814" y="1160464"/>
            <a:ext cx="6156325" cy="523875"/>
          </a:xfrm>
          <a:prstGeom prst="rect">
            <a:avLst/>
          </a:prstGeom>
          <a:noFill/>
        </p:spPr>
        <p:txBody>
          <a:bodyPr>
            <a:spAutoFit/>
          </a:bodyPr>
          <a:lstStyle/>
          <a:p>
            <a:pPr algn="ctr">
              <a:defRPr/>
            </a:pPr>
            <a:r>
              <a:rPr lang="en-US" sz="2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 HỌC KẾT THÚC</a:t>
            </a:r>
            <a:endParaRPr lang="vi-VN" sz="2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a:spLocks noChangeArrowheads="1"/>
          </p:cNvSpPr>
          <p:nvPr/>
        </p:nvSpPr>
        <p:spPr bwMode="auto">
          <a:xfrm>
            <a:off x="2532064" y="2168526"/>
            <a:ext cx="72723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a:latin typeface="Times New Roman" pitchFamily="18" charset="0"/>
                <a:cs typeface="Times New Roman" pitchFamily="18" charset="0"/>
              </a:rPr>
              <a:t>XIN CHÂN THÀNH CẢM ƠN QUÍ THẦY CÔ </a:t>
            </a:r>
            <a:endParaRPr lang="vi-VN" sz="3200" b="1">
              <a:latin typeface="Times New Roman" pitchFamily="18" charset="0"/>
              <a:cs typeface="Times New Roman" pitchFamily="18" charset="0"/>
            </a:endParaRPr>
          </a:p>
        </p:txBody>
      </p:sp>
      <p:sp>
        <p:nvSpPr>
          <p:cNvPr id="4" name="TextBox 3"/>
          <p:cNvSpPr txBox="1">
            <a:spLocks noChangeArrowheads="1"/>
          </p:cNvSpPr>
          <p:nvPr/>
        </p:nvSpPr>
        <p:spPr bwMode="auto">
          <a:xfrm>
            <a:off x="2819401" y="3752851"/>
            <a:ext cx="6156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a:latin typeface="Times New Roman" pitchFamily="18" charset="0"/>
                <a:cs typeface="Times New Roman" pitchFamily="18" charset="0"/>
              </a:rPr>
              <a:t>CẢM ƠN SỰ HỢP TÁC CỦA CÁC EM</a:t>
            </a:r>
            <a:endParaRPr lang="vi-VN" sz="2800">
              <a:latin typeface="Times New Roman" pitchFamily="18" charset="0"/>
              <a:cs typeface="Times New Roman" pitchFamily="18" charset="0"/>
            </a:endParaRPr>
          </a:p>
        </p:txBody>
      </p:sp>
      <p:pic>
        <p:nvPicPr>
          <p:cNvPr id="5" name="Tieng-vo-tay-hoan-h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058400" y="6258152"/>
            <a:ext cx="609600" cy="6096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023"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96" y="476672"/>
            <a:ext cx="10657184" cy="5770125"/>
          </a:xfrm>
          <a:prstGeom prst="rect">
            <a:avLst/>
          </a:prstGeom>
        </p:spPr>
      </p:pic>
      <p:sp>
        <p:nvSpPr>
          <p:cNvPr id="19458" name="TextBox 7"/>
          <p:cNvSpPr txBox="1">
            <a:spLocks noChangeArrowheads="1"/>
          </p:cNvSpPr>
          <p:nvPr/>
        </p:nvSpPr>
        <p:spPr bwMode="auto">
          <a:xfrm>
            <a:off x="2851056" y="2744924"/>
            <a:ext cx="627386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dirty="0">
                <a:ln w="12700">
                  <a:solidFill>
                    <a:schemeClr val="accent1"/>
                  </a:solidFill>
                  <a:prstDash val="solid"/>
                </a:ln>
                <a:solidFill>
                  <a:srgbClr val="FF0000"/>
                </a:solidFill>
                <a:latin typeface="Times New Roman" panose="02020603050405020304" pitchFamily="18" charset="0"/>
                <a:cs typeface="Calibri" panose="020F0502020204030204" pitchFamily="34" charset="0"/>
              </a:rPr>
              <a:t>HOẠT ĐỘNG MỞ ĐẦU</a:t>
            </a:r>
            <a:endParaRPr lang="en-US" altLang="en-US" sz="4400" b="1" dirty="0">
              <a:ln w="12700">
                <a:solidFill>
                  <a:schemeClr val="accent1"/>
                </a:solidFill>
                <a:prstDash val="solid"/>
              </a:ln>
              <a:solidFill>
                <a:srgbClr val="FF0000"/>
              </a:solidFill>
            </a:endParaRPr>
          </a:p>
        </p:txBody>
      </p:sp>
    </p:spTree>
    <p:extLst>
      <p:ext uri="{BB962C8B-B14F-4D97-AF65-F5344CB8AC3E}">
        <p14:creationId xmlns:p14="http://schemas.microsoft.com/office/powerpoint/2010/main" val="394701057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899756" y="2139268"/>
            <a:ext cx="4438673" cy="2283697"/>
          </a:xfrm>
          <a:prstGeom prst="ellipse">
            <a:avLst/>
          </a:prstGeom>
          <a:ln w="762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400" b="1" dirty="0">
                <a:solidFill>
                  <a:srgbClr val="FF0000"/>
                </a:solidFill>
                <a:latin typeface="Times New Roman" panose="02020603050405020304" pitchFamily="18" charset="0"/>
                <a:cs typeface="Times New Roman" panose="02020603050405020304" pitchFamily="18" charset="0"/>
              </a:rPr>
              <a:t>CHƯƠNG IV</a:t>
            </a:r>
          </a:p>
          <a:p>
            <a:pPr algn="ctr">
              <a:lnSpc>
                <a:spcPct val="150000"/>
              </a:lnSpc>
            </a:pPr>
            <a:r>
              <a:rPr lang="en-US" sz="2400" b="1" dirty="0">
                <a:latin typeface="Times New Roman" panose="02020603050405020304" pitchFamily="18" charset="0"/>
                <a:cs typeface="Times New Roman" panose="02020603050405020304" pitchFamily="18" charset="0"/>
              </a:rPr>
              <a:t>BẤT PHƯƠNG TRÌNH BẬC NHẤT MỘT ẨN</a:t>
            </a:r>
          </a:p>
        </p:txBody>
      </p:sp>
      <p:sp>
        <p:nvSpPr>
          <p:cNvPr id="4" name="Oval 3"/>
          <p:cNvSpPr/>
          <p:nvPr/>
        </p:nvSpPr>
        <p:spPr>
          <a:xfrm>
            <a:off x="4506073" y="299814"/>
            <a:ext cx="3222724" cy="1773947"/>
          </a:xfrm>
          <a:prstGeom prst="ellipse">
            <a:avLst/>
          </a:prstGeom>
          <a:noFill/>
          <a:ln w="76200">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400" b="1" dirty="0" err="1">
                <a:solidFill>
                  <a:schemeClr val="tx1"/>
                </a:solidFill>
                <a:latin typeface="Times New Roman" panose="02020603050405020304" pitchFamily="18" charset="0"/>
                <a:cs typeface="Times New Roman" panose="02020603050405020304" pitchFamily="18" charset="0"/>
              </a:rPr>
              <a:t>Bất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phương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một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ẩn</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5" name="Oval 4"/>
          <p:cNvSpPr/>
          <p:nvPr/>
        </p:nvSpPr>
        <p:spPr>
          <a:xfrm>
            <a:off x="8033350" y="2073761"/>
            <a:ext cx="2519684" cy="2303437"/>
          </a:xfrm>
          <a:prstGeom prst="ellipse">
            <a:avLst/>
          </a:prstGeom>
          <a:noFill/>
          <a:ln w="76200">
            <a:solidFill>
              <a:schemeClr val="accent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lnSpc>
                <a:spcPct val="120000"/>
              </a:lnSpc>
            </a:pPr>
            <a:r>
              <a:rPr lang="en-US" sz="2400" b="1" dirty="0" err="1">
                <a:solidFill>
                  <a:schemeClr val="tx1"/>
                </a:solidFill>
                <a:latin typeface="Times New Roman" panose="02020603050405020304" pitchFamily="18" charset="0"/>
                <a:cs typeface="Times New Roman" panose="02020603050405020304" pitchFamily="18" charset="0"/>
              </a:rPr>
              <a:t>Bất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phương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bậc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nhất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một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ẩn</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6" name="Oval 5"/>
          <p:cNvSpPr/>
          <p:nvPr/>
        </p:nvSpPr>
        <p:spPr>
          <a:xfrm>
            <a:off x="4506073" y="4497986"/>
            <a:ext cx="3222724" cy="1749453"/>
          </a:xfrm>
          <a:prstGeom prst="ellipse">
            <a:avLst/>
          </a:prstGeom>
          <a:noFill/>
          <a:ln w="76200">
            <a:solidFill>
              <a:schemeClr val="accent6">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Phương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chứa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dấu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trị</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tuyệt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đối</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7" name="Oval 6"/>
          <p:cNvSpPr/>
          <p:nvPr/>
        </p:nvSpPr>
        <p:spPr>
          <a:xfrm>
            <a:off x="1629233" y="2107259"/>
            <a:ext cx="2572287" cy="2269939"/>
          </a:xfrm>
          <a:prstGeom prst="ellipse">
            <a:avLst/>
          </a:prstGeom>
          <a:noFill/>
          <a:ln w="76200">
            <a:solidFill>
              <a:srgbClr val="00FFFF"/>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Liên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hệ</a:t>
            </a:r>
            <a:r>
              <a:rPr lang="en-US" sz="2400" b="1" dirty="0">
                <a:solidFill>
                  <a:schemeClr val="tx1"/>
                </a:solidFill>
                <a:latin typeface="Times New Roman" panose="02020603050405020304" pitchFamily="18" charset="0"/>
                <a:cs typeface="Times New Roman" panose="02020603050405020304" pitchFamily="18" charset="0"/>
              </a:rPr>
              <a:t> </a:t>
            </a:r>
          </a:p>
          <a:p>
            <a:pPr algn="ctr"/>
            <a:r>
              <a:rPr lang="en-US" sz="2400" b="1" dirty="0" err="1">
                <a:solidFill>
                  <a:schemeClr val="tx1"/>
                </a:solidFill>
                <a:latin typeface="Times New Roman" panose="02020603050405020304" pitchFamily="18" charset="0"/>
                <a:cs typeface="Times New Roman" panose="02020603050405020304" pitchFamily="18" charset="0"/>
              </a:rPr>
              <a:t>giữa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thứ</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tự</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phép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tính</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8" name="Rectangle: Rounded Corners 7"/>
          <p:cNvSpPr/>
          <p:nvPr/>
        </p:nvSpPr>
        <p:spPr>
          <a:xfrm>
            <a:off x="1834188" y="4483432"/>
            <a:ext cx="2162375" cy="1357837"/>
          </a:xfrm>
          <a:prstGeom prst="roundRect">
            <a:avLst/>
          </a:prstGeom>
          <a:ln w="76200">
            <a:solidFill>
              <a:srgbClr val="FF66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err="1">
                <a:solidFill>
                  <a:srgbClr val="002060"/>
                </a:solidFill>
                <a:latin typeface="Times New Roman" panose="02020603050405020304" pitchFamily="18" charset="0"/>
                <a:cs typeface="Times New Roman" panose="02020603050405020304" pitchFamily="18" charset="0"/>
              </a:rPr>
              <a:t>Liên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hệ</a:t>
            </a:r>
            <a:r>
              <a:rPr lang="en-US" sz="2400" b="1" dirty="0">
                <a:solidFill>
                  <a:srgbClr val="002060"/>
                </a:solidFill>
                <a:latin typeface="Times New Roman" panose="02020603050405020304" pitchFamily="18" charset="0"/>
                <a:cs typeface="Times New Roman" panose="02020603050405020304" pitchFamily="18" charset="0"/>
              </a:rPr>
              <a:t> </a:t>
            </a:r>
          </a:p>
          <a:p>
            <a:pPr algn="ctr"/>
            <a:r>
              <a:rPr lang="en-US" sz="2400" b="1" dirty="0" err="1">
                <a:solidFill>
                  <a:srgbClr val="002060"/>
                </a:solidFill>
                <a:latin typeface="Times New Roman" panose="02020603050405020304" pitchFamily="18" charset="0"/>
                <a:cs typeface="Times New Roman" panose="02020603050405020304" pitchFamily="18" charset="0"/>
              </a:rPr>
              <a:t>giữa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thứ</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tự</a:t>
            </a:r>
            <a:r>
              <a:rPr lang="en-US" sz="2400" b="1" dirty="0">
                <a:solidFill>
                  <a:srgbClr val="002060"/>
                </a:solidFill>
                <a:latin typeface="Times New Roman" panose="02020603050405020304" pitchFamily="18" charset="0"/>
                <a:cs typeface="Times New Roman" panose="02020603050405020304" pitchFamily="18" charset="0"/>
              </a:rPr>
              <a:t> </a:t>
            </a:r>
          </a:p>
          <a:p>
            <a:pPr algn="ctr"/>
            <a:r>
              <a:rPr lang="en-US" sz="2400" b="1" dirty="0" err="1">
                <a:solidFill>
                  <a:srgbClr val="002060"/>
                </a:solidFill>
                <a:latin typeface="Times New Roman" panose="02020603050405020304" pitchFamily="18" charset="0"/>
                <a:cs typeface="Times New Roman" panose="02020603050405020304" pitchFamily="18" charset="0"/>
              </a:rPr>
              <a:t>và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phép</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cộng</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01552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2027547" y="1124744"/>
            <a:ext cx="81009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en-US" altLang="en-US" sz="2600" b="1" dirty="0">
                <a:cs typeface="Times New Roman" panose="02020603050405020304" pitchFamily="18" charset="0"/>
              </a:rPr>
              <a:t>? </a:t>
            </a:r>
            <a:r>
              <a:rPr lang="en-US" altLang="en-US" sz="2600" b="1" dirty="0" err="1">
                <a:cs typeface="Times New Roman" panose="02020603050405020304" pitchFamily="18" charset="0"/>
              </a:rPr>
              <a:t>Trên</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tập</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hợp</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số</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thực</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khi</a:t>
            </a:r>
            <a:r>
              <a:rPr lang="en-US" altLang="en-US" sz="2600" b="1" dirty="0">
                <a:cs typeface="Times New Roman" panose="02020603050405020304" pitchFamily="18" charset="0"/>
              </a:rPr>
              <a:t> so </a:t>
            </a:r>
            <a:r>
              <a:rPr lang="en-US" altLang="en-US" sz="2600" b="1" dirty="0" err="1">
                <a:cs typeface="Times New Roman" panose="02020603050405020304" pitchFamily="18" charset="0"/>
              </a:rPr>
              <a:t>sánh</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hai</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số</a:t>
            </a:r>
            <a:r>
              <a:rPr lang="en-US" altLang="en-US" sz="2600" b="1" dirty="0">
                <a:cs typeface="Times New Roman" panose="02020603050405020304" pitchFamily="18" charset="0"/>
              </a:rPr>
              <a:t> a </a:t>
            </a:r>
            <a:r>
              <a:rPr lang="en-US" altLang="en-US" sz="2600" b="1" dirty="0" err="1">
                <a:cs typeface="Times New Roman" panose="02020603050405020304" pitchFamily="18" charset="0"/>
              </a:rPr>
              <a:t>và</a:t>
            </a:r>
            <a:r>
              <a:rPr lang="en-US" altLang="en-US" sz="2600" b="1" dirty="0">
                <a:cs typeface="Times New Roman" panose="02020603050405020304" pitchFamily="18" charset="0"/>
              </a:rPr>
              <a:t> b, </a:t>
            </a:r>
            <a:r>
              <a:rPr lang="en-US" altLang="en-US" sz="2600" b="1" dirty="0" err="1">
                <a:cs typeface="Times New Roman" panose="02020603050405020304" pitchFamily="18" charset="0"/>
              </a:rPr>
              <a:t>xảy</a:t>
            </a:r>
            <a:r>
              <a:rPr lang="en-US" altLang="en-US" sz="2600" b="1" dirty="0">
                <a:cs typeface="Times New Roman" panose="02020603050405020304" pitchFamily="18" charset="0"/>
              </a:rPr>
              <a:t> ra </a:t>
            </a:r>
            <a:r>
              <a:rPr lang="en-US" altLang="en-US" sz="2600" b="1" dirty="0" err="1">
                <a:cs typeface="Times New Roman" panose="02020603050405020304" pitchFamily="18" charset="0"/>
              </a:rPr>
              <a:t>những</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trường</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hợp</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nào</a:t>
            </a:r>
            <a:r>
              <a:rPr lang="en-US" altLang="en-US" sz="2600" b="1" dirty="0">
                <a:cs typeface="Times New Roman" panose="02020603050405020304" pitchFamily="18" charset="0"/>
              </a:rPr>
              <a:t>?</a:t>
            </a:r>
          </a:p>
        </p:txBody>
      </p:sp>
      <p:grpSp>
        <p:nvGrpSpPr>
          <p:cNvPr id="10" name="Group 1"/>
          <p:cNvGrpSpPr>
            <a:grpSpLocks/>
          </p:cNvGrpSpPr>
          <p:nvPr/>
        </p:nvGrpSpPr>
        <p:grpSpPr bwMode="auto">
          <a:xfrm>
            <a:off x="3044041" y="1955741"/>
            <a:ext cx="6010257" cy="1310136"/>
            <a:chOff x="-1" y="1703388"/>
            <a:chExt cx="3505201" cy="1266329"/>
          </a:xfrm>
        </p:grpSpPr>
        <p:sp>
          <p:nvSpPr>
            <p:cNvPr id="11" name="Text Box 59"/>
            <p:cNvSpPr txBox="1">
              <a:spLocks noChangeArrowheads="1"/>
            </p:cNvSpPr>
            <p:nvPr/>
          </p:nvSpPr>
          <p:spPr bwMode="auto">
            <a:xfrm>
              <a:off x="0" y="1703388"/>
              <a:ext cx="3505200" cy="475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600" b="1" dirty="0" err="1">
                  <a:solidFill>
                    <a:srgbClr val="0000FF"/>
                  </a:solidFill>
                  <a:latin typeface="Times New Roman" panose="02020603050405020304" pitchFamily="18" charset="0"/>
                  <a:cs typeface="Times New Roman" panose="02020603050405020304" pitchFamily="18" charset="0"/>
                </a:rPr>
                <a:t>Số</a:t>
              </a:r>
              <a:r>
                <a:rPr lang="en-US" altLang="en-US" sz="2600" b="1" dirty="0">
                  <a:solidFill>
                    <a:srgbClr val="0000FF"/>
                  </a:solidFill>
                  <a:latin typeface="Times New Roman" panose="02020603050405020304" pitchFamily="18" charset="0"/>
                  <a:cs typeface="Times New Roman" panose="02020603050405020304" pitchFamily="18" charset="0"/>
                </a:rPr>
                <a:t> a </a:t>
              </a:r>
              <a:r>
                <a:rPr lang="en-US" altLang="en-US" sz="2600" b="1" dirty="0" err="1">
                  <a:solidFill>
                    <a:srgbClr val="0000FF"/>
                  </a:solidFill>
                  <a:latin typeface="Times New Roman" panose="02020603050405020304" pitchFamily="18" charset="0"/>
                  <a:cs typeface="Times New Roman" panose="02020603050405020304" pitchFamily="18" charset="0"/>
                </a:rPr>
                <a:t>bằng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số</a:t>
              </a:r>
              <a:r>
                <a:rPr lang="en-US" altLang="en-US" sz="2600" b="1" dirty="0">
                  <a:solidFill>
                    <a:srgbClr val="0000FF"/>
                  </a:solidFill>
                  <a:latin typeface="Times New Roman" panose="02020603050405020304" pitchFamily="18" charset="0"/>
                  <a:cs typeface="Times New Roman" panose="02020603050405020304" pitchFamily="18" charset="0"/>
                </a:rPr>
                <a:t> b, </a:t>
              </a:r>
              <a:r>
                <a:rPr lang="en-US" altLang="en-US" sz="2600" b="1" dirty="0" err="1">
                  <a:solidFill>
                    <a:srgbClr val="0000FF"/>
                  </a:solidFill>
                  <a:latin typeface="Times New Roman" panose="02020603050405020304" pitchFamily="18" charset="0"/>
                  <a:cs typeface="Times New Roman" panose="02020603050405020304" pitchFamily="18" charset="0"/>
                </a:rPr>
                <a:t>kí</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hiệu</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là</a:t>
              </a:r>
              <a:r>
                <a:rPr lang="en-US" altLang="en-US" sz="2600" b="1" dirty="0">
                  <a:solidFill>
                    <a:srgbClr val="0000FF"/>
                  </a:solidFill>
                  <a:latin typeface="Times New Roman" panose="02020603050405020304" pitchFamily="18" charset="0"/>
                  <a:cs typeface="Times New Roman" panose="02020603050405020304" pitchFamily="18" charset="0"/>
                </a:rPr>
                <a:t>:            a = b</a:t>
              </a:r>
            </a:p>
          </p:txBody>
        </p:sp>
        <p:sp>
          <p:nvSpPr>
            <p:cNvPr id="12" name="Text Box 60"/>
            <p:cNvSpPr txBox="1">
              <a:spLocks noChangeArrowheads="1"/>
            </p:cNvSpPr>
            <p:nvPr/>
          </p:nvSpPr>
          <p:spPr bwMode="auto">
            <a:xfrm>
              <a:off x="0" y="2076138"/>
              <a:ext cx="3505200" cy="475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600" b="1" dirty="0" err="1">
                  <a:solidFill>
                    <a:srgbClr val="0000FF"/>
                  </a:solidFill>
                  <a:latin typeface="Times New Roman" panose="02020603050405020304" pitchFamily="18" charset="0"/>
                  <a:cs typeface="Times New Roman" panose="02020603050405020304" pitchFamily="18" charset="0"/>
                </a:rPr>
                <a:t>Số</a:t>
              </a:r>
              <a:r>
                <a:rPr lang="en-US" altLang="en-US" sz="2600" b="1" dirty="0">
                  <a:solidFill>
                    <a:srgbClr val="0000FF"/>
                  </a:solidFill>
                  <a:latin typeface="Times New Roman" panose="02020603050405020304" pitchFamily="18" charset="0"/>
                  <a:cs typeface="Times New Roman" panose="02020603050405020304" pitchFamily="18" charset="0"/>
                </a:rPr>
                <a:t> a </a:t>
              </a:r>
              <a:r>
                <a:rPr lang="en-US" altLang="en-US" sz="2600" b="1" dirty="0" err="1">
                  <a:solidFill>
                    <a:srgbClr val="0000FF"/>
                  </a:solidFill>
                  <a:latin typeface="Times New Roman" panose="02020603050405020304" pitchFamily="18" charset="0"/>
                  <a:cs typeface="Times New Roman" panose="02020603050405020304" pitchFamily="18" charset="0"/>
                </a:rPr>
                <a:t>nhỏ</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hơn</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số</a:t>
              </a:r>
              <a:r>
                <a:rPr lang="en-US" altLang="en-US" sz="2600" b="1" dirty="0">
                  <a:solidFill>
                    <a:srgbClr val="0000FF"/>
                  </a:solidFill>
                  <a:latin typeface="Times New Roman" panose="02020603050405020304" pitchFamily="18" charset="0"/>
                  <a:cs typeface="Times New Roman" panose="02020603050405020304" pitchFamily="18" charset="0"/>
                </a:rPr>
                <a:t> b, </a:t>
              </a:r>
              <a:r>
                <a:rPr lang="en-US" altLang="en-US" sz="2600" b="1" dirty="0" err="1">
                  <a:solidFill>
                    <a:srgbClr val="0000FF"/>
                  </a:solidFill>
                  <a:latin typeface="Times New Roman" panose="02020603050405020304" pitchFamily="18" charset="0"/>
                  <a:cs typeface="Times New Roman" panose="02020603050405020304" pitchFamily="18" charset="0"/>
                </a:rPr>
                <a:t>kí</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hiệu</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là</a:t>
              </a:r>
              <a:r>
                <a:rPr lang="en-US" altLang="en-US" sz="2600" b="1" dirty="0">
                  <a:solidFill>
                    <a:srgbClr val="0000FF"/>
                  </a:solidFill>
                  <a:latin typeface="Times New Roman" panose="02020603050405020304" pitchFamily="18" charset="0"/>
                  <a:cs typeface="Times New Roman" panose="02020603050405020304" pitchFamily="18" charset="0"/>
                </a:rPr>
                <a:t>:      a &lt; b</a:t>
              </a:r>
            </a:p>
          </p:txBody>
        </p:sp>
        <p:sp>
          <p:nvSpPr>
            <p:cNvPr id="13" name="Text Box 61"/>
            <p:cNvSpPr txBox="1">
              <a:spLocks noChangeArrowheads="1"/>
            </p:cNvSpPr>
            <p:nvPr/>
          </p:nvSpPr>
          <p:spPr bwMode="auto">
            <a:xfrm>
              <a:off x="-1" y="2493740"/>
              <a:ext cx="3505200" cy="475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600" b="1" dirty="0" err="1">
                  <a:solidFill>
                    <a:srgbClr val="0000FF"/>
                  </a:solidFill>
                  <a:latin typeface="Times New Roman" panose="02020603050405020304" pitchFamily="18" charset="0"/>
                  <a:cs typeface="Times New Roman" panose="02020603050405020304" pitchFamily="18" charset="0"/>
                </a:rPr>
                <a:t>Số</a:t>
              </a:r>
              <a:r>
                <a:rPr lang="en-US" altLang="en-US" sz="2600" b="1" dirty="0">
                  <a:solidFill>
                    <a:srgbClr val="0000FF"/>
                  </a:solidFill>
                  <a:latin typeface="Times New Roman" panose="02020603050405020304" pitchFamily="18" charset="0"/>
                  <a:cs typeface="Times New Roman" panose="02020603050405020304" pitchFamily="18" charset="0"/>
                </a:rPr>
                <a:t> a </a:t>
              </a:r>
              <a:r>
                <a:rPr lang="en-US" altLang="en-US" sz="2600" b="1" dirty="0" err="1">
                  <a:solidFill>
                    <a:srgbClr val="0000FF"/>
                  </a:solidFill>
                  <a:latin typeface="Times New Roman" panose="02020603050405020304" pitchFamily="18" charset="0"/>
                  <a:cs typeface="Times New Roman" panose="02020603050405020304" pitchFamily="18" charset="0"/>
                </a:rPr>
                <a:t>lớn</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hơn</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số</a:t>
              </a:r>
              <a:r>
                <a:rPr lang="en-US" altLang="en-US" sz="2600" b="1" dirty="0">
                  <a:solidFill>
                    <a:srgbClr val="0000FF"/>
                  </a:solidFill>
                  <a:latin typeface="Times New Roman" panose="02020603050405020304" pitchFamily="18" charset="0"/>
                  <a:cs typeface="Times New Roman" panose="02020603050405020304" pitchFamily="18" charset="0"/>
                </a:rPr>
                <a:t> b </a:t>
              </a:r>
              <a:r>
                <a:rPr lang="en-US" altLang="en-US" sz="2600" b="1" dirty="0" err="1">
                  <a:solidFill>
                    <a:srgbClr val="0000FF"/>
                  </a:solidFill>
                  <a:latin typeface="Times New Roman" panose="02020603050405020304" pitchFamily="18" charset="0"/>
                  <a:cs typeface="Times New Roman" panose="02020603050405020304" pitchFamily="18" charset="0"/>
                </a:rPr>
                <a:t>kí</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hiệu</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là</a:t>
              </a:r>
              <a:r>
                <a:rPr lang="en-US" altLang="en-US" sz="2600" b="1" dirty="0">
                  <a:solidFill>
                    <a:srgbClr val="0000FF"/>
                  </a:solidFill>
                  <a:latin typeface="Times New Roman" panose="02020603050405020304" pitchFamily="18" charset="0"/>
                  <a:cs typeface="Times New Roman" panose="02020603050405020304" pitchFamily="18" charset="0"/>
                </a:rPr>
                <a:t>:        a &gt; b</a:t>
              </a:r>
            </a:p>
          </p:txBody>
        </p:sp>
      </p:grpSp>
      <p:sp>
        <p:nvSpPr>
          <p:cNvPr id="14" name="Rectangle 12"/>
          <p:cNvSpPr>
            <a:spLocks noChangeArrowheads="1"/>
          </p:cNvSpPr>
          <p:nvPr/>
        </p:nvSpPr>
        <p:spPr bwMode="auto">
          <a:xfrm>
            <a:off x="2015637" y="3233355"/>
            <a:ext cx="813398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600" b="1" dirty="0">
                <a:cs typeface="Times New Roman" panose="02020603050405020304" pitchFamily="18" charset="0"/>
              </a:rPr>
              <a:t>? Khi </a:t>
            </a:r>
            <a:r>
              <a:rPr lang="en-US" altLang="en-US" sz="2600" b="1" dirty="0" err="1">
                <a:cs typeface="Times New Roman" panose="02020603050405020304" pitchFamily="18" charset="0"/>
              </a:rPr>
              <a:t>biểu</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diễn</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các</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số</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trên</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trục</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số</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nằm</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ngang</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điểm</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biểu</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diễn</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số</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nhỏ</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hơn</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như</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thế</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nào</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với</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điểm</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biểu</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diễn</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số</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lớn</a:t>
            </a:r>
            <a:r>
              <a:rPr lang="en-US" altLang="en-US" sz="2600" b="1" dirty="0">
                <a:cs typeface="Times New Roman" panose="02020603050405020304" pitchFamily="18" charset="0"/>
              </a:rPr>
              <a:t> </a:t>
            </a:r>
            <a:r>
              <a:rPr lang="en-US" altLang="en-US" sz="2600" b="1" dirty="0" err="1">
                <a:cs typeface="Times New Roman" panose="02020603050405020304" pitchFamily="18" charset="0"/>
              </a:rPr>
              <a:t>hơn</a:t>
            </a:r>
            <a:r>
              <a:rPr lang="en-US" altLang="en-US" sz="2600" b="1" dirty="0">
                <a:cs typeface="Times New Roman" panose="02020603050405020304" pitchFamily="18" charset="0"/>
              </a:rPr>
              <a:t>?</a:t>
            </a:r>
          </a:p>
        </p:txBody>
      </p:sp>
      <p:grpSp>
        <p:nvGrpSpPr>
          <p:cNvPr id="15" name="Group 62"/>
          <p:cNvGrpSpPr>
            <a:grpSpLocks/>
          </p:cNvGrpSpPr>
          <p:nvPr/>
        </p:nvGrpSpPr>
        <p:grpSpPr bwMode="auto">
          <a:xfrm>
            <a:off x="3481386" y="4313541"/>
            <a:ext cx="5135562" cy="644525"/>
            <a:chOff x="2392" y="2722"/>
            <a:chExt cx="3235" cy="406"/>
          </a:xfrm>
        </p:grpSpPr>
        <p:sp>
          <p:nvSpPr>
            <p:cNvPr id="16" name="Line 63"/>
            <p:cNvSpPr>
              <a:spLocks noChangeShapeType="1"/>
            </p:cNvSpPr>
            <p:nvPr/>
          </p:nvSpPr>
          <p:spPr bwMode="auto">
            <a:xfrm>
              <a:off x="2392" y="2776"/>
              <a:ext cx="3235" cy="1"/>
            </a:xfrm>
            <a:prstGeom prst="line">
              <a:avLst/>
            </a:prstGeom>
            <a:noFill/>
            <a:ln w="539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600"/>
            </a:p>
          </p:txBody>
        </p:sp>
        <p:sp>
          <p:nvSpPr>
            <p:cNvPr id="17" name="Line 64"/>
            <p:cNvSpPr>
              <a:spLocks noChangeShapeType="1"/>
            </p:cNvSpPr>
            <p:nvPr/>
          </p:nvSpPr>
          <p:spPr bwMode="auto">
            <a:xfrm>
              <a:off x="5514" y="2735"/>
              <a:ext cx="91" cy="41"/>
            </a:xfrm>
            <a:prstGeom prst="line">
              <a:avLst/>
            </a:prstGeom>
            <a:noFill/>
            <a:ln w="539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600"/>
            </a:p>
          </p:txBody>
        </p:sp>
        <p:sp>
          <p:nvSpPr>
            <p:cNvPr id="18" name="Line 65"/>
            <p:cNvSpPr>
              <a:spLocks noChangeShapeType="1"/>
            </p:cNvSpPr>
            <p:nvPr/>
          </p:nvSpPr>
          <p:spPr bwMode="auto">
            <a:xfrm flipV="1">
              <a:off x="5514" y="2776"/>
              <a:ext cx="91" cy="40"/>
            </a:xfrm>
            <a:prstGeom prst="line">
              <a:avLst/>
            </a:prstGeom>
            <a:noFill/>
            <a:ln w="539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600"/>
            </a:p>
          </p:txBody>
        </p:sp>
        <p:sp>
          <p:nvSpPr>
            <p:cNvPr id="19" name="Rectangle 66"/>
            <p:cNvSpPr>
              <a:spLocks noChangeArrowheads="1"/>
            </p:cNvSpPr>
            <p:nvPr/>
          </p:nvSpPr>
          <p:spPr bwMode="auto">
            <a:xfrm>
              <a:off x="2784" y="2870"/>
              <a:ext cx="17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600" b="1" dirty="0">
                  <a:solidFill>
                    <a:srgbClr val="0000FF"/>
                  </a:solidFill>
                  <a:latin typeface="Times New Roman" panose="02020603050405020304" pitchFamily="18" charset="0"/>
                  <a:cs typeface="Times New Roman" panose="02020603050405020304" pitchFamily="18" charset="0"/>
                </a:rPr>
                <a:t>-2</a:t>
              </a:r>
            </a:p>
          </p:txBody>
        </p:sp>
        <p:sp>
          <p:nvSpPr>
            <p:cNvPr id="20" name="Rectangle 67"/>
            <p:cNvSpPr>
              <a:spLocks noChangeArrowheads="1"/>
            </p:cNvSpPr>
            <p:nvPr/>
          </p:nvSpPr>
          <p:spPr bwMode="auto">
            <a:xfrm>
              <a:off x="3120" y="2876"/>
              <a:ext cx="33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600" b="1">
                  <a:solidFill>
                    <a:srgbClr val="0000FF"/>
                  </a:solidFill>
                  <a:latin typeface="Times New Roman" panose="02020603050405020304" pitchFamily="18" charset="0"/>
                  <a:cs typeface="Times New Roman" panose="02020603050405020304" pitchFamily="18" charset="0"/>
                </a:rPr>
                <a:t>-1,3</a:t>
              </a:r>
              <a:endParaRPr lang="en-US" altLang="en-US" sz="2600">
                <a:solidFill>
                  <a:srgbClr val="0000FF"/>
                </a:solidFill>
                <a:latin typeface="Times New Roman" panose="02020603050405020304" pitchFamily="18" charset="0"/>
                <a:cs typeface="Times New Roman" panose="02020603050405020304" pitchFamily="18" charset="0"/>
              </a:endParaRPr>
            </a:p>
          </p:txBody>
        </p:sp>
        <p:sp>
          <p:nvSpPr>
            <p:cNvPr id="21" name="Rectangle 68"/>
            <p:cNvSpPr>
              <a:spLocks noChangeArrowheads="1"/>
            </p:cNvSpPr>
            <p:nvPr/>
          </p:nvSpPr>
          <p:spPr bwMode="auto">
            <a:xfrm>
              <a:off x="5185" y="2870"/>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600" b="1">
                  <a:solidFill>
                    <a:srgbClr val="0000FF"/>
                  </a:solidFill>
                  <a:latin typeface="Times New Roman" panose="02020603050405020304" pitchFamily="18" charset="0"/>
                  <a:cs typeface="Times New Roman" panose="02020603050405020304" pitchFamily="18" charset="0"/>
                </a:rPr>
                <a:t>3</a:t>
              </a:r>
            </a:p>
          </p:txBody>
        </p:sp>
        <p:grpSp>
          <p:nvGrpSpPr>
            <p:cNvPr id="22" name="Group 69"/>
            <p:cNvGrpSpPr>
              <a:grpSpLocks/>
            </p:cNvGrpSpPr>
            <p:nvPr/>
          </p:nvGrpSpPr>
          <p:grpSpPr bwMode="auto">
            <a:xfrm>
              <a:off x="2903" y="2722"/>
              <a:ext cx="2328" cy="110"/>
              <a:chOff x="2903" y="2665"/>
              <a:chExt cx="2328" cy="222"/>
            </a:xfrm>
          </p:grpSpPr>
          <p:sp>
            <p:nvSpPr>
              <p:cNvPr id="31" name="Line 70"/>
              <p:cNvSpPr>
                <a:spLocks noChangeShapeType="1"/>
              </p:cNvSpPr>
              <p:nvPr/>
            </p:nvSpPr>
            <p:spPr bwMode="auto">
              <a:xfrm>
                <a:off x="2903" y="2665"/>
                <a:ext cx="1" cy="222"/>
              </a:xfrm>
              <a:prstGeom prst="line">
                <a:avLst/>
              </a:prstGeom>
              <a:noFill/>
              <a:ln w="17463">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600"/>
              </a:p>
            </p:txBody>
          </p:sp>
          <p:sp>
            <p:nvSpPr>
              <p:cNvPr id="32" name="Line 71"/>
              <p:cNvSpPr>
                <a:spLocks noChangeShapeType="1"/>
              </p:cNvSpPr>
              <p:nvPr/>
            </p:nvSpPr>
            <p:spPr bwMode="auto">
              <a:xfrm>
                <a:off x="3323" y="2665"/>
                <a:ext cx="1" cy="222"/>
              </a:xfrm>
              <a:prstGeom prst="line">
                <a:avLst/>
              </a:prstGeom>
              <a:noFill/>
              <a:ln w="17463">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600"/>
              </a:p>
            </p:txBody>
          </p:sp>
          <p:sp>
            <p:nvSpPr>
              <p:cNvPr id="33" name="Line 72"/>
              <p:cNvSpPr>
                <a:spLocks noChangeShapeType="1"/>
              </p:cNvSpPr>
              <p:nvPr/>
            </p:nvSpPr>
            <p:spPr bwMode="auto">
              <a:xfrm>
                <a:off x="5230" y="2665"/>
                <a:ext cx="1" cy="222"/>
              </a:xfrm>
              <a:prstGeom prst="line">
                <a:avLst/>
              </a:prstGeom>
              <a:noFill/>
              <a:ln w="17463">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600"/>
              </a:p>
            </p:txBody>
          </p:sp>
          <p:sp>
            <p:nvSpPr>
              <p:cNvPr id="34" name="Line 73"/>
              <p:cNvSpPr>
                <a:spLocks noChangeShapeType="1"/>
              </p:cNvSpPr>
              <p:nvPr/>
            </p:nvSpPr>
            <p:spPr bwMode="auto">
              <a:xfrm>
                <a:off x="4424" y="2665"/>
                <a:ext cx="1" cy="222"/>
              </a:xfrm>
              <a:prstGeom prst="line">
                <a:avLst/>
              </a:prstGeom>
              <a:noFill/>
              <a:ln w="17463">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600"/>
              </a:p>
            </p:txBody>
          </p:sp>
          <p:sp>
            <p:nvSpPr>
              <p:cNvPr id="35" name="Line 74"/>
              <p:cNvSpPr>
                <a:spLocks noChangeShapeType="1"/>
              </p:cNvSpPr>
              <p:nvPr/>
            </p:nvSpPr>
            <p:spPr bwMode="auto">
              <a:xfrm>
                <a:off x="3834" y="2665"/>
                <a:ext cx="1" cy="222"/>
              </a:xfrm>
              <a:prstGeom prst="line">
                <a:avLst/>
              </a:prstGeom>
              <a:noFill/>
              <a:ln w="17463">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2600"/>
              </a:p>
            </p:txBody>
          </p:sp>
        </p:grpSp>
        <p:sp>
          <p:nvSpPr>
            <p:cNvPr id="23" name="Rectangle 75"/>
            <p:cNvSpPr>
              <a:spLocks noChangeArrowheads="1"/>
            </p:cNvSpPr>
            <p:nvPr/>
          </p:nvSpPr>
          <p:spPr bwMode="auto">
            <a:xfrm>
              <a:off x="3785" y="2870"/>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600" b="1" dirty="0">
                  <a:solidFill>
                    <a:srgbClr val="0000FF"/>
                  </a:solidFill>
                  <a:latin typeface="Times New Roman" panose="02020603050405020304" pitchFamily="18" charset="0"/>
                  <a:cs typeface="Times New Roman" panose="02020603050405020304" pitchFamily="18" charset="0"/>
                </a:rPr>
                <a:t>0</a:t>
              </a:r>
            </a:p>
          </p:txBody>
        </p:sp>
        <p:grpSp>
          <p:nvGrpSpPr>
            <p:cNvPr id="28" name="Group 76"/>
            <p:cNvGrpSpPr>
              <a:grpSpLocks/>
            </p:cNvGrpSpPr>
            <p:nvPr/>
          </p:nvGrpSpPr>
          <p:grpSpPr bwMode="auto">
            <a:xfrm>
              <a:off x="4285" y="2870"/>
              <a:ext cx="211" cy="252"/>
              <a:chOff x="4285" y="2900"/>
              <a:chExt cx="211" cy="252"/>
            </a:xfrm>
          </p:grpSpPr>
          <p:sp>
            <p:nvSpPr>
              <p:cNvPr id="29" name="Rectangle 77"/>
              <p:cNvSpPr>
                <a:spLocks noChangeArrowheads="1"/>
              </p:cNvSpPr>
              <p:nvPr/>
            </p:nvSpPr>
            <p:spPr bwMode="auto">
              <a:xfrm>
                <a:off x="4386" y="2900"/>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600" b="1">
                    <a:solidFill>
                      <a:srgbClr val="0000FF"/>
                    </a:solidFill>
                    <a:latin typeface="Times New Roman" panose="02020603050405020304" pitchFamily="18" charset="0"/>
                    <a:cs typeface="Times New Roman" panose="02020603050405020304" pitchFamily="18" charset="0"/>
                  </a:rPr>
                  <a:t>2</a:t>
                </a:r>
                <a:endParaRPr lang="en-US" altLang="en-US" sz="2600">
                  <a:solidFill>
                    <a:srgbClr val="0000FF"/>
                  </a:solidFill>
                  <a:latin typeface="Times New Roman" panose="02020603050405020304" pitchFamily="18" charset="0"/>
                  <a:cs typeface="Times New Roman" panose="02020603050405020304" pitchFamily="18" charset="0"/>
                </a:endParaRPr>
              </a:p>
            </p:txBody>
          </p:sp>
          <p:sp>
            <p:nvSpPr>
              <p:cNvPr id="30" name="Freeform 78"/>
              <p:cNvSpPr>
                <a:spLocks/>
              </p:cNvSpPr>
              <p:nvPr/>
            </p:nvSpPr>
            <p:spPr bwMode="auto">
              <a:xfrm>
                <a:off x="4285" y="2928"/>
                <a:ext cx="211" cy="193"/>
              </a:xfrm>
              <a:custGeom>
                <a:avLst/>
                <a:gdLst>
                  <a:gd name="T0" fmla="*/ 0 w 30"/>
                  <a:gd name="T1" fmla="*/ 1841757928 h 31"/>
                  <a:gd name="T2" fmla="*/ 886332677 w 30"/>
                  <a:gd name="T3" fmla="*/ 1841757928 h 31"/>
                  <a:gd name="T4" fmla="*/ 2066334971 w 30"/>
                  <a:gd name="T5" fmla="*/ 2147483647 h 31"/>
                  <a:gd name="T6" fmla="*/ 2147483647 w 30"/>
                  <a:gd name="T7" fmla="*/ 0 h 31"/>
                  <a:gd name="T8" fmla="*/ 2147483647 w 30"/>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1">
                    <a:moveTo>
                      <a:pt x="0" y="21"/>
                    </a:moveTo>
                    <a:lnTo>
                      <a:pt x="3" y="21"/>
                    </a:lnTo>
                    <a:lnTo>
                      <a:pt x="7" y="31"/>
                    </a:lnTo>
                    <a:lnTo>
                      <a:pt x="15" y="0"/>
                    </a:lnTo>
                    <a:lnTo>
                      <a:pt x="30" y="0"/>
                    </a:lnTo>
                  </a:path>
                </a:pathLst>
              </a:custGeom>
              <a:noFill/>
              <a:ln w="2705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600"/>
              </a:p>
            </p:txBody>
          </p:sp>
        </p:grpSp>
      </p:grpSp>
      <p:sp>
        <p:nvSpPr>
          <p:cNvPr id="36" name="Rectangle 30"/>
          <p:cNvSpPr>
            <a:spLocks noChangeArrowheads="1"/>
          </p:cNvSpPr>
          <p:nvPr/>
        </p:nvSpPr>
        <p:spPr bwMode="auto">
          <a:xfrm>
            <a:off x="2150618" y="5001617"/>
            <a:ext cx="797782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600" b="1" dirty="0" err="1">
                <a:solidFill>
                  <a:srgbClr val="0000FF"/>
                </a:solidFill>
                <a:cs typeface="Times New Roman" panose="02020603050405020304" pitchFamily="18" charset="0"/>
              </a:rPr>
              <a:t>Khi</a:t>
            </a:r>
            <a:r>
              <a:rPr lang="en-US" altLang="en-US" sz="2600" b="1" dirty="0">
                <a:solidFill>
                  <a:srgbClr val="0000FF"/>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biểu</a:t>
            </a:r>
            <a:r>
              <a:rPr lang="en-US" altLang="en-US" sz="2600" b="1" dirty="0">
                <a:solidFill>
                  <a:srgbClr val="0000FF"/>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diễn</a:t>
            </a:r>
            <a:r>
              <a:rPr lang="en-US" altLang="en-US" sz="2600" b="1" dirty="0">
                <a:solidFill>
                  <a:srgbClr val="0000FF"/>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các</a:t>
            </a:r>
            <a:r>
              <a:rPr lang="en-US" altLang="en-US" sz="2600" b="1" dirty="0">
                <a:solidFill>
                  <a:srgbClr val="0000FF"/>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số</a:t>
            </a:r>
            <a:r>
              <a:rPr lang="en-US" altLang="en-US" sz="2600" b="1" dirty="0">
                <a:solidFill>
                  <a:srgbClr val="0000FF"/>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trên</a:t>
            </a:r>
            <a:r>
              <a:rPr lang="en-US" altLang="en-US" sz="2600" b="1" dirty="0">
                <a:solidFill>
                  <a:srgbClr val="0000FF"/>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trục</a:t>
            </a:r>
            <a:r>
              <a:rPr lang="en-US" altLang="en-US" sz="2600" b="1" dirty="0">
                <a:solidFill>
                  <a:srgbClr val="0000FF"/>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số</a:t>
            </a:r>
            <a:r>
              <a:rPr lang="en-US" altLang="en-US" sz="2600" b="1" dirty="0">
                <a:solidFill>
                  <a:srgbClr val="0000FF"/>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nằm</a:t>
            </a:r>
            <a:r>
              <a:rPr lang="en-US" altLang="en-US" sz="2600" b="1" dirty="0">
                <a:solidFill>
                  <a:srgbClr val="0000FF"/>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ngang</a:t>
            </a:r>
            <a:r>
              <a:rPr lang="en-US" altLang="en-US" sz="2600" b="1" dirty="0">
                <a:solidFill>
                  <a:srgbClr val="0000FF"/>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điểm</a:t>
            </a:r>
            <a:r>
              <a:rPr lang="en-US" altLang="en-US" sz="2600" b="1" dirty="0">
                <a:solidFill>
                  <a:srgbClr val="0000FF"/>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biểu</a:t>
            </a:r>
            <a:r>
              <a:rPr lang="en-US" altLang="en-US" sz="2600" b="1" dirty="0">
                <a:solidFill>
                  <a:srgbClr val="0000FF"/>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diễn</a:t>
            </a:r>
            <a:r>
              <a:rPr lang="en-US" altLang="en-US" sz="2600" b="1" dirty="0">
                <a:solidFill>
                  <a:srgbClr val="0000FF"/>
                </a:solidFill>
                <a:cs typeface="Times New Roman" panose="02020603050405020304" pitchFamily="18" charset="0"/>
              </a:rPr>
              <a:t> </a:t>
            </a:r>
            <a:r>
              <a:rPr lang="en-US" altLang="en-US" sz="2600" b="1" dirty="0" err="1">
                <a:solidFill>
                  <a:srgbClr val="00B050"/>
                </a:solidFill>
                <a:cs typeface="Times New Roman" panose="02020603050405020304" pitchFamily="18" charset="0"/>
              </a:rPr>
              <a:t>số</a:t>
            </a:r>
            <a:r>
              <a:rPr lang="en-US" altLang="en-US" sz="2600" b="1" dirty="0">
                <a:solidFill>
                  <a:srgbClr val="00B050"/>
                </a:solidFill>
                <a:cs typeface="Times New Roman" panose="02020603050405020304" pitchFamily="18" charset="0"/>
              </a:rPr>
              <a:t> </a:t>
            </a:r>
            <a:r>
              <a:rPr lang="en-US" altLang="en-US" sz="2600" b="1" dirty="0" err="1">
                <a:solidFill>
                  <a:srgbClr val="00B050"/>
                </a:solidFill>
                <a:cs typeface="Times New Roman" panose="02020603050405020304" pitchFamily="18" charset="0"/>
              </a:rPr>
              <a:t>nhỏ</a:t>
            </a:r>
            <a:r>
              <a:rPr lang="en-US" altLang="en-US" sz="2600" b="1" dirty="0">
                <a:solidFill>
                  <a:srgbClr val="00B050"/>
                </a:solidFill>
                <a:cs typeface="Times New Roman" panose="02020603050405020304" pitchFamily="18" charset="0"/>
              </a:rPr>
              <a:t> </a:t>
            </a:r>
            <a:r>
              <a:rPr lang="en-US" altLang="en-US" sz="2600" b="1" dirty="0" err="1">
                <a:solidFill>
                  <a:srgbClr val="00B050"/>
                </a:solidFill>
                <a:cs typeface="Times New Roman" panose="02020603050405020304" pitchFamily="18" charset="0"/>
              </a:rPr>
              <a:t>hơn</a:t>
            </a:r>
            <a:r>
              <a:rPr lang="en-US" altLang="en-US" sz="2600" b="1" dirty="0">
                <a:solidFill>
                  <a:srgbClr val="00B050"/>
                </a:solidFill>
                <a:cs typeface="Times New Roman" panose="02020603050405020304" pitchFamily="18" charset="0"/>
              </a:rPr>
              <a:t> </a:t>
            </a:r>
            <a:r>
              <a:rPr lang="en-US" altLang="en-US" sz="2600" b="1" dirty="0">
                <a:solidFill>
                  <a:srgbClr val="0000FF"/>
                </a:solidFill>
                <a:cs typeface="Times New Roman" panose="02020603050405020304" pitchFamily="18" charset="0"/>
              </a:rPr>
              <a:t>ở </a:t>
            </a:r>
            <a:r>
              <a:rPr lang="en-US" altLang="en-US" sz="2600" b="1" dirty="0" err="1">
                <a:solidFill>
                  <a:srgbClr val="FF0000"/>
                </a:solidFill>
                <a:cs typeface="Times New Roman" panose="02020603050405020304" pitchFamily="18" charset="0"/>
              </a:rPr>
              <a:t>bên</a:t>
            </a:r>
            <a:r>
              <a:rPr lang="en-US" altLang="en-US" sz="2600" b="1" dirty="0">
                <a:solidFill>
                  <a:srgbClr val="FF0000"/>
                </a:solidFill>
                <a:cs typeface="Times New Roman" panose="02020603050405020304" pitchFamily="18" charset="0"/>
              </a:rPr>
              <a:t> </a:t>
            </a:r>
            <a:r>
              <a:rPr lang="en-US" altLang="en-US" sz="2600" b="1" dirty="0" err="1">
                <a:solidFill>
                  <a:srgbClr val="FF0000"/>
                </a:solidFill>
                <a:cs typeface="Times New Roman" panose="02020603050405020304" pitchFamily="18" charset="0"/>
              </a:rPr>
              <a:t>trái</a:t>
            </a:r>
            <a:r>
              <a:rPr lang="en-US" altLang="en-US" sz="2600" b="1" dirty="0">
                <a:solidFill>
                  <a:srgbClr val="FF0000"/>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điểm</a:t>
            </a:r>
            <a:r>
              <a:rPr lang="en-US" altLang="en-US" sz="2600" b="1" dirty="0">
                <a:solidFill>
                  <a:srgbClr val="0000FF"/>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biểu</a:t>
            </a:r>
            <a:r>
              <a:rPr lang="en-US" altLang="en-US" sz="2600" b="1" dirty="0">
                <a:solidFill>
                  <a:srgbClr val="0000FF"/>
                </a:solidFill>
                <a:cs typeface="Times New Roman" panose="02020603050405020304" pitchFamily="18" charset="0"/>
              </a:rPr>
              <a:t> </a:t>
            </a:r>
            <a:r>
              <a:rPr lang="en-US" altLang="en-US" sz="2600" b="1" dirty="0" err="1">
                <a:solidFill>
                  <a:srgbClr val="0000FF"/>
                </a:solidFill>
                <a:cs typeface="Times New Roman" panose="02020603050405020304" pitchFamily="18" charset="0"/>
              </a:rPr>
              <a:t>diễn</a:t>
            </a:r>
            <a:r>
              <a:rPr lang="en-US" altLang="en-US" sz="2600" b="1" dirty="0">
                <a:solidFill>
                  <a:srgbClr val="0000FF"/>
                </a:solidFill>
                <a:cs typeface="Times New Roman" panose="02020603050405020304" pitchFamily="18" charset="0"/>
              </a:rPr>
              <a:t> </a:t>
            </a:r>
            <a:r>
              <a:rPr lang="en-US" altLang="en-US" sz="2600" b="1" dirty="0" err="1">
                <a:solidFill>
                  <a:srgbClr val="00B050"/>
                </a:solidFill>
                <a:cs typeface="Times New Roman" panose="02020603050405020304" pitchFamily="18" charset="0"/>
              </a:rPr>
              <a:t>số</a:t>
            </a:r>
            <a:r>
              <a:rPr lang="en-US" altLang="en-US" sz="2600" b="1" dirty="0">
                <a:solidFill>
                  <a:srgbClr val="00B050"/>
                </a:solidFill>
                <a:cs typeface="Times New Roman" panose="02020603050405020304" pitchFamily="18" charset="0"/>
              </a:rPr>
              <a:t> </a:t>
            </a:r>
            <a:r>
              <a:rPr lang="en-US" altLang="en-US" sz="2600" b="1" dirty="0" err="1">
                <a:solidFill>
                  <a:srgbClr val="00B050"/>
                </a:solidFill>
                <a:cs typeface="Times New Roman" panose="02020603050405020304" pitchFamily="18" charset="0"/>
              </a:rPr>
              <a:t>lớn</a:t>
            </a:r>
            <a:r>
              <a:rPr lang="en-US" altLang="en-US" sz="2600" b="1" dirty="0">
                <a:solidFill>
                  <a:srgbClr val="00B050"/>
                </a:solidFill>
                <a:cs typeface="Times New Roman" panose="02020603050405020304" pitchFamily="18" charset="0"/>
              </a:rPr>
              <a:t> </a:t>
            </a:r>
            <a:r>
              <a:rPr lang="en-US" altLang="en-US" sz="2600" b="1" dirty="0" err="1">
                <a:solidFill>
                  <a:srgbClr val="00B050"/>
                </a:solidFill>
                <a:cs typeface="Times New Roman" panose="02020603050405020304" pitchFamily="18" charset="0"/>
              </a:rPr>
              <a:t>hơn</a:t>
            </a:r>
            <a:r>
              <a:rPr lang="en-US" altLang="en-US" sz="2600" b="1" dirty="0">
                <a:solidFill>
                  <a:srgbClr val="00B050"/>
                </a:solidFill>
                <a:cs typeface="Times New Roman" panose="02020603050405020304" pitchFamily="18" charset="0"/>
              </a:rPr>
              <a:t>.</a:t>
            </a:r>
          </a:p>
        </p:txBody>
      </p:sp>
    </p:spTree>
    <p:extLst>
      <p:ext uri="{BB962C8B-B14F-4D97-AF65-F5344CB8AC3E}">
        <p14:creationId xmlns:p14="http://schemas.microsoft.com/office/powerpoint/2010/main" val="5953982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par>
                          <p:cTn id="13" fill="hold">
                            <p:stCondLst>
                              <p:cond delay="2000"/>
                            </p:stCondLst>
                            <p:childTnLst>
                              <p:par>
                                <p:cTn id="14" presetID="18" presetClass="entr" presetSubtype="6"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strips(downRigh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diamond(in)">
                                      <p:cBhvr>
                                        <p:cTn id="26"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7" descr="Pink tissue paper"/>
          <p:cNvSpPr txBox="1">
            <a:spLocks noChangeArrowheads="1"/>
          </p:cNvSpPr>
          <p:nvPr/>
        </p:nvSpPr>
        <p:spPr bwMode="auto">
          <a:xfrm>
            <a:off x="1736725" y="1794342"/>
            <a:ext cx="8496944" cy="2769889"/>
          </a:xfrm>
          <a:prstGeom prst="rect">
            <a:avLst/>
          </a:prstGeom>
          <a:solidFill>
            <a:schemeClr val="bg1"/>
          </a:solidFill>
          <a:ln w="9525">
            <a:solidFill>
              <a:schemeClr val="bg1"/>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Bài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tập</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Điền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dấu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thích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hợp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vào</a:t>
            </a:r>
            <a:r>
              <a:rPr lang="en-US" altLang="en-US" dirty="0">
                <a:solidFill>
                  <a:srgbClr val="0000FF"/>
                </a:solidFill>
                <a:latin typeface="Times New Roman" panose="02020603050405020304" pitchFamily="18" charset="0"/>
                <a:cs typeface="Times New Roman" panose="02020603050405020304" pitchFamily="18" charset="0"/>
              </a:rPr>
              <a:t> (=, &lt;, &gt;) </a:t>
            </a:r>
            <a:r>
              <a:rPr lang="en-US" altLang="en-US" dirty="0" err="1">
                <a:solidFill>
                  <a:srgbClr val="0000FF"/>
                </a:solidFill>
                <a:latin typeface="Times New Roman" panose="02020603050405020304" pitchFamily="18" charset="0"/>
                <a:cs typeface="Times New Roman" panose="02020603050405020304" pitchFamily="18" charset="0"/>
              </a:rPr>
              <a:t>vào</a:t>
            </a:r>
            <a:r>
              <a:rPr lang="en-US" altLang="en-US" dirty="0">
                <a:solidFill>
                  <a:srgbClr val="0000FF"/>
                </a:solidFill>
                <a:latin typeface="Times New Roman" panose="02020603050405020304" pitchFamily="18" charset="0"/>
                <a:cs typeface="Times New Roman" panose="02020603050405020304" pitchFamily="18" charset="0"/>
              </a:rPr>
              <a:t> ô </a:t>
            </a:r>
            <a:r>
              <a:rPr lang="en-US" altLang="en-US" dirty="0" err="1">
                <a:solidFill>
                  <a:srgbClr val="0000FF"/>
                </a:solidFill>
                <a:latin typeface="Times New Roman" panose="02020603050405020304" pitchFamily="18" charset="0"/>
                <a:cs typeface="Times New Roman" panose="02020603050405020304" pitchFamily="18" charset="0"/>
              </a:rPr>
              <a:t>trống</a:t>
            </a:r>
            <a:r>
              <a:rPr lang="en-US" altLang="en-US" dirty="0">
                <a:solidFill>
                  <a:srgbClr val="0000FF"/>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dirty="0">
                <a:solidFill>
                  <a:srgbClr val="0000FF"/>
                </a:solidFill>
                <a:latin typeface="Times New Roman" panose="02020603050405020304" pitchFamily="18" charset="0"/>
                <a:cs typeface="Times New Roman" panose="02020603050405020304" pitchFamily="18" charset="0"/>
              </a:rPr>
              <a:t>a) 1,53	    1,8	    b) –2,37         –2,41</a:t>
            </a:r>
          </a:p>
          <a:p>
            <a:pPr eaLnBrk="1" hangingPunct="1">
              <a:spcBef>
                <a:spcPct val="0"/>
              </a:spcBef>
              <a:buFontTx/>
              <a:buNone/>
            </a:pPr>
            <a:endParaRPr lang="en-US" altLang="en-US" dirty="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dirty="0">
                <a:solidFill>
                  <a:srgbClr val="0000FF"/>
                </a:solidFill>
                <a:latin typeface="Times New Roman" panose="02020603050405020304" pitchFamily="18" charset="0"/>
                <a:cs typeface="Times New Roman" panose="02020603050405020304" pitchFamily="18" charset="0"/>
              </a:rPr>
              <a:t>c) 			    	    d)  </a:t>
            </a:r>
            <a:endParaRPr lang="en-US" altLang="en-US" dirty="0">
              <a:solidFill>
                <a:srgbClr val="FFFF00"/>
              </a:solidFill>
              <a:latin typeface="Times New Roman" panose="02020603050405020304" pitchFamily="18" charset="0"/>
              <a:cs typeface="Times New Roman" panose="02020603050405020304" pitchFamily="18" charset="0"/>
            </a:endParaRPr>
          </a:p>
        </p:txBody>
      </p:sp>
      <p:graphicFrame>
        <p:nvGraphicFramePr>
          <p:cNvPr id="22" name="Object 21"/>
          <p:cNvGraphicFramePr>
            <a:graphicFrameLocks noChangeAspect="1"/>
          </p:cNvGraphicFramePr>
          <p:nvPr/>
        </p:nvGraphicFramePr>
        <p:xfrm>
          <a:off x="2203127" y="3434708"/>
          <a:ext cx="689857" cy="1002404"/>
        </p:xfrm>
        <a:graphic>
          <a:graphicData uri="http://schemas.openxmlformats.org/presentationml/2006/ole">
            <mc:AlternateContent xmlns:mc="http://schemas.openxmlformats.org/markup-compatibility/2006">
              <mc:Choice xmlns:v="urn:schemas-microsoft-com:vml" Requires="v">
                <p:oleObj spid="_x0000_s61458" name="Equation" r:id="rId3" imgW="431640" imgH="571320" progId="Equation.DSMT4">
                  <p:embed/>
                </p:oleObj>
              </mc:Choice>
              <mc:Fallback>
                <p:oleObj name="Equation" r:id="rId3" imgW="431640" imgH="571320" progId="Equation.DSMT4">
                  <p:embed/>
                  <p:pic>
                    <p:nvPicPr>
                      <p:cNvPr id="22" name="Object 21"/>
                      <p:cNvPicPr/>
                      <p:nvPr/>
                    </p:nvPicPr>
                    <p:blipFill>
                      <a:blip r:embed="rId4"/>
                      <a:stretch>
                        <a:fillRect/>
                      </a:stretch>
                    </p:blipFill>
                    <p:spPr>
                      <a:xfrm>
                        <a:off x="2203127" y="3434708"/>
                        <a:ext cx="689857" cy="1002404"/>
                      </a:xfrm>
                      <a:prstGeom prst="rect">
                        <a:avLst/>
                      </a:prstGeom>
                    </p:spPr>
                  </p:pic>
                </p:oleObj>
              </mc:Fallback>
            </mc:AlternateContent>
          </a:graphicData>
        </a:graphic>
      </p:graphicFrame>
      <p:graphicFrame>
        <p:nvGraphicFramePr>
          <p:cNvPr id="23" name="Object 22"/>
          <p:cNvGraphicFramePr>
            <a:graphicFrameLocks noChangeAspect="1"/>
          </p:cNvGraphicFramePr>
          <p:nvPr/>
        </p:nvGraphicFramePr>
        <p:xfrm>
          <a:off x="6402206" y="3434708"/>
          <a:ext cx="638655" cy="975723"/>
        </p:xfrm>
        <a:graphic>
          <a:graphicData uri="http://schemas.openxmlformats.org/presentationml/2006/ole">
            <mc:AlternateContent xmlns:mc="http://schemas.openxmlformats.org/markup-compatibility/2006">
              <mc:Choice xmlns:v="urn:schemas-microsoft-com:vml" Requires="v">
                <p:oleObj spid="_x0000_s61459" name="Equation" r:id="rId5" imgW="177480" imgH="571320" progId="Equation.DSMT4">
                  <p:embed/>
                </p:oleObj>
              </mc:Choice>
              <mc:Fallback>
                <p:oleObj name="Equation" r:id="rId5" imgW="177480" imgH="571320" progId="Equation.DSMT4">
                  <p:embed/>
                  <p:pic>
                    <p:nvPicPr>
                      <p:cNvPr id="23" name="Object 22"/>
                      <p:cNvPicPr/>
                      <p:nvPr/>
                    </p:nvPicPr>
                    <p:blipFill>
                      <a:blip r:embed="rId6"/>
                      <a:stretch>
                        <a:fillRect/>
                      </a:stretch>
                    </p:blipFill>
                    <p:spPr>
                      <a:xfrm>
                        <a:off x="6402206" y="3434708"/>
                        <a:ext cx="638655" cy="975723"/>
                      </a:xfrm>
                      <a:prstGeom prst="rect">
                        <a:avLst/>
                      </a:prstGeom>
                    </p:spPr>
                  </p:pic>
                </p:oleObj>
              </mc:Fallback>
            </mc:AlternateContent>
          </a:graphicData>
        </a:graphic>
      </p:graphicFrame>
      <p:sp>
        <p:nvSpPr>
          <p:cNvPr id="24" name="Rectangle 38"/>
          <p:cNvSpPr>
            <a:spLocks noChangeArrowheads="1"/>
          </p:cNvSpPr>
          <p:nvPr/>
        </p:nvSpPr>
        <p:spPr bwMode="auto">
          <a:xfrm>
            <a:off x="3251901" y="2885226"/>
            <a:ext cx="440326" cy="467003"/>
          </a:xfrm>
          <a:prstGeom prst="rect">
            <a:avLst/>
          </a:prstGeom>
          <a:noFill/>
          <a:ln w="19050">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5" name="Rectangle 38"/>
          <p:cNvSpPr>
            <a:spLocks noChangeArrowheads="1"/>
          </p:cNvSpPr>
          <p:nvPr/>
        </p:nvSpPr>
        <p:spPr bwMode="auto">
          <a:xfrm>
            <a:off x="3044456" y="3717392"/>
            <a:ext cx="414891" cy="437035"/>
          </a:xfrm>
          <a:prstGeom prst="rect">
            <a:avLst/>
          </a:prstGeom>
          <a:noFill/>
          <a:ln w="19050">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aphicFrame>
        <p:nvGraphicFramePr>
          <p:cNvPr id="26" name="Object 25"/>
          <p:cNvGraphicFramePr>
            <a:graphicFrameLocks noChangeAspect="1"/>
          </p:cNvGraphicFramePr>
          <p:nvPr/>
        </p:nvGraphicFramePr>
        <p:xfrm>
          <a:off x="3692227" y="3434709"/>
          <a:ext cx="722066" cy="975722"/>
        </p:xfrm>
        <a:graphic>
          <a:graphicData uri="http://schemas.openxmlformats.org/presentationml/2006/ole">
            <mc:AlternateContent xmlns:mc="http://schemas.openxmlformats.org/markup-compatibility/2006">
              <mc:Choice xmlns:v="urn:schemas-microsoft-com:vml" Requires="v">
                <p:oleObj spid="_x0000_s61460" name="Equation" r:id="rId7" imgW="330120" imgH="571320" progId="Equation.DSMT4">
                  <p:embed/>
                </p:oleObj>
              </mc:Choice>
              <mc:Fallback>
                <p:oleObj name="Equation" r:id="rId7" imgW="330120" imgH="571320" progId="Equation.DSMT4">
                  <p:embed/>
                  <p:pic>
                    <p:nvPicPr>
                      <p:cNvPr id="26" name="Object 25"/>
                      <p:cNvPicPr/>
                      <p:nvPr/>
                    </p:nvPicPr>
                    <p:blipFill>
                      <a:blip r:embed="rId8"/>
                      <a:stretch>
                        <a:fillRect/>
                      </a:stretch>
                    </p:blipFill>
                    <p:spPr>
                      <a:xfrm>
                        <a:off x="3692227" y="3434709"/>
                        <a:ext cx="722066" cy="975722"/>
                      </a:xfrm>
                      <a:prstGeom prst="rect">
                        <a:avLst/>
                      </a:prstGeom>
                    </p:spPr>
                  </p:pic>
                </p:oleObj>
              </mc:Fallback>
            </mc:AlternateContent>
          </a:graphicData>
        </a:graphic>
      </p:graphicFrame>
      <p:sp>
        <p:nvSpPr>
          <p:cNvPr id="27" name="Rectangle 38"/>
          <p:cNvSpPr>
            <a:spLocks noChangeArrowheads="1"/>
          </p:cNvSpPr>
          <p:nvPr/>
        </p:nvSpPr>
        <p:spPr bwMode="auto">
          <a:xfrm>
            <a:off x="7527002" y="2846046"/>
            <a:ext cx="444033" cy="464750"/>
          </a:xfrm>
          <a:prstGeom prst="rect">
            <a:avLst/>
          </a:prstGeom>
          <a:noFill/>
          <a:ln w="19050">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8" name="Rectangle 38"/>
          <p:cNvSpPr>
            <a:spLocks noChangeArrowheads="1"/>
          </p:cNvSpPr>
          <p:nvPr/>
        </p:nvSpPr>
        <p:spPr bwMode="auto">
          <a:xfrm>
            <a:off x="7344731" y="3745153"/>
            <a:ext cx="404288" cy="408099"/>
          </a:xfrm>
          <a:prstGeom prst="rect">
            <a:avLst/>
          </a:prstGeom>
          <a:noFill/>
          <a:ln w="19050">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aphicFrame>
        <p:nvGraphicFramePr>
          <p:cNvPr id="29" name="Object 28"/>
          <p:cNvGraphicFramePr>
            <a:graphicFrameLocks noChangeAspect="1"/>
          </p:cNvGraphicFramePr>
          <p:nvPr/>
        </p:nvGraphicFramePr>
        <p:xfrm>
          <a:off x="8104229" y="3435514"/>
          <a:ext cx="512051" cy="1001598"/>
        </p:xfrm>
        <a:graphic>
          <a:graphicData uri="http://schemas.openxmlformats.org/presentationml/2006/ole">
            <mc:AlternateContent xmlns:mc="http://schemas.openxmlformats.org/markup-compatibility/2006">
              <mc:Choice xmlns:v="urn:schemas-microsoft-com:vml" Requires="v">
                <p:oleObj spid="_x0000_s61461" name="Equation" r:id="rId9" imgW="304560" imgH="571320" progId="Equation.DSMT4">
                  <p:embed/>
                </p:oleObj>
              </mc:Choice>
              <mc:Fallback>
                <p:oleObj name="Equation" r:id="rId9" imgW="304560" imgH="571320" progId="Equation.DSMT4">
                  <p:embed/>
                  <p:pic>
                    <p:nvPicPr>
                      <p:cNvPr id="29" name="Object 28"/>
                      <p:cNvPicPr/>
                      <p:nvPr/>
                    </p:nvPicPr>
                    <p:blipFill>
                      <a:blip r:embed="rId10"/>
                      <a:stretch>
                        <a:fillRect/>
                      </a:stretch>
                    </p:blipFill>
                    <p:spPr>
                      <a:xfrm>
                        <a:off x="8104229" y="3435514"/>
                        <a:ext cx="512051" cy="1001598"/>
                      </a:xfrm>
                      <a:prstGeom prst="rect">
                        <a:avLst/>
                      </a:prstGeom>
                    </p:spPr>
                  </p:pic>
                </p:oleObj>
              </mc:Fallback>
            </mc:AlternateContent>
          </a:graphicData>
        </a:graphic>
      </p:graphicFrame>
      <p:sp>
        <p:nvSpPr>
          <p:cNvPr id="31" name="Text Box 46"/>
          <p:cNvSpPr txBox="1">
            <a:spLocks noChangeArrowheads="1"/>
          </p:cNvSpPr>
          <p:nvPr/>
        </p:nvSpPr>
        <p:spPr bwMode="auto">
          <a:xfrm>
            <a:off x="7335950" y="3631207"/>
            <a:ext cx="3978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a:solidFill>
                  <a:srgbClr val="FF3300"/>
                </a:solidFill>
                <a:latin typeface="Times New Roman" panose="02020603050405020304" pitchFamily="18" charset="0"/>
                <a:cs typeface="Times New Roman" panose="02020603050405020304" pitchFamily="18" charset="0"/>
              </a:rPr>
              <a:t>&lt;</a:t>
            </a:r>
          </a:p>
        </p:txBody>
      </p:sp>
      <p:sp>
        <p:nvSpPr>
          <p:cNvPr id="32" name="Text Box 46"/>
          <p:cNvSpPr txBox="1">
            <a:spLocks noChangeArrowheads="1"/>
          </p:cNvSpPr>
          <p:nvPr/>
        </p:nvSpPr>
        <p:spPr bwMode="auto">
          <a:xfrm rot="10800000">
            <a:off x="7581608" y="2808221"/>
            <a:ext cx="3978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a:solidFill>
                  <a:srgbClr val="FF3300"/>
                </a:solidFill>
                <a:latin typeface="Times New Roman" panose="02020603050405020304" pitchFamily="18" charset="0"/>
                <a:cs typeface="Times New Roman" panose="02020603050405020304" pitchFamily="18" charset="0"/>
              </a:rPr>
              <a:t>&lt;</a:t>
            </a:r>
          </a:p>
        </p:txBody>
      </p:sp>
      <p:sp>
        <p:nvSpPr>
          <p:cNvPr id="33" name="Text Box 46"/>
          <p:cNvSpPr txBox="1">
            <a:spLocks noChangeArrowheads="1"/>
          </p:cNvSpPr>
          <p:nvPr/>
        </p:nvSpPr>
        <p:spPr bwMode="auto">
          <a:xfrm>
            <a:off x="3270596" y="2808221"/>
            <a:ext cx="6291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a:solidFill>
                  <a:srgbClr val="FF3300"/>
                </a:solidFill>
                <a:latin typeface="Times New Roman" panose="02020603050405020304" pitchFamily="18" charset="0"/>
                <a:cs typeface="Times New Roman" panose="02020603050405020304" pitchFamily="18" charset="0"/>
              </a:rPr>
              <a:t>&lt;</a:t>
            </a:r>
          </a:p>
        </p:txBody>
      </p:sp>
      <p:sp>
        <p:nvSpPr>
          <p:cNvPr id="34" name="Text Box 45"/>
          <p:cNvSpPr txBox="1">
            <a:spLocks noChangeArrowheads="1"/>
          </p:cNvSpPr>
          <p:nvPr/>
        </p:nvSpPr>
        <p:spPr bwMode="auto">
          <a:xfrm>
            <a:off x="3055059" y="3674299"/>
            <a:ext cx="59095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a:solidFill>
                  <a:srgbClr val="FF3300"/>
                </a:solidFill>
                <a:latin typeface="Times New Roman" panose="02020603050405020304" pitchFamily="18" charset="0"/>
                <a:cs typeface="Times New Roman" panose="02020603050405020304" pitchFamily="18" charset="0"/>
              </a:rPr>
              <a:t>=</a:t>
            </a:r>
          </a:p>
        </p:txBody>
      </p:sp>
      <p:sp>
        <p:nvSpPr>
          <p:cNvPr id="35" name="Google Shape;1341;p46"/>
          <p:cNvSpPr txBox="1">
            <a:spLocks noGrp="1"/>
          </p:cNvSpPr>
          <p:nvPr/>
        </p:nvSpPr>
        <p:spPr bwMode="auto">
          <a:xfrm>
            <a:off x="1736725" y="929421"/>
            <a:ext cx="8624888" cy="57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150000"/>
              </a:lnSpc>
            </a:pPr>
            <a:r>
              <a:rPr lang="en-US" sz="2800" b="1" dirty="0" err="1">
                <a:ln w="0"/>
                <a:solidFill>
                  <a:srgbClr val="FF3300"/>
                </a:solidFill>
                <a:latin typeface="Times New Roman" panose="02020603050405020304" pitchFamily="18" charset="0"/>
                <a:cs typeface="Times New Roman" panose="02020603050405020304" pitchFamily="18" charset="0"/>
              </a:rPr>
              <a:t>Bài</a:t>
            </a:r>
            <a:r>
              <a:rPr lang="en-US" sz="2800" b="1" dirty="0">
                <a:ln w="0"/>
                <a:solidFill>
                  <a:srgbClr val="FF3300"/>
                </a:solidFill>
                <a:latin typeface="Times New Roman" panose="02020603050405020304" pitchFamily="18" charset="0"/>
                <a:cs typeface="Times New Roman" panose="02020603050405020304" pitchFamily="18" charset="0"/>
              </a:rPr>
              <a:t> 1: </a:t>
            </a:r>
            <a:r>
              <a:rPr lang="en-US" sz="2800" b="1" dirty="0" err="1">
                <a:ln w="0"/>
                <a:solidFill>
                  <a:srgbClr val="0000FF"/>
                </a:solidFill>
                <a:latin typeface="Times New Roman" panose="02020603050405020304" pitchFamily="18" charset="0"/>
                <a:cs typeface="Times New Roman" panose="02020603050405020304" pitchFamily="18" charset="0"/>
              </a:rPr>
              <a:t>Liên</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hệ</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giữa</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thứ</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tự</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và</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phép</a:t>
            </a:r>
            <a:r>
              <a:rPr lang="en-US" sz="2800" b="1" dirty="0">
                <a:ln w="0"/>
                <a:solidFill>
                  <a:srgbClr val="0000FF"/>
                </a:solidFill>
                <a:latin typeface="Times New Roman" panose="02020603050405020304" pitchFamily="18" charset="0"/>
                <a:cs typeface="Times New Roman" panose="02020603050405020304" pitchFamily="18" charset="0"/>
              </a:rPr>
              <a:t> </a:t>
            </a:r>
            <a:r>
              <a:rPr lang="en-US" sz="2800" b="1" dirty="0" err="1">
                <a:ln w="0"/>
                <a:solidFill>
                  <a:srgbClr val="0000FF"/>
                </a:solidFill>
                <a:latin typeface="Times New Roman" panose="02020603050405020304" pitchFamily="18" charset="0"/>
                <a:cs typeface="Times New Roman" panose="02020603050405020304" pitchFamily="18" charset="0"/>
              </a:rPr>
              <a:t>cộng</a:t>
            </a:r>
            <a:endParaRPr lang="en-US" sz="2800" b="1" dirty="0">
              <a:ln w="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1267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96" y="476672"/>
            <a:ext cx="10657184" cy="5770125"/>
          </a:xfrm>
          <a:prstGeom prst="rect">
            <a:avLst/>
          </a:prstGeom>
        </p:spPr>
      </p:pic>
      <p:sp>
        <p:nvSpPr>
          <p:cNvPr id="19458" name="TextBox 7"/>
          <p:cNvSpPr txBox="1">
            <a:spLocks noChangeArrowheads="1"/>
          </p:cNvSpPr>
          <p:nvPr/>
        </p:nvSpPr>
        <p:spPr bwMode="auto">
          <a:xfrm>
            <a:off x="2259282" y="2132856"/>
            <a:ext cx="745741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dirty="0">
                <a:ln w="12700">
                  <a:solidFill>
                    <a:schemeClr val="accent1"/>
                  </a:solidFill>
                  <a:prstDash val="solid"/>
                </a:ln>
                <a:solidFill>
                  <a:srgbClr val="FF0000"/>
                </a:solidFill>
                <a:latin typeface="Times New Roman" panose="02020603050405020304" pitchFamily="18" charset="0"/>
                <a:cs typeface="Calibri" panose="020F0502020204030204" pitchFamily="34" charset="0"/>
              </a:rPr>
              <a:t>HOẠT ĐỘNG </a:t>
            </a:r>
          </a:p>
          <a:p>
            <a:pPr algn="ctr">
              <a:spcBef>
                <a:spcPct val="0"/>
              </a:spcBef>
              <a:buFontTx/>
              <a:buNone/>
            </a:pPr>
            <a:r>
              <a:rPr lang="en-US" altLang="en-US" sz="4400" b="1" dirty="0">
                <a:ln w="12700">
                  <a:solidFill>
                    <a:schemeClr val="accent1"/>
                  </a:solidFill>
                  <a:prstDash val="solid"/>
                </a:ln>
                <a:solidFill>
                  <a:srgbClr val="FF0000"/>
                </a:solidFill>
                <a:latin typeface="Times New Roman" panose="02020603050405020304" pitchFamily="18" charset="0"/>
                <a:cs typeface="Calibri" panose="020F0502020204030204" pitchFamily="34" charset="0"/>
              </a:rPr>
              <a:t>HÌNH THÀNH KIẾN THỨC</a:t>
            </a:r>
            <a:endParaRPr lang="en-US" altLang="en-US" sz="4400" b="1" dirty="0">
              <a:ln w="12700">
                <a:solidFill>
                  <a:schemeClr val="accent1"/>
                </a:solidFill>
                <a:prstDash val="solid"/>
              </a:ln>
              <a:solidFill>
                <a:srgbClr val="FF0000"/>
              </a:solidFill>
            </a:endParaRPr>
          </a:p>
        </p:txBody>
      </p:sp>
    </p:spTree>
    <p:extLst>
      <p:ext uri="{BB962C8B-B14F-4D97-AF65-F5344CB8AC3E}">
        <p14:creationId xmlns:p14="http://schemas.microsoft.com/office/powerpoint/2010/main" val="80085100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Google Shape;1017;p37"/>
          <p:cNvSpPr/>
          <p:nvPr/>
        </p:nvSpPr>
        <p:spPr>
          <a:xfrm rot="16200000">
            <a:off x="1446213" y="954088"/>
            <a:ext cx="935038" cy="188913"/>
          </a:xfrm>
          <a:prstGeom prst="roundRect">
            <a:avLst>
              <a:gd name="adj" fmla="val 9649"/>
            </a:avLst>
          </a:prstGeom>
          <a:noFill/>
          <a:ln>
            <a:noFill/>
          </a:ln>
        </p:spPr>
        <p:txBody>
          <a:bodyPr spcFirstLastPara="1" lIns="91425" tIns="91425" rIns="91425" bIns="91425" anchor="ctr"/>
          <a:lstStyle/>
          <a:p>
            <a:pPr algn="ctr" eaLnBrk="0" hangingPunct="0">
              <a:spcBef>
                <a:spcPts val="0"/>
              </a:spcBef>
              <a:spcAft>
                <a:spcPts val="0"/>
              </a:spcAft>
              <a:defRPr/>
            </a:pPr>
            <a:r>
              <a:rPr lang="en-GB" sz="1050" b="1" dirty="0">
                <a:solidFill>
                  <a:schemeClr val="bg1"/>
                </a:solidFill>
                <a:latin typeface="思源黑体 Heavy" panose="020B0A00000000000000" pitchFamily="34" charset="-122"/>
                <a:ea typeface="思源黑体 Heavy" panose="020B0A00000000000000" pitchFamily="34" charset="-122"/>
                <a:cs typeface="Catamaran"/>
                <a:sym typeface="Catamaran"/>
              </a:rPr>
              <a:t>NOTES</a:t>
            </a:r>
            <a:endParaRPr sz="1050" b="1" dirty="0">
              <a:solidFill>
                <a:schemeClr val="bg1"/>
              </a:solidFill>
              <a:latin typeface="思源黑体 Heavy" panose="020B0A00000000000000" pitchFamily="34" charset="-122"/>
              <a:ea typeface="思源黑体 Heavy" panose="020B0A00000000000000" pitchFamily="34" charset="-122"/>
              <a:cs typeface="Catamaran"/>
              <a:sym typeface="Catamaran"/>
            </a:endParaRPr>
          </a:p>
        </p:txBody>
      </p:sp>
      <p:sp>
        <p:nvSpPr>
          <p:cNvPr id="14" name="Google Shape;1087;p40"/>
          <p:cNvSpPr txBox="1"/>
          <p:nvPr/>
        </p:nvSpPr>
        <p:spPr>
          <a:xfrm>
            <a:off x="2818448" y="1920241"/>
            <a:ext cx="1593000" cy="144145"/>
          </a:xfrm>
          <a:prstGeom prst="rect">
            <a:avLst/>
          </a:prstGeom>
          <a:solidFill>
            <a:srgbClr val="3B3838"/>
          </a:solidFill>
        </p:spPr>
        <p:txBody>
          <a:bodyPr spcFirstLastPara="1" lIns="91425" tIns="91425" rIns="91425" bIns="91425"/>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0"/>
              </a:lnSpc>
              <a:spcBef>
                <a:spcPts val="0"/>
              </a:spcBef>
              <a:defRPr/>
            </a:pPr>
            <a:r>
              <a:rPr lang="en-US" sz="4400" dirty="0">
                <a:ln>
                  <a:solidFill>
                    <a:schemeClr val="bg1"/>
                  </a:solidFill>
                </a:ln>
                <a:solidFill>
                  <a:srgbClr val="3B3838"/>
                </a:solidFill>
                <a:latin typeface="思源黑体 Heavy" panose="020B0A00000000000000" pitchFamily="34" charset="-122"/>
                <a:ea typeface="思源黑体 Heavy" panose="020B0A00000000000000" pitchFamily="34" charset="-122"/>
              </a:rPr>
              <a:t>MATH</a:t>
            </a:r>
          </a:p>
        </p:txBody>
      </p:sp>
      <p:grpSp>
        <p:nvGrpSpPr>
          <p:cNvPr id="21508" name="组合 2"/>
          <p:cNvGrpSpPr>
            <a:grpSpLocks/>
          </p:cNvGrpSpPr>
          <p:nvPr/>
        </p:nvGrpSpPr>
        <p:grpSpPr bwMode="auto">
          <a:xfrm>
            <a:off x="587388" y="317715"/>
            <a:ext cx="10693188" cy="6120680"/>
            <a:chOff x="10595" y="1556"/>
            <a:chExt cx="6225" cy="7984"/>
          </a:xfrm>
        </p:grpSpPr>
        <p:sp>
          <p:nvSpPr>
            <p:cNvPr id="12" name="矩形 11"/>
            <p:cNvSpPr/>
            <p:nvPr/>
          </p:nvSpPr>
          <p:spPr>
            <a:xfrm>
              <a:off x="10595" y="1652"/>
              <a:ext cx="6201" cy="7854"/>
            </a:xfrm>
            <a:prstGeom prst="rect">
              <a:avLst/>
            </a:prstGeom>
            <a:solidFill>
              <a:schemeClr val="accent6">
                <a:lumMod val="20000"/>
                <a:lumOff val="8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pic>
          <p:nvPicPr>
            <p:cNvPr id="21514" name="图片 9" descr="58c26e956f50e日日日日"/>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79" y="1787"/>
              <a:ext cx="4878" cy="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图片 12" descr="58c26e956f2d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44" y="1556"/>
              <a:ext cx="876"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3"/>
          <p:cNvSpPr/>
          <p:nvPr/>
        </p:nvSpPr>
        <p:spPr>
          <a:xfrm>
            <a:off x="3452268" y="1516064"/>
            <a:ext cx="1654175" cy="784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pic>
        <p:nvPicPr>
          <p:cNvPr id="21510" name="图片 1" descr="6076cff3a745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13834" y="4101000"/>
            <a:ext cx="4198937"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Google Shape;1341;p46"/>
          <p:cNvSpPr txBox="1">
            <a:spLocks noGrp="1"/>
          </p:cNvSpPr>
          <p:nvPr/>
        </p:nvSpPr>
        <p:spPr bwMode="auto">
          <a:xfrm>
            <a:off x="2891645" y="805434"/>
            <a:ext cx="5940661" cy="30916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425" tIns="91425" rIns="91425" bIns="9142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3200" b="1" dirty="0">
                <a:ln w="0"/>
                <a:solidFill>
                  <a:srgbClr val="FF0000"/>
                </a:solidFill>
                <a:latin typeface="Times New Roman" panose="02020603050405020304" pitchFamily="18" charset="0"/>
                <a:cs typeface="Times New Roman" panose="02020603050405020304" pitchFamily="18" charset="0"/>
              </a:rPr>
              <a:t>CHƯƠNG IV</a:t>
            </a:r>
          </a:p>
          <a:p>
            <a:pPr algn="ctr"/>
            <a:r>
              <a:rPr lang="en-US" sz="3200" b="1" dirty="0">
                <a:ln w="0"/>
                <a:latin typeface="Times New Roman" panose="02020603050405020304" pitchFamily="18" charset="0"/>
                <a:cs typeface="Times New Roman" panose="02020603050405020304" pitchFamily="18" charset="0"/>
              </a:rPr>
              <a:t>BẤT PHƯƠNG TRÌNH</a:t>
            </a:r>
          </a:p>
          <a:p>
            <a:pPr algn="ctr"/>
            <a:r>
              <a:rPr lang="en-US" sz="3200" b="1" dirty="0">
                <a:ln w="0"/>
                <a:latin typeface="Times New Roman" panose="02020603050405020304" pitchFamily="18" charset="0"/>
                <a:cs typeface="Times New Roman" panose="02020603050405020304" pitchFamily="18" charset="0"/>
              </a:rPr>
              <a:t> BẬC NHẤT MỘT ẨN</a:t>
            </a:r>
          </a:p>
          <a:p>
            <a:pPr algn="ctr"/>
            <a:r>
              <a:rPr lang="en-US" sz="3200" b="1" dirty="0" err="1">
                <a:ln w="0"/>
                <a:solidFill>
                  <a:srgbClr val="FF3300"/>
                </a:solidFill>
                <a:latin typeface="Times New Roman" panose="02020603050405020304" pitchFamily="18" charset="0"/>
                <a:cs typeface="Times New Roman" panose="02020603050405020304" pitchFamily="18" charset="0"/>
              </a:rPr>
              <a:t>Bài</a:t>
            </a:r>
            <a:r>
              <a:rPr lang="en-US" sz="3200" b="1" dirty="0">
                <a:ln w="0"/>
                <a:solidFill>
                  <a:srgbClr val="FF3300"/>
                </a:solidFill>
                <a:latin typeface="Times New Roman" panose="02020603050405020304" pitchFamily="18" charset="0"/>
                <a:cs typeface="Times New Roman" panose="02020603050405020304" pitchFamily="18" charset="0"/>
              </a:rPr>
              <a:t> 1:</a:t>
            </a:r>
          </a:p>
          <a:p>
            <a:pPr algn="ctr"/>
            <a:r>
              <a:rPr lang="en-US" sz="3200" b="1" dirty="0" err="1">
                <a:ln w="0"/>
                <a:solidFill>
                  <a:srgbClr val="0000FF"/>
                </a:solidFill>
                <a:latin typeface="Times New Roman" panose="02020603050405020304" pitchFamily="18" charset="0"/>
                <a:cs typeface="Times New Roman" panose="02020603050405020304" pitchFamily="18" charset="0"/>
              </a:rPr>
              <a:t>Liên</a:t>
            </a:r>
            <a:r>
              <a:rPr lang="en-US" sz="3200" b="1" dirty="0">
                <a:ln w="0"/>
                <a:solidFill>
                  <a:srgbClr val="0000FF"/>
                </a:solidFill>
                <a:latin typeface="Times New Roman" panose="02020603050405020304" pitchFamily="18" charset="0"/>
                <a:cs typeface="Times New Roman" panose="02020603050405020304" pitchFamily="18" charset="0"/>
              </a:rPr>
              <a:t> </a:t>
            </a:r>
            <a:r>
              <a:rPr lang="en-US" sz="3200" b="1" dirty="0" err="1">
                <a:ln w="0"/>
                <a:solidFill>
                  <a:srgbClr val="0000FF"/>
                </a:solidFill>
                <a:latin typeface="Times New Roman" panose="02020603050405020304" pitchFamily="18" charset="0"/>
                <a:cs typeface="Times New Roman" panose="02020603050405020304" pitchFamily="18" charset="0"/>
              </a:rPr>
              <a:t>hệ</a:t>
            </a:r>
            <a:r>
              <a:rPr lang="en-US" sz="3200" b="1" dirty="0">
                <a:ln w="0"/>
                <a:solidFill>
                  <a:srgbClr val="0000FF"/>
                </a:solidFill>
                <a:latin typeface="Times New Roman" panose="02020603050405020304" pitchFamily="18" charset="0"/>
                <a:cs typeface="Times New Roman" panose="02020603050405020304" pitchFamily="18" charset="0"/>
              </a:rPr>
              <a:t> </a:t>
            </a:r>
            <a:r>
              <a:rPr lang="en-US" sz="3200" b="1" dirty="0" err="1">
                <a:ln w="0"/>
                <a:solidFill>
                  <a:srgbClr val="0000FF"/>
                </a:solidFill>
                <a:latin typeface="Times New Roman" panose="02020603050405020304" pitchFamily="18" charset="0"/>
                <a:cs typeface="Times New Roman" panose="02020603050405020304" pitchFamily="18" charset="0"/>
              </a:rPr>
              <a:t>giữa</a:t>
            </a:r>
            <a:r>
              <a:rPr lang="en-US" sz="3200" b="1" dirty="0">
                <a:ln w="0"/>
                <a:solidFill>
                  <a:srgbClr val="0000FF"/>
                </a:solidFill>
                <a:latin typeface="Times New Roman" panose="02020603050405020304" pitchFamily="18" charset="0"/>
                <a:cs typeface="Times New Roman" panose="02020603050405020304" pitchFamily="18" charset="0"/>
              </a:rPr>
              <a:t> </a:t>
            </a:r>
            <a:r>
              <a:rPr lang="en-US" sz="3200" b="1" dirty="0" err="1">
                <a:ln w="0"/>
                <a:solidFill>
                  <a:srgbClr val="0000FF"/>
                </a:solidFill>
                <a:latin typeface="Times New Roman" panose="02020603050405020304" pitchFamily="18" charset="0"/>
                <a:cs typeface="Times New Roman" panose="02020603050405020304" pitchFamily="18" charset="0"/>
              </a:rPr>
              <a:t>thứ</a:t>
            </a:r>
            <a:r>
              <a:rPr lang="en-US" sz="3200" b="1" dirty="0">
                <a:ln w="0"/>
                <a:solidFill>
                  <a:srgbClr val="0000FF"/>
                </a:solidFill>
                <a:latin typeface="Times New Roman" panose="02020603050405020304" pitchFamily="18" charset="0"/>
                <a:cs typeface="Times New Roman" panose="02020603050405020304" pitchFamily="18" charset="0"/>
              </a:rPr>
              <a:t> </a:t>
            </a:r>
            <a:r>
              <a:rPr lang="en-US" sz="3200" b="1" dirty="0" err="1">
                <a:ln w="0"/>
                <a:solidFill>
                  <a:srgbClr val="0000FF"/>
                </a:solidFill>
                <a:latin typeface="Times New Roman" panose="02020603050405020304" pitchFamily="18" charset="0"/>
                <a:cs typeface="Times New Roman" panose="02020603050405020304" pitchFamily="18" charset="0"/>
              </a:rPr>
              <a:t>tự</a:t>
            </a:r>
            <a:r>
              <a:rPr lang="en-US" sz="3200" b="1" dirty="0">
                <a:ln w="0"/>
                <a:solidFill>
                  <a:srgbClr val="0000FF"/>
                </a:solidFill>
                <a:latin typeface="Times New Roman" panose="02020603050405020304" pitchFamily="18" charset="0"/>
                <a:cs typeface="Times New Roman" panose="02020603050405020304" pitchFamily="18" charset="0"/>
              </a:rPr>
              <a:t> </a:t>
            </a:r>
            <a:r>
              <a:rPr lang="en-US" sz="3200" b="1" dirty="0" err="1">
                <a:ln w="0"/>
                <a:solidFill>
                  <a:srgbClr val="0000FF"/>
                </a:solidFill>
                <a:latin typeface="Times New Roman" panose="02020603050405020304" pitchFamily="18" charset="0"/>
                <a:cs typeface="Times New Roman" panose="02020603050405020304" pitchFamily="18" charset="0"/>
              </a:rPr>
              <a:t>và</a:t>
            </a:r>
            <a:r>
              <a:rPr lang="en-US" sz="3200" b="1" dirty="0">
                <a:ln w="0"/>
                <a:solidFill>
                  <a:srgbClr val="0000FF"/>
                </a:solidFill>
                <a:latin typeface="Times New Roman" panose="02020603050405020304" pitchFamily="18" charset="0"/>
                <a:cs typeface="Times New Roman" panose="02020603050405020304" pitchFamily="18" charset="0"/>
              </a:rPr>
              <a:t> </a:t>
            </a:r>
            <a:r>
              <a:rPr lang="en-US" sz="3200" b="1" dirty="0" err="1">
                <a:ln w="0"/>
                <a:solidFill>
                  <a:srgbClr val="0000FF"/>
                </a:solidFill>
                <a:latin typeface="Times New Roman" panose="02020603050405020304" pitchFamily="18" charset="0"/>
                <a:cs typeface="Times New Roman" panose="02020603050405020304" pitchFamily="18" charset="0"/>
              </a:rPr>
              <a:t>phép</a:t>
            </a:r>
            <a:r>
              <a:rPr lang="en-US" sz="3200" b="1" dirty="0">
                <a:ln w="0"/>
                <a:solidFill>
                  <a:srgbClr val="0000FF"/>
                </a:solidFill>
                <a:latin typeface="Times New Roman" panose="02020603050405020304" pitchFamily="18" charset="0"/>
                <a:cs typeface="Times New Roman" panose="02020603050405020304" pitchFamily="18" charset="0"/>
              </a:rPr>
              <a:t> </a:t>
            </a:r>
            <a:r>
              <a:rPr lang="en-US" sz="3200" b="1" dirty="0" err="1">
                <a:ln w="0"/>
                <a:solidFill>
                  <a:srgbClr val="0000FF"/>
                </a:solidFill>
                <a:latin typeface="Times New Roman" panose="02020603050405020304" pitchFamily="18" charset="0"/>
                <a:cs typeface="Times New Roman" panose="02020603050405020304" pitchFamily="18" charset="0"/>
              </a:rPr>
              <a:t>cộng</a:t>
            </a:r>
            <a:endParaRPr lang="en-US" sz="3200" b="1" dirty="0">
              <a:ln w="0"/>
              <a:solidFill>
                <a:srgbClr val="0000FF"/>
              </a:solidFill>
              <a:latin typeface="Times New Roman" panose="02020603050405020304" pitchFamily="18" charset="0"/>
              <a:cs typeface="Times New Roman" panose="02020603050405020304" pitchFamily="18" charset="0"/>
            </a:endParaRPr>
          </a:p>
        </p:txBody>
      </p:sp>
      <p:sp>
        <p:nvSpPr>
          <p:cNvPr id="21512" name="Google Shape;1342;p46"/>
          <p:cNvSpPr txBox="1">
            <a:spLocks noGrp="1"/>
          </p:cNvSpPr>
          <p:nvPr/>
        </p:nvSpPr>
        <p:spPr bwMode="auto">
          <a:xfrm flipH="1">
            <a:off x="21316950" y="8556625"/>
            <a:ext cx="7491413"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Clr>
                <a:srgbClr val="000000"/>
              </a:buClr>
              <a:buSzPts val="1800"/>
              <a:buFont typeface="Catamaran"/>
              <a:buNone/>
            </a:pPr>
            <a:r>
              <a:rPr lang="en-GB" sz="2800">
                <a:solidFill>
                  <a:srgbClr val="3B3838"/>
                </a:solidFill>
                <a:latin typeface="Times New Roman" pitchFamily="18" charset="0"/>
                <a:ea typeface="思源黑体 ExtraLight"/>
                <a:cs typeface="Times New Roman" pitchFamily="18" charset="0"/>
                <a:sym typeface="Catamaran"/>
              </a:rPr>
              <a:t>Giáo viên:…… </a:t>
            </a:r>
          </a:p>
          <a:p>
            <a:pPr algn="ctr">
              <a:buClr>
                <a:srgbClr val="000000"/>
              </a:buClr>
              <a:buSzPts val="1800"/>
              <a:buFont typeface="Catamaran"/>
              <a:buNone/>
            </a:pPr>
            <a:r>
              <a:rPr lang="en-GB" sz="2800">
                <a:solidFill>
                  <a:srgbClr val="3B3838"/>
                </a:solidFill>
                <a:latin typeface="Times New Roman" pitchFamily="18" charset="0"/>
                <a:ea typeface="思源黑体 ExtraLight"/>
                <a:cs typeface="Times New Roman" pitchFamily="18" charset="0"/>
                <a:sym typeface="Catamaran"/>
              </a:rPr>
              <a:t>Email:…….</a:t>
            </a:r>
          </a:p>
        </p:txBody>
      </p:sp>
    </p:spTree>
  </p:cSld>
  <p:clrMapOvr>
    <a:masterClrMapping/>
  </p:clrMapOvr>
  <p:transition spd="slow">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PPT9 96
</file>

<file path=docProps/app.xml><?xml version="1.0" encoding="utf-8"?>
<Properties xmlns="http://schemas.openxmlformats.org/officeDocument/2006/extended-properties" xmlns:vt="http://schemas.openxmlformats.org/officeDocument/2006/docPropsVTypes">
  <Template>Facet</Template>
  <TotalTime>6379</TotalTime>
  <Words>1705</Words>
  <Application>Microsoft Office PowerPoint</Application>
  <PresentationFormat>Widescreen</PresentationFormat>
  <Paragraphs>241</Paragraphs>
  <Slides>34</Slides>
  <Notes>11</Notes>
  <HiddenSlides>0</HiddenSlides>
  <MMClips>6</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1" baseType="lpstr">
      <vt:lpstr>Arial</vt:lpstr>
      <vt:lpstr>Calibri</vt:lpstr>
      <vt:lpstr>Catamaran</vt:lpstr>
      <vt:lpstr>Times New Roman</vt:lpstr>
      <vt:lpstr>思源黑体 Heavy</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khu 1 yen dinh hai hau nam dinh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TRINHLILAC</dc:creator>
  <cp:lastModifiedBy>ADMIN</cp:lastModifiedBy>
  <cp:revision>511</cp:revision>
  <dcterms:created xsi:type="dcterms:W3CDTF">2006-11-15T13:46:13Z</dcterms:created>
  <dcterms:modified xsi:type="dcterms:W3CDTF">2021-12-02T21:23:47Z</dcterms:modified>
</cp:coreProperties>
</file>