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av" ContentType="audio/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media1.WAV" ContentType="audio/x-wav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docProps/core.xml" Id="rId3" /><Relationship Type="http://schemas.openxmlformats.org/package/2006/relationships/metadata/thumbnail" Target="docProps/thumbnail.jpeg" Id="rId2" /><Relationship Type="http://schemas.openxmlformats.org/officeDocument/2006/relationships/officeDocument" Target="ppt/presentation.xml" Id="rId1" /><Relationship Type="http://schemas.openxmlformats.org/officeDocument/2006/relationships/extended-properties" Target="docProps/app.xml" Id="rId4" /><Relationship Type="http://schemas.microsoft.com/office/2007/relationships/ui/extensibility" Target="/customUI/customUI14.xml" Id="R76095b416a3d4df8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notesMasterIdLst>
    <p:notesMasterId r:id="rId34"/>
  </p:notesMasterIdLst>
  <p:sldIdLst>
    <p:sldId id="259" r:id="rId3"/>
    <p:sldId id="260" r:id="rId4"/>
    <p:sldId id="261" r:id="rId5"/>
    <p:sldId id="262" r:id="rId6"/>
    <p:sldId id="291" r:id="rId7"/>
    <p:sldId id="292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3" r:id="rId3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69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0" d="100"/>
          <a:sy n="130" d="100"/>
        </p:scale>
        <p:origin x="96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69.emf"/><Relationship Id="rId3" Type="http://schemas.openxmlformats.org/officeDocument/2006/relationships/image" Target="../media/image64.wmf"/><Relationship Id="rId7" Type="http://schemas.openxmlformats.org/officeDocument/2006/relationships/image" Target="../media/image68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6" Type="http://schemas.openxmlformats.org/officeDocument/2006/relationships/image" Target="../media/image67.wmf"/><Relationship Id="rId5" Type="http://schemas.openxmlformats.org/officeDocument/2006/relationships/image" Target="../media/image66.wmf"/><Relationship Id="rId4" Type="http://schemas.openxmlformats.org/officeDocument/2006/relationships/image" Target="../media/image65.wmf"/><Relationship Id="rId9" Type="http://schemas.openxmlformats.org/officeDocument/2006/relationships/image" Target="../media/image70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image" Target="../media/image74.wmf"/><Relationship Id="rId1" Type="http://schemas.openxmlformats.org/officeDocument/2006/relationships/image" Target="../media/image73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Relationship Id="rId5" Type="http://schemas.openxmlformats.org/officeDocument/2006/relationships/image" Target="../media/image80.emf"/><Relationship Id="rId4" Type="http://schemas.openxmlformats.org/officeDocument/2006/relationships/image" Target="../media/image79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3.emf"/><Relationship Id="rId2" Type="http://schemas.openxmlformats.org/officeDocument/2006/relationships/image" Target="../media/image92.emf"/><Relationship Id="rId1" Type="http://schemas.openxmlformats.org/officeDocument/2006/relationships/image" Target="../media/image91.wmf"/><Relationship Id="rId4" Type="http://schemas.openxmlformats.org/officeDocument/2006/relationships/image" Target="../media/image94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emf"/><Relationship Id="rId1" Type="http://schemas.openxmlformats.org/officeDocument/2006/relationships/image" Target="../media/image104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9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wmf"/><Relationship Id="rId1" Type="http://schemas.openxmlformats.org/officeDocument/2006/relationships/image" Target="../media/image133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4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3" Type="http://schemas.openxmlformats.org/officeDocument/2006/relationships/image" Target="../media/image41.wmf"/><Relationship Id="rId7" Type="http://schemas.openxmlformats.org/officeDocument/2006/relationships/image" Target="../media/image45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6" Type="http://schemas.openxmlformats.org/officeDocument/2006/relationships/image" Target="../media/image44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Relationship Id="rId9" Type="http://schemas.openxmlformats.org/officeDocument/2006/relationships/image" Target="../media/image47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4" Type="http://schemas.openxmlformats.org/officeDocument/2006/relationships/image" Target="../media/image51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4" Type="http://schemas.openxmlformats.org/officeDocument/2006/relationships/image" Target="../media/image55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5" Type="http://schemas.openxmlformats.org/officeDocument/2006/relationships/image" Target="../media/image60.emf"/><Relationship Id="rId4" Type="http://schemas.openxmlformats.org/officeDocument/2006/relationships/image" Target="../media/image5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D783D6-B5C7-4713-8E44-FA476082A41D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CF9707-A473-4C5A-99EC-78D3DA44B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487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38916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39F5CA0F-9A70-4C5F-BBD4-A00C32A56E0A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F9707-A473-4C5A-99EC-78D3DA44BFF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375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F9707-A473-4C5A-99EC-78D3DA44BFF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942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F9707-A473-4C5A-99EC-78D3DA44BFF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903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198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1557DABF-4CA0-4257-B198-755C38601024}" type="slidenum">
              <a:rPr lang="vi-VN" altLang="en-US" sz="1200">
                <a:solidFill>
                  <a:srgbClr val="000000"/>
                </a:solidFill>
                <a:cs typeface="Arial" pitchFamily="34" charset="0"/>
              </a:rPr>
              <a:pPr algn="r" eaLnBrk="1" hangingPunct="1"/>
              <a:t>27</a:t>
            </a:fld>
            <a:endParaRPr lang="vi-VN" altLang="en-US" sz="1200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Google Shape;730;p30:note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363"/>
              </a:spcBef>
            </a:pPr>
            <a:endParaRPr lang="en-US" altLang="en-US"/>
          </a:p>
        </p:txBody>
      </p:sp>
      <p:sp>
        <p:nvSpPr>
          <p:cNvPr id="43011" name="Google Shape;731;p30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>
              <a:latin typeface="Calibri" pitchFamily="34" charset="0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314E3A4-F9C3-4DA4-81FC-757C59FC2218}" type="slidenum">
              <a:rPr lang="en-US">
                <a:solidFill>
                  <a:prstClr val="black"/>
                </a:solidFill>
              </a:rPr>
              <a:pPr eaLnBrk="1" hangingPunct="1"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E12C8-6DFB-4458-BDF9-758282C9B246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8CDFB-217B-45C2-8DAB-84B0FEF2F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452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E12C8-6DFB-4458-BDF9-758282C9B246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8CDFB-217B-45C2-8DAB-84B0FEF2F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993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E12C8-6DFB-4458-BDF9-758282C9B246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8CDFB-217B-45C2-8DAB-84B0FEF2F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456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9"/>
          <p:cNvSpPr/>
          <p:nvPr userDrawn="1"/>
        </p:nvSpPr>
        <p:spPr>
          <a:xfrm>
            <a:off x="355600" y="200025"/>
            <a:ext cx="8432800" cy="474345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" name="矩形: 圆角 11"/>
          <p:cNvSpPr/>
          <p:nvPr userDrawn="1"/>
        </p:nvSpPr>
        <p:spPr>
          <a:xfrm>
            <a:off x="484188" y="303213"/>
            <a:ext cx="8139112" cy="4500562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" name="矩形: 圆角 59"/>
          <p:cNvSpPr/>
          <p:nvPr userDrawn="1"/>
        </p:nvSpPr>
        <p:spPr>
          <a:xfrm>
            <a:off x="530225" y="342900"/>
            <a:ext cx="8045450" cy="4427538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/>
          </a:p>
        </p:txBody>
      </p:sp>
      <p:grpSp>
        <p:nvGrpSpPr>
          <p:cNvPr id="5" name="组合 10"/>
          <p:cNvGrpSpPr>
            <a:grpSpLocks/>
          </p:cNvGrpSpPr>
          <p:nvPr userDrawn="1"/>
        </p:nvGrpSpPr>
        <p:grpSpPr bwMode="auto">
          <a:xfrm>
            <a:off x="719138" y="100014"/>
            <a:ext cx="7612062" cy="461962"/>
            <a:chOff x="1509" y="211"/>
            <a:chExt cx="15984" cy="968"/>
          </a:xfrm>
        </p:grpSpPr>
        <p:sp>
          <p:nvSpPr>
            <p:cNvPr id="6" name="流程图: 接点 41"/>
            <p:cNvSpPr/>
            <p:nvPr/>
          </p:nvSpPr>
          <p:spPr>
            <a:xfrm>
              <a:off x="1509" y="720"/>
              <a:ext cx="453" cy="452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空心弧 18"/>
            <p:cNvSpPr/>
            <p:nvPr/>
          </p:nvSpPr>
          <p:spPr>
            <a:xfrm rot="5400000">
              <a:off x="1468" y="295"/>
              <a:ext cx="705" cy="557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流程图: 接点 43"/>
            <p:cNvSpPr/>
            <p:nvPr/>
          </p:nvSpPr>
          <p:spPr>
            <a:xfrm>
              <a:off x="3379" y="720"/>
              <a:ext cx="453" cy="452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空心弧 18"/>
            <p:cNvSpPr/>
            <p:nvPr/>
          </p:nvSpPr>
          <p:spPr>
            <a:xfrm rot="5400000">
              <a:off x="3338" y="295"/>
              <a:ext cx="705" cy="557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流程图: 接点 45"/>
            <p:cNvSpPr/>
            <p:nvPr/>
          </p:nvSpPr>
          <p:spPr>
            <a:xfrm>
              <a:off x="5212" y="727"/>
              <a:ext cx="453" cy="452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空心弧 18"/>
            <p:cNvSpPr/>
            <p:nvPr/>
          </p:nvSpPr>
          <p:spPr>
            <a:xfrm rot="5400000">
              <a:off x="5175" y="299"/>
              <a:ext cx="699" cy="557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流程图: 接点 47"/>
            <p:cNvSpPr/>
            <p:nvPr/>
          </p:nvSpPr>
          <p:spPr>
            <a:xfrm>
              <a:off x="7393" y="717"/>
              <a:ext cx="453" cy="456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空心弧 18"/>
            <p:cNvSpPr/>
            <p:nvPr/>
          </p:nvSpPr>
          <p:spPr>
            <a:xfrm rot="5400000">
              <a:off x="7352" y="292"/>
              <a:ext cx="705" cy="557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流程图: 接点 49"/>
            <p:cNvSpPr/>
            <p:nvPr/>
          </p:nvSpPr>
          <p:spPr>
            <a:xfrm>
              <a:off x="9259" y="717"/>
              <a:ext cx="453" cy="456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空心弧 18"/>
            <p:cNvSpPr/>
            <p:nvPr/>
          </p:nvSpPr>
          <p:spPr>
            <a:xfrm rot="5400000">
              <a:off x="9218" y="292"/>
              <a:ext cx="705" cy="557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流程图: 接点 51"/>
            <p:cNvSpPr/>
            <p:nvPr/>
          </p:nvSpPr>
          <p:spPr>
            <a:xfrm>
              <a:off x="11093" y="723"/>
              <a:ext cx="453" cy="452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空心弧 18"/>
            <p:cNvSpPr/>
            <p:nvPr/>
          </p:nvSpPr>
          <p:spPr>
            <a:xfrm rot="5400000">
              <a:off x="11052" y="299"/>
              <a:ext cx="705" cy="557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8" name="流程图: 接点 53"/>
            <p:cNvSpPr/>
            <p:nvPr/>
          </p:nvSpPr>
          <p:spPr>
            <a:xfrm>
              <a:off x="13203" y="710"/>
              <a:ext cx="453" cy="452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9" name="空心弧 18"/>
            <p:cNvSpPr/>
            <p:nvPr/>
          </p:nvSpPr>
          <p:spPr>
            <a:xfrm rot="5400000">
              <a:off x="13164" y="284"/>
              <a:ext cx="702" cy="557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流程图: 接点 55"/>
            <p:cNvSpPr/>
            <p:nvPr/>
          </p:nvSpPr>
          <p:spPr>
            <a:xfrm>
              <a:off x="15070" y="710"/>
              <a:ext cx="457" cy="452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1" name="空心弧 18"/>
            <p:cNvSpPr/>
            <p:nvPr/>
          </p:nvSpPr>
          <p:spPr>
            <a:xfrm rot="5400000">
              <a:off x="15032" y="285"/>
              <a:ext cx="702" cy="553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流程图: 接点 57"/>
            <p:cNvSpPr/>
            <p:nvPr/>
          </p:nvSpPr>
          <p:spPr>
            <a:xfrm>
              <a:off x="16906" y="717"/>
              <a:ext cx="453" cy="452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空心弧 18"/>
            <p:cNvSpPr/>
            <p:nvPr/>
          </p:nvSpPr>
          <p:spPr>
            <a:xfrm rot="5400000">
              <a:off x="16867" y="290"/>
              <a:ext cx="699" cy="553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4" name="矩形: 一个圆顶角，剪去另一个顶角 64"/>
          <p:cNvSpPr/>
          <p:nvPr userDrawn="1"/>
        </p:nvSpPr>
        <p:spPr>
          <a:xfrm rot="16200000" flipV="1">
            <a:off x="8399463" y="1327151"/>
            <a:ext cx="676275" cy="32385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25" name="矩形: 一个圆顶角，剪去另一个顶角 65"/>
          <p:cNvSpPr/>
          <p:nvPr userDrawn="1"/>
        </p:nvSpPr>
        <p:spPr>
          <a:xfrm rot="16200000" flipV="1">
            <a:off x="8373271" y="2067720"/>
            <a:ext cx="674687" cy="269875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26" name="矩形: 一个圆顶角，剪去另一个顶角 66"/>
          <p:cNvSpPr/>
          <p:nvPr userDrawn="1"/>
        </p:nvSpPr>
        <p:spPr>
          <a:xfrm rot="16200000" flipV="1">
            <a:off x="8373271" y="2782095"/>
            <a:ext cx="674687" cy="269875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27" name="矩形: 一个圆顶角，剪去另一个顶角 67"/>
          <p:cNvSpPr/>
          <p:nvPr userDrawn="1"/>
        </p:nvSpPr>
        <p:spPr>
          <a:xfrm rot="16200000" flipV="1">
            <a:off x="8373269" y="3494882"/>
            <a:ext cx="674688" cy="269875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28" name="矩形: 一个圆顶角，剪去另一个顶角 68"/>
          <p:cNvSpPr/>
          <p:nvPr userDrawn="1"/>
        </p:nvSpPr>
        <p:spPr>
          <a:xfrm rot="16200000" flipV="1">
            <a:off x="8373269" y="4209257"/>
            <a:ext cx="674688" cy="269875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29" name="矩形: 一个圆顶角，剪去另一个顶角 34"/>
          <p:cNvSpPr/>
          <p:nvPr userDrawn="1"/>
        </p:nvSpPr>
        <p:spPr>
          <a:xfrm rot="5400000" flipV="1">
            <a:off x="55563" y="657226"/>
            <a:ext cx="673100" cy="269875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89476733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68C72-8C38-44D4-BB6F-2E963A2DFC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1745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00152"/>
            <a:ext cx="4038600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2"/>
            <a:ext cx="4038600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2953944"/>
            <a:ext cx="4038600" cy="1640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953944"/>
            <a:ext cx="4038600" cy="1640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67BD2-560C-41D5-853B-25226840D9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88317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2"/>
            <a:ext cx="4038600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2953944"/>
            <a:ext cx="4038600" cy="1640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C0C16-B8DE-4AC5-89EE-88955131D7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36643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B0EFA-7051-4348-AEAE-7E106157C14E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01/12/2021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047EB-97E7-4033-81E8-5F0F4043661B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2422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DE89A-D3D2-496D-83AA-9A529696387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5556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C1E60-59CF-4DF8-9F64-044142829DE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518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www.themegallery.com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Company Logo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84CDA-20B6-43A4-9835-FFC66565719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664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E12C8-6DFB-4458-BDF9-758282C9B246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8CDFB-217B-45C2-8DAB-84B0FEF2F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995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www.themegallery.com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Company Logo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861B5-17F1-4AB9-A713-0A113FC52AB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5709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www.themegallery.com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Company Logo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4A227-3E4A-4B61-985F-41D30F1DD2C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8874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www.themegallery.com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Company Logo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3016C-0602-4D9A-B29D-928CAC0E3CC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8357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www.themegallery.com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Company Logo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5BFF1-380A-4ED2-8899-FBAFAC82110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8228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www.themegallery.com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Company Logo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CAFEE-7943-4872-8E20-4846803D64A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4942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0D525-C46A-4D53-8DFF-0025BED2987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0887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D60A6-D487-4B16-AF19-D71ACE66256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789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E12C8-6DFB-4458-BDF9-758282C9B246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8CDFB-217B-45C2-8DAB-84B0FEF2F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040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E12C8-6DFB-4458-BDF9-758282C9B246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8CDFB-217B-45C2-8DAB-84B0FEF2F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249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E12C8-6DFB-4458-BDF9-758282C9B246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8CDFB-217B-45C2-8DAB-84B0FEF2F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274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E12C8-6DFB-4458-BDF9-758282C9B246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8CDFB-217B-45C2-8DAB-84B0FEF2F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399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E12C8-6DFB-4458-BDF9-758282C9B246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8CDFB-217B-45C2-8DAB-84B0FEF2F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528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E12C8-6DFB-4458-BDF9-758282C9B246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8CDFB-217B-45C2-8DAB-84B0FEF2F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377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E12C8-6DFB-4458-BDF9-758282C9B246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8CDFB-217B-45C2-8DAB-84B0FEF2F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74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E12C8-6DFB-4458-BDF9-758282C9B246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8CDFB-217B-45C2-8DAB-84B0FEF2F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6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Arial" charset="0"/>
              </a:rPr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Arial" charset="0"/>
              </a:rPr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82C1AF-6EEA-429A-A62F-8C4E3D7A4C94}" type="slidenum">
              <a:rPr lang="en-US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968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oleObject" Target="../embeddings/oleObject15.bin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vmlDrawing" Target="../drawings/vmlDrawing4.vml"/><Relationship Id="rId6" Type="http://schemas.openxmlformats.org/officeDocument/2006/relationships/image" Target="../media/image32.png"/><Relationship Id="rId11" Type="http://schemas.openxmlformats.org/officeDocument/2006/relationships/oleObject" Target="../embeddings/oleObject13.bin"/><Relationship Id="rId5" Type="http://schemas.openxmlformats.org/officeDocument/2006/relationships/image" Target="../media/image31.png"/><Relationship Id="rId15" Type="http://schemas.openxmlformats.org/officeDocument/2006/relationships/image" Target="../media/image4.png"/><Relationship Id="rId10" Type="http://schemas.openxmlformats.org/officeDocument/2006/relationships/image" Target="../media/image18.wmf"/><Relationship Id="rId4" Type="http://schemas.openxmlformats.org/officeDocument/2006/relationships/image" Target="../media/image30.png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34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oleObject" Target="../embeddings/oleObject16.bin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6.wmf"/><Relationship Id="rId11" Type="http://schemas.openxmlformats.org/officeDocument/2006/relationships/image" Target="../media/image37.emf"/><Relationship Id="rId5" Type="http://schemas.openxmlformats.org/officeDocument/2006/relationships/oleObject" Target="../embeddings/oleObject17.bin"/><Relationship Id="rId10" Type="http://schemas.openxmlformats.org/officeDocument/2006/relationships/oleObject" Target="../embeddings/oleObject18.bin"/><Relationship Id="rId4" Type="http://schemas.openxmlformats.org/officeDocument/2006/relationships/image" Target="../media/image35.wmf"/><Relationship Id="rId9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13" Type="http://schemas.openxmlformats.org/officeDocument/2006/relationships/image" Target="../media/image38.png"/><Relationship Id="rId18" Type="http://schemas.openxmlformats.org/officeDocument/2006/relationships/image" Target="../media/image4.png"/><Relationship Id="rId3" Type="http://schemas.openxmlformats.org/officeDocument/2006/relationships/oleObject" Target="../embeddings/oleObject19.bin"/><Relationship Id="rId21" Type="http://schemas.openxmlformats.org/officeDocument/2006/relationships/image" Target="../media/image46.emf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43.wmf"/><Relationship Id="rId17" Type="http://schemas.openxmlformats.org/officeDocument/2006/relationships/image" Target="../media/image45.wmf"/><Relationship Id="rId2" Type="http://schemas.openxmlformats.org/officeDocument/2006/relationships/slideLayout" Target="../slideLayouts/slideLayout14.xml"/><Relationship Id="rId16" Type="http://schemas.openxmlformats.org/officeDocument/2006/relationships/oleObject" Target="../embeddings/oleObject25.bin"/><Relationship Id="rId20" Type="http://schemas.openxmlformats.org/officeDocument/2006/relationships/oleObject" Target="../embeddings/oleObject26.bin"/><Relationship Id="rId1" Type="http://schemas.openxmlformats.org/officeDocument/2006/relationships/vmlDrawing" Target="../drawings/vmlDrawing6.vml"/><Relationship Id="rId6" Type="http://schemas.openxmlformats.org/officeDocument/2006/relationships/image" Target="../media/image40.wmf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20.bin"/><Relationship Id="rId15" Type="http://schemas.openxmlformats.org/officeDocument/2006/relationships/image" Target="../media/image44.wmf"/><Relationship Id="rId23" Type="http://schemas.openxmlformats.org/officeDocument/2006/relationships/image" Target="../media/image47.emf"/><Relationship Id="rId10" Type="http://schemas.openxmlformats.org/officeDocument/2006/relationships/image" Target="../media/image42.wmf"/><Relationship Id="rId19" Type="http://schemas.microsoft.com/office/2007/relationships/hdphoto" Target="../media/hdphoto1.wdp"/><Relationship Id="rId4" Type="http://schemas.openxmlformats.org/officeDocument/2006/relationships/image" Target="../media/image39.wmf"/><Relationship Id="rId9" Type="http://schemas.openxmlformats.org/officeDocument/2006/relationships/oleObject" Target="../embeddings/oleObject22.bin"/><Relationship Id="rId14" Type="http://schemas.openxmlformats.org/officeDocument/2006/relationships/oleObject" Target="../embeddings/oleObject24.bin"/><Relationship Id="rId22" Type="http://schemas.openxmlformats.org/officeDocument/2006/relationships/oleObject" Target="../embeddings/oleObject27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13" Type="http://schemas.openxmlformats.org/officeDocument/2006/relationships/oleObject" Target="../embeddings/oleObject31.bin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12" Type="http://schemas.microsoft.com/office/2007/relationships/hdphoto" Target="../media/hdphoto1.wdp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9.wmf"/><Relationship Id="rId11" Type="http://schemas.openxmlformats.org/officeDocument/2006/relationships/image" Target="../media/image4.png"/><Relationship Id="rId5" Type="http://schemas.openxmlformats.org/officeDocument/2006/relationships/oleObject" Target="../embeddings/oleObject29.bin"/><Relationship Id="rId10" Type="http://schemas.openxmlformats.org/officeDocument/2006/relationships/image" Target="../media/image30.png"/><Relationship Id="rId4" Type="http://schemas.openxmlformats.org/officeDocument/2006/relationships/image" Target="../media/image48.wmf"/><Relationship Id="rId9" Type="http://schemas.openxmlformats.org/officeDocument/2006/relationships/image" Target="../media/image29.png"/><Relationship Id="rId14" Type="http://schemas.openxmlformats.org/officeDocument/2006/relationships/image" Target="../media/image51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12" Type="http://schemas.openxmlformats.org/officeDocument/2006/relationships/image" Target="../media/image5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3.wmf"/><Relationship Id="rId11" Type="http://schemas.openxmlformats.org/officeDocument/2006/relationships/oleObject" Target="../embeddings/oleObject35.bin"/><Relationship Id="rId5" Type="http://schemas.openxmlformats.org/officeDocument/2006/relationships/oleObject" Target="../embeddings/oleObject33.bin"/><Relationship Id="rId10" Type="http://schemas.microsoft.com/office/2007/relationships/hdphoto" Target="../media/hdphoto1.wdp"/><Relationship Id="rId4" Type="http://schemas.openxmlformats.org/officeDocument/2006/relationships/image" Target="../media/image52.wmf"/><Relationship Id="rId9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13" Type="http://schemas.openxmlformats.org/officeDocument/2006/relationships/image" Target="../media/image4.png"/><Relationship Id="rId3" Type="http://schemas.openxmlformats.org/officeDocument/2006/relationships/audio" Target="../media/audio1.wav"/><Relationship Id="rId7" Type="http://schemas.openxmlformats.org/officeDocument/2006/relationships/image" Target="../media/image57.wmf"/><Relationship Id="rId12" Type="http://schemas.openxmlformats.org/officeDocument/2006/relationships/image" Target="../media/image59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0.emf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7.bin"/><Relationship Id="rId11" Type="http://schemas.openxmlformats.org/officeDocument/2006/relationships/oleObject" Target="../embeddings/oleObject39.bin"/><Relationship Id="rId5" Type="http://schemas.openxmlformats.org/officeDocument/2006/relationships/image" Target="../media/image56.wmf"/><Relationship Id="rId15" Type="http://schemas.openxmlformats.org/officeDocument/2006/relationships/oleObject" Target="../embeddings/oleObject40.bin"/><Relationship Id="rId10" Type="http://schemas.openxmlformats.org/officeDocument/2006/relationships/image" Target="../media/image61.gif"/><Relationship Id="rId4" Type="http://schemas.openxmlformats.org/officeDocument/2006/relationships/oleObject" Target="../embeddings/oleObject36.bin"/><Relationship Id="rId9" Type="http://schemas.openxmlformats.org/officeDocument/2006/relationships/image" Target="../media/image58.wmf"/><Relationship Id="rId1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13" Type="http://schemas.openxmlformats.org/officeDocument/2006/relationships/image" Target="../media/image66.wmf"/><Relationship Id="rId18" Type="http://schemas.openxmlformats.org/officeDocument/2006/relationships/image" Target="../media/image71.png"/><Relationship Id="rId3" Type="http://schemas.openxmlformats.org/officeDocument/2006/relationships/notesSlide" Target="../notesSlides/notesSlide2.xml"/><Relationship Id="rId21" Type="http://schemas.microsoft.com/office/2007/relationships/hdphoto" Target="../media/hdphoto1.wdp"/><Relationship Id="rId7" Type="http://schemas.openxmlformats.org/officeDocument/2006/relationships/image" Target="../media/image63.wmf"/><Relationship Id="rId12" Type="http://schemas.openxmlformats.org/officeDocument/2006/relationships/oleObject" Target="../embeddings/oleObject45.bin"/><Relationship Id="rId17" Type="http://schemas.openxmlformats.org/officeDocument/2006/relationships/image" Target="../media/image68.wmf"/><Relationship Id="rId25" Type="http://schemas.openxmlformats.org/officeDocument/2006/relationships/image" Target="../media/image70.e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47.bin"/><Relationship Id="rId20" Type="http://schemas.openxmlformats.org/officeDocument/2006/relationships/image" Target="../media/image4.png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2.bin"/><Relationship Id="rId11" Type="http://schemas.openxmlformats.org/officeDocument/2006/relationships/image" Target="../media/image65.wmf"/><Relationship Id="rId24" Type="http://schemas.openxmlformats.org/officeDocument/2006/relationships/oleObject" Target="../embeddings/oleObject49.bin"/><Relationship Id="rId5" Type="http://schemas.openxmlformats.org/officeDocument/2006/relationships/image" Target="../media/image62.wmf"/><Relationship Id="rId15" Type="http://schemas.openxmlformats.org/officeDocument/2006/relationships/image" Target="../media/image67.wmf"/><Relationship Id="rId23" Type="http://schemas.openxmlformats.org/officeDocument/2006/relationships/image" Target="../media/image69.emf"/><Relationship Id="rId10" Type="http://schemas.openxmlformats.org/officeDocument/2006/relationships/oleObject" Target="../embeddings/oleObject44.bin"/><Relationship Id="rId19" Type="http://schemas.openxmlformats.org/officeDocument/2006/relationships/image" Target="../media/image72.png"/><Relationship Id="rId4" Type="http://schemas.openxmlformats.org/officeDocument/2006/relationships/oleObject" Target="../embeddings/oleObject41.bin"/><Relationship Id="rId9" Type="http://schemas.openxmlformats.org/officeDocument/2006/relationships/image" Target="../media/image64.wmf"/><Relationship Id="rId14" Type="http://schemas.openxmlformats.org/officeDocument/2006/relationships/oleObject" Target="../embeddings/oleObject46.bin"/><Relationship Id="rId22" Type="http://schemas.openxmlformats.org/officeDocument/2006/relationships/oleObject" Target="../embeddings/oleObject48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oleObject" Target="../embeddings/oleObject50.bin"/><Relationship Id="rId7" Type="http://schemas.openxmlformats.org/officeDocument/2006/relationships/image" Target="../media/image71.png"/><Relationship Id="rId12" Type="http://schemas.openxmlformats.org/officeDocument/2006/relationships/image" Target="../media/image75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74.wmf"/><Relationship Id="rId11" Type="http://schemas.openxmlformats.org/officeDocument/2006/relationships/oleObject" Target="../embeddings/oleObject52.bin"/><Relationship Id="rId5" Type="http://schemas.openxmlformats.org/officeDocument/2006/relationships/oleObject" Target="../embeddings/oleObject51.bin"/><Relationship Id="rId10" Type="http://schemas.microsoft.com/office/2007/relationships/hdphoto" Target="../media/hdphoto1.wdp"/><Relationship Id="rId4" Type="http://schemas.openxmlformats.org/officeDocument/2006/relationships/image" Target="../media/image73.wmf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13" Type="http://schemas.openxmlformats.org/officeDocument/2006/relationships/image" Target="../media/image4.png"/><Relationship Id="rId3" Type="http://schemas.openxmlformats.org/officeDocument/2006/relationships/oleObject" Target="../embeddings/oleObject53.bin"/><Relationship Id="rId7" Type="http://schemas.openxmlformats.org/officeDocument/2006/relationships/oleObject" Target="../embeddings/oleObject55.bin"/><Relationship Id="rId12" Type="http://schemas.openxmlformats.org/officeDocument/2006/relationships/image" Target="../media/image81.png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80.e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77.wmf"/><Relationship Id="rId11" Type="http://schemas.openxmlformats.org/officeDocument/2006/relationships/image" Target="../media/image710.png"/><Relationship Id="rId5" Type="http://schemas.openxmlformats.org/officeDocument/2006/relationships/oleObject" Target="../embeddings/oleObject54.bin"/><Relationship Id="rId15" Type="http://schemas.openxmlformats.org/officeDocument/2006/relationships/oleObject" Target="../embeddings/oleObject57.bin"/><Relationship Id="rId10" Type="http://schemas.openxmlformats.org/officeDocument/2006/relationships/image" Target="../media/image79.wmf"/><Relationship Id="rId4" Type="http://schemas.openxmlformats.org/officeDocument/2006/relationships/image" Target="../media/image76.wmf"/><Relationship Id="rId9" Type="http://schemas.openxmlformats.org/officeDocument/2006/relationships/oleObject" Target="../embeddings/oleObject56.bin"/><Relationship Id="rId1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jpeg"/><Relationship Id="rId3" Type="http://schemas.openxmlformats.org/officeDocument/2006/relationships/image" Target="../media/image83.jpeg"/><Relationship Id="rId7" Type="http://schemas.openxmlformats.org/officeDocument/2006/relationships/image" Target="../media/image86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2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3.jpeg"/><Relationship Id="rId7" Type="http://schemas.openxmlformats.org/officeDocument/2006/relationships/slide" Target="slide25.xml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8.png"/><Relationship Id="rId11" Type="http://schemas.openxmlformats.org/officeDocument/2006/relationships/slide" Target="slide27.xml"/><Relationship Id="rId5" Type="http://schemas.openxmlformats.org/officeDocument/2006/relationships/slide" Target="slide24.xml"/><Relationship Id="rId10" Type="http://schemas.openxmlformats.org/officeDocument/2006/relationships/image" Target="../media/image90.png"/><Relationship Id="rId4" Type="http://schemas.openxmlformats.org/officeDocument/2006/relationships/image" Target="../media/image84.png"/><Relationship Id="rId9" Type="http://schemas.openxmlformats.org/officeDocument/2006/relationships/slide" Target="slide2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1040.png"/><Relationship Id="rId18" Type="http://schemas.openxmlformats.org/officeDocument/2006/relationships/image" Target="../media/image100.png"/><Relationship Id="rId26" Type="http://schemas.openxmlformats.org/officeDocument/2006/relationships/image" Target="../media/image93.emf"/><Relationship Id="rId3" Type="http://schemas.openxmlformats.org/officeDocument/2006/relationships/audio" Target="../media/media1.WAV"/><Relationship Id="rId21" Type="http://schemas.openxmlformats.org/officeDocument/2006/relationships/oleObject" Target="../embeddings/oleObject58.bin"/><Relationship Id="rId7" Type="http://schemas.openxmlformats.org/officeDocument/2006/relationships/image" Target="../media/image96.png"/><Relationship Id="rId12" Type="http://schemas.openxmlformats.org/officeDocument/2006/relationships/image" Target="../media/image1030.png"/><Relationship Id="rId17" Type="http://schemas.openxmlformats.org/officeDocument/2006/relationships/image" Target="../media/image82.png"/><Relationship Id="rId25" Type="http://schemas.openxmlformats.org/officeDocument/2006/relationships/oleObject" Target="../embeddings/oleObject60.bin"/><Relationship Id="rId2" Type="http://schemas.microsoft.com/office/2007/relationships/media" Target="../media/media1.WAV"/><Relationship Id="rId16" Type="http://schemas.openxmlformats.org/officeDocument/2006/relationships/image" Target="../media/image99.png"/><Relationship Id="rId20" Type="http://schemas.openxmlformats.org/officeDocument/2006/relationships/image" Target="../media/image87.png"/><Relationship Id="rId29" Type="http://schemas.openxmlformats.org/officeDocument/2006/relationships/image" Target="../media/image102.png"/><Relationship Id="rId1" Type="http://schemas.openxmlformats.org/officeDocument/2006/relationships/vmlDrawing" Target="../drawings/vmlDrawing13.vml"/><Relationship Id="rId6" Type="http://schemas.openxmlformats.org/officeDocument/2006/relationships/image" Target="../media/image95.png"/><Relationship Id="rId11" Type="http://schemas.openxmlformats.org/officeDocument/2006/relationships/image" Target="../media/image98.png"/><Relationship Id="rId24" Type="http://schemas.openxmlformats.org/officeDocument/2006/relationships/image" Target="../media/image92.emf"/><Relationship Id="rId5" Type="http://schemas.openxmlformats.org/officeDocument/2006/relationships/notesSlide" Target="../notesSlides/notesSlide3.xml"/><Relationship Id="rId15" Type="http://schemas.openxmlformats.org/officeDocument/2006/relationships/slide" Target="slide23.xml"/><Relationship Id="rId23" Type="http://schemas.openxmlformats.org/officeDocument/2006/relationships/oleObject" Target="../embeddings/oleObject59.bin"/><Relationship Id="rId28" Type="http://schemas.openxmlformats.org/officeDocument/2006/relationships/image" Target="../media/image94.emf"/><Relationship Id="rId10" Type="http://schemas.openxmlformats.org/officeDocument/2006/relationships/image" Target="../media/image97.jpeg"/><Relationship Id="rId19" Type="http://schemas.openxmlformats.org/officeDocument/2006/relationships/image" Target="../media/image101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84.png"/><Relationship Id="rId14" Type="http://schemas.openxmlformats.org/officeDocument/2006/relationships/image" Target="../media/image1050.png"/><Relationship Id="rId22" Type="http://schemas.openxmlformats.org/officeDocument/2006/relationships/image" Target="../media/image91.wmf"/><Relationship Id="rId27" Type="http://schemas.openxmlformats.org/officeDocument/2006/relationships/oleObject" Target="../embeddings/oleObject61.bin"/><Relationship Id="rId30" Type="http://schemas.openxmlformats.org/officeDocument/2006/relationships/image" Target="../media/image103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13" Type="http://schemas.openxmlformats.org/officeDocument/2006/relationships/image" Target="../media/image114.png"/><Relationship Id="rId18" Type="http://schemas.openxmlformats.org/officeDocument/2006/relationships/image" Target="../media/image101.png"/><Relationship Id="rId3" Type="http://schemas.openxmlformats.org/officeDocument/2006/relationships/audio" Target="../media/media1.WAV"/><Relationship Id="rId21" Type="http://schemas.openxmlformats.org/officeDocument/2006/relationships/image" Target="../media/image117.png"/><Relationship Id="rId7" Type="http://schemas.openxmlformats.org/officeDocument/2006/relationships/image" Target="../media/image99.png"/><Relationship Id="rId12" Type="http://schemas.openxmlformats.org/officeDocument/2006/relationships/image" Target="../media/image1130.png"/><Relationship Id="rId17" Type="http://schemas.openxmlformats.org/officeDocument/2006/relationships/image" Target="../media/image100.png"/><Relationship Id="rId25" Type="http://schemas.openxmlformats.org/officeDocument/2006/relationships/image" Target="../media/image103.svg"/><Relationship Id="rId2" Type="http://schemas.microsoft.com/office/2007/relationships/media" Target="../media/media1.WAV"/><Relationship Id="rId16" Type="http://schemas.openxmlformats.org/officeDocument/2006/relationships/image" Target="../media/image82.png"/><Relationship Id="rId20" Type="http://schemas.openxmlformats.org/officeDocument/2006/relationships/image" Target="../media/image104.wmf"/><Relationship Id="rId1" Type="http://schemas.openxmlformats.org/officeDocument/2006/relationships/vmlDrawing" Target="../drawings/vmlDrawing14.vml"/><Relationship Id="rId6" Type="http://schemas.openxmlformats.org/officeDocument/2006/relationships/slide" Target="slide23.xml"/><Relationship Id="rId11" Type="http://schemas.openxmlformats.org/officeDocument/2006/relationships/image" Target="../media/image97.jpeg"/><Relationship Id="rId24" Type="http://schemas.openxmlformats.org/officeDocument/2006/relationships/image" Target="../media/image102.png"/><Relationship Id="rId5" Type="http://schemas.openxmlformats.org/officeDocument/2006/relationships/image" Target="../media/image106.jpeg"/><Relationship Id="rId15" Type="http://schemas.openxmlformats.org/officeDocument/2006/relationships/image" Target="../media/image116.png"/><Relationship Id="rId23" Type="http://schemas.openxmlformats.org/officeDocument/2006/relationships/image" Target="../media/image105.emf"/><Relationship Id="rId10" Type="http://schemas.openxmlformats.org/officeDocument/2006/relationships/image" Target="../media/image84.png"/><Relationship Id="rId19" Type="http://schemas.openxmlformats.org/officeDocument/2006/relationships/oleObject" Target="../embeddings/oleObject62.bin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08.png"/><Relationship Id="rId14" Type="http://schemas.openxmlformats.org/officeDocument/2006/relationships/image" Target="../media/image115.png"/><Relationship Id="rId22" Type="http://schemas.openxmlformats.org/officeDocument/2006/relationships/oleObject" Target="../embeddings/oleObject63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13" Type="http://schemas.openxmlformats.org/officeDocument/2006/relationships/image" Target="../media/image124.png"/><Relationship Id="rId18" Type="http://schemas.openxmlformats.org/officeDocument/2006/relationships/image" Target="../media/image100.png"/><Relationship Id="rId3" Type="http://schemas.openxmlformats.org/officeDocument/2006/relationships/audio" Target="../media/media1.WAV"/><Relationship Id="rId21" Type="http://schemas.openxmlformats.org/officeDocument/2006/relationships/image" Target="../media/image102.png"/><Relationship Id="rId7" Type="http://schemas.openxmlformats.org/officeDocument/2006/relationships/image" Target="../media/image111.png"/><Relationship Id="rId12" Type="http://schemas.openxmlformats.org/officeDocument/2006/relationships/image" Target="../media/image118.png"/><Relationship Id="rId17" Type="http://schemas.openxmlformats.org/officeDocument/2006/relationships/image" Target="../media/image82.png"/><Relationship Id="rId2" Type="http://schemas.microsoft.com/office/2007/relationships/media" Target="../media/media1.WAV"/><Relationship Id="rId16" Type="http://schemas.openxmlformats.org/officeDocument/2006/relationships/image" Target="../media/image99.png"/><Relationship Id="rId20" Type="http://schemas.openxmlformats.org/officeDocument/2006/relationships/image" Target="../media/image125.png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10.jpeg"/><Relationship Id="rId11" Type="http://schemas.openxmlformats.org/officeDocument/2006/relationships/image" Target="../media/image113.png"/><Relationship Id="rId24" Type="http://schemas.openxmlformats.org/officeDocument/2006/relationships/image" Target="../media/image109.emf"/><Relationship Id="rId5" Type="http://schemas.openxmlformats.org/officeDocument/2006/relationships/notesSlide" Target="../notesSlides/notesSlide4.xml"/><Relationship Id="rId15" Type="http://schemas.openxmlformats.org/officeDocument/2006/relationships/slide" Target="slide23.xml"/><Relationship Id="rId23" Type="http://schemas.openxmlformats.org/officeDocument/2006/relationships/oleObject" Target="../embeddings/oleObject64.bin"/><Relationship Id="rId10" Type="http://schemas.openxmlformats.org/officeDocument/2006/relationships/image" Target="../media/image90.png"/><Relationship Id="rId19" Type="http://schemas.openxmlformats.org/officeDocument/2006/relationships/image" Target="../media/image101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21.png"/><Relationship Id="rId14" Type="http://schemas.openxmlformats.org/officeDocument/2006/relationships/image" Target="../media/image97.jpeg"/><Relationship Id="rId22" Type="http://schemas.openxmlformats.org/officeDocument/2006/relationships/image" Target="../media/image103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jpeg"/><Relationship Id="rId3" Type="http://schemas.openxmlformats.org/officeDocument/2006/relationships/image" Target="../media/image119.png"/><Relationship Id="rId7" Type="http://schemas.openxmlformats.org/officeDocument/2006/relationships/image" Target="../media/image1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2.png"/><Relationship Id="rId11" Type="http://schemas.openxmlformats.org/officeDocument/2006/relationships/image" Target="../media/image127.gif"/><Relationship Id="rId5" Type="http://schemas.openxmlformats.org/officeDocument/2006/relationships/image" Target="../media/image120.png"/><Relationship Id="rId10" Type="http://schemas.openxmlformats.org/officeDocument/2006/relationships/image" Target="../media/image126.jpeg"/><Relationship Id="rId4" Type="http://schemas.openxmlformats.org/officeDocument/2006/relationships/image" Target="http://www.thoiaotrang.com/images/rose1.gif" TargetMode="External"/><Relationship Id="rId9" Type="http://schemas.openxmlformats.org/officeDocument/2006/relationships/image" Target="../media/image125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jpeg"/><Relationship Id="rId3" Type="http://schemas.openxmlformats.org/officeDocument/2006/relationships/image" Target="http://www.thoiaotrang.com/images/rose1.gif" TargetMode="External"/><Relationship Id="rId7" Type="http://schemas.openxmlformats.org/officeDocument/2006/relationships/image" Target="../media/image129.jpe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8.jpeg"/><Relationship Id="rId11" Type="http://schemas.openxmlformats.org/officeDocument/2006/relationships/image" Target="../media/image127.gif"/><Relationship Id="rId5" Type="http://schemas.openxmlformats.org/officeDocument/2006/relationships/image" Target="../media/image122.png"/><Relationship Id="rId10" Type="http://schemas.openxmlformats.org/officeDocument/2006/relationships/image" Target="../media/image132.jpeg"/><Relationship Id="rId4" Type="http://schemas.openxmlformats.org/officeDocument/2006/relationships/image" Target="../media/image120.png"/><Relationship Id="rId9" Type="http://schemas.openxmlformats.org/officeDocument/2006/relationships/image" Target="../media/image131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3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66.bin"/><Relationship Id="rId5" Type="http://schemas.openxmlformats.org/officeDocument/2006/relationships/image" Target="../media/image133.wmf"/><Relationship Id="rId10" Type="http://schemas.openxmlformats.org/officeDocument/2006/relationships/image" Target="../media/image127.gif"/><Relationship Id="rId4" Type="http://schemas.openxmlformats.org/officeDocument/2006/relationships/oleObject" Target="../embeddings/oleObject65.bin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7" Type="http://schemas.openxmlformats.org/officeDocument/2006/relationships/image" Target="../media/image13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67.bin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38.gif"/><Relationship Id="rId4" Type="http://schemas.openxmlformats.org/officeDocument/2006/relationships/image" Target="../media/image13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3.wmf"/><Relationship Id="rId18" Type="http://schemas.openxmlformats.org/officeDocument/2006/relationships/image" Target="../media/image10.png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5.bin"/><Relationship Id="rId7" Type="http://schemas.openxmlformats.org/officeDocument/2006/relationships/image" Target="../media/image12.png"/><Relationship Id="rId12" Type="http://schemas.openxmlformats.org/officeDocument/2006/relationships/oleObject" Target="../embeddings/oleObject2.bin"/><Relationship Id="rId17" Type="http://schemas.openxmlformats.org/officeDocument/2006/relationships/image" Target="../media/image15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4.bin"/><Relationship Id="rId20" Type="http://schemas.microsoft.com/office/2007/relationships/hdphoto" Target="../media/hdphoto1.wdp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0.png"/><Relationship Id="rId11" Type="http://schemas.openxmlformats.org/officeDocument/2006/relationships/image" Target="../media/image171.png"/><Relationship Id="rId5" Type="http://schemas.openxmlformats.org/officeDocument/2006/relationships/image" Target="../media/image1010.png"/><Relationship Id="rId15" Type="http://schemas.openxmlformats.org/officeDocument/2006/relationships/image" Target="../media/image14.wmf"/><Relationship Id="rId10" Type="http://schemas.openxmlformats.org/officeDocument/2006/relationships/image" Target="../media/image160.png"/><Relationship Id="rId19" Type="http://schemas.openxmlformats.org/officeDocument/2006/relationships/image" Target="../media/image4.png"/><Relationship Id="rId4" Type="http://schemas.openxmlformats.org/officeDocument/2006/relationships/image" Target="../media/image12.wmf"/><Relationship Id="rId9" Type="http://schemas.openxmlformats.org/officeDocument/2006/relationships/image" Target="../media/image16.png"/><Relationship Id="rId14" Type="http://schemas.openxmlformats.org/officeDocument/2006/relationships/oleObject" Target="../embeddings/oleObject3.bin"/><Relationship Id="rId22" Type="http://schemas.openxmlformats.org/officeDocument/2006/relationships/image" Target="../media/image16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microsoft.com/office/2007/relationships/hdphoto" Target="../media/hdphoto1.wdp"/><Relationship Id="rId3" Type="http://schemas.openxmlformats.org/officeDocument/2006/relationships/image" Target="../media/image170.png"/><Relationship Id="rId7" Type="http://schemas.openxmlformats.org/officeDocument/2006/relationships/image" Target="../media/image21.png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png"/><Relationship Id="rId11" Type="http://schemas.openxmlformats.org/officeDocument/2006/relationships/image" Target="../media/image11.png"/><Relationship Id="rId5" Type="http://schemas.openxmlformats.org/officeDocument/2006/relationships/image" Target="../media/image19.png"/><Relationship Id="rId15" Type="http://schemas.openxmlformats.org/officeDocument/2006/relationships/image" Target="../media/image19.emf"/><Relationship Id="rId10" Type="http://schemas.openxmlformats.org/officeDocument/2006/relationships/image" Target="../media/image18.wmf"/><Relationship Id="rId4" Type="http://schemas.openxmlformats.org/officeDocument/2006/relationships/image" Target="../media/image18.png"/><Relationship Id="rId9" Type="http://schemas.openxmlformats.org/officeDocument/2006/relationships/oleObject" Target="../embeddings/oleObject6.bin"/><Relationship Id="rId14" Type="http://schemas.openxmlformats.org/officeDocument/2006/relationships/oleObject" Target="../embeddings/oleObject7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image" Target="../media/image4.png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1.wmf"/><Relationship Id="rId11" Type="http://schemas.openxmlformats.org/officeDocument/2006/relationships/image" Target="../media/image24.png"/><Relationship Id="rId5" Type="http://schemas.openxmlformats.org/officeDocument/2006/relationships/oleObject" Target="../embeddings/oleObject9.bin"/><Relationship Id="rId10" Type="http://schemas.openxmlformats.org/officeDocument/2006/relationships/image" Target="../media/image23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11.bin"/><Relationship Id="rId1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STARS-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57350" y="628650"/>
            <a:ext cx="2286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885950" y="342900"/>
            <a:ext cx="4572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vi-VN">
              <a:solidFill>
                <a:srgbClr val="000000"/>
              </a:solidFill>
              <a:latin typeface="VNI-Ongdo (nobita)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771650" y="114301"/>
            <a:ext cx="58293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000">
                <a:solidFill>
                  <a:srgbClr val="0000FF"/>
                </a:solidFill>
                <a:latin typeface="Times New Roman" pitchFamily="18" charset="0"/>
              </a:rPr>
              <a:t>UBND QUẬN….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vi-VN" sz="2000" b="1">
                <a:solidFill>
                  <a:srgbClr val="0000FF"/>
                </a:solidFill>
                <a:latin typeface="Times New Roman" pitchFamily="18" charset="0"/>
              </a:rPr>
              <a:t>TRƯỜNG THCS….</a:t>
            </a:r>
            <a:endParaRPr lang="en-US" altLang="vi-VN" sz="2000" b="1">
              <a:solidFill>
                <a:srgbClr val="0000FF"/>
              </a:solidFill>
              <a:latin typeface="VNI-Ongdo (nobita)"/>
            </a:endParaRPr>
          </a:p>
        </p:txBody>
      </p:sp>
      <p:sp>
        <p:nvSpPr>
          <p:cNvPr id="5125" name="Text Box 7"/>
          <p:cNvSpPr txBox="1">
            <a:spLocks noChangeArrowheads="1"/>
          </p:cNvSpPr>
          <p:nvPr/>
        </p:nvSpPr>
        <p:spPr bwMode="auto">
          <a:xfrm>
            <a:off x="1885950" y="1204914"/>
            <a:ext cx="541178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6000">
                <a:solidFill>
                  <a:srgbClr val="FF00FF"/>
                </a:solidFill>
                <a:latin typeface="Times New Roman" pitchFamily="18" charset="0"/>
              </a:rPr>
              <a:t>HÌNH HỌC 8 </a:t>
            </a:r>
          </a:p>
        </p:txBody>
      </p:sp>
      <p:pic>
        <p:nvPicPr>
          <p:cNvPr id="5126" name="Picture 8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15250" y="23813"/>
            <a:ext cx="13716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9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3257550"/>
            <a:ext cx="20574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WordArt 10"/>
          <p:cNvSpPr>
            <a:spLocks noChangeArrowheads="1" noChangeShapeType="1" noTextEdit="1"/>
          </p:cNvSpPr>
          <p:nvPr/>
        </p:nvSpPr>
        <p:spPr bwMode="auto">
          <a:xfrm>
            <a:off x="849313" y="2568575"/>
            <a:ext cx="748665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 trường hợp đồng dạng của tam giác vuông</a:t>
            </a:r>
            <a:endParaRPr lang="en-US" sz="3600" kern="10">
              <a:ln w="12700">
                <a:solidFill>
                  <a:srgbClr val="00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129" name="WordArt 11"/>
          <p:cNvSpPr>
            <a:spLocks noChangeArrowheads="1" noChangeShapeType="1" noTextEdit="1"/>
          </p:cNvSpPr>
          <p:nvPr/>
        </p:nvSpPr>
        <p:spPr bwMode="auto">
          <a:xfrm>
            <a:off x="806450" y="2132014"/>
            <a:ext cx="1428750" cy="371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Tiết :</a:t>
            </a:r>
          </a:p>
        </p:txBody>
      </p:sp>
      <p:pic>
        <p:nvPicPr>
          <p:cNvPr id="11" name="图片 21">
            <a:extLst>
              <a:ext uri="{FF2B5EF4-FFF2-40B4-BE49-F238E27FC236}">
                <a16:creationId xmlns:a16="http://schemas.microsoft.com/office/drawing/2014/main" id="{AF674152-68D1-4548-86D0-862241F6E99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0" y="32905"/>
            <a:ext cx="1752600" cy="1340807"/>
          </a:xfrm>
          <a:prstGeom prst="rect">
            <a:avLst/>
          </a:prstGeom>
        </p:spPr>
      </p:pic>
      <p:pic>
        <p:nvPicPr>
          <p:cNvPr id="12" name="图片 21">
            <a:extLst>
              <a:ext uri="{FF2B5EF4-FFF2-40B4-BE49-F238E27FC236}">
                <a16:creationId xmlns:a16="http://schemas.microsoft.com/office/drawing/2014/main" id="{AF674152-68D1-4548-86D0-862241F6E99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7715250" y="3836990"/>
            <a:ext cx="1630031" cy="1247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4271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250" autoRev="1" fill="remove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250" autoRev="1" fill="remove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250" autoRev="1" fill="remove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250" autoRev="1" fill="remove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3" name="Text Box 37"/>
          <p:cNvSpPr txBox="1">
            <a:spLocks noChangeArrowheads="1"/>
          </p:cNvSpPr>
          <p:nvPr/>
        </p:nvSpPr>
        <p:spPr bwMode="auto">
          <a:xfrm>
            <a:off x="450850" y="843093"/>
            <a:ext cx="8229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92100" indent="-2921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 </a:t>
            </a:r>
            <a:r>
              <a:rPr lang="en-US" altLang="en-US" sz="24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Áp dụng các trường hợp đồng dạng của tam giác vào tam giác vuông</a:t>
            </a:r>
            <a:endParaRPr lang="en-US" alt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34" name="Text Box 38"/>
          <p:cNvSpPr txBox="1">
            <a:spLocks noChangeArrowheads="1"/>
          </p:cNvSpPr>
          <p:nvPr/>
        </p:nvSpPr>
        <p:spPr bwMode="auto">
          <a:xfrm>
            <a:off x="467447" y="2271415"/>
            <a:ext cx="7848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736600" indent="-45085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1) Tam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i="1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i="1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400" i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i="1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altLang="en-US" sz="2400" i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i="1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nhọn</a:t>
            </a:r>
            <a:r>
              <a:rPr lang="en-US" altLang="en-US" sz="2400" i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i="1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altLang="en-US" sz="2400" i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i="1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nhọn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kia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4135" name="Text Box 39"/>
          <p:cNvSpPr txBox="1">
            <a:spLocks noChangeArrowheads="1"/>
          </p:cNvSpPr>
          <p:nvPr/>
        </p:nvSpPr>
        <p:spPr bwMode="auto">
          <a:xfrm>
            <a:off x="477838" y="3116268"/>
            <a:ext cx="78486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82625" indent="-396875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2) Tam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i="1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i="1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2400" i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i="1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altLang="en-US" sz="2400" i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i="1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altLang="en-US" sz="2400" i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i="1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altLang="en-US" sz="2400" i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i="1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2400" i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i="1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altLang="en-US" sz="2400" i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i="1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altLang="en-US" sz="2400" i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i="1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altLang="en-US" sz="2400" i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i="1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kia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136" name="Text Box 40"/>
          <p:cNvSpPr txBox="1">
            <a:spLocks noChangeArrowheads="1"/>
          </p:cNvSpPr>
          <p:nvPr/>
        </p:nvSpPr>
        <p:spPr bwMode="auto">
          <a:xfrm>
            <a:off x="798513" y="1809750"/>
            <a:ext cx="7772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5366" name="Rectangle 1"/>
          <p:cNvSpPr>
            <a:spLocks noChangeArrowheads="1"/>
          </p:cNvSpPr>
          <p:nvPr/>
        </p:nvSpPr>
        <p:spPr bwMode="auto">
          <a:xfrm>
            <a:off x="450850" y="1"/>
            <a:ext cx="861695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ts val="6000"/>
              <a:buFont typeface="Special Elite"/>
              <a:buNone/>
            </a:pPr>
            <a:r>
              <a:rPr lang="en-US" altLang="en-GB" sz="2400" b="1">
                <a:latin typeface="Times New Roman" pitchFamily="18" charset="0"/>
                <a:ea typeface="思源黑体 Medium"/>
                <a:cs typeface="Times New Roman" pitchFamily="18" charset="0"/>
                <a:sym typeface="Special Elite"/>
              </a:rPr>
              <a:t>CÁC TRƯỜNG HỢP ĐỒNG DẠNG CỦA TAM GIÁC VUÔNG</a:t>
            </a:r>
          </a:p>
        </p:txBody>
      </p:sp>
      <p:pic>
        <p:nvPicPr>
          <p:cNvPr id="7" name="图片 21">
            <a:extLst>
              <a:ext uri="{FF2B5EF4-FFF2-40B4-BE49-F238E27FC236}">
                <a16:creationId xmlns:a16="http://schemas.microsoft.com/office/drawing/2014/main" id="{AF674152-68D1-4548-86D0-862241F6E9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8252686" y="4248150"/>
            <a:ext cx="1092595" cy="83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99684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4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3" grpId="0"/>
      <p:bldP spid="4134" grpId="0"/>
      <p:bldP spid="41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007" name="Group 55"/>
          <p:cNvGrpSpPr>
            <a:grpSpLocks/>
          </p:cNvGrpSpPr>
          <p:nvPr/>
        </p:nvGrpSpPr>
        <p:grpSpPr bwMode="auto">
          <a:xfrm>
            <a:off x="304798" y="1085850"/>
            <a:ext cx="8610600" cy="953826"/>
            <a:chOff x="384" y="720"/>
            <a:chExt cx="5376" cy="802"/>
          </a:xfrm>
        </p:grpSpPr>
        <p:sp>
          <p:nvSpPr>
            <p:cNvPr id="16389" name="Text Box 40"/>
            <p:cNvSpPr txBox="1">
              <a:spLocks noChangeArrowheads="1"/>
            </p:cNvSpPr>
            <p:nvPr/>
          </p:nvSpPr>
          <p:spPr bwMode="auto">
            <a:xfrm>
              <a:off x="1104" y="720"/>
              <a:ext cx="4656" cy="8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</a:t>
              </a:r>
              <a:r>
                <a:rPr lang="en-US" altLang="en-US" sz="2800" b="1" dirty="0">
                  <a:latin typeface="Times New Roman" pitchFamily="18" charset="0"/>
                  <a:cs typeface="Times New Roman" pitchFamily="18" charset="0"/>
                </a:rPr>
                <a:t>A’B’C’  </a:t>
              </a:r>
              <a:r>
                <a:rPr lang="en-US" altLang="en-US" sz="2800" b="1" dirty="0" err="1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altLang="en-US" sz="2800" b="1" dirty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altLang="en-US" sz="2800" b="1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</a:t>
              </a:r>
              <a:r>
                <a:rPr lang="en-US" altLang="en-US" sz="2800" b="1" dirty="0">
                  <a:latin typeface="Times New Roman" pitchFamily="18" charset="0"/>
                  <a:cs typeface="Times New Roman" pitchFamily="18" charset="0"/>
                </a:rPr>
                <a:t>ABC</a:t>
              </a:r>
              <a:r>
                <a:rPr lang="en-US" alt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alt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>
                  <a:latin typeface="Times New Roman" pitchFamily="18" charset="0"/>
                  <a:cs typeface="Times New Roman" pitchFamily="18" charset="0"/>
                </a:rPr>
                <a:t>đồng</a:t>
              </a:r>
              <a:r>
                <a:rPr lang="en-US" alt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>
                  <a:latin typeface="Times New Roman" pitchFamily="18" charset="0"/>
                  <a:cs typeface="Times New Roman" pitchFamily="18" charset="0"/>
                </a:rPr>
                <a:t>dạng</a:t>
              </a:r>
              <a:r>
                <a:rPr lang="en-US" alt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alt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>
                  <a:latin typeface="Times New Roman" pitchFamily="18" charset="0"/>
                  <a:cs typeface="Times New Roman" pitchFamily="18" charset="0"/>
                </a:rPr>
                <a:t>nhau</a:t>
              </a:r>
              <a:r>
                <a:rPr lang="en-US" alt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>
                  <a:latin typeface="Times New Roman" pitchFamily="18" charset="0"/>
                  <a:cs typeface="Times New Roman" pitchFamily="18" charset="0"/>
                </a:rPr>
                <a:t>không</a:t>
              </a:r>
              <a:r>
                <a:rPr lang="en-US" altLang="en-US" sz="2800" b="1" dirty="0">
                  <a:latin typeface="Times New Roman" pitchFamily="18" charset="0"/>
                  <a:cs typeface="Times New Roman" pitchFamily="18" charset="0"/>
                </a:rPr>
                <a:t>? </a:t>
              </a:r>
              <a:r>
                <a:rPr lang="en-US" altLang="en-US" sz="2800" b="1" dirty="0" err="1">
                  <a:latin typeface="Times New Roman" pitchFamily="18" charset="0"/>
                  <a:cs typeface="Times New Roman" pitchFamily="18" charset="0"/>
                </a:rPr>
                <a:t>Vì</a:t>
              </a:r>
              <a:r>
                <a:rPr lang="en-US" alt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>
                  <a:latin typeface="Times New Roman" pitchFamily="18" charset="0"/>
                  <a:cs typeface="Times New Roman" pitchFamily="18" charset="0"/>
                </a:rPr>
                <a:t>sao</a:t>
              </a:r>
              <a:r>
                <a:rPr lang="en-US" altLang="en-US" sz="2800" b="1" dirty="0"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sp>
          <p:nvSpPr>
            <p:cNvPr id="16390" name="Text Box 44"/>
            <p:cNvSpPr txBox="1">
              <a:spLocks noChangeArrowheads="1"/>
            </p:cNvSpPr>
            <p:nvPr/>
          </p:nvSpPr>
          <p:spPr bwMode="auto">
            <a:xfrm>
              <a:off x="384" y="816"/>
              <a:ext cx="576" cy="336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?1</a:t>
              </a:r>
            </a:p>
          </p:txBody>
        </p:sp>
      </p:grpSp>
      <p:pic>
        <p:nvPicPr>
          <p:cNvPr id="16387" name="Picture 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213" y="2420937"/>
            <a:ext cx="1990725" cy="226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190750"/>
            <a:ext cx="4024313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12C4C312-0BAD-42B7-8986-AAD48B00FD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525" y="0"/>
            <a:ext cx="861695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ts val="6000"/>
              <a:buFont typeface="Special Elite"/>
              <a:buNone/>
            </a:pPr>
            <a:r>
              <a:rPr lang="en-US" altLang="en-GB" sz="2400" b="1">
                <a:latin typeface="Times New Roman" pitchFamily="18" charset="0"/>
                <a:ea typeface="思源黑体 Medium"/>
                <a:cs typeface="Times New Roman" pitchFamily="18" charset="0"/>
                <a:sym typeface="Special Elite"/>
              </a:rPr>
              <a:t>CÁC TRƯỜNG HỢP ĐỒNG DẠNG CỦA TAM GIÁC VUÔNG</a:t>
            </a:r>
          </a:p>
        </p:txBody>
      </p:sp>
      <p:pic>
        <p:nvPicPr>
          <p:cNvPr id="8" name="图片 21">
            <a:extLst>
              <a:ext uri="{FF2B5EF4-FFF2-40B4-BE49-F238E27FC236}">
                <a16:creationId xmlns:a16="http://schemas.microsoft.com/office/drawing/2014/main" id="{AF674152-68D1-4548-86D0-862241F6E9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8077200" y="4113896"/>
            <a:ext cx="1268081" cy="970131"/>
          </a:xfrm>
          <a:prstGeom prst="rect">
            <a:avLst/>
          </a:prstGeom>
        </p:spPr>
      </p:pic>
      <p:pic>
        <p:nvPicPr>
          <p:cNvPr id="9" name="图片 21">
            <a:extLst>
              <a:ext uri="{FF2B5EF4-FFF2-40B4-BE49-F238E27FC236}">
                <a16:creationId xmlns:a16="http://schemas.microsoft.com/office/drawing/2014/main" id="{AF674152-68D1-4548-86D0-862241F6E9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-24244" y="4171950"/>
            <a:ext cx="1192198" cy="912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452207"/>
      </p:ext>
    </p:extLst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6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4"/>
          <p:cNvSpPr txBox="1">
            <a:spLocks noChangeArrowheads="1"/>
          </p:cNvSpPr>
          <p:nvPr/>
        </p:nvSpPr>
        <p:spPr bwMode="auto">
          <a:xfrm>
            <a:off x="232615" y="503911"/>
            <a:ext cx="914400" cy="400110"/>
          </a:xfrm>
          <a:prstGeom prst="rect">
            <a:avLst/>
          </a:prstGeom>
          <a:solidFill>
            <a:srgbClr val="00FFFF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33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?1</a:t>
            </a:r>
          </a:p>
        </p:txBody>
      </p:sp>
      <p:pic>
        <p:nvPicPr>
          <p:cNvPr id="17411" name="Picture 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971" y="833576"/>
            <a:ext cx="1601787" cy="182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756" y="782776"/>
            <a:ext cx="2870200" cy="177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5" name="Text Box 40"/>
          <p:cNvSpPr txBox="1">
            <a:spLocks noChangeArrowheads="1"/>
          </p:cNvSpPr>
          <p:nvPr/>
        </p:nvSpPr>
        <p:spPr bwMode="auto">
          <a:xfrm>
            <a:off x="1219200" y="480321"/>
            <a:ext cx="74580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latin typeface="Times New Roman" pitchFamily="18" charset="0"/>
                <a:ea typeface="Tahoma" pitchFamily="34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en-US" altLang="en-US" sz="2000" b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A’B’C’  và  </a:t>
            </a:r>
            <a:r>
              <a:rPr lang="en-US" altLang="en-US" sz="2000" b="1">
                <a:latin typeface="Times New Roman" pitchFamily="18" charset="0"/>
                <a:ea typeface="Tahoma" pitchFamily="34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en-US" altLang="en-US" sz="2000" b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ABC</a:t>
            </a:r>
            <a:r>
              <a:rPr lang="en-US" altLang="en-US" sz="200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000" b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có đồng dạng với nhau không? Vì sao?</a:t>
            </a:r>
          </a:p>
        </p:txBody>
      </p:sp>
      <p:sp>
        <p:nvSpPr>
          <p:cNvPr id="3" name="TextBox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87058" y="2515266"/>
            <a:ext cx="3164264" cy="400110"/>
          </a:xfrm>
          <a:prstGeom prst="rect">
            <a:avLst/>
          </a:prstGeom>
          <a:blipFill rotWithShape="1">
            <a:blip r:embed="rId5"/>
            <a:stretch>
              <a:fillRect l="-1927" t="-7692" b="-27692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41047" y="2977242"/>
            <a:ext cx="365920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  A’C’</a:t>
            </a:r>
            <a:r>
              <a:rPr lang="en-US" sz="2000" baseline="30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2</a:t>
            </a:r>
            <a:r>
              <a:rPr lang="en-US" sz="2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+ </a:t>
            </a:r>
            <a:r>
              <a:rPr lang="en-US" sz="2000" i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A’B’</a:t>
            </a:r>
            <a:r>
              <a:rPr lang="en-US" sz="2000" i="1" baseline="30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2</a:t>
            </a:r>
            <a:r>
              <a:rPr lang="en-US" sz="2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= B’C’</a:t>
            </a:r>
            <a:r>
              <a:rPr lang="en-US" sz="2000" baseline="30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2</a:t>
            </a:r>
            <a:r>
              <a:rPr lang="en-US" sz="2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(</a:t>
            </a:r>
            <a:r>
              <a:rPr lang="en-US" sz="2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Pytago</a:t>
            </a:r>
            <a:r>
              <a:rPr lang="en-US" sz="2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)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30250" y="3357748"/>
            <a:ext cx="347704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 A’C’</a:t>
            </a:r>
            <a:r>
              <a:rPr lang="en-US" sz="2000" baseline="30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2</a:t>
            </a:r>
            <a:r>
              <a:rPr lang="en-US" sz="2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            = B’C’</a:t>
            </a:r>
            <a:r>
              <a:rPr lang="en-US" sz="2000" baseline="30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2 </a:t>
            </a:r>
            <a:r>
              <a:rPr lang="en-US" sz="2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- A’B’</a:t>
            </a:r>
            <a:r>
              <a:rPr lang="en-US" sz="2000" baseline="30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2</a:t>
            </a:r>
            <a:endParaRPr lang="en-US" sz="20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01794" y="3738214"/>
            <a:ext cx="317817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                        = 25 - 9 </a:t>
            </a:r>
          </a:p>
          <a:p>
            <a:r>
              <a:rPr lang="en-US" sz="2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                        = 16</a:t>
            </a:r>
          </a:p>
          <a:p>
            <a:r>
              <a:rPr lang="en-US" sz="2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 A’C’                = 4</a:t>
            </a:r>
          </a:p>
          <a:p>
            <a:endParaRPr lang="en-US" sz="20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41047" y="4723877"/>
            <a:ext cx="167738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00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TT: AC = 8cm</a:t>
            </a:r>
          </a:p>
          <a:p>
            <a:endParaRPr lang="en-US" sz="200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105402" y="2424464"/>
            <a:ext cx="2807179" cy="400110"/>
          </a:xfrm>
          <a:prstGeom prst="rect">
            <a:avLst/>
          </a:prstGeom>
          <a:blipFill rotWithShape="1">
            <a:blip r:embed="rId6"/>
            <a:stretch>
              <a:fillRect l="-2391" t="-7692" b="-27692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2" name="TextBox 1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936957" y="3494741"/>
            <a:ext cx="975652" cy="433901"/>
          </a:xfrm>
          <a:prstGeom prst="rect">
            <a:avLst/>
          </a:prstGeom>
          <a:blipFill rotWithShape="1">
            <a:blip r:embed="rId7"/>
            <a:stretch>
              <a:fillRect t="-7042" r="-37500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1" name="TextBox 1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644367" y="2815607"/>
            <a:ext cx="1874616" cy="999761"/>
          </a:xfrm>
          <a:prstGeom prst="rect">
            <a:avLst/>
          </a:prstGeom>
          <a:blipFill rotWithShape="1">
            <a:blip r:embed="rId8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-13855" y="2284551"/>
            <a:ext cx="737702" cy="40011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Giải: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6941721"/>
              </p:ext>
            </p:extLst>
          </p:nvPr>
        </p:nvGraphicFramePr>
        <p:xfrm>
          <a:off x="467538" y="4546077"/>
          <a:ext cx="2667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82" name="Equation" r:id="rId9" imgW="266760" imgH="177840" progId="Equation.DSMT4">
                  <p:embed/>
                </p:oleObj>
              </mc:Choice>
              <mc:Fallback>
                <p:oleObj name="Equation" r:id="rId9" imgW="266760" imgH="177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67538" y="4546077"/>
                        <a:ext cx="2667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0893820"/>
              </p:ext>
            </p:extLst>
          </p:nvPr>
        </p:nvGraphicFramePr>
        <p:xfrm>
          <a:off x="509679" y="3640207"/>
          <a:ext cx="2667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83" name="Equation" r:id="rId11" imgW="266760" imgH="177840" progId="Equation.DSMT4">
                  <p:embed/>
                </p:oleObj>
              </mc:Choice>
              <mc:Fallback>
                <p:oleObj name="Equation" r:id="rId11" imgW="266760" imgH="177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09679" y="3640207"/>
                        <a:ext cx="2667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0991372"/>
              </p:ext>
            </p:extLst>
          </p:nvPr>
        </p:nvGraphicFramePr>
        <p:xfrm>
          <a:off x="556465" y="3137687"/>
          <a:ext cx="2667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84" name="Equation" r:id="rId12" imgW="266760" imgH="177840" progId="Equation.DSMT4">
                  <p:embed/>
                </p:oleObj>
              </mc:Choice>
              <mc:Fallback>
                <p:oleObj name="Equation" r:id="rId12" imgW="266760" imgH="177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56465" y="3137687"/>
                        <a:ext cx="2667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2132832"/>
              </p:ext>
            </p:extLst>
          </p:nvPr>
        </p:nvGraphicFramePr>
        <p:xfrm>
          <a:off x="5237018" y="4149818"/>
          <a:ext cx="2667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85" name="Equation" r:id="rId13" imgW="266760" imgH="177840" progId="Equation.DSMT4">
                  <p:embed/>
                </p:oleObj>
              </mc:Choice>
              <mc:Fallback>
                <p:oleObj name="Equation" r:id="rId13" imgW="266760" imgH="177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237018" y="4149818"/>
                        <a:ext cx="2667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240482" y="3987626"/>
                <a:ext cx="305416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ea typeface="Cambria Math"/>
                      </a:rPr>
                      <m:t>   </m:t>
                    </m:r>
                    <m:r>
                      <a:rPr lang="en-US" sz="2000" i="1" smtClean="0">
                        <a:latin typeface="Cambria Math"/>
                        <a:ea typeface="Cambria Math"/>
                      </a:rPr>
                      <m:t>∆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𝐶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  <a:ea typeface="Cambria Math"/>
                      </a:rPr>
                      <m:t>      ∆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𝐴𝐵𝐶</m:t>
                    </m:r>
                  </m:oMath>
                </a14:m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c.g.c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0482" y="3987626"/>
                <a:ext cx="3054169" cy="400110"/>
              </a:xfrm>
              <a:prstGeom prst="rect">
                <a:avLst/>
              </a:prstGeom>
              <a:blipFill rotWithShape="1">
                <a:blip r:embed="rId14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1">
            <a:extLst>
              <a:ext uri="{FF2B5EF4-FFF2-40B4-BE49-F238E27FC236}">
                <a16:creationId xmlns:a16="http://schemas.microsoft.com/office/drawing/2014/main" id="{5D88F0D4-ED20-4492-AFD1-FFE2BF6FF9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525" y="-13973"/>
            <a:ext cx="861695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ts val="6000"/>
              <a:buFont typeface="Special Elite"/>
              <a:buNone/>
            </a:pPr>
            <a:r>
              <a:rPr lang="en-US" altLang="en-GB" sz="2400" b="1">
                <a:latin typeface="Times New Roman" pitchFamily="18" charset="0"/>
                <a:ea typeface="思源黑体 Medium"/>
                <a:cs typeface="Times New Roman" pitchFamily="18" charset="0"/>
                <a:sym typeface="Special Elite"/>
              </a:rPr>
              <a:t>CÁC TRƯỜNG HỢP ĐỒNG DẠNG CỦA TAM GIÁC VUÔNG</a:t>
            </a:r>
          </a:p>
        </p:txBody>
      </p:sp>
      <p:sp>
        <p:nvSpPr>
          <p:cNvPr id="22" name="Text Box 68"/>
          <p:cNvSpPr txBox="1">
            <a:spLocks noChangeArrowheads="1"/>
          </p:cNvSpPr>
          <p:nvPr/>
        </p:nvSpPr>
        <p:spPr bwMode="auto">
          <a:xfrm rot="16200000">
            <a:off x="6382516" y="4048800"/>
            <a:ext cx="252957" cy="399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pic>
        <p:nvPicPr>
          <p:cNvPr id="23" name="图片 21">
            <a:extLst>
              <a:ext uri="{FF2B5EF4-FFF2-40B4-BE49-F238E27FC236}">
                <a16:creationId xmlns:a16="http://schemas.microsoft.com/office/drawing/2014/main" id="{AF674152-68D1-4548-86D0-862241F6E993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7976364" y="4149818"/>
            <a:ext cx="1191881" cy="91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907216"/>
      </p:ext>
    </p:extLst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/>
      <p:bldP spid="17415" grpId="0"/>
      <p:bldP spid="5" grpId="0"/>
      <p:bldP spid="7" grpId="0"/>
      <p:bldP spid="8" grpId="0"/>
      <p:bldP spid="9" grpId="0"/>
      <p:bldP spid="14" grpId="0" animBg="1"/>
      <p:bldP spid="16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47" name="Text Box 43"/>
          <p:cNvSpPr txBox="1">
            <a:spLocks noChangeArrowheads="1"/>
          </p:cNvSpPr>
          <p:nvPr/>
        </p:nvSpPr>
        <p:spPr bwMode="auto">
          <a:xfrm>
            <a:off x="87313" y="1046162"/>
            <a:ext cx="89916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4572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en-US" sz="20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altLang="en-US" sz="20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altLang="en-US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huyền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huyền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kia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3970" name="Text Box 66"/>
          <p:cNvSpPr txBox="1">
            <a:spLocks noChangeArrowheads="1"/>
          </p:cNvSpPr>
          <p:nvPr/>
        </p:nvSpPr>
        <p:spPr bwMode="auto">
          <a:xfrm>
            <a:off x="0" y="598390"/>
            <a:ext cx="8991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romanUcPeriod" startAt="2"/>
            </a:pPr>
            <a:r>
              <a:rPr lang="en-US" altLang="en-US" sz="24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 hiệu nhận biết hai tam giác đồng dạng</a:t>
            </a:r>
            <a:endParaRPr lang="en-US" alt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440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2658714"/>
              </p:ext>
            </p:extLst>
          </p:nvPr>
        </p:nvGraphicFramePr>
        <p:xfrm>
          <a:off x="6323013" y="3419475"/>
          <a:ext cx="1728787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2" name="Equation" r:id="rId3" imgW="749160" imgH="393480" progId="Equation.DSMT4">
                  <p:embed/>
                </p:oleObj>
              </mc:Choice>
              <mc:Fallback>
                <p:oleObj name="Equation" r:id="rId3" imgW="7491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3013" y="3419475"/>
                        <a:ext cx="1728787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1" name="Rectangle 54"/>
          <p:cNvSpPr>
            <a:spLocks noChangeArrowheads="1"/>
          </p:cNvSpPr>
          <p:nvPr/>
        </p:nvSpPr>
        <p:spPr bwMode="auto">
          <a:xfrm>
            <a:off x="6140097" y="4212136"/>
            <a:ext cx="2821341" cy="399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altLang="en-US" sz="2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A’B’C’     </a:t>
            </a:r>
            <a:r>
              <a:rPr lang="en-US" altLang="en-US" sz="2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ABC</a:t>
            </a:r>
            <a:endParaRPr lang="en-US" altLang="en-US" sz="20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8442" name="Text Box 57"/>
          <p:cNvSpPr txBox="1">
            <a:spLocks noChangeArrowheads="1"/>
          </p:cNvSpPr>
          <p:nvPr/>
        </p:nvSpPr>
        <p:spPr bwMode="auto">
          <a:xfrm>
            <a:off x="6140097" y="2571750"/>
            <a:ext cx="2821341" cy="399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2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A’B’C’ </a:t>
            </a:r>
            <a:r>
              <a:rPr lang="en-US" alt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ABC</a:t>
            </a:r>
          </a:p>
        </p:txBody>
      </p:sp>
      <p:sp>
        <p:nvSpPr>
          <p:cNvPr id="18443" name="Line 58"/>
          <p:cNvSpPr>
            <a:spLocks noChangeShapeType="1"/>
          </p:cNvSpPr>
          <p:nvPr/>
        </p:nvSpPr>
        <p:spPr bwMode="auto">
          <a:xfrm>
            <a:off x="6059488" y="2633073"/>
            <a:ext cx="0" cy="208497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4" name="Line 59"/>
          <p:cNvSpPr>
            <a:spLocks noChangeShapeType="1"/>
          </p:cNvSpPr>
          <p:nvPr/>
        </p:nvSpPr>
        <p:spPr bwMode="auto">
          <a:xfrm>
            <a:off x="5414610" y="4166144"/>
            <a:ext cx="354682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8445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2976551"/>
              </p:ext>
            </p:extLst>
          </p:nvPr>
        </p:nvGraphicFramePr>
        <p:xfrm>
          <a:off x="6296025" y="2963863"/>
          <a:ext cx="1617663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3" name="Equation" r:id="rId5" imgW="799920" imgH="215640" progId="Equation.DSMT4">
                  <p:embed/>
                </p:oleObj>
              </mc:Choice>
              <mc:Fallback>
                <p:oleObj name="Equation" r:id="rId5" imgW="79992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6025" y="2963863"/>
                        <a:ext cx="1617663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6" name="Text Box 62"/>
          <p:cNvSpPr txBox="1">
            <a:spLocks noChangeArrowheads="1"/>
          </p:cNvSpPr>
          <p:nvPr/>
        </p:nvSpPr>
        <p:spPr bwMode="auto">
          <a:xfrm>
            <a:off x="5334000" y="3123656"/>
            <a:ext cx="725488" cy="399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GT</a:t>
            </a:r>
          </a:p>
        </p:txBody>
      </p:sp>
      <p:sp>
        <p:nvSpPr>
          <p:cNvPr id="18447" name="Text Box 63"/>
          <p:cNvSpPr txBox="1">
            <a:spLocks noChangeArrowheads="1"/>
          </p:cNvSpPr>
          <p:nvPr/>
        </p:nvSpPr>
        <p:spPr bwMode="auto">
          <a:xfrm>
            <a:off x="5334000" y="4288790"/>
            <a:ext cx="725488" cy="399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KL</a:t>
            </a:r>
          </a:p>
        </p:txBody>
      </p:sp>
      <p:pic>
        <p:nvPicPr>
          <p:cNvPr id="4127" name="Picture 3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52" y="2771688"/>
            <a:ext cx="4908238" cy="1542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">
            <a:extLst>
              <a:ext uri="{FF2B5EF4-FFF2-40B4-BE49-F238E27FC236}">
                <a16:creationId xmlns:a16="http://schemas.microsoft.com/office/drawing/2014/main" id="{4792ABAB-526B-4122-9573-C7F8186923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638" y="-6831"/>
            <a:ext cx="861695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ts val="6000"/>
              <a:buFont typeface="Special Elite"/>
              <a:buNone/>
            </a:pPr>
            <a:r>
              <a:rPr lang="en-US" altLang="en-GB" sz="2400" b="1">
                <a:latin typeface="Times New Roman" pitchFamily="18" charset="0"/>
                <a:ea typeface="思源黑体 Medium"/>
                <a:cs typeface="Times New Roman" pitchFamily="18" charset="0"/>
                <a:sym typeface="Special Elite"/>
              </a:rPr>
              <a:t>CÁC TRƯỜNG HỢP ĐỒNG DẠNG CỦA TAM GIÁC VUÔNG</a:t>
            </a:r>
          </a:p>
        </p:txBody>
      </p:sp>
      <p:pic>
        <p:nvPicPr>
          <p:cNvPr id="16" name="图片 21">
            <a:extLst>
              <a:ext uri="{FF2B5EF4-FFF2-40B4-BE49-F238E27FC236}">
                <a16:creationId xmlns:a16="http://schemas.microsoft.com/office/drawing/2014/main" id="{AF674152-68D1-4548-86D0-862241F6E99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87313" y="4186781"/>
            <a:ext cx="1199785" cy="917882"/>
          </a:xfrm>
          <a:prstGeom prst="rect">
            <a:avLst/>
          </a:prstGeom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BC5B38E1-3294-4DA0-86DB-ABF62F3F1D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1987913"/>
              </p:ext>
            </p:extLst>
          </p:nvPr>
        </p:nvGraphicFramePr>
        <p:xfrm>
          <a:off x="7123456" y="4348412"/>
          <a:ext cx="298450" cy="23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4" name="Equation" r:id="rId10" imgW="298662" imgH="234696" progId="Equation.DSMT4">
                  <p:embed/>
                </p:oleObj>
              </mc:Choice>
              <mc:Fallback>
                <p:oleObj name="Equation" r:id="rId10" imgW="298662" imgH="23469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123456" y="4348412"/>
                        <a:ext cx="298450" cy="234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169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3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47" grpId="0"/>
      <p:bldP spid="123970" grpId="0"/>
      <p:bldP spid="18441" grpId="0"/>
      <p:bldP spid="18442" grpId="0"/>
      <p:bldP spid="18443" grpId="0" animBg="1"/>
      <p:bldP spid="18444" grpId="0" animBg="1"/>
      <p:bldP spid="18446" grpId="0"/>
      <p:bldP spid="1844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88" name="Text Box 60"/>
          <p:cNvSpPr txBox="1">
            <a:spLocks noChangeArrowheads="1"/>
          </p:cNvSpPr>
          <p:nvPr/>
        </p:nvSpPr>
        <p:spPr bwMode="auto">
          <a:xfrm>
            <a:off x="138547" y="2882977"/>
            <a:ext cx="3657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CHỨNG MINH ĐỊNH LÝ</a:t>
            </a:r>
          </a:p>
        </p:txBody>
      </p:sp>
      <p:graphicFrame>
        <p:nvGraphicFramePr>
          <p:cNvPr id="19501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7743018"/>
              </p:ext>
            </p:extLst>
          </p:nvPr>
        </p:nvGraphicFramePr>
        <p:xfrm>
          <a:off x="5346414" y="3283087"/>
          <a:ext cx="2732088" cy="6639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4" name="Equation" r:id="rId3" imgW="1295280" imgH="419040" progId="Equation.DSMT4">
                  <p:embed/>
                </p:oleObj>
              </mc:Choice>
              <mc:Fallback>
                <p:oleObj name="Equation" r:id="rId3" imgW="12952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6414" y="3283087"/>
                        <a:ext cx="2732088" cy="6639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502" name="Group 115"/>
          <p:cNvGrpSpPr>
            <a:grpSpLocks/>
          </p:cNvGrpSpPr>
          <p:nvPr/>
        </p:nvGrpSpPr>
        <p:grpSpPr bwMode="auto">
          <a:xfrm>
            <a:off x="3081196" y="3309978"/>
            <a:ext cx="2322513" cy="622249"/>
            <a:chOff x="2016" y="2284"/>
            <a:chExt cx="1463" cy="522"/>
          </a:xfrm>
        </p:grpSpPr>
        <p:graphicFrame>
          <p:nvGraphicFramePr>
            <p:cNvPr id="19506" name="Object 6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66027032"/>
                </p:ext>
              </p:extLst>
            </p:nvPr>
          </p:nvGraphicFramePr>
          <p:xfrm>
            <a:off x="2230" y="2284"/>
            <a:ext cx="1249" cy="5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35" name="Equation" r:id="rId5" imgW="1002960" imgH="419040" progId="Equation.DSMT4">
                    <p:embed/>
                  </p:oleObj>
                </mc:Choice>
                <mc:Fallback>
                  <p:oleObj name="Equation" r:id="rId5" imgW="1002960" imgH="419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30" y="2284"/>
                          <a:ext cx="1249" cy="5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507" name="Rectangle 59"/>
            <p:cNvSpPr>
              <a:spLocks noChangeArrowheads="1"/>
            </p:cNvSpPr>
            <p:nvPr/>
          </p:nvSpPr>
          <p:spPr bwMode="auto">
            <a:xfrm>
              <a:off x="2016" y="2400"/>
              <a:ext cx="306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en-US" sz="2000" dirty="0">
                  <a:sym typeface="Symbol" pitchFamily="18" charset="2"/>
                </a:rPr>
                <a:t></a:t>
              </a:r>
            </a:p>
          </p:txBody>
        </p:sp>
      </p:grpSp>
      <p:graphicFrame>
        <p:nvGraphicFramePr>
          <p:cNvPr id="19503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0669731"/>
              </p:ext>
            </p:extLst>
          </p:nvPr>
        </p:nvGraphicFramePr>
        <p:xfrm>
          <a:off x="947595" y="3351700"/>
          <a:ext cx="1508125" cy="593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6" name="Equation" r:id="rId7" imgW="749160" imgH="393480" progId="Equation.DSMT4">
                  <p:embed/>
                </p:oleObj>
              </mc:Choice>
              <mc:Fallback>
                <p:oleObj name="Equation" r:id="rId7" imgW="7491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7595" y="3351700"/>
                        <a:ext cx="1508125" cy="5936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504" name="Text Box 61"/>
          <p:cNvSpPr txBox="1">
            <a:spLocks noChangeArrowheads="1"/>
          </p:cNvSpPr>
          <p:nvPr/>
        </p:nvSpPr>
        <p:spPr bwMode="auto">
          <a:xfrm>
            <a:off x="162792" y="3448256"/>
            <a:ext cx="762000" cy="400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alt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endParaRPr lang="en-US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505" name="Text Box 72"/>
          <p:cNvSpPr txBox="1">
            <a:spLocks noChangeArrowheads="1"/>
          </p:cNvSpPr>
          <p:nvPr/>
        </p:nvSpPr>
        <p:spPr bwMode="auto">
          <a:xfrm>
            <a:off x="2471595" y="3448256"/>
            <a:ext cx="762000" cy="400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/>
              <a:t>(</a:t>
            </a:r>
            <a:r>
              <a:rPr lang="en-US" altLang="en-US" sz="2000" dirty="0" err="1"/>
              <a:t>gt</a:t>
            </a:r>
            <a:r>
              <a:rPr lang="en-US" altLang="en-US" sz="2000" dirty="0"/>
              <a:t>)</a:t>
            </a:r>
          </a:p>
        </p:txBody>
      </p:sp>
      <p:graphicFrame>
        <p:nvGraphicFramePr>
          <p:cNvPr id="19474" name="Object 7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5460441"/>
              </p:ext>
            </p:extLst>
          </p:nvPr>
        </p:nvGraphicFramePr>
        <p:xfrm>
          <a:off x="4191000" y="4133113"/>
          <a:ext cx="2624138" cy="6488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7" name="Equation" r:id="rId9" imgW="1193760" imgH="393480" progId="Equation.DSMT4">
                  <p:embed/>
                </p:oleObj>
              </mc:Choice>
              <mc:Fallback>
                <p:oleObj name="Equation" r:id="rId9" imgW="11937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4133113"/>
                        <a:ext cx="2624138" cy="6488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5" name="Text Box 73"/>
          <p:cNvSpPr txBox="1">
            <a:spLocks noChangeArrowheads="1"/>
          </p:cNvSpPr>
          <p:nvPr/>
        </p:nvSpPr>
        <p:spPr bwMode="auto">
          <a:xfrm>
            <a:off x="235816" y="4267654"/>
            <a:ext cx="9144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altLang="en-US" sz="2000" dirty="0" err="1">
                <a:latin typeface="Times New Roman" pitchFamily="18" charset="0"/>
                <a:cs typeface="Times New Roman" pitchFamily="18" charset="0"/>
              </a:rPr>
              <a:t>đó</a:t>
            </a:r>
            <a:endParaRPr lang="en-US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476" name="Object 8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2380925"/>
              </p:ext>
            </p:extLst>
          </p:nvPr>
        </p:nvGraphicFramePr>
        <p:xfrm>
          <a:off x="990600" y="4098715"/>
          <a:ext cx="265271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8" name="Equation" r:id="rId11" imgW="1384200" imgH="419040" progId="Equation.DSMT4">
                  <p:embed/>
                </p:oleObj>
              </mc:Choice>
              <mc:Fallback>
                <p:oleObj name="Equation" r:id="rId11" imgW="13842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098715"/>
                        <a:ext cx="2652713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7" name="Rectangle 83"/>
          <p:cNvSpPr>
            <a:spLocks noChangeArrowheads="1"/>
          </p:cNvSpPr>
          <p:nvPr/>
        </p:nvSpPr>
        <p:spPr bwMode="auto">
          <a:xfrm>
            <a:off x="3657600" y="4275035"/>
            <a:ext cx="4381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000" dirty="0">
                <a:sym typeface="Symbol" pitchFamily="18" charset="2"/>
              </a:rPr>
              <a:t></a:t>
            </a:r>
          </a:p>
        </p:txBody>
      </p:sp>
      <p:sp>
        <p:nvSpPr>
          <p:cNvPr id="19478" name="Rectangle 112"/>
          <p:cNvSpPr>
            <a:spLocks noChangeArrowheads="1"/>
          </p:cNvSpPr>
          <p:nvPr/>
        </p:nvSpPr>
        <p:spPr bwMode="auto">
          <a:xfrm>
            <a:off x="4322041" y="4724854"/>
            <a:ext cx="6381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2000" dirty="0">
                <a:sym typeface="Symbol" pitchFamily="18" charset="2"/>
              </a:rPr>
              <a:t></a:t>
            </a:r>
          </a:p>
        </p:txBody>
      </p:sp>
      <p:sp>
        <p:nvSpPr>
          <p:cNvPr id="19479" name="Text Box 113"/>
          <p:cNvSpPr txBox="1">
            <a:spLocks noChangeArrowheads="1"/>
          </p:cNvSpPr>
          <p:nvPr/>
        </p:nvSpPr>
        <p:spPr bwMode="auto">
          <a:xfrm>
            <a:off x="4668263" y="4724854"/>
            <a:ext cx="28194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A’B’C’     </a:t>
            </a:r>
            <a:r>
              <a:rPr lang="en-US" altLang="en-US" sz="2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ABC </a:t>
            </a:r>
          </a:p>
        </p:txBody>
      </p:sp>
      <p:sp>
        <p:nvSpPr>
          <p:cNvPr id="52" name="Text Box 43"/>
          <p:cNvSpPr txBox="1">
            <a:spLocks noChangeArrowheads="1"/>
          </p:cNvSpPr>
          <p:nvPr/>
        </p:nvSpPr>
        <p:spPr bwMode="auto">
          <a:xfrm>
            <a:off x="-43441" y="469746"/>
            <a:ext cx="899160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4572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alt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altLang="en-US" u="sng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huyền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huyền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kia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1" name="Picture 3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23" y="1361607"/>
            <a:ext cx="4908238" cy="1542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Rectangle 1">
            <a:extLst>
              <a:ext uri="{FF2B5EF4-FFF2-40B4-BE49-F238E27FC236}">
                <a16:creationId xmlns:a16="http://schemas.microsoft.com/office/drawing/2014/main" id="{439411C1-81B6-408B-91B1-54B5B59913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525" y="0"/>
            <a:ext cx="861695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ts val="6000"/>
              <a:buFont typeface="Special Elite"/>
              <a:buNone/>
            </a:pPr>
            <a:r>
              <a:rPr lang="en-US" altLang="en-GB" sz="2400" b="1" dirty="0">
                <a:latin typeface="Times New Roman" pitchFamily="18" charset="0"/>
                <a:ea typeface="思源黑体 Medium"/>
                <a:cs typeface="Times New Roman" pitchFamily="18" charset="0"/>
                <a:sym typeface="Special Elite"/>
              </a:rPr>
              <a:t>CÁC TRƯỜNG HỢP ĐỒNG DẠNG CỦA TAM GIÁC VUÔNG</a:t>
            </a:r>
          </a:p>
        </p:txBody>
      </p:sp>
      <p:sp>
        <p:nvSpPr>
          <p:cNvPr id="19466" name="Text Box 142"/>
          <p:cNvSpPr txBox="1">
            <a:spLocks noChangeArrowheads="1"/>
          </p:cNvSpPr>
          <p:nvPr/>
        </p:nvSpPr>
        <p:spPr bwMode="auto">
          <a:xfrm>
            <a:off x="6077963" y="1083297"/>
            <a:ext cx="2743200" cy="400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2000" dirty="0">
                <a:latin typeface="Times New Roman" panose="02020603050405020304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A’B’C’ </a:t>
            </a:r>
            <a:r>
              <a:rPr lang="en-US" alt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ABC</a:t>
            </a:r>
          </a:p>
        </p:txBody>
      </p:sp>
      <p:sp>
        <p:nvSpPr>
          <p:cNvPr id="19467" name="Line 143"/>
          <p:cNvSpPr>
            <a:spLocks noChangeShapeType="1"/>
          </p:cNvSpPr>
          <p:nvPr/>
        </p:nvSpPr>
        <p:spPr bwMode="auto">
          <a:xfrm>
            <a:off x="5990650" y="1232229"/>
            <a:ext cx="3175" cy="147621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468" name="Object 1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8846041"/>
              </p:ext>
            </p:extLst>
          </p:nvPr>
        </p:nvGraphicFramePr>
        <p:xfrm>
          <a:off x="6189663" y="1757363"/>
          <a:ext cx="1320800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9" name="Equation" r:id="rId14" imgW="749160" imgH="393480" progId="Equation.DSMT4">
                  <p:embed/>
                </p:oleObj>
              </mc:Choice>
              <mc:Fallback>
                <p:oleObj name="Equation" r:id="rId14" imgW="7491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9663" y="1757363"/>
                        <a:ext cx="1320800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9" name="Rectangle 141"/>
          <p:cNvSpPr>
            <a:spLocks noChangeArrowheads="1"/>
          </p:cNvSpPr>
          <p:nvPr/>
        </p:nvSpPr>
        <p:spPr bwMode="auto">
          <a:xfrm>
            <a:off x="6035100" y="2387942"/>
            <a:ext cx="2698750" cy="400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altLang="en-US" sz="2000" dirty="0">
                <a:latin typeface="Times New Roman" panose="02020603050405020304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A’B’C’     </a:t>
            </a:r>
            <a:r>
              <a:rPr lang="en-US" altLang="en-US" sz="2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ABC</a:t>
            </a:r>
            <a:endParaRPr lang="en-US" altLang="en-US" sz="20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9470" name="Line 144"/>
          <p:cNvSpPr>
            <a:spLocks noChangeShapeType="1"/>
          </p:cNvSpPr>
          <p:nvPr/>
        </p:nvSpPr>
        <p:spPr bwMode="auto">
          <a:xfrm>
            <a:off x="5381050" y="2395091"/>
            <a:ext cx="3213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471" name="Object 1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9949102"/>
              </p:ext>
            </p:extLst>
          </p:nvPr>
        </p:nvGraphicFramePr>
        <p:xfrm>
          <a:off x="6181725" y="1414463"/>
          <a:ext cx="1533525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0" name="Equation" r:id="rId16" imgW="799920" imgH="215640" progId="Equation.DSMT4">
                  <p:embed/>
                </p:oleObj>
              </mc:Choice>
              <mc:Fallback>
                <p:oleObj name="Equation" r:id="rId16" imgW="79992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1725" y="1414463"/>
                        <a:ext cx="1533525" cy="309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2" name="Text Box 146"/>
          <p:cNvSpPr txBox="1">
            <a:spLocks noChangeArrowheads="1"/>
          </p:cNvSpPr>
          <p:nvPr/>
        </p:nvSpPr>
        <p:spPr bwMode="auto">
          <a:xfrm>
            <a:off x="5384225" y="1575369"/>
            <a:ext cx="609600" cy="400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latin typeface="Times New Roman" panose="02020603050405020304" pitchFamily="18" charset="0"/>
                <a:cs typeface="Times New Roman" pitchFamily="18" charset="0"/>
              </a:rPr>
              <a:t>GT</a:t>
            </a:r>
          </a:p>
        </p:txBody>
      </p:sp>
      <p:sp>
        <p:nvSpPr>
          <p:cNvPr id="19473" name="Text Box 147"/>
          <p:cNvSpPr txBox="1">
            <a:spLocks noChangeArrowheads="1"/>
          </p:cNvSpPr>
          <p:nvPr/>
        </p:nvSpPr>
        <p:spPr bwMode="auto">
          <a:xfrm>
            <a:off x="5384225" y="2387942"/>
            <a:ext cx="609600" cy="400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latin typeface="Times New Roman" panose="02020603050405020304" pitchFamily="18" charset="0"/>
                <a:cs typeface="Times New Roman" pitchFamily="18" charset="0"/>
              </a:rPr>
              <a:t>KL</a:t>
            </a:r>
          </a:p>
        </p:txBody>
      </p:sp>
      <p:pic>
        <p:nvPicPr>
          <p:cNvPr id="29" name="图片 21">
            <a:extLst>
              <a:ext uri="{FF2B5EF4-FFF2-40B4-BE49-F238E27FC236}">
                <a16:creationId xmlns:a16="http://schemas.microsoft.com/office/drawing/2014/main" id="{AF674152-68D1-4548-86D0-862241F6E993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7842151" y="4081576"/>
            <a:ext cx="1344281" cy="1028427"/>
          </a:xfrm>
          <a:prstGeom prst="rect">
            <a:avLst/>
          </a:prstGeom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92373B3D-F5A8-46A6-BC02-EE42E5CDC0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8597948"/>
              </p:ext>
            </p:extLst>
          </p:nvPr>
        </p:nvGraphicFramePr>
        <p:xfrm>
          <a:off x="6994800" y="2491090"/>
          <a:ext cx="298450" cy="23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1" name="Equation" r:id="rId20" imgW="298662" imgH="234696" progId="Equation.DSMT4">
                  <p:embed/>
                </p:oleObj>
              </mc:Choice>
              <mc:Fallback>
                <p:oleObj name="Equation" r:id="rId20" imgW="298662" imgH="23469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6994800" y="2491090"/>
                        <a:ext cx="298450" cy="234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9A1E00AB-1101-4AA6-8535-501FF862C6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4164019"/>
              </p:ext>
            </p:extLst>
          </p:nvPr>
        </p:nvGraphicFramePr>
        <p:xfrm>
          <a:off x="5688779" y="4850584"/>
          <a:ext cx="298450" cy="23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2" name="Equation" r:id="rId22" imgW="298662" imgH="234696" progId="Equation.DSMT4">
                  <p:embed/>
                </p:oleObj>
              </mc:Choice>
              <mc:Fallback>
                <p:oleObj name="Equation" r:id="rId22" imgW="298662" imgH="23469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5688779" y="4850584"/>
                        <a:ext cx="298450" cy="234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568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24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9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9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9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9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9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9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9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88" grpId="0"/>
      <p:bldP spid="19504" grpId="0"/>
      <p:bldP spid="19505" grpId="0"/>
      <p:bldP spid="19475" grpId="0"/>
      <p:bldP spid="19477" grpId="0"/>
      <p:bldP spid="19478" grpId="0"/>
      <p:bldP spid="19479" grpId="0"/>
      <p:bldP spid="52" grpId="0"/>
      <p:bldP spid="19466" grpId="0"/>
      <p:bldP spid="19467" grpId="0" animBg="1"/>
      <p:bldP spid="19469" grpId="0"/>
      <p:bldP spid="19470" grpId="0" animBg="1"/>
      <p:bldP spid="19472" grpId="0"/>
      <p:bldP spid="1947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6" name="Text Box 4"/>
          <p:cNvSpPr txBox="1">
            <a:spLocks noChangeArrowheads="1"/>
          </p:cNvSpPr>
          <p:nvPr/>
        </p:nvSpPr>
        <p:spPr bwMode="auto">
          <a:xfrm>
            <a:off x="187325" y="718556"/>
            <a:ext cx="650875" cy="400110"/>
          </a:xfrm>
          <a:prstGeom prst="rect">
            <a:avLst/>
          </a:prstGeom>
          <a:solidFill>
            <a:srgbClr val="00FFFF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?2</a:t>
            </a:r>
          </a:p>
        </p:txBody>
      </p:sp>
      <p:sp>
        <p:nvSpPr>
          <p:cNvPr id="192546" name="Text Box 34"/>
          <p:cNvSpPr txBox="1">
            <a:spLocks noChangeArrowheads="1"/>
          </p:cNvSpPr>
          <p:nvPr/>
        </p:nvSpPr>
        <p:spPr bwMode="auto">
          <a:xfrm>
            <a:off x="1010083" y="461665"/>
            <a:ext cx="677545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i="1" u="sng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Áp</a:t>
            </a:r>
            <a:r>
              <a:rPr lang="en-US" altLang="en-US" sz="2400" i="1" u="sng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en-US" sz="2400" i="1" u="sng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dụng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: Cho 2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hình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dưới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với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các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số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đo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.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Chứng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tỏ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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A’B’C’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ABC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2565" name="Text Box 53"/>
          <p:cNvSpPr txBox="1">
            <a:spLocks noChangeArrowheads="1"/>
          </p:cNvSpPr>
          <p:nvPr/>
        </p:nvSpPr>
        <p:spPr bwMode="auto">
          <a:xfrm>
            <a:off x="187325" y="2625877"/>
            <a:ext cx="650875" cy="400110"/>
          </a:xfrm>
          <a:prstGeom prst="rect">
            <a:avLst/>
          </a:prstGeom>
          <a:solidFill>
            <a:srgbClr val="00FFFF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altLang="en-US" sz="20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9" name="Rectangle 37"/>
          <p:cNvSpPr>
            <a:spLocks noChangeArrowheads="1"/>
          </p:cNvSpPr>
          <p:nvPr/>
        </p:nvSpPr>
        <p:spPr bwMode="auto">
          <a:xfrm>
            <a:off x="3997325" y="4779746"/>
            <a:ext cx="3176588" cy="400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en-US" sz="2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</a:t>
            </a: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A’B’C’      </a:t>
            </a:r>
            <a:r>
              <a:rPr lang="en-US" altLang="en-US" sz="2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ABC (</a:t>
            </a:r>
            <a:r>
              <a:rPr lang="en-US" altLang="en-US" sz="2000" dirty="0" err="1">
                <a:latin typeface="Times New Roman" pitchFamily="18" charset="0"/>
                <a:cs typeface="Times New Roman" pitchFamily="18" charset="0"/>
              </a:rPr>
              <a:t>ch.cgv</a:t>
            </a: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en-US" sz="20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20490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3533110"/>
              </p:ext>
            </p:extLst>
          </p:nvPr>
        </p:nvGraphicFramePr>
        <p:xfrm>
          <a:off x="1455738" y="3786188"/>
          <a:ext cx="1730375" cy="130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7" name="Equation" r:id="rId3" imgW="901440" imgH="812520" progId="Equation.DSMT4">
                  <p:embed/>
                </p:oleObj>
              </mc:Choice>
              <mc:Fallback>
                <p:oleObj name="Equation" r:id="rId3" imgW="901440" imgH="812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5738" y="3786188"/>
                        <a:ext cx="1730375" cy="1308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1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4823585"/>
              </p:ext>
            </p:extLst>
          </p:nvPr>
        </p:nvGraphicFramePr>
        <p:xfrm>
          <a:off x="4235450" y="4156075"/>
          <a:ext cx="1584325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8" name="Equation" r:id="rId5" imgW="749160" imgH="393480" progId="Equation.DSMT4">
                  <p:embed/>
                </p:oleObj>
              </mc:Choice>
              <mc:Fallback>
                <p:oleObj name="Equation" r:id="rId5" imgW="7491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5450" y="4156075"/>
                        <a:ext cx="1584325" cy="614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2" name="AutoShape 40"/>
          <p:cNvSpPr>
            <a:spLocks/>
          </p:cNvSpPr>
          <p:nvPr/>
        </p:nvSpPr>
        <p:spPr bwMode="auto">
          <a:xfrm>
            <a:off x="3360740" y="3797986"/>
            <a:ext cx="123825" cy="1200366"/>
          </a:xfrm>
          <a:prstGeom prst="rightBrace">
            <a:avLst>
              <a:gd name="adj1" fmla="val 107692"/>
              <a:gd name="adj2" fmla="val 50000"/>
            </a:avLst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3" name="Rectangle 41"/>
          <p:cNvSpPr>
            <a:spLocks noChangeArrowheads="1"/>
          </p:cNvSpPr>
          <p:nvPr/>
        </p:nvSpPr>
        <p:spPr bwMode="auto">
          <a:xfrm>
            <a:off x="3629027" y="4179054"/>
            <a:ext cx="488950" cy="462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400" b="1">
                <a:sym typeface="Symbol" pitchFamily="18" charset="2"/>
              </a:rPr>
              <a:t></a:t>
            </a:r>
          </a:p>
        </p:txBody>
      </p:sp>
      <p:sp>
        <p:nvSpPr>
          <p:cNvPr id="20494" name="Text Box 42"/>
          <p:cNvSpPr txBox="1">
            <a:spLocks noChangeArrowheads="1"/>
          </p:cNvSpPr>
          <p:nvPr/>
        </p:nvSpPr>
        <p:spPr bwMode="auto">
          <a:xfrm>
            <a:off x="1377952" y="3046566"/>
            <a:ext cx="4297363" cy="400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20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Xét</a:t>
            </a:r>
            <a:r>
              <a:rPr lang="en-US" altLang="en-US" sz="2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</a:t>
            </a: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A’B’C’ </a:t>
            </a:r>
            <a:r>
              <a:rPr lang="en-US" alt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ABC ta </a:t>
            </a:r>
            <a:r>
              <a:rPr lang="en-US" alt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p:graphicFrame>
        <p:nvGraphicFramePr>
          <p:cNvPr id="20495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3138226"/>
              </p:ext>
            </p:extLst>
          </p:nvPr>
        </p:nvGraphicFramePr>
        <p:xfrm>
          <a:off x="1423988" y="3336925"/>
          <a:ext cx="1949450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9" name="Equation" r:id="rId7" imgW="825480" imgH="253800" progId="Equation.DSMT4">
                  <p:embed/>
                </p:oleObj>
              </mc:Choice>
              <mc:Fallback>
                <p:oleObj name="Equation" r:id="rId7" imgW="8254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3988" y="3336925"/>
                        <a:ext cx="1949450" cy="44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14" name="Picture 3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094" y="1398692"/>
            <a:ext cx="1601788" cy="182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5" name="Picture 3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449" y="1384305"/>
            <a:ext cx="2933700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6" name="Rectangle 41"/>
          <p:cNvSpPr>
            <a:spLocks noChangeArrowheads="1"/>
          </p:cNvSpPr>
          <p:nvPr/>
        </p:nvSpPr>
        <p:spPr bwMode="auto">
          <a:xfrm>
            <a:off x="3590925" y="4718203"/>
            <a:ext cx="4892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400" b="1">
                <a:sym typeface="Symbol" pitchFamily="18" charset="2"/>
              </a:rPr>
              <a:t></a:t>
            </a:r>
          </a:p>
        </p:txBody>
      </p:sp>
      <p:sp>
        <p:nvSpPr>
          <p:cNvPr id="18" name="Rectangle 1">
            <a:extLst>
              <a:ext uri="{FF2B5EF4-FFF2-40B4-BE49-F238E27FC236}">
                <a16:creationId xmlns:a16="http://schemas.microsoft.com/office/drawing/2014/main" id="{5265D026-66CC-4119-8F33-C499198C84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525" y="0"/>
            <a:ext cx="861695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ts val="6000"/>
              <a:buFont typeface="Special Elite"/>
              <a:buNone/>
            </a:pPr>
            <a:r>
              <a:rPr lang="en-US" altLang="en-GB" sz="2400" b="1">
                <a:latin typeface="Times New Roman" pitchFamily="18" charset="0"/>
                <a:ea typeface="思源黑体 Medium"/>
                <a:cs typeface="Times New Roman" pitchFamily="18" charset="0"/>
                <a:sym typeface="Special Elite"/>
              </a:rPr>
              <a:t>CÁC TRƯỜNG HỢP ĐỒNG DẠNG CỦA TAM GIÁC VUÔNG</a:t>
            </a:r>
          </a:p>
        </p:txBody>
      </p:sp>
      <p:pic>
        <p:nvPicPr>
          <p:cNvPr id="19" name="图片 21">
            <a:extLst>
              <a:ext uri="{FF2B5EF4-FFF2-40B4-BE49-F238E27FC236}">
                <a16:creationId xmlns:a16="http://schemas.microsoft.com/office/drawing/2014/main" id="{AF674152-68D1-4548-86D0-862241F6E99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8001000" y="4055600"/>
            <a:ext cx="1344281" cy="1028427"/>
          </a:xfrm>
          <a:prstGeom prst="rect">
            <a:avLst/>
          </a:prstGeom>
        </p:spPr>
      </p:pic>
      <p:pic>
        <p:nvPicPr>
          <p:cNvPr id="20" name="图片 21">
            <a:extLst>
              <a:ext uri="{FF2B5EF4-FFF2-40B4-BE49-F238E27FC236}">
                <a16:creationId xmlns:a16="http://schemas.microsoft.com/office/drawing/2014/main" id="{AF674152-68D1-4548-86D0-862241F6E99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27709" y="4055600"/>
            <a:ext cx="1344281" cy="1028427"/>
          </a:xfrm>
          <a:prstGeom prst="rect">
            <a:avLst/>
          </a:prstGeom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735F7CEF-9466-4240-83B7-00E106535B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9608165"/>
              </p:ext>
            </p:extLst>
          </p:nvPr>
        </p:nvGraphicFramePr>
        <p:xfrm>
          <a:off x="5073088" y="4905379"/>
          <a:ext cx="298450" cy="23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0" name="Equation" r:id="rId13" imgW="298662" imgH="234696" progId="Equation.DSMT4">
                  <p:embed/>
                </p:oleObj>
              </mc:Choice>
              <mc:Fallback>
                <p:oleObj name="Equation" r:id="rId13" imgW="298662" imgH="23469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073088" y="4905379"/>
                        <a:ext cx="298450" cy="234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555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2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2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2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6" grpId="0" animBg="1"/>
      <p:bldP spid="192546" grpId="0"/>
      <p:bldP spid="192565" grpId="0" animBg="1"/>
      <p:bldP spid="20489" grpId="0"/>
      <p:bldP spid="20492" grpId="0" animBg="1"/>
      <p:bldP spid="20493" grpId="0"/>
      <p:bldP spid="20494" grpId="0"/>
      <p:bldP spid="174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62" name="Text Box 6"/>
          <p:cNvSpPr txBox="1">
            <a:spLocks noChangeArrowheads="1"/>
          </p:cNvSpPr>
          <p:nvPr/>
        </p:nvSpPr>
        <p:spPr bwMode="auto">
          <a:xfrm>
            <a:off x="416646" y="2417762"/>
            <a:ext cx="6172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Bài</a:t>
            </a:r>
            <a:r>
              <a:rPr lang="en-US" altLang="en-US" sz="20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en-US" sz="20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tập</a:t>
            </a:r>
            <a:r>
              <a:rPr lang="en-US" altLang="en-US" sz="20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: </a:t>
            </a:r>
            <a:r>
              <a:rPr lang="en-US" altLang="en-US" sz="2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Cho </a:t>
            </a: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A’B’C’     </a:t>
            </a:r>
            <a:r>
              <a:rPr lang="en-US" altLang="en-US" sz="2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ABC </a:t>
            </a:r>
            <a:r>
              <a:rPr lang="en-US" alt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98663" name="Text Box 7"/>
          <p:cNvSpPr txBox="1">
            <a:spLocks noChangeArrowheads="1"/>
          </p:cNvSpPr>
          <p:nvPr/>
        </p:nvSpPr>
        <p:spPr bwMode="auto">
          <a:xfrm>
            <a:off x="1178646" y="3573462"/>
            <a:ext cx="7010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 A’H’; AH </a:t>
            </a:r>
            <a:r>
              <a:rPr lang="en-US" alt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altLang="en-US" sz="20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0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altLang="en-US" sz="2000" dirty="0" err="1"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198666" name="Object 10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9560187"/>
              </p:ext>
            </p:extLst>
          </p:nvPr>
        </p:nvGraphicFramePr>
        <p:xfrm>
          <a:off x="1241425" y="4010025"/>
          <a:ext cx="1131888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3" name="Equation" r:id="rId3" imgW="698400" imgH="368280" progId="Equation.DSMT4">
                  <p:embed/>
                </p:oleObj>
              </mc:Choice>
              <mc:Fallback>
                <p:oleObj name="Equation" r:id="rId3" imgW="698400" imgH="36828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1425" y="4010025"/>
                        <a:ext cx="1131888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8667" name="Object 11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750650032"/>
              </p:ext>
            </p:extLst>
          </p:nvPr>
        </p:nvGraphicFramePr>
        <p:xfrm>
          <a:off x="3246438" y="4019550"/>
          <a:ext cx="133350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4" name="Equation" r:id="rId5" imgW="876240" imgH="431640" progId="Equation.DSMT4">
                  <p:embed/>
                </p:oleObj>
              </mc:Choice>
              <mc:Fallback>
                <p:oleObj name="Equation" r:id="rId5" imgW="8762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6438" y="4019550"/>
                        <a:ext cx="1333500" cy="65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8705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7198275"/>
              </p:ext>
            </p:extLst>
          </p:nvPr>
        </p:nvGraphicFramePr>
        <p:xfrm>
          <a:off x="1568450" y="2967038"/>
          <a:ext cx="2490788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5" name="Equation" r:id="rId7" imgW="1320480" imgH="368280" progId="Equation.DSMT4">
                  <p:embed/>
                </p:oleObj>
              </mc:Choice>
              <mc:Fallback>
                <p:oleObj name="Equation" r:id="rId7" imgW="13204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8450" y="2967038"/>
                        <a:ext cx="2490788" cy="588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1" name="Text Box 55"/>
          <p:cNvSpPr txBox="1">
            <a:spLocks noChangeArrowheads="1"/>
          </p:cNvSpPr>
          <p:nvPr/>
        </p:nvSpPr>
        <p:spPr bwMode="auto">
          <a:xfrm>
            <a:off x="27709" y="914400"/>
            <a:ext cx="3886200" cy="461665"/>
          </a:xfrm>
          <a:prstGeom prst="rect">
            <a:avLst/>
          </a:prstGeom>
          <a:solidFill>
            <a:srgbClr val="FFCC00"/>
          </a:solidFill>
          <a:ln w="28575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HOẠT ĐỘNG NHÓM</a:t>
            </a:r>
          </a:p>
        </p:txBody>
      </p:sp>
      <p:sp>
        <p:nvSpPr>
          <p:cNvPr id="18441" name="TextBox 2"/>
          <p:cNvSpPr txBox="1">
            <a:spLocks noChangeArrowheads="1"/>
          </p:cNvSpPr>
          <p:nvPr/>
        </p:nvSpPr>
        <p:spPr bwMode="auto">
          <a:xfrm>
            <a:off x="27709" y="1465263"/>
            <a:ext cx="79375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2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Mỗi tổ là 1 nhóm, làm bài tập sau trong thời gian 3 phút. Sau khi hoàn thành, đại diện nhóm lên trình bày phần bài làm của nhóm. </a:t>
            </a: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18FD8576-B9D0-4E57-BDC6-9B6877C213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525" y="0"/>
            <a:ext cx="861695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ts val="6000"/>
              <a:buFont typeface="Special Elite"/>
              <a:buNone/>
            </a:pPr>
            <a:r>
              <a:rPr lang="en-US" altLang="en-GB" sz="2400" b="1" dirty="0">
                <a:latin typeface="Times New Roman" pitchFamily="18" charset="0"/>
                <a:ea typeface="思源黑体 Medium"/>
                <a:cs typeface="Times New Roman" pitchFamily="18" charset="0"/>
                <a:sym typeface="Special Elite"/>
              </a:rPr>
              <a:t>CÁC TRƯỜNG HỢP ĐỒNG DẠNG CỦA TAM GIÁC VUÔNG</a:t>
            </a:r>
          </a:p>
        </p:txBody>
      </p:sp>
      <p:pic>
        <p:nvPicPr>
          <p:cNvPr id="13" name="图片 21">
            <a:extLst>
              <a:ext uri="{FF2B5EF4-FFF2-40B4-BE49-F238E27FC236}">
                <a16:creationId xmlns:a16="http://schemas.microsoft.com/office/drawing/2014/main" id="{AF674152-68D1-4548-86D0-862241F6E99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7848600" y="4057660"/>
            <a:ext cx="1380072" cy="1055808"/>
          </a:xfrm>
          <a:prstGeom prst="rect">
            <a:avLst/>
          </a:prstGeom>
        </p:spPr>
      </p:pic>
      <p:pic>
        <p:nvPicPr>
          <p:cNvPr id="14" name="图片 21">
            <a:extLst>
              <a:ext uri="{FF2B5EF4-FFF2-40B4-BE49-F238E27FC236}">
                <a16:creationId xmlns:a16="http://schemas.microsoft.com/office/drawing/2014/main" id="{AF674152-68D1-4548-86D0-862241F6E99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46760" y="4097065"/>
            <a:ext cx="1312718" cy="1004280"/>
          </a:xfrm>
          <a:prstGeom prst="rect">
            <a:avLst/>
          </a:prstGeom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F5A286F3-B01E-4FF2-89F8-17212BAB56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292012"/>
              </p:ext>
            </p:extLst>
          </p:nvPr>
        </p:nvGraphicFramePr>
        <p:xfrm>
          <a:off x="2743200" y="2547300"/>
          <a:ext cx="298450" cy="23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6" name="Equation" r:id="rId11" imgW="298662" imgH="234696" progId="Equation.DSMT4">
                  <p:embed/>
                </p:oleObj>
              </mc:Choice>
              <mc:Fallback>
                <p:oleObj name="Equation" r:id="rId11" imgW="298662" imgH="23469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743200" y="2547300"/>
                        <a:ext cx="298450" cy="234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32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8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8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8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98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98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62" grpId="0"/>
      <p:bldP spid="198663" grpId="0"/>
      <p:bldP spid="1844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62" name="Text Box 6"/>
          <p:cNvSpPr txBox="1">
            <a:spLocks noChangeArrowheads="1"/>
          </p:cNvSpPr>
          <p:nvPr/>
        </p:nvSpPr>
        <p:spPr bwMode="auto">
          <a:xfrm>
            <a:off x="457200" y="2178050"/>
            <a:ext cx="6172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Bài</a:t>
            </a:r>
            <a:r>
              <a:rPr lang="en-US" alt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tập</a:t>
            </a:r>
            <a:r>
              <a:rPr lang="en-US" alt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: </a:t>
            </a:r>
            <a:r>
              <a:rPr lang="en-US" altLang="en-US" sz="2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Cho </a:t>
            </a: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A’B’C’     </a:t>
            </a:r>
            <a:r>
              <a:rPr lang="en-US" altLang="en-US" sz="2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ABC </a:t>
            </a:r>
            <a:r>
              <a:rPr lang="en-US" alt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  <a:cs typeface="Times New Roman" pitchFamily="18" charset="0"/>
              </a:rPr>
              <a:t>tỷ</a:t>
            </a: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98663" name="Text Box 7"/>
          <p:cNvSpPr txBox="1">
            <a:spLocks noChangeArrowheads="1"/>
          </p:cNvSpPr>
          <p:nvPr/>
        </p:nvSpPr>
        <p:spPr bwMode="auto">
          <a:xfrm>
            <a:off x="1219200" y="3333750"/>
            <a:ext cx="60960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 A’H’; AH </a:t>
            </a:r>
            <a:r>
              <a:rPr lang="en-US" alt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altLang="en-US" sz="20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altLang="en-US" sz="2000" dirty="0" err="1"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198666" name="Object 10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4524920"/>
              </p:ext>
            </p:extLst>
          </p:nvPr>
        </p:nvGraphicFramePr>
        <p:xfrm>
          <a:off x="1193800" y="4205288"/>
          <a:ext cx="1131888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7" name="Equation" r:id="rId4" imgW="698400" imgH="368280" progId="Equation.DSMT4">
                  <p:embed/>
                </p:oleObj>
              </mc:Choice>
              <mc:Fallback>
                <p:oleObj name="Equation" r:id="rId4" imgW="698400" imgH="36828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3800" y="4205288"/>
                        <a:ext cx="1131888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8667" name="Object 11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992804038"/>
              </p:ext>
            </p:extLst>
          </p:nvPr>
        </p:nvGraphicFramePr>
        <p:xfrm>
          <a:off x="3286125" y="4195763"/>
          <a:ext cx="1335088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8" name="Equation" r:id="rId6" imgW="825480" imgH="406080" progId="Equation.DSMT4">
                  <p:embed/>
                </p:oleObj>
              </mc:Choice>
              <mc:Fallback>
                <p:oleObj name="Equation" r:id="rId6" imgW="8254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125" y="4195763"/>
                        <a:ext cx="1335088" cy="65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8705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6740883"/>
              </p:ext>
            </p:extLst>
          </p:nvPr>
        </p:nvGraphicFramePr>
        <p:xfrm>
          <a:off x="1609725" y="2727325"/>
          <a:ext cx="2492375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9" name="Equation" r:id="rId8" imgW="1320480" imgH="368280" progId="Equation.DSMT4">
                  <p:embed/>
                </p:oleObj>
              </mc:Choice>
              <mc:Fallback>
                <p:oleObj name="Equation" r:id="rId8" imgW="13204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9725" y="2727325"/>
                        <a:ext cx="2492375" cy="588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6" name="Text Box 55"/>
          <p:cNvSpPr txBox="1">
            <a:spLocks noChangeArrowheads="1"/>
          </p:cNvSpPr>
          <p:nvPr/>
        </p:nvSpPr>
        <p:spPr bwMode="auto">
          <a:xfrm>
            <a:off x="68264" y="648296"/>
            <a:ext cx="3886200" cy="461665"/>
          </a:xfrm>
          <a:prstGeom prst="rect">
            <a:avLst/>
          </a:prstGeom>
          <a:solidFill>
            <a:srgbClr val="FFCC00"/>
          </a:solidFill>
          <a:ln w="28575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HOẠT ĐỘNG NHÓM</a:t>
            </a:r>
          </a:p>
        </p:txBody>
      </p:sp>
      <p:pic>
        <p:nvPicPr>
          <p:cNvPr id="11" name="Picture 10" descr="Digit 180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892301"/>
            <a:ext cx="20574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8" name="TextBox 2"/>
          <p:cNvSpPr txBox="1">
            <a:spLocks noChangeArrowheads="1"/>
          </p:cNvSpPr>
          <p:nvPr/>
        </p:nvSpPr>
        <p:spPr bwMode="auto">
          <a:xfrm>
            <a:off x="68263" y="1225551"/>
            <a:ext cx="79375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alt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alt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alt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alt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alt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alt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alt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alt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alt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alt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alt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alt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alt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alt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678A65BE-8815-4301-9611-01C1225F8B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525" y="0"/>
            <a:ext cx="861695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ts val="6000"/>
              <a:buFont typeface="Special Elite"/>
              <a:buNone/>
            </a:pPr>
            <a:r>
              <a:rPr lang="en-US" altLang="en-GB" sz="2400" b="1">
                <a:latin typeface="Times New Roman" pitchFamily="18" charset="0"/>
                <a:ea typeface="思源黑体 Medium"/>
                <a:cs typeface="Times New Roman" pitchFamily="18" charset="0"/>
                <a:sym typeface="Special Elite"/>
              </a:rPr>
              <a:t>CÁC TRƯỜNG HỢP ĐỒNG DẠNG CỦA TAM GIÁC VUÔNG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7391270"/>
              </p:ext>
            </p:extLst>
          </p:nvPr>
        </p:nvGraphicFramePr>
        <p:xfrm>
          <a:off x="4435475" y="2465388"/>
          <a:ext cx="273050" cy="21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0" name="Equation" r:id="rId11" imgW="272880" imgH="212760" progId="Equation.DSMT4">
                  <p:embed/>
                </p:oleObj>
              </mc:Choice>
              <mc:Fallback>
                <p:oleObj name="Equation" r:id="rId11" imgW="272880" imgH="212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435475" y="2465388"/>
                        <a:ext cx="273050" cy="212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图片 21">
            <a:extLst>
              <a:ext uri="{FF2B5EF4-FFF2-40B4-BE49-F238E27FC236}">
                <a16:creationId xmlns:a16="http://schemas.microsoft.com/office/drawing/2014/main" id="{AF674152-68D1-4548-86D0-862241F6E993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7714133" y="3900261"/>
            <a:ext cx="1563175" cy="1195889"/>
          </a:xfrm>
          <a:prstGeom prst="rect">
            <a:avLst/>
          </a:prstGeom>
        </p:spPr>
      </p:pic>
      <p:pic>
        <p:nvPicPr>
          <p:cNvPr id="15" name="图片 21">
            <a:extLst>
              <a:ext uri="{FF2B5EF4-FFF2-40B4-BE49-F238E27FC236}">
                <a16:creationId xmlns:a16="http://schemas.microsoft.com/office/drawing/2014/main" id="{AF674152-68D1-4548-86D0-862241F6E993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0" y="4195524"/>
            <a:ext cx="1223450" cy="935986"/>
          </a:xfrm>
          <a:prstGeom prst="rect">
            <a:avLst/>
          </a:prstGeom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89A7CD3E-1F38-43A5-974C-4AA68C272F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9946243"/>
              </p:ext>
            </p:extLst>
          </p:nvPr>
        </p:nvGraphicFramePr>
        <p:xfrm>
          <a:off x="2797175" y="2301668"/>
          <a:ext cx="298450" cy="23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1" name="Equation" r:id="rId15" imgW="298662" imgH="234696" progId="Equation.DSMT4">
                  <p:embed/>
                </p:oleObj>
              </mc:Choice>
              <mc:Fallback>
                <p:oleObj name="Equation" r:id="rId15" imgW="298662" imgH="23469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797175" y="2301668"/>
                        <a:ext cx="298450" cy="234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2089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1000"/>
                                        <p:tgtEl>
                                          <p:spTgt spid="198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8" dur="2000"/>
                                        <p:tgtEl>
                                          <p:spTgt spid="198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1" dur="2000"/>
                                        <p:tgtEl>
                                          <p:spTgt spid="198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4" dur="2000"/>
                                        <p:tgtEl>
                                          <p:spTgt spid="198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7" dur="2000"/>
                                        <p:tgtEl>
                                          <p:spTgt spid="198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62" grpId="0"/>
      <p:bldP spid="198663" grpId="0"/>
      <p:bldP spid="225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78" name="Object 8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1314691"/>
              </p:ext>
            </p:extLst>
          </p:nvPr>
        </p:nvGraphicFramePr>
        <p:xfrm>
          <a:off x="4946590" y="4524581"/>
          <a:ext cx="1314450" cy="6189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01" name="Equation" r:id="rId4" imgW="647640" imgH="406080" progId="Equation.DSMT4">
                  <p:embed/>
                </p:oleObj>
              </mc:Choice>
              <mc:Fallback>
                <p:oleObj name="Equation" r:id="rId4" imgW="64764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6590" y="4524581"/>
                        <a:ext cx="1314450" cy="618919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3300"/>
                        </a:solidFill>
                        <a:prstDash val="lgDashDotDot"/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79" name="Object 8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9599097"/>
              </p:ext>
            </p:extLst>
          </p:nvPr>
        </p:nvGraphicFramePr>
        <p:xfrm>
          <a:off x="4887853" y="3434331"/>
          <a:ext cx="2395538" cy="10604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02" name="Equation" r:id="rId6" imgW="1180800" imgH="698400" progId="Equation.DSMT4">
                  <p:embed/>
                </p:oleObj>
              </mc:Choice>
              <mc:Fallback>
                <p:oleObj name="Equation" r:id="rId6" imgW="1180800" imgH="698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7853" y="3434331"/>
                        <a:ext cx="2395538" cy="10604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80" name="Text Box 89"/>
          <p:cNvSpPr txBox="1">
            <a:spLocks noChangeArrowheads="1"/>
          </p:cNvSpPr>
          <p:nvPr/>
        </p:nvSpPr>
        <p:spPr bwMode="auto">
          <a:xfrm>
            <a:off x="4529078" y="2755900"/>
            <a:ext cx="3886200" cy="708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 tỉ </a:t>
            </a:r>
            <a:r>
              <a:rPr lang="en-US" alt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 2 tam </a:t>
            </a:r>
            <a:r>
              <a:rPr lang="en-US" altLang="en-US" sz="20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 A’B’C’ </a:t>
            </a:r>
            <a:r>
              <a:rPr lang="en-US" alt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 ABC</a:t>
            </a:r>
          </a:p>
        </p:txBody>
      </p:sp>
      <p:sp>
        <p:nvSpPr>
          <p:cNvPr id="23581" name="Rectangle 90"/>
          <p:cNvSpPr>
            <a:spLocks noChangeArrowheads="1"/>
          </p:cNvSpPr>
          <p:nvPr/>
        </p:nvSpPr>
        <p:spPr bwMode="auto">
          <a:xfrm>
            <a:off x="4283015" y="4597185"/>
            <a:ext cx="534988" cy="461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2400" dirty="0">
                <a:sym typeface="Symbol" pitchFamily="18" charset="2"/>
              </a:rPr>
              <a:t></a:t>
            </a:r>
          </a:p>
        </p:txBody>
      </p:sp>
      <p:sp>
        <p:nvSpPr>
          <p:cNvPr id="23582" name="Text Box 92"/>
          <p:cNvSpPr txBox="1">
            <a:spLocks noChangeArrowheads="1"/>
          </p:cNvSpPr>
          <p:nvPr/>
        </p:nvSpPr>
        <p:spPr bwMode="auto">
          <a:xfrm>
            <a:off x="4190940" y="2878494"/>
            <a:ext cx="457200" cy="461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FF00FF"/>
                </a:solidFill>
                <a:sym typeface="Wingdings" pitchFamily="2" charset="2"/>
              </a:rPr>
              <a:t></a:t>
            </a:r>
          </a:p>
        </p:txBody>
      </p:sp>
      <p:sp>
        <p:nvSpPr>
          <p:cNvPr id="23572" name="Text Box 38"/>
          <p:cNvSpPr txBox="1">
            <a:spLocks noChangeArrowheads="1"/>
          </p:cNvSpPr>
          <p:nvPr/>
        </p:nvSpPr>
        <p:spPr bwMode="auto">
          <a:xfrm>
            <a:off x="376238" y="2247977"/>
            <a:ext cx="3810000" cy="399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Ta </a:t>
            </a:r>
            <a:r>
              <a:rPr lang="en-US" altLang="en-US" sz="20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có</a:t>
            </a:r>
            <a:r>
              <a:rPr lang="en-US" altLang="en-US" sz="2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</a:t>
            </a: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A’B’C’      </a:t>
            </a:r>
            <a:r>
              <a:rPr lang="en-US" altLang="en-US" sz="2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ABC (</a:t>
            </a:r>
            <a:r>
              <a:rPr lang="en-US" altLang="en-US" sz="2000" dirty="0" err="1">
                <a:latin typeface="Times New Roman" pitchFamily="18" charset="0"/>
                <a:cs typeface="Times New Roman" pitchFamily="18" charset="0"/>
              </a:rPr>
              <a:t>gt</a:t>
            </a: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graphicFrame>
        <p:nvGraphicFramePr>
          <p:cNvPr id="23573" name="Object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488655"/>
              </p:ext>
            </p:extLst>
          </p:nvPr>
        </p:nvGraphicFramePr>
        <p:xfrm>
          <a:off x="3951288" y="2206590"/>
          <a:ext cx="2490787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03" name="Equation" r:id="rId8" imgW="1320480" imgH="368280" progId="Equation.DSMT4">
                  <p:embed/>
                </p:oleObj>
              </mc:Choice>
              <mc:Fallback>
                <p:oleObj name="Equation" r:id="rId8" imgW="13204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1288" y="2206590"/>
                        <a:ext cx="2490787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74" name="Rectangle 73"/>
          <p:cNvSpPr>
            <a:spLocks noChangeArrowheads="1"/>
          </p:cNvSpPr>
          <p:nvPr/>
        </p:nvSpPr>
        <p:spPr bwMode="auto">
          <a:xfrm>
            <a:off x="3478212" y="2254179"/>
            <a:ext cx="534988" cy="461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2400" dirty="0">
                <a:sym typeface="Symbol" pitchFamily="18" charset="2"/>
              </a:rPr>
              <a:t></a:t>
            </a:r>
          </a:p>
        </p:txBody>
      </p:sp>
      <p:graphicFrame>
        <p:nvGraphicFramePr>
          <p:cNvPr id="23575" name="Object 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6997884"/>
              </p:ext>
            </p:extLst>
          </p:nvPr>
        </p:nvGraphicFramePr>
        <p:xfrm>
          <a:off x="6567833" y="2325735"/>
          <a:ext cx="762000" cy="27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04" name="Equation" r:id="rId10" imgW="393480" imgH="190440" progId="Equation.DSMT4">
                  <p:embed/>
                </p:oleObj>
              </mc:Choice>
              <mc:Fallback>
                <p:oleObj name="Equation" r:id="rId10" imgW="39348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7833" y="2325735"/>
                        <a:ext cx="762000" cy="277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76" name="Rectangle 83"/>
          <p:cNvSpPr>
            <a:spLocks noChangeArrowheads="1"/>
          </p:cNvSpPr>
          <p:nvPr/>
        </p:nvSpPr>
        <p:spPr bwMode="auto">
          <a:xfrm>
            <a:off x="6380797" y="2246217"/>
            <a:ext cx="381000" cy="461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2400" dirty="0">
                <a:sym typeface="Symbol" pitchFamily="18" charset="2"/>
              </a:rPr>
              <a:t>;</a:t>
            </a:r>
          </a:p>
        </p:txBody>
      </p:sp>
      <p:sp>
        <p:nvSpPr>
          <p:cNvPr id="23560" name="Line 86"/>
          <p:cNvSpPr>
            <a:spLocks noChangeShapeType="1"/>
          </p:cNvSpPr>
          <p:nvPr/>
        </p:nvSpPr>
        <p:spPr bwMode="auto">
          <a:xfrm>
            <a:off x="3951288" y="3009857"/>
            <a:ext cx="0" cy="189393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1" name="AutoShape 77"/>
          <p:cNvSpPr>
            <a:spLocks/>
          </p:cNvSpPr>
          <p:nvPr/>
        </p:nvSpPr>
        <p:spPr bwMode="auto">
          <a:xfrm>
            <a:off x="2711450" y="3281269"/>
            <a:ext cx="76200" cy="514254"/>
          </a:xfrm>
          <a:prstGeom prst="rightBrace">
            <a:avLst>
              <a:gd name="adj1" fmla="val 75000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3562" name="Text Box 74"/>
          <p:cNvSpPr txBox="1">
            <a:spLocks noChangeArrowheads="1"/>
          </p:cNvSpPr>
          <p:nvPr/>
        </p:nvSpPr>
        <p:spPr bwMode="auto">
          <a:xfrm>
            <a:off x="760413" y="2776538"/>
            <a:ext cx="3124200" cy="39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A’B’H’ </a:t>
            </a:r>
            <a:r>
              <a:rPr lang="en-US" alt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ABH </a:t>
            </a:r>
            <a:r>
              <a:rPr lang="en-US" alt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p:sp>
        <p:nvSpPr>
          <p:cNvPr id="23563" name="Text Box 75"/>
          <p:cNvSpPr txBox="1">
            <a:spLocks noChangeArrowheads="1"/>
          </p:cNvSpPr>
          <p:nvPr/>
        </p:nvSpPr>
        <p:spPr bwMode="auto">
          <a:xfrm>
            <a:off x="1758950" y="3532444"/>
            <a:ext cx="990600" cy="39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</a:t>
            </a:r>
            <a:r>
              <a:rPr lang="en-US" altLang="en-US" sz="20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cmt</a:t>
            </a: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graphicFrame>
        <p:nvGraphicFramePr>
          <p:cNvPr id="23564" name="Object 7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9123166"/>
              </p:ext>
            </p:extLst>
          </p:nvPr>
        </p:nvGraphicFramePr>
        <p:xfrm>
          <a:off x="973138" y="3519349"/>
          <a:ext cx="838200" cy="3035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05" name="Equation" r:id="rId12" imgW="393480" imgH="190440" progId="Equation.DSMT4">
                  <p:embed/>
                </p:oleObj>
              </mc:Choice>
              <mc:Fallback>
                <p:oleObj name="Equation" r:id="rId12" imgW="39348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3138" y="3519349"/>
                        <a:ext cx="838200" cy="3035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5" name="Object 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9354963"/>
              </p:ext>
            </p:extLst>
          </p:nvPr>
        </p:nvGraphicFramePr>
        <p:xfrm>
          <a:off x="1017588" y="3176513"/>
          <a:ext cx="1592262" cy="3237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06" name="Equation" r:id="rId14" imgW="736560" imgH="203040" progId="Equation.DSMT4">
                  <p:embed/>
                </p:oleObj>
              </mc:Choice>
              <mc:Fallback>
                <p:oleObj name="Equation" r:id="rId14" imgW="736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7588" y="3176513"/>
                        <a:ext cx="1592262" cy="3237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6" name="Rectangle 79"/>
          <p:cNvSpPr>
            <a:spLocks noChangeArrowheads="1"/>
          </p:cNvSpPr>
          <p:nvPr/>
        </p:nvSpPr>
        <p:spPr bwMode="auto">
          <a:xfrm>
            <a:off x="376238" y="4435960"/>
            <a:ext cx="534987" cy="461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2400" dirty="0">
                <a:sym typeface="Symbol" pitchFamily="18" charset="2"/>
              </a:rPr>
              <a:t></a:t>
            </a:r>
          </a:p>
        </p:txBody>
      </p:sp>
      <p:sp>
        <p:nvSpPr>
          <p:cNvPr id="23567" name="Text Box 80"/>
          <p:cNvSpPr txBox="1">
            <a:spLocks noChangeArrowheads="1"/>
          </p:cNvSpPr>
          <p:nvPr/>
        </p:nvSpPr>
        <p:spPr bwMode="auto">
          <a:xfrm>
            <a:off x="815975" y="3883613"/>
            <a:ext cx="3197225" cy="39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A’B’H’       </a:t>
            </a:r>
            <a:r>
              <a:rPr lang="en-US" altLang="en-US" sz="2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ABH(</a:t>
            </a:r>
            <a:r>
              <a:rPr lang="en-US" altLang="en-US" sz="2000" dirty="0" err="1">
                <a:latin typeface="Times New Roman" pitchFamily="18" charset="0"/>
                <a:cs typeface="Times New Roman" pitchFamily="18" charset="0"/>
              </a:rPr>
              <a:t>g.g</a:t>
            </a: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  <p:graphicFrame>
        <p:nvGraphicFramePr>
          <p:cNvPr id="23568" name="Object 8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4320058"/>
              </p:ext>
            </p:extLst>
          </p:nvPr>
        </p:nvGraphicFramePr>
        <p:xfrm>
          <a:off x="1068388" y="4326443"/>
          <a:ext cx="1746250" cy="5678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07" name="Equation" r:id="rId16" imgW="927000" imgH="368280" progId="Equation.DSMT4">
                  <p:embed/>
                </p:oleObj>
              </mc:Choice>
              <mc:Fallback>
                <p:oleObj name="Equation" r:id="rId16" imgW="9270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8388" y="4326443"/>
                        <a:ext cx="1746250" cy="56782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3300"/>
                        </a:solidFill>
                        <a:prstDash val="lgDashDotDot"/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9" name="Rectangle 91"/>
          <p:cNvSpPr>
            <a:spLocks noChangeArrowheads="1"/>
          </p:cNvSpPr>
          <p:nvPr/>
        </p:nvSpPr>
        <p:spPr bwMode="auto">
          <a:xfrm>
            <a:off x="387350" y="3795523"/>
            <a:ext cx="534987" cy="461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2400" dirty="0">
                <a:sym typeface="Symbol" pitchFamily="18" charset="2"/>
              </a:rPr>
              <a:t></a:t>
            </a:r>
          </a:p>
        </p:txBody>
      </p:sp>
      <p:sp>
        <p:nvSpPr>
          <p:cNvPr id="23570" name="Text Box 93"/>
          <p:cNvSpPr txBox="1">
            <a:spLocks noChangeArrowheads="1"/>
          </p:cNvSpPr>
          <p:nvPr/>
        </p:nvSpPr>
        <p:spPr bwMode="auto">
          <a:xfrm>
            <a:off x="376238" y="2819393"/>
            <a:ext cx="457200" cy="461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FF00FF"/>
                </a:solidFill>
                <a:sym typeface="Wingdings" pitchFamily="2" charset="2"/>
              </a:rPr>
              <a:t></a:t>
            </a:r>
          </a:p>
        </p:txBody>
      </p:sp>
      <p:sp>
        <p:nvSpPr>
          <p:cNvPr id="23559" name="TextBox 1"/>
          <p:cNvSpPr txBox="1">
            <a:spLocks noChangeArrowheads="1"/>
          </p:cNvSpPr>
          <p:nvPr/>
        </p:nvSpPr>
        <p:spPr bwMode="auto">
          <a:xfrm>
            <a:off x="243431" y="545210"/>
            <a:ext cx="9733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1" name="Rectangle 1">
            <a:extLst>
              <a:ext uri="{FF2B5EF4-FFF2-40B4-BE49-F238E27FC236}">
                <a16:creationId xmlns:a16="http://schemas.microsoft.com/office/drawing/2014/main" id="{155330A4-4C64-43FE-ADDC-6F43B34C9F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525" y="0"/>
            <a:ext cx="861695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ts val="6000"/>
              <a:buFont typeface="Special Elite"/>
              <a:buNone/>
            </a:pPr>
            <a:r>
              <a:rPr lang="en-US" altLang="en-GB" sz="2400" b="1" dirty="0">
                <a:latin typeface="Times New Roman" pitchFamily="18" charset="0"/>
                <a:ea typeface="思源黑体 Medium"/>
                <a:cs typeface="Times New Roman" pitchFamily="18" charset="0"/>
                <a:sym typeface="Special Elite"/>
              </a:rPr>
              <a:t>CÁC TRƯỜNG HỢP ĐỒNG DẠNG CỦA TAM GIÁC VUÔNG</a:t>
            </a:r>
          </a:p>
        </p:txBody>
      </p:sp>
      <p:pic>
        <p:nvPicPr>
          <p:cNvPr id="9387" name="Picture 17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599" y="545210"/>
            <a:ext cx="2324558" cy="156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88" name="Picture 17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535" y="486108"/>
            <a:ext cx="3327743" cy="1780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图片 21">
            <a:extLst>
              <a:ext uri="{FF2B5EF4-FFF2-40B4-BE49-F238E27FC236}">
                <a16:creationId xmlns:a16="http://schemas.microsoft.com/office/drawing/2014/main" id="{AF674152-68D1-4548-86D0-862241F6E993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7698405" y="3978090"/>
            <a:ext cx="1445596" cy="1105937"/>
          </a:xfrm>
          <a:prstGeom prst="rect">
            <a:avLst/>
          </a:prstGeom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42856335-A8B7-4B41-8A22-273ED3FF6F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6561863"/>
              </p:ext>
            </p:extLst>
          </p:nvPr>
        </p:nvGraphicFramePr>
        <p:xfrm>
          <a:off x="1995964" y="2368598"/>
          <a:ext cx="298450" cy="23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08" name="Equation" r:id="rId22" imgW="298662" imgH="234696" progId="Equation.DSMT4">
                  <p:embed/>
                </p:oleObj>
              </mc:Choice>
              <mc:Fallback>
                <p:oleObj name="Equation" r:id="rId22" imgW="298662" imgH="23469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995964" y="2368598"/>
                        <a:ext cx="298450" cy="234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EB9EBAB6-CBC0-4A93-B3D1-459612B152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7969433"/>
              </p:ext>
            </p:extLst>
          </p:nvPr>
        </p:nvGraphicFramePr>
        <p:xfrm>
          <a:off x="1909762" y="3991878"/>
          <a:ext cx="298450" cy="23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09" name="Equation" r:id="rId24" imgW="298662" imgH="234696" progId="Equation.DSMT4">
                  <p:embed/>
                </p:oleObj>
              </mc:Choice>
              <mc:Fallback>
                <p:oleObj name="Equation" r:id="rId24" imgW="298662" imgH="23469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909762" y="3991878"/>
                        <a:ext cx="298450" cy="234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8366617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3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3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3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3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3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23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23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3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23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80" grpId="0"/>
      <p:bldP spid="23581" grpId="0"/>
      <p:bldP spid="23582" grpId="0"/>
      <p:bldP spid="23572" grpId="0"/>
      <p:bldP spid="23574" grpId="0"/>
      <p:bldP spid="23576" grpId="0"/>
      <p:bldP spid="23560" grpId="0" animBg="1"/>
      <p:bldP spid="23561" grpId="0" animBg="1"/>
      <p:bldP spid="23562" grpId="0"/>
      <p:bldP spid="23563" grpId="0"/>
      <p:bldP spid="23566" grpId="0"/>
      <p:bldP spid="23567" grpId="0"/>
      <p:bldP spid="23569" grpId="0"/>
      <p:bldP spid="23570" grpId="0"/>
      <p:bldP spid="2355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37" name="Text Box 49"/>
          <p:cNvSpPr txBox="1">
            <a:spLocks noChangeArrowheads="1"/>
          </p:cNvSpPr>
          <p:nvPr/>
        </p:nvSpPr>
        <p:spPr bwMode="auto">
          <a:xfrm>
            <a:off x="-77787" y="525671"/>
            <a:ext cx="8991600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altLang="en-US" sz="23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altLang="en-US" sz="23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3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3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3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23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3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23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3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altLang="en-US" sz="23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3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altLang="en-US" sz="23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3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3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3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altLang="en-US" sz="23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3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altLang="en-US" sz="23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3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3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3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23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altLang="en-US" sz="23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altLang="en-US" sz="23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3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sz="23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3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endParaRPr lang="en-US" altLang="en-US" sz="23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5938" name="Text Box 50"/>
          <p:cNvSpPr txBox="1">
            <a:spLocks noChangeArrowheads="1"/>
          </p:cNvSpPr>
          <p:nvPr/>
        </p:nvSpPr>
        <p:spPr bwMode="auto">
          <a:xfrm>
            <a:off x="52388" y="909638"/>
            <a:ext cx="356711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en-US" altLang="en-US" sz="24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en-US" sz="24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altLang="en-US" sz="24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endParaRPr lang="en-US" alt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dạng</a:t>
            </a: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5939" name="Text Box 51"/>
          <p:cNvSpPr txBox="1">
            <a:spLocks noChangeArrowheads="1"/>
          </p:cNvSpPr>
          <p:nvPr/>
        </p:nvSpPr>
        <p:spPr bwMode="auto">
          <a:xfrm>
            <a:off x="121444" y="2625725"/>
            <a:ext cx="33528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en-US" altLang="en-US" sz="24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en-US" sz="24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altLang="en-US" sz="24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3:</a:t>
            </a:r>
            <a:endParaRPr lang="en-US" alt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dạng</a:t>
            </a: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3" name="Text Box 93"/>
          <p:cNvSpPr txBox="1">
            <a:spLocks noChangeArrowheads="1"/>
          </p:cNvSpPr>
          <p:nvPr/>
        </p:nvSpPr>
        <p:spPr bwMode="auto">
          <a:xfrm>
            <a:off x="4548188" y="2425700"/>
            <a:ext cx="41148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A’B’C’      </a:t>
            </a:r>
            <a:r>
              <a:rPr lang="en-US" altLang="en-US" sz="2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ABC </a:t>
            </a:r>
            <a:r>
              <a:rPr lang="en-US" altLang="en-US" sz="20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  <a:cs typeface="Times New Roman" pitchFamily="18" charset="0"/>
              </a:rPr>
              <a:t>tỷ</a:t>
            </a: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 k</a:t>
            </a:r>
          </a:p>
        </p:txBody>
      </p:sp>
      <p:sp>
        <p:nvSpPr>
          <p:cNvPr id="24584" name="Text Box 94"/>
          <p:cNvSpPr txBox="1">
            <a:spLocks noChangeArrowheads="1"/>
          </p:cNvSpPr>
          <p:nvPr/>
        </p:nvSpPr>
        <p:spPr bwMode="auto">
          <a:xfrm>
            <a:off x="4492626" y="2835275"/>
            <a:ext cx="44958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A’H’ </a:t>
            </a:r>
            <a:r>
              <a:rPr lang="en-US" alt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 AH </a:t>
            </a:r>
            <a:r>
              <a:rPr lang="en-US" alt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altLang="en-US" sz="20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  <a:cs typeface="Times New Roman" pitchFamily="18" charset="0"/>
              </a:rPr>
              <a:t>ứng</a:t>
            </a:r>
            <a:endParaRPr lang="en-US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5" name="Line 95"/>
          <p:cNvSpPr>
            <a:spLocks noChangeShapeType="1"/>
          </p:cNvSpPr>
          <p:nvPr/>
        </p:nvSpPr>
        <p:spPr bwMode="auto">
          <a:xfrm>
            <a:off x="4395788" y="2482850"/>
            <a:ext cx="0" cy="2114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6" name="Line 96"/>
          <p:cNvSpPr>
            <a:spLocks noChangeShapeType="1"/>
          </p:cNvSpPr>
          <p:nvPr/>
        </p:nvSpPr>
        <p:spPr bwMode="auto">
          <a:xfrm>
            <a:off x="3681413" y="3334147"/>
            <a:ext cx="487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4587" name="Object 9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0294402"/>
              </p:ext>
            </p:extLst>
          </p:nvPr>
        </p:nvGraphicFramePr>
        <p:xfrm>
          <a:off x="4681538" y="3389313"/>
          <a:ext cx="1412875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6" name="Equation" r:id="rId3" imgW="698400" imgH="368280" progId="Equation.DSMT4">
                  <p:embed/>
                </p:oleObj>
              </mc:Choice>
              <mc:Fallback>
                <p:oleObj name="Equation" r:id="rId3" imgW="6984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1538" y="3389313"/>
                        <a:ext cx="1412875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8" name="Object 9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1858012"/>
              </p:ext>
            </p:extLst>
          </p:nvPr>
        </p:nvGraphicFramePr>
        <p:xfrm>
          <a:off x="4662488" y="3987800"/>
          <a:ext cx="1674812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7" name="Equation" r:id="rId5" imgW="825480" imgH="406080" progId="Equation.DSMT4">
                  <p:embed/>
                </p:oleObj>
              </mc:Choice>
              <mc:Fallback>
                <p:oleObj name="Equation" r:id="rId5" imgW="8254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2488" y="3987800"/>
                        <a:ext cx="1674812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9" name="Text Box 102"/>
          <p:cNvSpPr txBox="1">
            <a:spLocks noChangeArrowheads="1"/>
          </p:cNvSpPr>
          <p:nvPr/>
        </p:nvSpPr>
        <p:spPr bwMode="auto">
          <a:xfrm>
            <a:off x="3709988" y="2711450"/>
            <a:ext cx="6858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GT</a:t>
            </a:r>
          </a:p>
        </p:txBody>
      </p:sp>
      <p:sp>
        <p:nvSpPr>
          <p:cNvPr id="24590" name="Text Box 103"/>
          <p:cNvSpPr txBox="1">
            <a:spLocks noChangeArrowheads="1"/>
          </p:cNvSpPr>
          <p:nvPr/>
        </p:nvSpPr>
        <p:spPr bwMode="auto">
          <a:xfrm>
            <a:off x="3709988" y="3683000"/>
            <a:ext cx="6858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KL</a:t>
            </a:r>
          </a:p>
        </p:txBody>
      </p:sp>
      <p:sp>
        <p:nvSpPr>
          <p:cNvPr id="47" name="Rectangle 1">
            <a:extLst>
              <a:ext uri="{FF2B5EF4-FFF2-40B4-BE49-F238E27FC236}">
                <a16:creationId xmlns:a16="http://schemas.microsoft.com/office/drawing/2014/main" id="{9A7A6423-D4F4-448A-847B-845A067F5E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525" y="0"/>
            <a:ext cx="861695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ts val="6000"/>
              <a:buFont typeface="Special Elite"/>
              <a:buNone/>
            </a:pPr>
            <a:r>
              <a:rPr lang="en-US" altLang="en-GB" sz="2400" b="1" dirty="0">
                <a:latin typeface="Times New Roman" pitchFamily="18" charset="0"/>
                <a:ea typeface="思源黑体 Medium"/>
                <a:cs typeface="Times New Roman" pitchFamily="18" charset="0"/>
                <a:sym typeface="Special Elite"/>
              </a:rPr>
              <a:t>CÁC TRƯỜNG HỢP ĐỒNG DẠNG CỦA TAM GIÁC VUÔNG</a:t>
            </a:r>
          </a:p>
        </p:txBody>
      </p:sp>
      <p:pic>
        <p:nvPicPr>
          <p:cNvPr id="48" name="Picture 17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928" y="1047749"/>
            <a:ext cx="2006183" cy="1347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17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987" y="927841"/>
            <a:ext cx="2663826" cy="1425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图片 21">
            <a:extLst>
              <a:ext uri="{FF2B5EF4-FFF2-40B4-BE49-F238E27FC236}">
                <a16:creationId xmlns:a16="http://schemas.microsoft.com/office/drawing/2014/main" id="{AF674152-68D1-4548-86D0-862241F6E99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7782106" y="3888138"/>
            <a:ext cx="1563175" cy="1195889"/>
          </a:xfrm>
          <a:prstGeom prst="rect">
            <a:avLst/>
          </a:prstGeom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3B4F89DF-FEC3-4079-AC50-3A9F4FCB01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2328579"/>
              </p:ext>
            </p:extLst>
          </p:nvPr>
        </p:nvGraphicFramePr>
        <p:xfrm>
          <a:off x="5573661" y="2523858"/>
          <a:ext cx="298450" cy="23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8" name="Equation" r:id="rId11" imgW="298662" imgH="234696" progId="Equation.DSMT4">
                  <p:embed/>
                </p:oleObj>
              </mc:Choice>
              <mc:Fallback>
                <p:oleObj name="Equation" r:id="rId11" imgW="298662" imgH="23469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573661" y="2523858"/>
                        <a:ext cx="298450" cy="234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0441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5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5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5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937" grpId="0"/>
      <p:bldP spid="165938" grpId="0"/>
      <p:bldP spid="165939" grpId="0"/>
      <p:bldP spid="24583" grpId="0"/>
      <p:bldP spid="24584" grpId="0"/>
      <p:bldP spid="24585" grpId="0" animBg="1"/>
      <p:bldP spid="24586" grpId="0" animBg="1"/>
      <p:bldP spid="24589" grpId="0"/>
      <p:bldP spid="2459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/>
          <p:cNvPicPr>
            <a:picLocks noChangeAspect="1"/>
          </p:cNvPicPr>
          <p:nvPr/>
        </p:nvPicPr>
        <p:blipFill rotWithShape="1">
          <a:blip r:embed="rId2" cstate="print"/>
          <a:srcRect t="12169" r="-1" b="12168"/>
          <a:stretch/>
        </p:blipFill>
        <p:spPr>
          <a:xfrm>
            <a:off x="2057400" y="-2"/>
            <a:ext cx="7086600" cy="2770779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id="5" name="Picture 4" descr="Background pattern&#10;&#10;Description automatically generated"/>
          <p:cNvPicPr>
            <a:picLocks noChangeAspect="1"/>
          </p:cNvPicPr>
          <p:nvPr/>
        </p:nvPicPr>
        <p:blipFill rotWithShape="1">
          <a:blip r:embed="rId3"/>
          <a:srcRect t="31562" b="3023"/>
          <a:stretch/>
        </p:blipFill>
        <p:spPr>
          <a:xfrm>
            <a:off x="457201" y="2807584"/>
            <a:ext cx="8711132" cy="2291282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  <p:sp>
        <p:nvSpPr>
          <p:cNvPr id="6148" name="Rectangle 14"/>
          <p:cNvSpPr>
            <a:spLocks noChangeArrowheads="1"/>
          </p:cNvSpPr>
          <p:nvPr/>
        </p:nvSpPr>
        <p:spPr bwMode="auto">
          <a:xfrm>
            <a:off x="2755900" y="123856"/>
            <a:ext cx="59436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Giáo viên: </a:t>
            </a:r>
            <a:r>
              <a:rPr lang="en-US" altLang="en-US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Máy tính, thước thẳng, êke, đo độ, máy chiếu, phiếu học tập, sách giáo khoa, sách bài tập, thước. </a:t>
            </a:r>
          </a:p>
        </p:txBody>
      </p:sp>
      <p:sp>
        <p:nvSpPr>
          <p:cNvPr id="6149" name="Rectangle 48"/>
          <p:cNvSpPr>
            <a:spLocks noChangeArrowheads="1"/>
          </p:cNvSpPr>
          <p:nvPr/>
        </p:nvSpPr>
        <p:spPr bwMode="auto">
          <a:xfrm>
            <a:off x="2657475" y="2876550"/>
            <a:ext cx="5886450" cy="1791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>
              <a:lnSpc>
                <a:spcPct val="115000"/>
              </a:lnSpc>
              <a:spcAft>
                <a:spcPts val="600"/>
              </a:spcAft>
            </a:pP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Học sinh: </a:t>
            </a:r>
            <a:r>
              <a:rPr lang="en-US" altLang="en-US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SGK, thước thẳng có chia đơn vị,ê ke, compa, bảng nhóm.</a:t>
            </a:r>
            <a:endParaRPr lang="en-US" altLang="en-US" sz="3200">
              <a:solidFill>
                <a:srgbClr val="0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5" name="Freeform: Shape 64"/>
          <p:cNvSpPr/>
          <p:nvPr/>
        </p:nvSpPr>
        <p:spPr>
          <a:xfrm rot="5400000">
            <a:off x="-118511" y="116225"/>
            <a:ext cx="3086103" cy="2853654"/>
          </a:xfrm>
          <a:custGeom>
            <a:avLst/>
            <a:gdLst>
              <a:gd name="connsiteX0" fmla="*/ 0 w 4670251"/>
              <a:gd name="connsiteY0" fmla="*/ 2133085 h 4116501"/>
              <a:gd name="connsiteX1" fmla="*/ 0 w 4670251"/>
              <a:gd name="connsiteY1" fmla="*/ 0 h 4116501"/>
              <a:gd name="connsiteX2" fmla="*/ 4670251 w 4670251"/>
              <a:gd name="connsiteY2" fmla="*/ 4116501 h 4116501"/>
              <a:gd name="connsiteX3" fmla="*/ 2250224 w 4670251"/>
              <a:gd name="connsiteY3" fmla="*/ 4116501 h 4116501"/>
              <a:gd name="connsiteX4" fmla="*/ 0 w 4670251"/>
              <a:gd name="connsiteY4" fmla="*/ 2133085 h 4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251" h="411650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6151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672704">
            <a:off x="-331788" y="931864"/>
            <a:ext cx="2914651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8033800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7"/>
          <p:cNvSpPr txBox="1">
            <a:spLocks noChangeArrowheads="1"/>
          </p:cNvSpPr>
          <p:nvPr/>
        </p:nvSpPr>
        <p:spPr bwMode="auto">
          <a:xfrm>
            <a:off x="465859" y="648561"/>
            <a:ext cx="762000" cy="400110"/>
          </a:xfrm>
          <a:prstGeom prst="rect">
            <a:avLst/>
          </a:prstGeom>
          <a:solidFill>
            <a:srgbClr val="00FFFF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?3</a:t>
            </a:r>
          </a:p>
        </p:txBody>
      </p:sp>
      <p:graphicFrame>
        <p:nvGraphicFramePr>
          <p:cNvPr id="25617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9673929"/>
              </p:ext>
            </p:extLst>
          </p:nvPr>
        </p:nvGraphicFramePr>
        <p:xfrm>
          <a:off x="2179638" y="3492500"/>
          <a:ext cx="1887537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8" name="Equation" r:id="rId3" imgW="1054080" imgH="444240" progId="Equation.DSMT4">
                  <p:embed/>
                </p:oleObj>
              </mc:Choice>
              <mc:Fallback>
                <p:oleObj name="Equation" r:id="rId3" imgW="105408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9638" y="3492500"/>
                        <a:ext cx="1887537" cy="595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8" name="Text Box 59"/>
          <p:cNvSpPr txBox="1">
            <a:spLocks noChangeArrowheads="1"/>
          </p:cNvSpPr>
          <p:nvPr/>
        </p:nvSpPr>
        <p:spPr bwMode="auto">
          <a:xfrm>
            <a:off x="2174875" y="4096456"/>
            <a:ext cx="4419600" cy="400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en-US" altLang="en-US" sz="2000" baseline="-14000" dirty="0">
                <a:latin typeface="Times New Roman" pitchFamily="18" charset="0"/>
                <a:cs typeface="Times New Roman" pitchFamily="18" charset="0"/>
              </a:rPr>
              <a:t>DEF</a:t>
            </a: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 = 160m</a:t>
            </a:r>
            <a:r>
              <a:rPr lang="en-US" altLang="en-US" sz="20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altLang="en-US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25619" name="Objec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5296547"/>
              </p:ext>
            </p:extLst>
          </p:nvPr>
        </p:nvGraphicFramePr>
        <p:xfrm>
          <a:off x="2309813" y="4522788"/>
          <a:ext cx="415448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9" name="Equation" r:id="rId5" imgW="2209680" imgH="368280" progId="Equation.DSMT4">
                  <p:embed/>
                </p:oleObj>
              </mc:Choice>
              <mc:Fallback>
                <p:oleObj name="Equation" r:id="rId5" imgW="22096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9813" y="4522788"/>
                        <a:ext cx="4154487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20" name="Text Box 72"/>
          <p:cNvSpPr txBox="1">
            <a:spLocks noChangeArrowheads="1"/>
          </p:cNvSpPr>
          <p:nvPr/>
        </p:nvSpPr>
        <p:spPr bwMode="auto">
          <a:xfrm>
            <a:off x="76200" y="3543723"/>
            <a:ext cx="2057400" cy="400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altLang="en-US" sz="2000" b="1" u="sng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2000" b="1" u="sng" dirty="0"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en-US" altLang="en-US" sz="2000" b="1" u="sng" baseline="-14000" dirty="0">
                <a:latin typeface="Times New Roman" pitchFamily="18" charset="0"/>
                <a:cs typeface="Times New Roman" pitchFamily="18" charset="0"/>
              </a:rPr>
              <a:t>ABC</a:t>
            </a:r>
          </a:p>
        </p:txBody>
      </p:sp>
      <p:sp>
        <p:nvSpPr>
          <p:cNvPr id="25621" name="Text Box 73"/>
          <p:cNvSpPr txBox="1">
            <a:spLocks noChangeArrowheads="1"/>
          </p:cNvSpPr>
          <p:nvPr/>
        </p:nvSpPr>
        <p:spPr bwMode="auto">
          <a:xfrm>
            <a:off x="3962400" y="3600902"/>
            <a:ext cx="4191000" cy="400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(T/c tam </a:t>
            </a:r>
            <a:r>
              <a:rPr lang="en-US" altLang="en-US" sz="20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5608" name="Rectangle 30"/>
          <p:cNvSpPr>
            <a:spLocks noChangeArrowheads="1"/>
          </p:cNvSpPr>
          <p:nvPr/>
        </p:nvSpPr>
        <p:spPr bwMode="auto">
          <a:xfrm>
            <a:off x="1854922" y="2169843"/>
            <a:ext cx="53498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2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</a:t>
            </a:r>
          </a:p>
        </p:txBody>
      </p:sp>
      <p:sp>
        <p:nvSpPr>
          <p:cNvPr id="25609" name="Text Box 32"/>
          <p:cNvSpPr txBox="1">
            <a:spLocks noChangeArrowheads="1"/>
          </p:cNvSpPr>
          <p:nvPr/>
        </p:nvSpPr>
        <p:spPr bwMode="auto">
          <a:xfrm>
            <a:off x="161059" y="1450706"/>
            <a:ext cx="1066800" cy="400050"/>
          </a:xfrm>
          <a:prstGeom prst="rect">
            <a:avLst/>
          </a:prstGeom>
          <a:solidFill>
            <a:srgbClr val="00FFFF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</a:p>
        </p:txBody>
      </p:sp>
      <p:graphicFrame>
        <p:nvGraphicFramePr>
          <p:cNvPr id="25611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085821"/>
              </p:ext>
            </p:extLst>
          </p:nvPr>
        </p:nvGraphicFramePr>
        <p:xfrm>
          <a:off x="2354262" y="2119495"/>
          <a:ext cx="1112838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0" name="Equation" r:id="rId7" imgW="520560" imgH="368280" progId="Equation.DSMT4">
                  <p:embed/>
                </p:oleObj>
              </mc:Choice>
              <mc:Fallback>
                <p:oleObj name="Equation" r:id="rId7" imgW="5205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4262" y="2119495"/>
                        <a:ext cx="1112838" cy="585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prstDash val="lgDashDot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2" name="Text Box 33"/>
          <p:cNvSpPr txBox="1">
            <a:spLocks noChangeArrowheads="1"/>
          </p:cNvSpPr>
          <p:nvPr/>
        </p:nvSpPr>
        <p:spPr bwMode="auto">
          <a:xfrm>
            <a:off x="2354262" y="2691429"/>
            <a:ext cx="3810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 AH = 12m ta </a:t>
            </a:r>
            <a:r>
              <a:rPr lang="en-US" altLang="en-US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25613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2480770"/>
              </p:ext>
            </p:extLst>
          </p:nvPr>
        </p:nvGraphicFramePr>
        <p:xfrm>
          <a:off x="2454275" y="3081338"/>
          <a:ext cx="3721100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1" name="Equation" r:id="rId9" imgW="1790640" imgH="368280" progId="Equation.DSMT4">
                  <p:embed/>
                </p:oleObj>
              </mc:Choice>
              <mc:Fallback>
                <p:oleObj name="Equation" r:id="rId9" imgW="179064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4275" y="3081338"/>
                        <a:ext cx="3721100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prstDash val="lgDashDot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4" name="Text Box 71"/>
          <p:cNvSpPr txBox="1">
            <a:spLocks noChangeArrowheads="1"/>
          </p:cNvSpPr>
          <p:nvPr/>
        </p:nvSpPr>
        <p:spPr bwMode="auto">
          <a:xfrm>
            <a:off x="103909" y="1769793"/>
            <a:ext cx="17526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altLang="en-US" sz="2000" b="1" u="sng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2000" b="1" u="sng" dirty="0">
                <a:latin typeface="Times New Roman" pitchFamily="18" charset="0"/>
                <a:cs typeface="Times New Roman" pitchFamily="18" charset="0"/>
              </a:rPr>
              <a:t> DK</a:t>
            </a:r>
          </a:p>
        </p:txBody>
      </p:sp>
      <p:sp>
        <p:nvSpPr>
          <p:cNvPr id="25615" name="Text Box 74"/>
          <p:cNvSpPr txBox="1">
            <a:spLocks noChangeArrowheads="1"/>
          </p:cNvSpPr>
          <p:nvPr/>
        </p:nvSpPr>
        <p:spPr bwMode="auto">
          <a:xfrm>
            <a:off x="3453245" y="2232611"/>
            <a:ext cx="4191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(T/c tam </a:t>
            </a:r>
            <a:r>
              <a:rPr lang="en-US" altLang="en-US" sz="20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662545" y="399846"/>
                <a:ext cx="6599897" cy="145091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/>
                        <a:ea typeface="Cambria Math"/>
                      </a:rPr>
                      <m:t>∆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  <a:ea typeface="Cambria Math"/>
                      </a:rPr>
                      <m:t>ABC</m:t>
                    </m:r>
                    <m:r>
                      <a:rPr lang="en-US" sz="2000" b="0" i="0" smtClean="0">
                        <a:latin typeface="Cambria Math"/>
                        <a:ea typeface="Cambria Math"/>
                      </a:rPr>
                      <m:t>   ∆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  <a:ea typeface="Cambria Math"/>
                      </a:rPr>
                      <m:t>DEF</m:t>
                    </m:r>
                    <m:r>
                      <a:rPr lang="en-US" sz="2000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  <a:ea typeface="Cambria Math"/>
                      </a:rPr>
                      <m:t>theo</m:t>
                    </m:r>
                    <m:r>
                      <a:rPr lang="en-US" sz="2000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  <a:ea typeface="Cambria Math"/>
                      </a:rPr>
                      <m:t>t</m:t>
                    </m:r>
                    <m:r>
                      <a:rPr lang="en-US" sz="2000" b="0" i="0" smtClean="0">
                        <a:latin typeface="Cambria Math"/>
                        <a:ea typeface="Cambria Math"/>
                      </a:rPr>
                      <m:t>ỷ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  <a:ea typeface="Cambria Math"/>
                      </a:rPr>
                      <m:t>s</m:t>
                    </m:r>
                    <m:r>
                      <a:rPr lang="en-US" sz="2000" b="0" i="0" smtClean="0">
                        <a:latin typeface="Cambria Math"/>
                        <a:ea typeface="Cambria Math"/>
                      </a:rPr>
                      <m:t>ố đồ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  <a:ea typeface="Cambria Math"/>
                      </a:rPr>
                      <m:t>ng</m:t>
                    </m:r>
                    <m:r>
                      <a:rPr lang="en-US" sz="2000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  <a:ea typeface="Cambria Math"/>
                      </a:rPr>
                      <m:t>d</m:t>
                    </m:r>
                    <m:r>
                      <a:rPr lang="en-US" sz="2000" b="0" i="0" smtClean="0">
                        <a:latin typeface="Cambria Math"/>
                        <a:ea typeface="Cambria Math"/>
                      </a:rPr>
                      <m:t>ạ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  <a:ea typeface="Cambria Math"/>
                      </a:rPr>
                      <m:t>ng</m:t>
                    </m:r>
                    <m:r>
                      <a:rPr lang="en-US" sz="2000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  <a:ea typeface="Cambria Math"/>
                      </a:rPr>
                      <m:t>k</m:t>
                    </m:r>
                    <m:r>
                      <a:rPr lang="en-US" sz="2000" b="0" i="0" smtClean="0">
                        <a:latin typeface="Cambria Math"/>
                        <a:ea typeface="Cambria Math"/>
                      </a:rPr>
                      <m:t>= 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000" b="0" i="0" smtClean="0">
                            <a:latin typeface="Cambria Math"/>
                            <a:ea typeface="Cambria Math"/>
                          </a:rPr>
                          <m:t>3</m:t>
                        </m:r>
                      </m:num>
                      <m:den>
                        <m:r>
                          <a:rPr lang="en-US" sz="2000" b="0" i="0" smtClean="0">
                            <a:latin typeface="Cambria Math"/>
                            <a:ea typeface="Cambria Math"/>
                          </a:rPr>
                          <m:t>4</m:t>
                        </m:r>
                      </m:den>
                    </m:f>
                  </m:oMath>
                </a14:m>
                <a:endParaRPr lang="en-US" sz="2000" dirty="0">
                  <a:latin typeface="Times New Roman" pitchFamily="18" charset="0"/>
                  <a:ea typeface="Cambria Math"/>
                  <a:cs typeface="Times New Roman" pitchFamily="18" charset="0"/>
                </a:endParaRPr>
              </a:p>
              <a:p>
                <a:pPr marL="342900" indent="-342900">
                  <a:buAutoNum type="alphaLcPeriod"/>
                </a:pP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dài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cao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DK 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/>
                        <a:ea typeface="Cambria Math"/>
                      </a:rPr>
                      <m:t>∆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  <a:ea typeface="Cambria Math"/>
                      </a:rPr>
                      <m:t>DEF</m:t>
                    </m:r>
                    <m:r>
                      <a:rPr lang="en-US" sz="2000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  <a:ea typeface="Cambria Math"/>
                      </a:rPr>
                      <m:t>n</m:t>
                    </m:r>
                    <m:r>
                      <a:rPr lang="en-US" sz="2000" b="0" i="0" smtClean="0">
                        <a:latin typeface="Cambria Math"/>
                        <a:ea typeface="Cambria Math"/>
                      </a:rPr>
                      <m:t>ế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  <a:ea typeface="Cambria Math"/>
                      </a:rPr>
                      <m:t>u</m:t>
                    </m:r>
                    <m:r>
                      <a:rPr lang="en-US" sz="2000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  <a:ea typeface="Cambria Math"/>
                      </a:rPr>
                      <m:t>bi</m:t>
                    </m:r>
                    <m:r>
                      <a:rPr lang="en-US" sz="2000" b="0" i="0" smtClean="0">
                        <a:latin typeface="Cambria Math"/>
                        <a:ea typeface="Cambria Math"/>
                      </a:rPr>
                      <m:t>ế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  <a:ea typeface="Cambria Math"/>
                      </a:rPr>
                      <m:t>t</m:t>
                    </m:r>
                    <m:r>
                      <a:rPr lang="en-US" sz="2000" b="0" i="0" smtClean="0">
                        <a:latin typeface="Cambria Math"/>
                        <a:ea typeface="Cambria Math"/>
                      </a:rPr>
                      <m:t> độ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  <a:ea typeface="Cambria Math"/>
                      </a:rPr>
                      <m:t>d</m:t>
                    </m:r>
                    <m:r>
                      <a:rPr lang="en-US" sz="2000" b="0" i="0" smtClean="0">
                        <a:latin typeface="Cambria Math"/>
                        <a:ea typeface="Cambria Math"/>
                      </a:rPr>
                      <m:t>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  <a:ea typeface="Cambria Math"/>
                      </a:rPr>
                      <m:t>i</m:t>
                    </m:r>
                    <m:r>
                      <a:rPr lang="en-US" sz="2000" b="0" i="0" smtClean="0">
                        <a:latin typeface="Cambria Math"/>
                        <a:ea typeface="Cambria Math"/>
                      </a:rPr>
                      <m:t> đườ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  <a:ea typeface="Cambria Math"/>
                      </a:rPr>
                      <m:t>ng</m:t>
                    </m:r>
                    <m:r>
                      <a:rPr lang="en-US" sz="2000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  <a:ea typeface="Cambria Math"/>
                      </a:rPr>
                      <m:t>cao</m:t>
                    </m:r>
                    <m:r>
                      <a:rPr lang="en-US" sz="2000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  <a:ea typeface="Cambria Math"/>
                      </a:rPr>
                      <m:t>AH</m:t>
                    </m:r>
                    <m:r>
                      <a:rPr lang="en-US" sz="2000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  <a:ea typeface="Cambria Math"/>
                      </a:rPr>
                      <m:t>c</m:t>
                    </m:r>
                    <m:r>
                      <a:rPr lang="en-US" sz="2000" b="0" i="0" smtClean="0">
                        <a:latin typeface="Cambria Math"/>
                        <a:ea typeface="Cambria Math"/>
                      </a:rPr>
                      <m:t>ủ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  <a:ea typeface="Cambria Math"/>
                      </a:rPr>
                      <m:t>a</m:t>
                    </m:r>
                  </m:oMath>
                </a14:m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latin typeface="Cambria Math"/>
                        <a:ea typeface="Cambria Math"/>
                      </a:rPr>
                      <m:t>∆</m:t>
                    </m:r>
                    <m:r>
                      <m:rPr>
                        <m:sty m:val="p"/>
                      </m:rPr>
                      <a:rPr lang="en-US" sz="2000" b="0" i="0" dirty="0" smtClean="0">
                        <a:latin typeface="Cambria Math"/>
                        <a:ea typeface="Cambria Math"/>
                      </a:rPr>
                      <m:t>ABC</m:t>
                    </m:r>
                    <m:r>
                      <a:rPr lang="en-US" sz="2000" b="0" i="0" dirty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dirty="0" smtClean="0">
                        <a:latin typeface="Cambria Math"/>
                        <a:ea typeface="Cambria Math"/>
                      </a:rPr>
                      <m:t>l</m:t>
                    </m:r>
                    <m:r>
                      <a:rPr lang="en-US" sz="2000" b="0" i="0" dirty="0" smtClean="0">
                        <a:latin typeface="Cambria Math"/>
                        <a:ea typeface="Cambria Math"/>
                      </a:rPr>
                      <m:t>à 12</m:t>
                    </m:r>
                    <m:r>
                      <m:rPr>
                        <m:sty m:val="p"/>
                      </m:rPr>
                      <a:rPr lang="en-US" sz="2000" b="0" i="0" dirty="0" smtClean="0">
                        <a:latin typeface="Cambria Math"/>
                        <a:ea typeface="Cambria Math"/>
                      </a:rPr>
                      <m:t>m</m:t>
                    </m:r>
                  </m:oMath>
                </a14:m>
                <a:endParaRPr lang="en-US" sz="2000" dirty="0">
                  <a:latin typeface="Times New Roman" pitchFamily="18" charset="0"/>
                  <a:ea typeface="Cambria Math"/>
                  <a:cs typeface="Times New Roman" pitchFamily="18" charset="0"/>
                </a:endParaRPr>
              </a:p>
              <a:p>
                <a:pPr marL="342900" indent="-342900">
                  <a:buAutoNum type="alphaLcPeriod"/>
                </a:pP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</a:rPr>
                          <m:t>S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</a:rPr>
                          <m:t>ABC</m:t>
                        </m:r>
                      </m:sub>
                    </m:sSub>
                    <m:r>
                      <a:rPr lang="en-US" sz="20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n</m:t>
                    </m:r>
                    <m:r>
                      <a:rPr lang="en-US" sz="2000" b="0" i="0" smtClean="0">
                        <a:latin typeface="Cambria Math"/>
                      </a:rPr>
                      <m:t>ế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u</m:t>
                    </m:r>
                    <m:r>
                      <a:rPr lang="en-US" sz="2000" b="0" i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</a:rPr>
                          <m:t>S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</a:rPr>
                          <m:t>DEF</m:t>
                        </m:r>
                      </m:sub>
                    </m:sSub>
                    <m:r>
                      <a:rPr lang="en-US" sz="20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l</m:t>
                    </m:r>
                    <m:r>
                      <a:rPr lang="en-US" sz="2000" b="0" i="0" smtClean="0">
                        <a:latin typeface="Cambria Math"/>
                      </a:rPr>
                      <m:t>à 160 </m:t>
                    </m:r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</a:rPr>
                          <m:t>m</m:t>
                        </m:r>
                      </m:e>
                      <m:sup>
                        <m:r>
                          <a:rPr lang="en-US" sz="2000" b="0" i="0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2545" y="399846"/>
                <a:ext cx="6599897" cy="1450910"/>
              </a:xfrm>
              <a:prstGeom prst="rect">
                <a:avLst/>
              </a:prstGeom>
              <a:blipFill rotWithShape="1">
                <a:blip r:embed="rId11"/>
                <a:stretch>
                  <a:fillRect l="-1017" b="-6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1">
            <a:extLst>
              <a:ext uri="{FF2B5EF4-FFF2-40B4-BE49-F238E27FC236}">
                <a16:creationId xmlns:a16="http://schemas.microsoft.com/office/drawing/2014/main" id="{9A7A6423-D4F4-448A-847B-845A067F5E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525" y="0"/>
            <a:ext cx="861695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ts val="6000"/>
              <a:buFont typeface="Special Elite"/>
              <a:buNone/>
            </a:pPr>
            <a:r>
              <a:rPr lang="en-US" altLang="en-GB" sz="2000" b="1" dirty="0">
                <a:latin typeface="Times New Roman" pitchFamily="18" charset="0"/>
                <a:ea typeface="思源黑体 Medium"/>
                <a:cs typeface="Times New Roman" pitchFamily="18" charset="0"/>
                <a:sym typeface="Special Elite"/>
              </a:rPr>
              <a:t>CÁC TRƯỜNG HỢP ĐỒNG DẠNG CỦA TAM GIÁC VUÔNG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2285758" y="1798125"/>
                <a:ext cx="3303084" cy="4840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Ta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  <a:ea typeface="Cambria Math"/>
                      </a:rPr>
                      <m:t>∆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ABC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        ∆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DEF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v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ớ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i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k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= 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0" smtClean="0">
                            <a:latin typeface="Cambria Math"/>
                            <a:ea typeface="Cambria Math"/>
                          </a:rPr>
                          <m:t>3</m:t>
                        </m:r>
                      </m:num>
                      <m:den>
                        <m:r>
                          <a:rPr lang="en-US" b="0" i="0" smtClean="0">
                            <a:latin typeface="Cambria Math"/>
                            <a:ea typeface="Cambria Math"/>
                          </a:rPr>
                          <m:t>4</m:t>
                        </m:r>
                      </m:den>
                    </m:f>
                  </m:oMath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758" y="1798125"/>
                <a:ext cx="3303084" cy="484043"/>
              </a:xfrm>
              <a:prstGeom prst="rect">
                <a:avLst/>
              </a:prstGeom>
              <a:blipFill>
                <a:blip r:embed="rId12"/>
                <a:stretch>
                  <a:fillRect b="-7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图片 21">
            <a:extLst>
              <a:ext uri="{FF2B5EF4-FFF2-40B4-BE49-F238E27FC236}">
                <a16:creationId xmlns:a16="http://schemas.microsoft.com/office/drawing/2014/main" id="{AF674152-68D1-4548-86D0-862241F6E993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7782106" y="3888138"/>
            <a:ext cx="1563175" cy="1195889"/>
          </a:xfrm>
          <a:prstGeom prst="rect">
            <a:avLst/>
          </a:prstGeom>
        </p:spPr>
      </p:pic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FE520CC0-BC02-4A05-AE25-80DF5DB5CA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5837997"/>
              </p:ext>
            </p:extLst>
          </p:nvPr>
        </p:nvGraphicFramePr>
        <p:xfrm>
          <a:off x="3569780" y="1938899"/>
          <a:ext cx="272201" cy="2626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2" name="Equation" r:id="rId15" imgW="298662" imgH="234696" progId="Equation.DSMT4">
                  <p:embed/>
                </p:oleObj>
              </mc:Choice>
              <mc:Fallback>
                <p:oleObj name="Equation" r:id="rId15" imgW="298662" imgH="23469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569780" y="1938899"/>
                        <a:ext cx="272201" cy="2626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5676341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5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nimBg="1"/>
      <p:bldP spid="25618" grpId="0"/>
      <p:bldP spid="25620" grpId="0"/>
      <p:bldP spid="25621" grpId="0"/>
      <p:bldP spid="25608" grpId="0"/>
      <p:bldP spid="25609" grpId="0" animBg="1"/>
      <p:bldP spid="25612" grpId="0"/>
      <p:bldP spid="25614" grpId="0"/>
      <p:bldP spid="25615" grpId="0"/>
      <p:bldP spid="3" grpId="0" animBg="1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5" y="1617663"/>
            <a:ext cx="1214437" cy="161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Callout 6"/>
          <p:cNvSpPr/>
          <p:nvPr/>
        </p:nvSpPr>
        <p:spPr>
          <a:xfrm>
            <a:off x="1697038" y="1627188"/>
            <a:ext cx="2482850" cy="849312"/>
          </a:xfrm>
          <a:prstGeom prst="right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HOẠT ĐỘNG </a:t>
            </a:r>
          </a:p>
        </p:txBody>
      </p:sp>
      <p:sp>
        <p:nvSpPr>
          <p:cNvPr id="27652" name="TextBox 7"/>
          <p:cNvSpPr txBox="1">
            <a:spLocks noChangeArrowheads="1"/>
          </p:cNvSpPr>
          <p:nvPr/>
        </p:nvSpPr>
        <p:spPr bwMode="auto">
          <a:xfrm>
            <a:off x="4179888" y="1617663"/>
            <a:ext cx="4089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4400" b="1">
                <a:solidFill>
                  <a:srgbClr val="FF0000"/>
                </a:solidFill>
                <a:latin typeface="Times New Roman" pitchFamily="18" charset="0"/>
                <a:cs typeface="Calibri" pitchFamily="34" charset="0"/>
              </a:rPr>
              <a:t>VẬN DỤNG</a:t>
            </a:r>
            <a:endParaRPr lang="en-US" altLang="en-US" sz="440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0" y="3584576"/>
            <a:ext cx="2071688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82750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Zen Garden In-Game - Laura Shigihara - NhacCuaTui.MP3">
            <a:hlinkClick r:id="" action="ppaction://media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45339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2" descr="C:\Users\ADMIN\Desktop\Giai cuu dai duong 2\Photography-Background-shark-Underwater-backdrop-coral-photography-Backdrops-Cartoon-bubble-Children-Fish-photo-Coral-Studi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500"/>
            <a:ext cx="9144000" cy="807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ADMIN\Desktop\Tai nguyen thiet ke tro choi\Bảng gỗ\49f1b87228eb6bdb68e300357ebeb9ca (2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363" y="-114300"/>
            <a:ext cx="5410200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037069" y="593725"/>
            <a:ext cx="321273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rgbClr val="CC0066"/>
                </a:solidFill>
                <a:cs typeface="Arial" pitchFamily="34" charset="0"/>
              </a:rPr>
              <a:t>GIẢI CỨU</a:t>
            </a:r>
          </a:p>
          <a:p>
            <a:pPr algn="ctr" eaLnBrk="1" hangingPunct="1"/>
            <a:r>
              <a:rPr lang="en-US" altLang="en-US" sz="4000" b="1">
                <a:solidFill>
                  <a:srgbClr val="CC0066"/>
                </a:solidFill>
                <a:cs typeface="Arial" pitchFamily="34" charset="0"/>
              </a:rPr>
              <a:t>ĐẠI DƯƠNG</a:t>
            </a:r>
          </a:p>
        </p:txBody>
      </p:sp>
      <p:pic>
        <p:nvPicPr>
          <p:cNvPr id="7" name="Picture 11" descr="C:\Users\ADMIN\Desktop\Tai nguyen thiet ke tro choi\Angry birds epic birds\1505573783630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975" y="4406901"/>
            <a:ext cx="17526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329715" y="114303"/>
            <a:ext cx="2921039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blipFill dpi="0" rotWithShape="1">
                  <a:blip r:embed="rId8"/>
                  <a:srcRect/>
                  <a:stretch>
                    <a:fillRect/>
                  </a:stretch>
                </a:blip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TRÒ CHƠI</a:t>
            </a:r>
          </a:p>
        </p:txBody>
      </p:sp>
      <p:sp>
        <p:nvSpPr>
          <p:cNvPr id="9" name="Title 5"/>
          <p:cNvSpPr txBox="1">
            <a:spLocks/>
          </p:cNvSpPr>
          <p:nvPr/>
        </p:nvSpPr>
        <p:spPr>
          <a:xfrm>
            <a:off x="665165" y="1585914"/>
            <a:ext cx="7412037" cy="2727325"/>
          </a:xfrm>
          <a:prstGeom prst="rect">
            <a:avLst/>
          </a:prstGeom>
          <a:solidFill>
            <a:srgbClr val="0070C0"/>
          </a:solidFill>
        </p:spPr>
        <p:txBody>
          <a:bodyPr/>
          <a:lstStyle/>
          <a:p>
            <a:pPr>
              <a:lnSpc>
                <a:spcPct val="120000"/>
              </a:lnSpc>
              <a:defRPr/>
            </a:pPr>
            <a:r>
              <a:rPr lang="en-US" sz="2400" b="1" kern="0" dirty="0" err="1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Các</a:t>
            </a:r>
            <a:r>
              <a:rPr lang="en-US" sz="2400" b="1" kern="0" dirty="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kern="0" err="1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chú</a:t>
            </a:r>
            <a:r>
              <a:rPr lang="en-US" sz="2400" b="1" kern="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cá heo, cá ngựa và rùa </a:t>
            </a:r>
            <a:r>
              <a:rPr lang="en-US" sz="2400" b="1" kern="0" dirty="0" err="1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dưới</a:t>
            </a:r>
            <a:r>
              <a:rPr lang="en-US" sz="2400" b="1" kern="0" dirty="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đại</a:t>
            </a:r>
            <a:r>
              <a:rPr lang="en-US" sz="2400" b="1" kern="0" dirty="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dương</a:t>
            </a:r>
            <a:r>
              <a:rPr lang="en-US" sz="2400" b="1" kern="0" dirty="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đang</a:t>
            </a:r>
            <a:r>
              <a:rPr lang="en-US" sz="2400" b="1" kern="0" dirty="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bị</a:t>
            </a:r>
            <a:r>
              <a:rPr lang="en-US" sz="2400" b="1" kern="0" dirty="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những</a:t>
            </a:r>
            <a:r>
              <a:rPr lang="en-US" sz="2400" b="1" kern="0" dirty="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tấm</a:t>
            </a:r>
            <a:r>
              <a:rPr lang="en-US" sz="2400" b="1" kern="0" dirty="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lưới</a:t>
            </a:r>
            <a:r>
              <a:rPr lang="en-US" sz="2400" b="1" kern="0" dirty="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bủa</a:t>
            </a:r>
            <a:r>
              <a:rPr lang="en-US" sz="2400" b="1" kern="0" dirty="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vây</a:t>
            </a:r>
            <a:r>
              <a:rPr lang="en-US" sz="2400" b="1" kern="0" dirty="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</a:p>
          <a:p>
            <a:pPr>
              <a:lnSpc>
                <a:spcPct val="120000"/>
              </a:lnSpc>
              <a:defRPr/>
            </a:pPr>
            <a:r>
              <a:rPr lang="en-US" sz="2400" b="1" kern="0" dirty="0" err="1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Hãy</a:t>
            </a:r>
            <a:r>
              <a:rPr lang="en-US" sz="2400" b="1" kern="0" dirty="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kern="0" err="1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chọn</a:t>
            </a:r>
            <a:r>
              <a:rPr lang="en-US" sz="2400" b="1" kern="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con vật </a:t>
            </a:r>
            <a:r>
              <a:rPr lang="en-US" sz="2400" b="1" kern="0" dirty="0" err="1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mà</a:t>
            </a:r>
            <a:r>
              <a:rPr lang="en-US" sz="2400" b="1" kern="0" dirty="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mình</a:t>
            </a:r>
            <a:r>
              <a:rPr lang="en-US" sz="2400" b="1" kern="0" dirty="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muốn</a:t>
            </a:r>
            <a:r>
              <a:rPr lang="en-US" sz="2400" b="1" kern="0" dirty="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giải</a:t>
            </a:r>
            <a:r>
              <a:rPr lang="en-US" sz="2400" b="1" kern="0" dirty="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cứu</a:t>
            </a:r>
            <a:r>
              <a:rPr lang="en-US" sz="2400" b="1" kern="0" dirty="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thông</a:t>
            </a:r>
            <a:r>
              <a:rPr lang="en-US" sz="2400" b="1" kern="0" dirty="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qua </a:t>
            </a:r>
            <a:r>
              <a:rPr lang="en-US" sz="2400" b="1" kern="0" dirty="0" err="1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trả</a:t>
            </a:r>
            <a:r>
              <a:rPr lang="en-US" sz="2400" b="1" kern="0" dirty="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lời</a:t>
            </a:r>
            <a:r>
              <a:rPr lang="en-US" sz="2400" b="1" kern="0" dirty="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các</a:t>
            </a:r>
            <a:r>
              <a:rPr lang="en-US" sz="2400" b="1" kern="0" dirty="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câu</a:t>
            </a:r>
            <a:r>
              <a:rPr lang="en-US" sz="2400" b="1" kern="0" dirty="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hỏi</a:t>
            </a:r>
            <a:r>
              <a:rPr lang="en-US" sz="2400" b="1" kern="0" dirty="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r>
              <a:rPr lang="en-US" sz="2400" b="1" kern="0" dirty="0" err="1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Với</a:t>
            </a:r>
            <a:r>
              <a:rPr lang="en-US" sz="2400" b="1" kern="0" dirty="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mỗi</a:t>
            </a:r>
            <a:r>
              <a:rPr lang="en-US" sz="2400" b="1" kern="0" dirty="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câu</a:t>
            </a:r>
            <a:r>
              <a:rPr lang="en-US" sz="2400" b="1" kern="0" dirty="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trả</a:t>
            </a:r>
            <a:r>
              <a:rPr lang="en-US" sz="2400" b="1" kern="0" dirty="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lời</a:t>
            </a:r>
            <a:r>
              <a:rPr lang="en-US" sz="2400" b="1" kern="0" dirty="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đúng</a:t>
            </a:r>
            <a:r>
              <a:rPr lang="en-US" sz="2400" b="1" kern="0" dirty="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lang="en-US" sz="2400" b="1" kern="0" dirty="0" err="1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sẽ</a:t>
            </a:r>
            <a:r>
              <a:rPr lang="en-US" sz="2400" b="1" kern="0" dirty="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có</a:t>
            </a:r>
            <a:r>
              <a:rPr lang="en-US" sz="2400" b="1" kern="0" dirty="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kern="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 con vật được </a:t>
            </a:r>
            <a:r>
              <a:rPr lang="en-US" sz="2400" b="1" kern="0" dirty="0" err="1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giải</a:t>
            </a:r>
            <a:r>
              <a:rPr lang="en-US" sz="2400" b="1" kern="0" dirty="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cứu</a:t>
            </a:r>
            <a:r>
              <a:rPr lang="en-US" sz="2400" b="1" kern="0" dirty="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</a:p>
          <a:p>
            <a:pPr>
              <a:lnSpc>
                <a:spcPct val="120000"/>
              </a:lnSpc>
              <a:defRPr/>
            </a:pPr>
            <a:r>
              <a:rPr lang="en-US" sz="2400" b="1" kern="0" dirty="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HS </a:t>
            </a:r>
            <a:r>
              <a:rPr lang="en-US" sz="2400" b="1" kern="0" dirty="0" err="1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trả</a:t>
            </a:r>
            <a:r>
              <a:rPr lang="en-US" sz="2400" b="1" kern="0" dirty="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lời</a:t>
            </a:r>
            <a:r>
              <a:rPr lang="en-US" sz="2400" b="1" kern="0" dirty="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đúng</a:t>
            </a:r>
            <a:r>
              <a:rPr lang="en-US" sz="2400" b="1" kern="0" dirty="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 </a:t>
            </a:r>
            <a:r>
              <a:rPr lang="en-US" sz="2400" b="1" kern="0" dirty="0" err="1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sẽ</a:t>
            </a:r>
            <a:r>
              <a:rPr lang="en-US" sz="2400" b="1" kern="0" dirty="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có</a:t>
            </a:r>
            <a:r>
              <a:rPr lang="en-US" sz="2400" b="1" kern="0" dirty="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phần</a:t>
            </a:r>
            <a:r>
              <a:rPr lang="en-US" sz="2400" b="1" kern="0" dirty="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thưởng</a:t>
            </a:r>
            <a:r>
              <a:rPr lang="en-US" sz="2400" b="1" kern="0" dirty="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của</a:t>
            </a:r>
            <a:r>
              <a:rPr lang="en-US" sz="2400" b="1" kern="0" dirty="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cô</a:t>
            </a:r>
            <a:r>
              <a:rPr lang="en-US" sz="2400" b="1" kern="0" dirty="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giáo</a:t>
            </a:r>
            <a:r>
              <a:rPr lang="en-US" sz="2400" b="1" kern="0" dirty="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</a:p>
        </p:txBody>
      </p:sp>
      <p:sp>
        <p:nvSpPr>
          <p:cNvPr id="28682" name="TextBox 2"/>
          <p:cNvSpPr txBox="1">
            <a:spLocks noChangeArrowheads="1"/>
          </p:cNvSpPr>
          <p:nvPr/>
        </p:nvSpPr>
        <p:spPr bwMode="auto">
          <a:xfrm>
            <a:off x="-2532063" y="1531939"/>
            <a:ext cx="19859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/>
              <a:t>Bổ sung Thời gian cho mỗi câu trả lời?</a:t>
            </a:r>
          </a:p>
        </p:txBody>
      </p:sp>
    </p:spTree>
    <p:extLst>
      <p:ext uri="{BB962C8B-B14F-4D97-AF65-F5344CB8AC3E}">
        <p14:creationId xmlns:p14="http://schemas.microsoft.com/office/powerpoint/2010/main" val="1959342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Zen Garden In-Game - Laura Shigihara - NhacCuaTui.MP3">
            <a:hlinkClick r:id="" action="ppaction://media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45339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2" descr="C:\Users\ADMIN\Desktop\Giai cuu dai duong 2\Photography-Background-shark-Underwater-backdrop-coral-photography-Backdrops-Cartoon-bubble-Children-Fish-photo-Coral-Studi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500"/>
            <a:ext cx="9144000" cy="807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C:\Users\ADMIN\Desktop\Giai cuu dai duong 2\700_FO63651544_20d8d8a83358c7cd2f7a9ac1d4852302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3641" flipH="1">
            <a:off x="1363663" y="1382714"/>
            <a:ext cx="2106612" cy="179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C:\Users\ADMIN\Desktop\Giai cuu dai duong 2\2a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3886" flipH="1">
            <a:off x="4416425" y="906463"/>
            <a:ext cx="2827338" cy="183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C:\Users\ADMIN\Desktop\Giai cuu dai duong 2\3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900" y="2932114"/>
            <a:ext cx="1938338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ight Arrow 10">
            <a:hlinkClick r:id="rId11" action="ppaction://hlinksldjump"/>
          </p:cNvPr>
          <p:cNvSpPr/>
          <p:nvPr/>
        </p:nvSpPr>
        <p:spPr>
          <a:xfrm>
            <a:off x="7772402" y="4643438"/>
            <a:ext cx="917575" cy="4572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026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ADMIN\Desktop\Giai cuu dai duong 2\Picture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C:\Users\ADMIN\Desktop\Giai cuu dai duong 2\700_FO65125975_f041b01242bb3572e28f8de75888685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2" y="3544888"/>
            <a:ext cx="1160463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C:\Users\ADMIN\Desktop\Giai cuu dai duong 2\700_FO63651544_20d8d8a83358c7cd2f7a9ac1d485230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3641" flipH="1">
            <a:off x="2509838" y="2901951"/>
            <a:ext cx="2106612" cy="179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1924050"/>
            <a:ext cx="5819775" cy="891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2600" y="57150"/>
            <a:ext cx="6019800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Rounded Rectangle 4"/>
              <p:cNvSpPr/>
              <p:nvPr/>
            </p:nvSpPr>
            <p:spPr>
              <a:xfrm>
                <a:off x="0" y="2228850"/>
                <a:ext cx="2133600" cy="712788"/>
              </a:xfrm>
              <a:prstGeom prst="roundRect">
                <a:avLst/>
              </a:prstGeom>
              <a:solidFill>
                <a:srgbClr val="99FF66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eaLnBrk="1" hangingPunct="1">
                  <a:defRPr/>
                </a:pPr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2000" dirty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0033CC"/>
                        </a:solidFill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2000" b="0" i="1" smtClean="0">
                        <a:solidFill>
                          <a:srgbClr val="0033CC"/>
                        </a:solidFill>
                        <a:latin typeface="Cambria Math"/>
                        <a:ea typeface="Cambria Math"/>
                      </a:rPr>
                      <m:t>𝐴𝐵𝐶</m:t>
                    </m:r>
                    <m:r>
                      <a:rPr lang="en-US" sz="2000" b="0" i="1" smtClean="0">
                        <a:solidFill>
                          <a:srgbClr val="0033CC"/>
                        </a:solidFill>
                        <a:latin typeface="Cambria Math"/>
                        <a:ea typeface="Cambria Math"/>
                      </a:rPr>
                      <m:t>    ∆</m:t>
                    </m:r>
                    <m:r>
                      <a:rPr lang="en-US" sz="2000" b="0" i="1" smtClean="0">
                        <a:solidFill>
                          <a:srgbClr val="0033CC"/>
                        </a:solidFill>
                        <a:latin typeface="Cambria Math"/>
                        <a:ea typeface="Cambria Math"/>
                      </a:rPr>
                      <m:t>𝐷𝐹𝐸</m:t>
                    </m:r>
                  </m:oMath>
                </a14:m>
                <a:r>
                  <a:rPr lang="en-US" sz="2000" dirty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228850"/>
                <a:ext cx="2133600" cy="712788"/>
              </a:xfrm>
              <a:prstGeom prst="roundRect">
                <a:avLst/>
              </a:prstGeom>
              <a:blipFill>
                <a:blip r:embed="rId11"/>
                <a:stretch>
                  <a:fillRect l="-847"/>
                </a:stretch>
              </a:blipFill>
              <a:ln>
                <a:solidFill>
                  <a:srgbClr val="FFFF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/>
              <p:cNvSpPr/>
              <p:nvPr/>
            </p:nvSpPr>
            <p:spPr>
              <a:xfrm>
                <a:off x="2341565" y="2255838"/>
                <a:ext cx="2154237" cy="696912"/>
              </a:xfrm>
              <a:prstGeom prst="roundRect">
                <a:avLst/>
              </a:prstGeom>
              <a:solidFill>
                <a:srgbClr val="99FF66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eaLnBrk="1" hangingPunct="1">
                  <a:defRPr/>
                </a:pPr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sz="2000" dirty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0033CC"/>
                        </a:solidFill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2000" b="0" i="1" smtClean="0">
                        <a:solidFill>
                          <a:srgbClr val="0033CC"/>
                        </a:solidFill>
                        <a:latin typeface="Cambria Math"/>
                        <a:ea typeface="Cambria Math"/>
                      </a:rPr>
                      <m:t>𝐶𝐴𝐵</m:t>
                    </m:r>
                    <m:r>
                      <a:rPr lang="en-US" sz="2000" b="0" i="1" smtClean="0">
                        <a:solidFill>
                          <a:srgbClr val="0033CC"/>
                        </a:solidFill>
                        <a:latin typeface="Cambria Math"/>
                        <a:ea typeface="Cambria Math"/>
                      </a:rPr>
                      <m:t>     ∆</m:t>
                    </m:r>
                    <m:r>
                      <a:rPr lang="en-US" sz="2000" b="0" i="1" smtClean="0">
                        <a:solidFill>
                          <a:srgbClr val="0033CC"/>
                        </a:solidFill>
                        <a:latin typeface="Cambria Math"/>
                        <a:ea typeface="Cambria Math"/>
                      </a:rPr>
                      <m:t>𝐷𝐸𝐹</m:t>
                    </m:r>
                  </m:oMath>
                </a14:m>
                <a:endParaRPr lang="en-US" sz="20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1565" y="2255838"/>
                <a:ext cx="2154237" cy="696912"/>
              </a:xfrm>
              <a:prstGeom prst="roundRect">
                <a:avLst/>
              </a:prstGeom>
              <a:blipFill rotWithShape="1">
                <a:blip r:embed="rId12"/>
                <a:stretch>
                  <a:fillRect l="-838"/>
                </a:stretch>
              </a:blipFill>
              <a:ln>
                <a:solidFill>
                  <a:srgbClr val="FFFF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/>
              <p:cNvSpPr/>
              <p:nvPr/>
            </p:nvSpPr>
            <p:spPr>
              <a:xfrm>
                <a:off x="4572000" y="2266950"/>
                <a:ext cx="2209800" cy="685800"/>
              </a:xfrm>
              <a:prstGeom prst="roundRect">
                <a:avLst/>
              </a:prstGeom>
              <a:solidFill>
                <a:srgbClr val="99FF66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eaLnBrk="1" hangingPunct="1">
                  <a:defRPr/>
                </a:pPr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2000" dirty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0033CC"/>
                        </a:solidFill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2000" b="0" i="1" smtClean="0">
                        <a:solidFill>
                          <a:srgbClr val="0033CC"/>
                        </a:solidFill>
                        <a:latin typeface="Cambria Math"/>
                        <a:ea typeface="Cambria Math"/>
                      </a:rPr>
                      <m:t>𝐵𝐶𝐴</m:t>
                    </m:r>
                    <m:r>
                      <a:rPr lang="en-US" sz="2000" b="0" i="1" smtClean="0">
                        <a:solidFill>
                          <a:srgbClr val="0033CC"/>
                        </a:solidFill>
                        <a:latin typeface="Cambria Math"/>
                        <a:ea typeface="Cambria Math"/>
                      </a:rPr>
                      <m:t>     ∆</m:t>
                    </m:r>
                    <m:r>
                      <a:rPr lang="en-US" sz="2000" b="0" i="1" smtClean="0">
                        <a:solidFill>
                          <a:srgbClr val="0033CC"/>
                        </a:solidFill>
                        <a:latin typeface="Cambria Math"/>
                        <a:ea typeface="Cambria Math"/>
                      </a:rPr>
                      <m:t>𝐷𝐸𝐹</m:t>
                    </m:r>
                  </m:oMath>
                </a14:m>
                <a:endParaRPr lang="en-US" sz="20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Rounded 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266950"/>
                <a:ext cx="2209800" cy="685800"/>
              </a:xfrm>
              <a:prstGeom prst="roundRect">
                <a:avLst/>
              </a:prstGeom>
              <a:blipFill rotWithShape="1">
                <a:blip r:embed="rId13"/>
                <a:stretch>
                  <a:fillRect l="-817"/>
                </a:stretch>
              </a:blipFill>
              <a:ln>
                <a:solidFill>
                  <a:srgbClr val="FFFF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/>
              <p:cNvSpPr/>
              <p:nvPr/>
            </p:nvSpPr>
            <p:spPr>
              <a:xfrm>
                <a:off x="7010400" y="2255838"/>
                <a:ext cx="2133600" cy="696912"/>
              </a:xfrm>
              <a:prstGeom prst="roundRect">
                <a:avLst/>
              </a:prstGeom>
              <a:solidFill>
                <a:srgbClr val="99FF66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eaLnBrk="1" hangingPunct="1">
                  <a:defRPr/>
                </a:pPr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US" sz="2000" dirty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0033CC"/>
                        </a:solidFill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2000" b="0" i="1" smtClean="0">
                        <a:solidFill>
                          <a:srgbClr val="0033CC"/>
                        </a:solidFill>
                        <a:latin typeface="Cambria Math"/>
                        <a:ea typeface="Cambria Math"/>
                      </a:rPr>
                      <m:t>𝐴𝐵𝐶</m:t>
                    </m:r>
                    <m:r>
                      <a:rPr lang="en-US" sz="2000" b="0" i="1" smtClean="0">
                        <a:solidFill>
                          <a:srgbClr val="0033CC"/>
                        </a:solidFill>
                        <a:latin typeface="Cambria Math"/>
                        <a:ea typeface="Cambria Math"/>
                      </a:rPr>
                      <m:t>     ∆</m:t>
                    </m:r>
                    <m:r>
                      <a:rPr lang="en-US" sz="2000" b="0" i="1" smtClean="0">
                        <a:solidFill>
                          <a:srgbClr val="0033CC"/>
                        </a:solidFill>
                        <a:latin typeface="Cambria Math"/>
                        <a:ea typeface="Cambria Math"/>
                      </a:rPr>
                      <m:t>𝐷𝐸𝐹</m:t>
                    </m:r>
                  </m:oMath>
                </a14:m>
                <a:r>
                  <a:rPr lang="en-US" sz="2000" dirty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17" name="Rounded 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2255838"/>
                <a:ext cx="2133600" cy="696912"/>
              </a:xfrm>
              <a:prstGeom prst="roundRect">
                <a:avLst/>
              </a:prstGeom>
              <a:blipFill rotWithShape="1">
                <a:blip r:embed="rId14"/>
                <a:stretch>
                  <a:fillRect l="-847"/>
                </a:stretch>
              </a:blipFill>
              <a:ln>
                <a:solidFill>
                  <a:srgbClr val="FFFF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31" name="Picture 2" descr="C:\Users\ADMIN\Desktop\Phan Thi Do Uyen\Giai cuu dai duong\Picture2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7" y="3790951"/>
            <a:ext cx="136207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B964845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28940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3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552450"/>
            <a:ext cx="785812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8" name="times up"/>
          <p:cNvGrpSpPr>
            <a:grpSpLocks/>
          </p:cNvGrpSpPr>
          <p:nvPr/>
        </p:nvGrpSpPr>
        <p:grpSpPr bwMode="auto">
          <a:xfrm>
            <a:off x="587375" y="133350"/>
            <a:ext cx="757238" cy="374650"/>
            <a:chOff x="2989747" y="438150"/>
            <a:chExt cx="1572029" cy="683752"/>
          </a:xfrm>
        </p:grpSpPr>
        <p:sp>
          <p:nvSpPr>
            <p:cNvPr id="49" name="Rounded Rectangle 48"/>
            <p:cNvSpPr/>
            <p:nvPr/>
          </p:nvSpPr>
          <p:spPr>
            <a:xfrm>
              <a:off x="2989747" y="539555"/>
              <a:ext cx="1572029" cy="582347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2989747" y="438150"/>
              <a:ext cx="1572029" cy="582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GB" sz="1100" dirty="0" err="1">
                  <a:latin typeface="Times New Roman" pitchFamily="18" charset="0"/>
                  <a:cs typeface="Times New Roman" pitchFamily="18" charset="0"/>
                </a:rPr>
                <a:t>Bắt</a:t>
              </a:r>
              <a:r>
                <a:rPr lang="en-GB" sz="11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sz="1100" dirty="0" err="1">
                  <a:latin typeface="Times New Roman" pitchFamily="18" charset="0"/>
                  <a:cs typeface="Times New Roman" pitchFamily="18" charset="0"/>
                </a:rPr>
                <a:t>đầu</a:t>
              </a:r>
              <a:r>
                <a:rPr lang="en-GB" sz="1100" dirty="0">
                  <a:latin typeface="Times New Roman" pitchFamily="18" charset="0"/>
                  <a:cs typeface="Times New Roman" pitchFamily="18" charset="0"/>
                </a:rPr>
                <a:t>!</a:t>
              </a:r>
            </a:p>
          </p:txBody>
        </p:sp>
      </p:grpSp>
      <p:pic>
        <p:nvPicPr>
          <p:cNvPr id="51" name="Picture 3" descr="C:\Users\ADMIN\Desktop\Picture2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3" y="720726"/>
            <a:ext cx="639762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36" name="Group 51"/>
          <p:cNvGrpSpPr>
            <a:grpSpLocks/>
          </p:cNvGrpSpPr>
          <p:nvPr/>
        </p:nvGrpSpPr>
        <p:grpSpPr bwMode="auto">
          <a:xfrm>
            <a:off x="933450" y="708025"/>
            <a:ext cx="90488" cy="76200"/>
            <a:chOff x="2455863" y="2411803"/>
            <a:chExt cx="566738" cy="566738"/>
          </a:xfrm>
        </p:grpSpPr>
        <p:sp>
          <p:nvSpPr>
            <p:cNvPr id="3076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GB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76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GB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76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2147483647 h 45"/>
                <a:gd name="T2" fmla="*/ 0 w 4"/>
                <a:gd name="T3" fmla="*/ 2147483647 h 45"/>
                <a:gd name="T4" fmla="*/ 0 w 4"/>
                <a:gd name="T5" fmla="*/ 2147483647 h 45"/>
                <a:gd name="T6" fmla="*/ 0 w 4"/>
                <a:gd name="T7" fmla="*/ 2147483647 h 45"/>
                <a:gd name="T8" fmla="*/ 0 w 4"/>
                <a:gd name="T9" fmla="*/ 2147483647 h 45"/>
                <a:gd name="T10" fmla="*/ 0 w 4"/>
                <a:gd name="T11" fmla="*/ 2147483647 h 45"/>
                <a:gd name="T12" fmla="*/ 0 w 4"/>
                <a:gd name="T13" fmla="*/ 2147483647 h 45"/>
                <a:gd name="T14" fmla="*/ 0 w 4"/>
                <a:gd name="T15" fmla="*/ 2147483647 h 45"/>
                <a:gd name="T16" fmla="*/ 0 w 4"/>
                <a:gd name="T17" fmla="*/ 2147483647 h 45"/>
                <a:gd name="T18" fmla="*/ 0 w 4"/>
                <a:gd name="T19" fmla="*/ 2147483647 h 45"/>
                <a:gd name="T20" fmla="*/ 0 w 4"/>
                <a:gd name="T21" fmla="*/ 2147483647 h 45"/>
                <a:gd name="T22" fmla="*/ 0 w 4"/>
                <a:gd name="T23" fmla="*/ 2147483647 h 45"/>
                <a:gd name="T24" fmla="*/ 0 w 4"/>
                <a:gd name="T25" fmla="*/ 2147483647 h 45"/>
                <a:gd name="T26" fmla="*/ 0 w 4"/>
                <a:gd name="T27" fmla="*/ 2147483647 h 45"/>
                <a:gd name="T28" fmla="*/ 0 w 4"/>
                <a:gd name="T29" fmla="*/ 2147483647 h 45"/>
                <a:gd name="T30" fmla="*/ 0 w 4"/>
                <a:gd name="T31" fmla="*/ 2147483647 h 45"/>
                <a:gd name="T32" fmla="*/ 0 w 4"/>
                <a:gd name="T33" fmla="*/ 2147483647 h 45"/>
                <a:gd name="T34" fmla="*/ 0 w 4"/>
                <a:gd name="T35" fmla="*/ 2147483647 h 45"/>
                <a:gd name="T36" fmla="*/ 0 w 4"/>
                <a:gd name="T37" fmla="*/ 2147483647 h 45"/>
                <a:gd name="T38" fmla="*/ 0 w 4"/>
                <a:gd name="T39" fmla="*/ 2147483647 h 45"/>
                <a:gd name="T40" fmla="*/ 0 w 4"/>
                <a:gd name="T41" fmla="*/ 2147483647 h 45"/>
                <a:gd name="T42" fmla="*/ 0 w 4"/>
                <a:gd name="T43" fmla="*/ 2147483647 h 45"/>
                <a:gd name="T44" fmla="*/ 0 w 4"/>
                <a:gd name="T45" fmla="*/ 2147483647 h 45"/>
                <a:gd name="T46" fmla="*/ 0 w 4"/>
                <a:gd name="T47" fmla="*/ 2147483647 h 45"/>
                <a:gd name="T48" fmla="*/ 0 w 4"/>
                <a:gd name="T49" fmla="*/ 2147483647 h 45"/>
                <a:gd name="T50" fmla="*/ 0 w 4"/>
                <a:gd name="T51" fmla="*/ 2147483647 h 45"/>
                <a:gd name="T52" fmla="*/ 0 w 4"/>
                <a:gd name="T53" fmla="*/ 2147483647 h 45"/>
                <a:gd name="T54" fmla="*/ 0 w 4"/>
                <a:gd name="T55" fmla="*/ 2147483647 h 45"/>
                <a:gd name="T56" fmla="*/ 0 w 4"/>
                <a:gd name="T57" fmla="*/ 2147483647 h 45"/>
                <a:gd name="T58" fmla="*/ 0 w 4"/>
                <a:gd name="T59" fmla="*/ 2147483647 h 45"/>
                <a:gd name="T60" fmla="*/ 0 w 4"/>
                <a:gd name="T61" fmla="*/ 2147483647 h 45"/>
                <a:gd name="T62" fmla="*/ 0 w 4"/>
                <a:gd name="T63" fmla="*/ 2147483647 h 45"/>
                <a:gd name="T64" fmla="*/ 0 w 4"/>
                <a:gd name="T65" fmla="*/ 2147483647 h 45"/>
                <a:gd name="T66" fmla="*/ 0 w 4"/>
                <a:gd name="T67" fmla="*/ 2147483647 h 45"/>
                <a:gd name="T68" fmla="*/ 0 w 4"/>
                <a:gd name="T69" fmla="*/ 2147483647 h 45"/>
                <a:gd name="T70" fmla="*/ 0 w 4"/>
                <a:gd name="T71" fmla="*/ 2147483647 h 45"/>
                <a:gd name="T72" fmla="*/ 2147483647 w 4"/>
                <a:gd name="T73" fmla="*/ 2147483647 h 45"/>
                <a:gd name="T74" fmla="*/ 2147483647 w 4"/>
                <a:gd name="T75" fmla="*/ 2147483647 h 45"/>
                <a:gd name="T76" fmla="*/ 2147483647 w 4"/>
                <a:gd name="T77" fmla="*/ 2147483647 h 45"/>
                <a:gd name="T78" fmla="*/ 2147483647 w 4"/>
                <a:gd name="T79" fmla="*/ 2147483647 h 45"/>
                <a:gd name="T80" fmla="*/ 2147483647 w 4"/>
                <a:gd name="T81" fmla="*/ 2147483647 h 45"/>
                <a:gd name="T82" fmla="*/ 2147483647 w 4"/>
                <a:gd name="T83" fmla="*/ 2147483647 h 45"/>
                <a:gd name="T84" fmla="*/ 2147483647 w 4"/>
                <a:gd name="T85" fmla="*/ 2147483647 h 45"/>
                <a:gd name="T86" fmla="*/ 2147483647 w 4"/>
                <a:gd name="T87" fmla="*/ 2147483647 h 45"/>
                <a:gd name="T88" fmla="*/ 2147483647 w 4"/>
                <a:gd name="T89" fmla="*/ 2147483647 h 45"/>
                <a:gd name="T90" fmla="*/ 2147483647 w 4"/>
                <a:gd name="T91" fmla="*/ 2147483647 h 45"/>
                <a:gd name="T92" fmla="*/ 2147483647 w 4"/>
                <a:gd name="T93" fmla="*/ 2147483647 h 45"/>
                <a:gd name="T94" fmla="*/ 2147483647 w 4"/>
                <a:gd name="T95" fmla="*/ 2147483647 h 45"/>
                <a:gd name="T96" fmla="*/ 2147483647 w 4"/>
                <a:gd name="T97" fmla="*/ 2147483647 h 45"/>
                <a:gd name="T98" fmla="*/ 2147483647 w 4"/>
                <a:gd name="T99" fmla="*/ 2147483647 h 45"/>
                <a:gd name="T100" fmla="*/ 2147483647 w 4"/>
                <a:gd name="T101" fmla="*/ 2147483647 h 45"/>
                <a:gd name="T102" fmla="*/ 2147483647 w 4"/>
                <a:gd name="T103" fmla="*/ 2147483647 h 45"/>
                <a:gd name="T104" fmla="*/ 2147483647 w 4"/>
                <a:gd name="T105" fmla="*/ 2147483647 h 45"/>
                <a:gd name="T106" fmla="*/ 2147483647 w 4"/>
                <a:gd name="T107" fmla="*/ 2147483647 h 45"/>
                <a:gd name="T108" fmla="*/ 2147483647 w 4"/>
                <a:gd name="T109" fmla="*/ 2147483647 h 45"/>
                <a:gd name="T110" fmla="*/ 2147483647 w 4"/>
                <a:gd name="T111" fmla="*/ 2147483647 h 45"/>
                <a:gd name="T112" fmla="*/ 2147483647 w 4"/>
                <a:gd name="T113" fmla="*/ 2147483647 h 45"/>
                <a:gd name="T114" fmla="*/ 2147483647 w 4"/>
                <a:gd name="T115" fmla="*/ 0 h 4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76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2147483647 w 78"/>
                <a:gd name="T1" fmla="*/ 2147483647 h 174"/>
                <a:gd name="T2" fmla="*/ 2147483647 w 78"/>
                <a:gd name="T3" fmla="*/ 2147483647 h 174"/>
                <a:gd name="T4" fmla="*/ 2147483647 w 78"/>
                <a:gd name="T5" fmla="*/ 2147483647 h 174"/>
                <a:gd name="T6" fmla="*/ 2147483647 w 78"/>
                <a:gd name="T7" fmla="*/ 2147483647 h 174"/>
                <a:gd name="T8" fmla="*/ 2147483647 w 78"/>
                <a:gd name="T9" fmla="*/ 2147483647 h 174"/>
                <a:gd name="T10" fmla="*/ 2147483647 w 78"/>
                <a:gd name="T11" fmla="*/ 2147483647 h 174"/>
                <a:gd name="T12" fmla="*/ 2147483647 w 78"/>
                <a:gd name="T13" fmla="*/ 2147483647 h 174"/>
                <a:gd name="T14" fmla="*/ 2147483647 w 78"/>
                <a:gd name="T15" fmla="*/ 2147483647 h 174"/>
                <a:gd name="T16" fmla="*/ 2147483647 w 78"/>
                <a:gd name="T17" fmla="*/ 2147483647 h 174"/>
                <a:gd name="T18" fmla="*/ 2147483647 w 78"/>
                <a:gd name="T19" fmla="*/ 2147483647 h 174"/>
                <a:gd name="T20" fmla="*/ 2147483647 w 78"/>
                <a:gd name="T21" fmla="*/ 2147483647 h 174"/>
                <a:gd name="T22" fmla="*/ 2147483647 w 78"/>
                <a:gd name="T23" fmla="*/ 2147483647 h 174"/>
                <a:gd name="T24" fmla="*/ 2147483647 w 78"/>
                <a:gd name="T25" fmla="*/ 2147483647 h 174"/>
                <a:gd name="T26" fmla="*/ 2147483647 w 78"/>
                <a:gd name="T27" fmla="*/ 2147483647 h 174"/>
                <a:gd name="T28" fmla="*/ 2147483647 w 78"/>
                <a:gd name="T29" fmla="*/ 2147483647 h 174"/>
                <a:gd name="T30" fmla="*/ 2147483647 w 78"/>
                <a:gd name="T31" fmla="*/ 2147483647 h 174"/>
                <a:gd name="T32" fmla="*/ 2147483647 w 78"/>
                <a:gd name="T33" fmla="*/ 2147483647 h 174"/>
                <a:gd name="T34" fmla="*/ 2147483647 w 78"/>
                <a:gd name="T35" fmla="*/ 2147483647 h 174"/>
                <a:gd name="T36" fmla="*/ 2147483647 w 78"/>
                <a:gd name="T37" fmla="*/ 2147483647 h 174"/>
                <a:gd name="T38" fmla="*/ 2147483647 w 78"/>
                <a:gd name="T39" fmla="*/ 2147483647 h 174"/>
                <a:gd name="T40" fmla="*/ 0 w 78"/>
                <a:gd name="T41" fmla="*/ 2147483647 h 174"/>
                <a:gd name="T42" fmla="*/ 0 w 78"/>
                <a:gd name="T43" fmla="*/ 2147483647 h 174"/>
                <a:gd name="T44" fmla="*/ 0 w 78"/>
                <a:gd name="T45" fmla="*/ 2147483647 h 174"/>
                <a:gd name="T46" fmla="*/ 0 w 78"/>
                <a:gd name="T47" fmla="*/ 2147483647 h 174"/>
                <a:gd name="T48" fmla="*/ 0 w 78"/>
                <a:gd name="T49" fmla="*/ 2147483647 h 174"/>
                <a:gd name="T50" fmla="*/ 0 w 78"/>
                <a:gd name="T51" fmla="*/ 2147483647 h 174"/>
                <a:gd name="T52" fmla="*/ 0 w 78"/>
                <a:gd name="T53" fmla="*/ 2147483647 h 174"/>
                <a:gd name="T54" fmla="*/ 0 w 78"/>
                <a:gd name="T55" fmla="*/ 2147483647 h 174"/>
                <a:gd name="T56" fmla="*/ 0 w 78"/>
                <a:gd name="T57" fmla="*/ 2147483647 h 174"/>
                <a:gd name="T58" fmla="*/ 0 w 78"/>
                <a:gd name="T59" fmla="*/ 2147483647 h 174"/>
                <a:gd name="T60" fmla="*/ 0 w 78"/>
                <a:gd name="T61" fmla="*/ 2147483647 h 174"/>
                <a:gd name="T62" fmla="*/ 0 w 78"/>
                <a:gd name="T63" fmla="*/ 2147483647 h 174"/>
                <a:gd name="T64" fmla="*/ 0 w 78"/>
                <a:gd name="T65" fmla="*/ 2147483647 h 174"/>
                <a:gd name="T66" fmla="*/ 0 w 78"/>
                <a:gd name="T67" fmla="*/ 2147483647 h 174"/>
                <a:gd name="T68" fmla="*/ 0 w 78"/>
                <a:gd name="T69" fmla="*/ 2147483647 h 174"/>
                <a:gd name="T70" fmla="*/ 0 w 78"/>
                <a:gd name="T71" fmla="*/ 2147483647 h 174"/>
                <a:gd name="T72" fmla="*/ 0 w 78"/>
                <a:gd name="T73" fmla="*/ 2147483647 h 174"/>
                <a:gd name="T74" fmla="*/ 0 w 78"/>
                <a:gd name="T75" fmla="*/ 2147483647 h 174"/>
                <a:gd name="T76" fmla="*/ 0 w 78"/>
                <a:gd name="T77" fmla="*/ 2147483647 h 174"/>
                <a:gd name="T78" fmla="*/ 0 w 78"/>
                <a:gd name="T79" fmla="*/ 2147483647 h 174"/>
                <a:gd name="T80" fmla="*/ 0 w 78"/>
                <a:gd name="T81" fmla="*/ 2147483647 h 174"/>
                <a:gd name="T82" fmla="*/ 0 w 78"/>
                <a:gd name="T83" fmla="*/ 2147483647 h 174"/>
                <a:gd name="T84" fmla="*/ 0 w 78"/>
                <a:gd name="T85" fmla="*/ 2147483647 h 174"/>
                <a:gd name="T86" fmla="*/ 0 w 78"/>
                <a:gd name="T87" fmla="*/ 2147483647 h 174"/>
                <a:gd name="T88" fmla="*/ 0 w 78"/>
                <a:gd name="T89" fmla="*/ 2147483647 h 174"/>
                <a:gd name="T90" fmla="*/ 0 w 78"/>
                <a:gd name="T91" fmla="*/ 2147483647 h 174"/>
                <a:gd name="T92" fmla="*/ 0 w 78"/>
                <a:gd name="T93" fmla="*/ 2147483647 h 174"/>
                <a:gd name="T94" fmla="*/ 0 w 78"/>
                <a:gd name="T95" fmla="*/ 2147483647 h 174"/>
                <a:gd name="T96" fmla="*/ 0 w 78"/>
                <a:gd name="T97" fmla="*/ 2147483647 h 174"/>
                <a:gd name="T98" fmla="*/ 0 w 78"/>
                <a:gd name="T99" fmla="*/ 2147483647 h 174"/>
                <a:gd name="T100" fmla="*/ 0 w 78"/>
                <a:gd name="T101" fmla="*/ 2147483647 h 174"/>
                <a:gd name="T102" fmla="*/ 0 w 78"/>
                <a:gd name="T103" fmla="*/ 2147483647 h 174"/>
                <a:gd name="T104" fmla="*/ 0 w 78"/>
                <a:gd name="T105" fmla="*/ 2147483647 h 174"/>
                <a:gd name="T106" fmla="*/ 2147483647 w 78"/>
                <a:gd name="T107" fmla="*/ 2147483647 h 174"/>
                <a:gd name="T108" fmla="*/ 2147483647 w 78"/>
                <a:gd name="T109" fmla="*/ 2147483647 h 17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76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GB" alt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0737" name="Group 57"/>
          <p:cNvGrpSpPr>
            <a:grpSpLocks/>
          </p:cNvGrpSpPr>
          <p:nvPr/>
        </p:nvGrpSpPr>
        <p:grpSpPr bwMode="auto">
          <a:xfrm>
            <a:off x="935040" y="1260475"/>
            <a:ext cx="90487" cy="76200"/>
            <a:chOff x="2455863" y="2411803"/>
            <a:chExt cx="566738" cy="566738"/>
          </a:xfrm>
        </p:grpSpPr>
        <p:sp>
          <p:nvSpPr>
            <p:cNvPr id="30758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GB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759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GB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760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2147483647 h 45"/>
                <a:gd name="T2" fmla="*/ 0 w 4"/>
                <a:gd name="T3" fmla="*/ 2147483647 h 45"/>
                <a:gd name="T4" fmla="*/ 0 w 4"/>
                <a:gd name="T5" fmla="*/ 2147483647 h 45"/>
                <a:gd name="T6" fmla="*/ 0 w 4"/>
                <a:gd name="T7" fmla="*/ 2147483647 h 45"/>
                <a:gd name="T8" fmla="*/ 0 w 4"/>
                <a:gd name="T9" fmla="*/ 2147483647 h 45"/>
                <a:gd name="T10" fmla="*/ 0 w 4"/>
                <a:gd name="T11" fmla="*/ 2147483647 h 45"/>
                <a:gd name="T12" fmla="*/ 0 w 4"/>
                <a:gd name="T13" fmla="*/ 2147483647 h 45"/>
                <a:gd name="T14" fmla="*/ 0 w 4"/>
                <a:gd name="T15" fmla="*/ 2147483647 h 45"/>
                <a:gd name="T16" fmla="*/ 0 w 4"/>
                <a:gd name="T17" fmla="*/ 2147483647 h 45"/>
                <a:gd name="T18" fmla="*/ 0 w 4"/>
                <a:gd name="T19" fmla="*/ 2147483647 h 45"/>
                <a:gd name="T20" fmla="*/ 0 w 4"/>
                <a:gd name="T21" fmla="*/ 2147483647 h 45"/>
                <a:gd name="T22" fmla="*/ 0 w 4"/>
                <a:gd name="T23" fmla="*/ 2147483647 h 45"/>
                <a:gd name="T24" fmla="*/ 0 w 4"/>
                <a:gd name="T25" fmla="*/ 2147483647 h 45"/>
                <a:gd name="T26" fmla="*/ 0 w 4"/>
                <a:gd name="T27" fmla="*/ 2147483647 h 45"/>
                <a:gd name="T28" fmla="*/ 0 w 4"/>
                <a:gd name="T29" fmla="*/ 2147483647 h 45"/>
                <a:gd name="T30" fmla="*/ 0 w 4"/>
                <a:gd name="T31" fmla="*/ 2147483647 h 45"/>
                <a:gd name="T32" fmla="*/ 0 w 4"/>
                <a:gd name="T33" fmla="*/ 2147483647 h 45"/>
                <a:gd name="T34" fmla="*/ 0 w 4"/>
                <a:gd name="T35" fmla="*/ 2147483647 h 45"/>
                <a:gd name="T36" fmla="*/ 0 w 4"/>
                <a:gd name="T37" fmla="*/ 2147483647 h 45"/>
                <a:gd name="T38" fmla="*/ 0 w 4"/>
                <a:gd name="T39" fmla="*/ 2147483647 h 45"/>
                <a:gd name="T40" fmla="*/ 0 w 4"/>
                <a:gd name="T41" fmla="*/ 2147483647 h 45"/>
                <a:gd name="T42" fmla="*/ 0 w 4"/>
                <a:gd name="T43" fmla="*/ 2147483647 h 45"/>
                <a:gd name="T44" fmla="*/ 0 w 4"/>
                <a:gd name="T45" fmla="*/ 2147483647 h 45"/>
                <a:gd name="T46" fmla="*/ 0 w 4"/>
                <a:gd name="T47" fmla="*/ 2147483647 h 45"/>
                <a:gd name="T48" fmla="*/ 0 w 4"/>
                <a:gd name="T49" fmla="*/ 2147483647 h 45"/>
                <a:gd name="T50" fmla="*/ 0 w 4"/>
                <a:gd name="T51" fmla="*/ 2147483647 h 45"/>
                <a:gd name="T52" fmla="*/ 0 w 4"/>
                <a:gd name="T53" fmla="*/ 2147483647 h 45"/>
                <a:gd name="T54" fmla="*/ 0 w 4"/>
                <a:gd name="T55" fmla="*/ 2147483647 h 45"/>
                <a:gd name="T56" fmla="*/ 0 w 4"/>
                <a:gd name="T57" fmla="*/ 2147483647 h 45"/>
                <a:gd name="T58" fmla="*/ 0 w 4"/>
                <a:gd name="T59" fmla="*/ 2147483647 h 45"/>
                <a:gd name="T60" fmla="*/ 0 w 4"/>
                <a:gd name="T61" fmla="*/ 2147483647 h 45"/>
                <a:gd name="T62" fmla="*/ 0 w 4"/>
                <a:gd name="T63" fmla="*/ 2147483647 h 45"/>
                <a:gd name="T64" fmla="*/ 0 w 4"/>
                <a:gd name="T65" fmla="*/ 2147483647 h 45"/>
                <a:gd name="T66" fmla="*/ 0 w 4"/>
                <a:gd name="T67" fmla="*/ 2147483647 h 45"/>
                <a:gd name="T68" fmla="*/ 0 w 4"/>
                <a:gd name="T69" fmla="*/ 2147483647 h 45"/>
                <a:gd name="T70" fmla="*/ 0 w 4"/>
                <a:gd name="T71" fmla="*/ 2147483647 h 45"/>
                <a:gd name="T72" fmla="*/ 2147483647 w 4"/>
                <a:gd name="T73" fmla="*/ 2147483647 h 45"/>
                <a:gd name="T74" fmla="*/ 2147483647 w 4"/>
                <a:gd name="T75" fmla="*/ 2147483647 h 45"/>
                <a:gd name="T76" fmla="*/ 2147483647 w 4"/>
                <a:gd name="T77" fmla="*/ 2147483647 h 45"/>
                <a:gd name="T78" fmla="*/ 2147483647 w 4"/>
                <a:gd name="T79" fmla="*/ 2147483647 h 45"/>
                <a:gd name="T80" fmla="*/ 2147483647 w 4"/>
                <a:gd name="T81" fmla="*/ 2147483647 h 45"/>
                <a:gd name="T82" fmla="*/ 2147483647 w 4"/>
                <a:gd name="T83" fmla="*/ 2147483647 h 45"/>
                <a:gd name="T84" fmla="*/ 2147483647 w 4"/>
                <a:gd name="T85" fmla="*/ 2147483647 h 45"/>
                <a:gd name="T86" fmla="*/ 2147483647 w 4"/>
                <a:gd name="T87" fmla="*/ 2147483647 h 45"/>
                <a:gd name="T88" fmla="*/ 2147483647 w 4"/>
                <a:gd name="T89" fmla="*/ 2147483647 h 45"/>
                <a:gd name="T90" fmla="*/ 2147483647 w 4"/>
                <a:gd name="T91" fmla="*/ 2147483647 h 45"/>
                <a:gd name="T92" fmla="*/ 2147483647 w 4"/>
                <a:gd name="T93" fmla="*/ 2147483647 h 45"/>
                <a:gd name="T94" fmla="*/ 2147483647 w 4"/>
                <a:gd name="T95" fmla="*/ 2147483647 h 45"/>
                <a:gd name="T96" fmla="*/ 2147483647 w 4"/>
                <a:gd name="T97" fmla="*/ 2147483647 h 45"/>
                <a:gd name="T98" fmla="*/ 2147483647 w 4"/>
                <a:gd name="T99" fmla="*/ 2147483647 h 45"/>
                <a:gd name="T100" fmla="*/ 2147483647 w 4"/>
                <a:gd name="T101" fmla="*/ 2147483647 h 45"/>
                <a:gd name="T102" fmla="*/ 2147483647 w 4"/>
                <a:gd name="T103" fmla="*/ 2147483647 h 45"/>
                <a:gd name="T104" fmla="*/ 2147483647 w 4"/>
                <a:gd name="T105" fmla="*/ 2147483647 h 45"/>
                <a:gd name="T106" fmla="*/ 2147483647 w 4"/>
                <a:gd name="T107" fmla="*/ 2147483647 h 45"/>
                <a:gd name="T108" fmla="*/ 2147483647 w 4"/>
                <a:gd name="T109" fmla="*/ 2147483647 h 45"/>
                <a:gd name="T110" fmla="*/ 2147483647 w 4"/>
                <a:gd name="T111" fmla="*/ 2147483647 h 45"/>
                <a:gd name="T112" fmla="*/ 2147483647 w 4"/>
                <a:gd name="T113" fmla="*/ 2147483647 h 45"/>
                <a:gd name="T114" fmla="*/ 2147483647 w 4"/>
                <a:gd name="T115" fmla="*/ 0 h 4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761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2147483647 w 78"/>
                <a:gd name="T1" fmla="*/ 2147483647 h 174"/>
                <a:gd name="T2" fmla="*/ 2147483647 w 78"/>
                <a:gd name="T3" fmla="*/ 2147483647 h 174"/>
                <a:gd name="T4" fmla="*/ 2147483647 w 78"/>
                <a:gd name="T5" fmla="*/ 2147483647 h 174"/>
                <a:gd name="T6" fmla="*/ 2147483647 w 78"/>
                <a:gd name="T7" fmla="*/ 2147483647 h 174"/>
                <a:gd name="T8" fmla="*/ 2147483647 w 78"/>
                <a:gd name="T9" fmla="*/ 2147483647 h 174"/>
                <a:gd name="T10" fmla="*/ 2147483647 w 78"/>
                <a:gd name="T11" fmla="*/ 2147483647 h 174"/>
                <a:gd name="T12" fmla="*/ 2147483647 w 78"/>
                <a:gd name="T13" fmla="*/ 2147483647 h 174"/>
                <a:gd name="T14" fmla="*/ 2147483647 w 78"/>
                <a:gd name="T15" fmla="*/ 2147483647 h 174"/>
                <a:gd name="T16" fmla="*/ 2147483647 w 78"/>
                <a:gd name="T17" fmla="*/ 2147483647 h 174"/>
                <a:gd name="T18" fmla="*/ 2147483647 w 78"/>
                <a:gd name="T19" fmla="*/ 2147483647 h 174"/>
                <a:gd name="T20" fmla="*/ 2147483647 w 78"/>
                <a:gd name="T21" fmla="*/ 2147483647 h 174"/>
                <a:gd name="T22" fmla="*/ 2147483647 w 78"/>
                <a:gd name="T23" fmla="*/ 2147483647 h 174"/>
                <a:gd name="T24" fmla="*/ 2147483647 w 78"/>
                <a:gd name="T25" fmla="*/ 2147483647 h 174"/>
                <a:gd name="T26" fmla="*/ 2147483647 w 78"/>
                <a:gd name="T27" fmla="*/ 2147483647 h 174"/>
                <a:gd name="T28" fmla="*/ 2147483647 w 78"/>
                <a:gd name="T29" fmla="*/ 2147483647 h 174"/>
                <a:gd name="T30" fmla="*/ 2147483647 w 78"/>
                <a:gd name="T31" fmla="*/ 2147483647 h 174"/>
                <a:gd name="T32" fmla="*/ 2147483647 w 78"/>
                <a:gd name="T33" fmla="*/ 2147483647 h 174"/>
                <a:gd name="T34" fmla="*/ 2147483647 w 78"/>
                <a:gd name="T35" fmla="*/ 2147483647 h 174"/>
                <a:gd name="T36" fmla="*/ 2147483647 w 78"/>
                <a:gd name="T37" fmla="*/ 2147483647 h 174"/>
                <a:gd name="T38" fmla="*/ 2147483647 w 78"/>
                <a:gd name="T39" fmla="*/ 2147483647 h 174"/>
                <a:gd name="T40" fmla="*/ 0 w 78"/>
                <a:gd name="T41" fmla="*/ 2147483647 h 174"/>
                <a:gd name="T42" fmla="*/ 0 w 78"/>
                <a:gd name="T43" fmla="*/ 2147483647 h 174"/>
                <a:gd name="T44" fmla="*/ 0 w 78"/>
                <a:gd name="T45" fmla="*/ 2147483647 h 174"/>
                <a:gd name="T46" fmla="*/ 0 w 78"/>
                <a:gd name="T47" fmla="*/ 2147483647 h 174"/>
                <a:gd name="T48" fmla="*/ 0 w 78"/>
                <a:gd name="T49" fmla="*/ 2147483647 h 174"/>
                <a:gd name="T50" fmla="*/ 0 w 78"/>
                <a:gd name="T51" fmla="*/ 2147483647 h 174"/>
                <a:gd name="T52" fmla="*/ 0 w 78"/>
                <a:gd name="T53" fmla="*/ 2147483647 h 174"/>
                <a:gd name="T54" fmla="*/ 0 w 78"/>
                <a:gd name="T55" fmla="*/ 2147483647 h 174"/>
                <a:gd name="T56" fmla="*/ 0 w 78"/>
                <a:gd name="T57" fmla="*/ 2147483647 h 174"/>
                <a:gd name="T58" fmla="*/ 0 w 78"/>
                <a:gd name="T59" fmla="*/ 2147483647 h 174"/>
                <a:gd name="T60" fmla="*/ 0 w 78"/>
                <a:gd name="T61" fmla="*/ 2147483647 h 174"/>
                <a:gd name="T62" fmla="*/ 0 w 78"/>
                <a:gd name="T63" fmla="*/ 2147483647 h 174"/>
                <a:gd name="T64" fmla="*/ 0 w 78"/>
                <a:gd name="T65" fmla="*/ 2147483647 h 174"/>
                <a:gd name="T66" fmla="*/ 0 w 78"/>
                <a:gd name="T67" fmla="*/ 2147483647 h 174"/>
                <a:gd name="T68" fmla="*/ 0 w 78"/>
                <a:gd name="T69" fmla="*/ 2147483647 h 174"/>
                <a:gd name="T70" fmla="*/ 0 w 78"/>
                <a:gd name="T71" fmla="*/ 2147483647 h 174"/>
                <a:gd name="T72" fmla="*/ 0 w 78"/>
                <a:gd name="T73" fmla="*/ 2147483647 h 174"/>
                <a:gd name="T74" fmla="*/ 0 w 78"/>
                <a:gd name="T75" fmla="*/ 2147483647 h 174"/>
                <a:gd name="T76" fmla="*/ 0 w 78"/>
                <a:gd name="T77" fmla="*/ 2147483647 h 174"/>
                <a:gd name="T78" fmla="*/ 0 w 78"/>
                <a:gd name="T79" fmla="*/ 2147483647 h 174"/>
                <a:gd name="T80" fmla="*/ 0 w 78"/>
                <a:gd name="T81" fmla="*/ 2147483647 h 174"/>
                <a:gd name="T82" fmla="*/ 0 w 78"/>
                <a:gd name="T83" fmla="*/ 2147483647 h 174"/>
                <a:gd name="T84" fmla="*/ 0 w 78"/>
                <a:gd name="T85" fmla="*/ 2147483647 h 174"/>
                <a:gd name="T86" fmla="*/ 0 w 78"/>
                <a:gd name="T87" fmla="*/ 2147483647 h 174"/>
                <a:gd name="T88" fmla="*/ 0 w 78"/>
                <a:gd name="T89" fmla="*/ 2147483647 h 174"/>
                <a:gd name="T90" fmla="*/ 0 w 78"/>
                <a:gd name="T91" fmla="*/ 2147483647 h 174"/>
                <a:gd name="T92" fmla="*/ 0 w 78"/>
                <a:gd name="T93" fmla="*/ 2147483647 h 174"/>
                <a:gd name="T94" fmla="*/ 0 w 78"/>
                <a:gd name="T95" fmla="*/ 2147483647 h 174"/>
                <a:gd name="T96" fmla="*/ 0 w 78"/>
                <a:gd name="T97" fmla="*/ 2147483647 h 174"/>
                <a:gd name="T98" fmla="*/ 0 w 78"/>
                <a:gd name="T99" fmla="*/ 2147483647 h 174"/>
                <a:gd name="T100" fmla="*/ 0 w 78"/>
                <a:gd name="T101" fmla="*/ 2147483647 h 174"/>
                <a:gd name="T102" fmla="*/ 0 w 78"/>
                <a:gd name="T103" fmla="*/ 2147483647 h 174"/>
                <a:gd name="T104" fmla="*/ 0 w 78"/>
                <a:gd name="T105" fmla="*/ 2147483647 h 174"/>
                <a:gd name="T106" fmla="*/ 2147483647 w 78"/>
                <a:gd name="T107" fmla="*/ 2147483647 h 174"/>
                <a:gd name="T108" fmla="*/ 2147483647 w 78"/>
                <a:gd name="T109" fmla="*/ 2147483647 h 17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762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GB" alt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0738" name="Group 63"/>
          <p:cNvGrpSpPr>
            <a:grpSpLocks/>
          </p:cNvGrpSpPr>
          <p:nvPr/>
        </p:nvGrpSpPr>
        <p:grpSpPr bwMode="auto">
          <a:xfrm>
            <a:off x="1231900" y="1001714"/>
            <a:ext cx="90488" cy="77787"/>
            <a:chOff x="2455863" y="2411803"/>
            <a:chExt cx="566738" cy="566738"/>
          </a:xfrm>
        </p:grpSpPr>
        <p:sp>
          <p:nvSpPr>
            <p:cNvPr id="3075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GB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75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GB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75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2147483647 h 45"/>
                <a:gd name="T2" fmla="*/ 0 w 4"/>
                <a:gd name="T3" fmla="*/ 2147483647 h 45"/>
                <a:gd name="T4" fmla="*/ 0 w 4"/>
                <a:gd name="T5" fmla="*/ 2147483647 h 45"/>
                <a:gd name="T6" fmla="*/ 0 w 4"/>
                <a:gd name="T7" fmla="*/ 2147483647 h 45"/>
                <a:gd name="T8" fmla="*/ 0 w 4"/>
                <a:gd name="T9" fmla="*/ 2147483647 h 45"/>
                <a:gd name="T10" fmla="*/ 0 w 4"/>
                <a:gd name="T11" fmla="*/ 2147483647 h 45"/>
                <a:gd name="T12" fmla="*/ 0 w 4"/>
                <a:gd name="T13" fmla="*/ 2147483647 h 45"/>
                <a:gd name="T14" fmla="*/ 0 w 4"/>
                <a:gd name="T15" fmla="*/ 2147483647 h 45"/>
                <a:gd name="T16" fmla="*/ 0 w 4"/>
                <a:gd name="T17" fmla="*/ 2147483647 h 45"/>
                <a:gd name="T18" fmla="*/ 0 w 4"/>
                <a:gd name="T19" fmla="*/ 2147483647 h 45"/>
                <a:gd name="T20" fmla="*/ 0 w 4"/>
                <a:gd name="T21" fmla="*/ 2147483647 h 45"/>
                <a:gd name="T22" fmla="*/ 0 w 4"/>
                <a:gd name="T23" fmla="*/ 2147483647 h 45"/>
                <a:gd name="T24" fmla="*/ 0 w 4"/>
                <a:gd name="T25" fmla="*/ 2147483647 h 45"/>
                <a:gd name="T26" fmla="*/ 0 w 4"/>
                <a:gd name="T27" fmla="*/ 2147483647 h 45"/>
                <a:gd name="T28" fmla="*/ 0 w 4"/>
                <a:gd name="T29" fmla="*/ 2147483647 h 45"/>
                <a:gd name="T30" fmla="*/ 0 w 4"/>
                <a:gd name="T31" fmla="*/ 2147483647 h 45"/>
                <a:gd name="T32" fmla="*/ 0 w 4"/>
                <a:gd name="T33" fmla="*/ 2147483647 h 45"/>
                <a:gd name="T34" fmla="*/ 0 w 4"/>
                <a:gd name="T35" fmla="*/ 2147483647 h 45"/>
                <a:gd name="T36" fmla="*/ 0 w 4"/>
                <a:gd name="T37" fmla="*/ 2147483647 h 45"/>
                <a:gd name="T38" fmla="*/ 0 w 4"/>
                <a:gd name="T39" fmla="*/ 2147483647 h 45"/>
                <a:gd name="T40" fmla="*/ 0 w 4"/>
                <a:gd name="T41" fmla="*/ 2147483647 h 45"/>
                <a:gd name="T42" fmla="*/ 0 w 4"/>
                <a:gd name="T43" fmla="*/ 2147483647 h 45"/>
                <a:gd name="T44" fmla="*/ 0 w 4"/>
                <a:gd name="T45" fmla="*/ 2147483647 h 45"/>
                <a:gd name="T46" fmla="*/ 0 w 4"/>
                <a:gd name="T47" fmla="*/ 2147483647 h 45"/>
                <a:gd name="T48" fmla="*/ 0 w 4"/>
                <a:gd name="T49" fmla="*/ 2147483647 h 45"/>
                <a:gd name="T50" fmla="*/ 0 w 4"/>
                <a:gd name="T51" fmla="*/ 2147483647 h 45"/>
                <a:gd name="T52" fmla="*/ 0 w 4"/>
                <a:gd name="T53" fmla="*/ 2147483647 h 45"/>
                <a:gd name="T54" fmla="*/ 0 w 4"/>
                <a:gd name="T55" fmla="*/ 2147483647 h 45"/>
                <a:gd name="T56" fmla="*/ 0 w 4"/>
                <a:gd name="T57" fmla="*/ 2147483647 h 45"/>
                <a:gd name="T58" fmla="*/ 0 w 4"/>
                <a:gd name="T59" fmla="*/ 2147483647 h 45"/>
                <a:gd name="T60" fmla="*/ 0 w 4"/>
                <a:gd name="T61" fmla="*/ 2147483647 h 45"/>
                <a:gd name="T62" fmla="*/ 0 w 4"/>
                <a:gd name="T63" fmla="*/ 2147483647 h 45"/>
                <a:gd name="T64" fmla="*/ 0 w 4"/>
                <a:gd name="T65" fmla="*/ 2147483647 h 45"/>
                <a:gd name="T66" fmla="*/ 0 w 4"/>
                <a:gd name="T67" fmla="*/ 2147483647 h 45"/>
                <a:gd name="T68" fmla="*/ 0 w 4"/>
                <a:gd name="T69" fmla="*/ 2147483647 h 45"/>
                <a:gd name="T70" fmla="*/ 0 w 4"/>
                <a:gd name="T71" fmla="*/ 2147483647 h 45"/>
                <a:gd name="T72" fmla="*/ 2147483647 w 4"/>
                <a:gd name="T73" fmla="*/ 2147483647 h 45"/>
                <a:gd name="T74" fmla="*/ 2147483647 w 4"/>
                <a:gd name="T75" fmla="*/ 2147483647 h 45"/>
                <a:gd name="T76" fmla="*/ 2147483647 w 4"/>
                <a:gd name="T77" fmla="*/ 2147483647 h 45"/>
                <a:gd name="T78" fmla="*/ 2147483647 w 4"/>
                <a:gd name="T79" fmla="*/ 2147483647 h 45"/>
                <a:gd name="T80" fmla="*/ 2147483647 w 4"/>
                <a:gd name="T81" fmla="*/ 2147483647 h 45"/>
                <a:gd name="T82" fmla="*/ 2147483647 w 4"/>
                <a:gd name="T83" fmla="*/ 2147483647 h 45"/>
                <a:gd name="T84" fmla="*/ 2147483647 w 4"/>
                <a:gd name="T85" fmla="*/ 2147483647 h 45"/>
                <a:gd name="T86" fmla="*/ 2147483647 w 4"/>
                <a:gd name="T87" fmla="*/ 2147483647 h 45"/>
                <a:gd name="T88" fmla="*/ 2147483647 w 4"/>
                <a:gd name="T89" fmla="*/ 2147483647 h 45"/>
                <a:gd name="T90" fmla="*/ 2147483647 w 4"/>
                <a:gd name="T91" fmla="*/ 2147483647 h 45"/>
                <a:gd name="T92" fmla="*/ 2147483647 w 4"/>
                <a:gd name="T93" fmla="*/ 2147483647 h 45"/>
                <a:gd name="T94" fmla="*/ 2147483647 w 4"/>
                <a:gd name="T95" fmla="*/ 2147483647 h 45"/>
                <a:gd name="T96" fmla="*/ 2147483647 w 4"/>
                <a:gd name="T97" fmla="*/ 2147483647 h 45"/>
                <a:gd name="T98" fmla="*/ 2147483647 w 4"/>
                <a:gd name="T99" fmla="*/ 2147483647 h 45"/>
                <a:gd name="T100" fmla="*/ 2147483647 w 4"/>
                <a:gd name="T101" fmla="*/ 2147483647 h 45"/>
                <a:gd name="T102" fmla="*/ 2147483647 w 4"/>
                <a:gd name="T103" fmla="*/ 2147483647 h 45"/>
                <a:gd name="T104" fmla="*/ 2147483647 w 4"/>
                <a:gd name="T105" fmla="*/ 2147483647 h 45"/>
                <a:gd name="T106" fmla="*/ 2147483647 w 4"/>
                <a:gd name="T107" fmla="*/ 2147483647 h 45"/>
                <a:gd name="T108" fmla="*/ 2147483647 w 4"/>
                <a:gd name="T109" fmla="*/ 2147483647 h 45"/>
                <a:gd name="T110" fmla="*/ 2147483647 w 4"/>
                <a:gd name="T111" fmla="*/ 2147483647 h 45"/>
                <a:gd name="T112" fmla="*/ 2147483647 w 4"/>
                <a:gd name="T113" fmla="*/ 2147483647 h 45"/>
                <a:gd name="T114" fmla="*/ 2147483647 w 4"/>
                <a:gd name="T115" fmla="*/ 0 h 4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75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2147483647 w 78"/>
                <a:gd name="T1" fmla="*/ 2147483647 h 174"/>
                <a:gd name="T2" fmla="*/ 2147483647 w 78"/>
                <a:gd name="T3" fmla="*/ 2147483647 h 174"/>
                <a:gd name="T4" fmla="*/ 2147483647 w 78"/>
                <a:gd name="T5" fmla="*/ 2147483647 h 174"/>
                <a:gd name="T6" fmla="*/ 2147483647 w 78"/>
                <a:gd name="T7" fmla="*/ 2147483647 h 174"/>
                <a:gd name="T8" fmla="*/ 2147483647 w 78"/>
                <a:gd name="T9" fmla="*/ 2147483647 h 174"/>
                <a:gd name="T10" fmla="*/ 2147483647 w 78"/>
                <a:gd name="T11" fmla="*/ 2147483647 h 174"/>
                <a:gd name="T12" fmla="*/ 2147483647 w 78"/>
                <a:gd name="T13" fmla="*/ 2147483647 h 174"/>
                <a:gd name="T14" fmla="*/ 2147483647 w 78"/>
                <a:gd name="T15" fmla="*/ 2147483647 h 174"/>
                <a:gd name="T16" fmla="*/ 2147483647 w 78"/>
                <a:gd name="T17" fmla="*/ 2147483647 h 174"/>
                <a:gd name="T18" fmla="*/ 2147483647 w 78"/>
                <a:gd name="T19" fmla="*/ 2147483647 h 174"/>
                <a:gd name="T20" fmla="*/ 2147483647 w 78"/>
                <a:gd name="T21" fmla="*/ 2147483647 h 174"/>
                <a:gd name="T22" fmla="*/ 2147483647 w 78"/>
                <a:gd name="T23" fmla="*/ 2147483647 h 174"/>
                <a:gd name="T24" fmla="*/ 2147483647 w 78"/>
                <a:gd name="T25" fmla="*/ 2147483647 h 174"/>
                <a:gd name="T26" fmla="*/ 2147483647 w 78"/>
                <a:gd name="T27" fmla="*/ 2147483647 h 174"/>
                <a:gd name="T28" fmla="*/ 2147483647 w 78"/>
                <a:gd name="T29" fmla="*/ 2147483647 h 174"/>
                <a:gd name="T30" fmla="*/ 2147483647 w 78"/>
                <a:gd name="T31" fmla="*/ 2147483647 h 174"/>
                <a:gd name="T32" fmla="*/ 2147483647 w 78"/>
                <a:gd name="T33" fmla="*/ 2147483647 h 174"/>
                <a:gd name="T34" fmla="*/ 2147483647 w 78"/>
                <a:gd name="T35" fmla="*/ 2147483647 h 174"/>
                <a:gd name="T36" fmla="*/ 2147483647 w 78"/>
                <a:gd name="T37" fmla="*/ 2147483647 h 174"/>
                <a:gd name="T38" fmla="*/ 2147483647 w 78"/>
                <a:gd name="T39" fmla="*/ 2147483647 h 174"/>
                <a:gd name="T40" fmla="*/ 0 w 78"/>
                <a:gd name="T41" fmla="*/ 2147483647 h 174"/>
                <a:gd name="T42" fmla="*/ 0 w 78"/>
                <a:gd name="T43" fmla="*/ 2147483647 h 174"/>
                <a:gd name="T44" fmla="*/ 0 w 78"/>
                <a:gd name="T45" fmla="*/ 2147483647 h 174"/>
                <a:gd name="T46" fmla="*/ 0 w 78"/>
                <a:gd name="T47" fmla="*/ 2147483647 h 174"/>
                <a:gd name="T48" fmla="*/ 0 w 78"/>
                <a:gd name="T49" fmla="*/ 2147483647 h 174"/>
                <a:gd name="T50" fmla="*/ 0 w 78"/>
                <a:gd name="T51" fmla="*/ 2147483647 h 174"/>
                <a:gd name="T52" fmla="*/ 0 w 78"/>
                <a:gd name="T53" fmla="*/ 2147483647 h 174"/>
                <a:gd name="T54" fmla="*/ 0 w 78"/>
                <a:gd name="T55" fmla="*/ 2147483647 h 174"/>
                <a:gd name="T56" fmla="*/ 0 w 78"/>
                <a:gd name="T57" fmla="*/ 2147483647 h 174"/>
                <a:gd name="T58" fmla="*/ 0 w 78"/>
                <a:gd name="T59" fmla="*/ 2147483647 h 174"/>
                <a:gd name="T60" fmla="*/ 0 w 78"/>
                <a:gd name="T61" fmla="*/ 2147483647 h 174"/>
                <a:gd name="T62" fmla="*/ 0 w 78"/>
                <a:gd name="T63" fmla="*/ 2147483647 h 174"/>
                <a:gd name="T64" fmla="*/ 0 w 78"/>
                <a:gd name="T65" fmla="*/ 2147483647 h 174"/>
                <a:gd name="T66" fmla="*/ 0 w 78"/>
                <a:gd name="T67" fmla="*/ 2147483647 h 174"/>
                <a:gd name="T68" fmla="*/ 0 w 78"/>
                <a:gd name="T69" fmla="*/ 2147483647 h 174"/>
                <a:gd name="T70" fmla="*/ 0 w 78"/>
                <a:gd name="T71" fmla="*/ 2147483647 h 174"/>
                <a:gd name="T72" fmla="*/ 0 w 78"/>
                <a:gd name="T73" fmla="*/ 2147483647 h 174"/>
                <a:gd name="T74" fmla="*/ 0 w 78"/>
                <a:gd name="T75" fmla="*/ 2147483647 h 174"/>
                <a:gd name="T76" fmla="*/ 0 w 78"/>
                <a:gd name="T77" fmla="*/ 2147483647 h 174"/>
                <a:gd name="T78" fmla="*/ 0 w 78"/>
                <a:gd name="T79" fmla="*/ 2147483647 h 174"/>
                <a:gd name="T80" fmla="*/ 0 w 78"/>
                <a:gd name="T81" fmla="*/ 2147483647 h 174"/>
                <a:gd name="T82" fmla="*/ 0 w 78"/>
                <a:gd name="T83" fmla="*/ 2147483647 h 174"/>
                <a:gd name="T84" fmla="*/ 0 w 78"/>
                <a:gd name="T85" fmla="*/ 2147483647 h 174"/>
                <a:gd name="T86" fmla="*/ 0 w 78"/>
                <a:gd name="T87" fmla="*/ 2147483647 h 174"/>
                <a:gd name="T88" fmla="*/ 0 w 78"/>
                <a:gd name="T89" fmla="*/ 2147483647 h 174"/>
                <a:gd name="T90" fmla="*/ 0 w 78"/>
                <a:gd name="T91" fmla="*/ 2147483647 h 174"/>
                <a:gd name="T92" fmla="*/ 0 w 78"/>
                <a:gd name="T93" fmla="*/ 2147483647 h 174"/>
                <a:gd name="T94" fmla="*/ 0 w 78"/>
                <a:gd name="T95" fmla="*/ 2147483647 h 174"/>
                <a:gd name="T96" fmla="*/ 0 w 78"/>
                <a:gd name="T97" fmla="*/ 2147483647 h 174"/>
                <a:gd name="T98" fmla="*/ 0 w 78"/>
                <a:gd name="T99" fmla="*/ 2147483647 h 174"/>
                <a:gd name="T100" fmla="*/ 0 w 78"/>
                <a:gd name="T101" fmla="*/ 2147483647 h 174"/>
                <a:gd name="T102" fmla="*/ 0 w 78"/>
                <a:gd name="T103" fmla="*/ 2147483647 h 174"/>
                <a:gd name="T104" fmla="*/ 0 w 78"/>
                <a:gd name="T105" fmla="*/ 2147483647 h 174"/>
                <a:gd name="T106" fmla="*/ 2147483647 w 78"/>
                <a:gd name="T107" fmla="*/ 2147483647 h 174"/>
                <a:gd name="T108" fmla="*/ 2147483647 w 78"/>
                <a:gd name="T109" fmla="*/ 2147483647 h 17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75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GB" alt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0739" name="Group 69"/>
          <p:cNvGrpSpPr>
            <a:grpSpLocks/>
          </p:cNvGrpSpPr>
          <p:nvPr/>
        </p:nvGrpSpPr>
        <p:grpSpPr bwMode="auto">
          <a:xfrm>
            <a:off x="661990" y="1027113"/>
            <a:ext cx="90487" cy="76200"/>
            <a:chOff x="2455863" y="2411803"/>
            <a:chExt cx="566738" cy="566738"/>
          </a:xfrm>
        </p:grpSpPr>
        <p:sp>
          <p:nvSpPr>
            <p:cNvPr id="30748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GB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749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GB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750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2147483647 h 45"/>
                <a:gd name="T2" fmla="*/ 0 w 4"/>
                <a:gd name="T3" fmla="*/ 2147483647 h 45"/>
                <a:gd name="T4" fmla="*/ 0 w 4"/>
                <a:gd name="T5" fmla="*/ 2147483647 h 45"/>
                <a:gd name="T6" fmla="*/ 0 w 4"/>
                <a:gd name="T7" fmla="*/ 2147483647 h 45"/>
                <a:gd name="T8" fmla="*/ 0 w 4"/>
                <a:gd name="T9" fmla="*/ 2147483647 h 45"/>
                <a:gd name="T10" fmla="*/ 0 w 4"/>
                <a:gd name="T11" fmla="*/ 2147483647 h 45"/>
                <a:gd name="T12" fmla="*/ 0 w 4"/>
                <a:gd name="T13" fmla="*/ 2147483647 h 45"/>
                <a:gd name="T14" fmla="*/ 0 w 4"/>
                <a:gd name="T15" fmla="*/ 2147483647 h 45"/>
                <a:gd name="T16" fmla="*/ 0 w 4"/>
                <a:gd name="T17" fmla="*/ 2147483647 h 45"/>
                <a:gd name="T18" fmla="*/ 0 w 4"/>
                <a:gd name="T19" fmla="*/ 2147483647 h 45"/>
                <a:gd name="T20" fmla="*/ 0 w 4"/>
                <a:gd name="T21" fmla="*/ 2147483647 h 45"/>
                <a:gd name="T22" fmla="*/ 0 w 4"/>
                <a:gd name="T23" fmla="*/ 2147483647 h 45"/>
                <a:gd name="T24" fmla="*/ 0 w 4"/>
                <a:gd name="T25" fmla="*/ 2147483647 h 45"/>
                <a:gd name="T26" fmla="*/ 0 w 4"/>
                <a:gd name="T27" fmla="*/ 2147483647 h 45"/>
                <a:gd name="T28" fmla="*/ 0 w 4"/>
                <a:gd name="T29" fmla="*/ 2147483647 h 45"/>
                <a:gd name="T30" fmla="*/ 0 w 4"/>
                <a:gd name="T31" fmla="*/ 2147483647 h 45"/>
                <a:gd name="T32" fmla="*/ 0 w 4"/>
                <a:gd name="T33" fmla="*/ 2147483647 h 45"/>
                <a:gd name="T34" fmla="*/ 0 w 4"/>
                <a:gd name="T35" fmla="*/ 2147483647 h 45"/>
                <a:gd name="T36" fmla="*/ 0 w 4"/>
                <a:gd name="T37" fmla="*/ 2147483647 h 45"/>
                <a:gd name="T38" fmla="*/ 0 w 4"/>
                <a:gd name="T39" fmla="*/ 2147483647 h 45"/>
                <a:gd name="T40" fmla="*/ 0 w 4"/>
                <a:gd name="T41" fmla="*/ 2147483647 h 45"/>
                <a:gd name="T42" fmla="*/ 0 w 4"/>
                <a:gd name="T43" fmla="*/ 2147483647 h 45"/>
                <a:gd name="T44" fmla="*/ 0 w 4"/>
                <a:gd name="T45" fmla="*/ 2147483647 h 45"/>
                <a:gd name="T46" fmla="*/ 0 w 4"/>
                <a:gd name="T47" fmla="*/ 2147483647 h 45"/>
                <a:gd name="T48" fmla="*/ 0 w 4"/>
                <a:gd name="T49" fmla="*/ 2147483647 h 45"/>
                <a:gd name="T50" fmla="*/ 0 w 4"/>
                <a:gd name="T51" fmla="*/ 2147483647 h 45"/>
                <a:gd name="T52" fmla="*/ 0 w 4"/>
                <a:gd name="T53" fmla="*/ 2147483647 h 45"/>
                <a:gd name="T54" fmla="*/ 0 w 4"/>
                <a:gd name="T55" fmla="*/ 2147483647 h 45"/>
                <a:gd name="T56" fmla="*/ 0 w 4"/>
                <a:gd name="T57" fmla="*/ 2147483647 h 45"/>
                <a:gd name="T58" fmla="*/ 0 w 4"/>
                <a:gd name="T59" fmla="*/ 2147483647 h 45"/>
                <a:gd name="T60" fmla="*/ 0 w 4"/>
                <a:gd name="T61" fmla="*/ 2147483647 h 45"/>
                <a:gd name="T62" fmla="*/ 0 w 4"/>
                <a:gd name="T63" fmla="*/ 2147483647 h 45"/>
                <a:gd name="T64" fmla="*/ 0 w 4"/>
                <a:gd name="T65" fmla="*/ 2147483647 h 45"/>
                <a:gd name="T66" fmla="*/ 0 w 4"/>
                <a:gd name="T67" fmla="*/ 2147483647 h 45"/>
                <a:gd name="T68" fmla="*/ 0 w 4"/>
                <a:gd name="T69" fmla="*/ 2147483647 h 45"/>
                <a:gd name="T70" fmla="*/ 0 w 4"/>
                <a:gd name="T71" fmla="*/ 2147483647 h 45"/>
                <a:gd name="T72" fmla="*/ 2147483647 w 4"/>
                <a:gd name="T73" fmla="*/ 2147483647 h 45"/>
                <a:gd name="T74" fmla="*/ 2147483647 w 4"/>
                <a:gd name="T75" fmla="*/ 2147483647 h 45"/>
                <a:gd name="T76" fmla="*/ 2147483647 w 4"/>
                <a:gd name="T77" fmla="*/ 2147483647 h 45"/>
                <a:gd name="T78" fmla="*/ 2147483647 w 4"/>
                <a:gd name="T79" fmla="*/ 2147483647 h 45"/>
                <a:gd name="T80" fmla="*/ 2147483647 w 4"/>
                <a:gd name="T81" fmla="*/ 2147483647 h 45"/>
                <a:gd name="T82" fmla="*/ 2147483647 w 4"/>
                <a:gd name="T83" fmla="*/ 2147483647 h 45"/>
                <a:gd name="T84" fmla="*/ 2147483647 w 4"/>
                <a:gd name="T85" fmla="*/ 2147483647 h 45"/>
                <a:gd name="T86" fmla="*/ 2147483647 w 4"/>
                <a:gd name="T87" fmla="*/ 2147483647 h 45"/>
                <a:gd name="T88" fmla="*/ 2147483647 w 4"/>
                <a:gd name="T89" fmla="*/ 2147483647 h 45"/>
                <a:gd name="T90" fmla="*/ 2147483647 w 4"/>
                <a:gd name="T91" fmla="*/ 2147483647 h 45"/>
                <a:gd name="T92" fmla="*/ 2147483647 w 4"/>
                <a:gd name="T93" fmla="*/ 2147483647 h 45"/>
                <a:gd name="T94" fmla="*/ 2147483647 w 4"/>
                <a:gd name="T95" fmla="*/ 2147483647 h 45"/>
                <a:gd name="T96" fmla="*/ 2147483647 w 4"/>
                <a:gd name="T97" fmla="*/ 2147483647 h 45"/>
                <a:gd name="T98" fmla="*/ 2147483647 w 4"/>
                <a:gd name="T99" fmla="*/ 2147483647 h 45"/>
                <a:gd name="T100" fmla="*/ 2147483647 w 4"/>
                <a:gd name="T101" fmla="*/ 2147483647 h 45"/>
                <a:gd name="T102" fmla="*/ 2147483647 w 4"/>
                <a:gd name="T103" fmla="*/ 2147483647 h 45"/>
                <a:gd name="T104" fmla="*/ 2147483647 w 4"/>
                <a:gd name="T105" fmla="*/ 2147483647 h 45"/>
                <a:gd name="T106" fmla="*/ 2147483647 w 4"/>
                <a:gd name="T107" fmla="*/ 2147483647 h 45"/>
                <a:gd name="T108" fmla="*/ 2147483647 w 4"/>
                <a:gd name="T109" fmla="*/ 2147483647 h 45"/>
                <a:gd name="T110" fmla="*/ 2147483647 w 4"/>
                <a:gd name="T111" fmla="*/ 2147483647 h 45"/>
                <a:gd name="T112" fmla="*/ 2147483647 w 4"/>
                <a:gd name="T113" fmla="*/ 2147483647 h 45"/>
                <a:gd name="T114" fmla="*/ 2147483647 w 4"/>
                <a:gd name="T115" fmla="*/ 0 h 4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751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2147483647 w 78"/>
                <a:gd name="T1" fmla="*/ 2147483647 h 174"/>
                <a:gd name="T2" fmla="*/ 2147483647 w 78"/>
                <a:gd name="T3" fmla="*/ 2147483647 h 174"/>
                <a:gd name="T4" fmla="*/ 2147483647 w 78"/>
                <a:gd name="T5" fmla="*/ 2147483647 h 174"/>
                <a:gd name="T6" fmla="*/ 2147483647 w 78"/>
                <a:gd name="T7" fmla="*/ 2147483647 h 174"/>
                <a:gd name="T8" fmla="*/ 2147483647 w 78"/>
                <a:gd name="T9" fmla="*/ 2147483647 h 174"/>
                <a:gd name="T10" fmla="*/ 2147483647 w 78"/>
                <a:gd name="T11" fmla="*/ 2147483647 h 174"/>
                <a:gd name="T12" fmla="*/ 2147483647 w 78"/>
                <a:gd name="T13" fmla="*/ 2147483647 h 174"/>
                <a:gd name="T14" fmla="*/ 2147483647 w 78"/>
                <a:gd name="T15" fmla="*/ 2147483647 h 174"/>
                <a:gd name="T16" fmla="*/ 2147483647 w 78"/>
                <a:gd name="T17" fmla="*/ 2147483647 h 174"/>
                <a:gd name="T18" fmla="*/ 2147483647 w 78"/>
                <a:gd name="T19" fmla="*/ 2147483647 h 174"/>
                <a:gd name="T20" fmla="*/ 2147483647 w 78"/>
                <a:gd name="T21" fmla="*/ 2147483647 h 174"/>
                <a:gd name="T22" fmla="*/ 2147483647 w 78"/>
                <a:gd name="T23" fmla="*/ 2147483647 h 174"/>
                <a:gd name="T24" fmla="*/ 2147483647 w 78"/>
                <a:gd name="T25" fmla="*/ 2147483647 h 174"/>
                <a:gd name="T26" fmla="*/ 2147483647 w 78"/>
                <a:gd name="T27" fmla="*/ 2147483647 h 174"/>
                <a:gd name="T28" fmla="*/ 2147483647 w 78"/>
                <a:gd name="T29" fmla="*/ 2147483647 h 174"/>
                <a:gd name="T30" fmla="*/ 2147483647 w 78"/>
                <a:gd name="T31" fmla="*/ 2147483647 h 174"/>
                <a:gd name="T32" fmla="*/ 2147483647 w 78"/>
                <a:gd name="T33" fmla="*/ 2147483647 h 174"/>
                <a:gd name="T34" fmla="*/ 2147483647 w 78"/>
                <a:gd name="T35" fmla="*/ 2147483647 h 174"/>
                <a:gd name="T36" fmla="*/ 2147483647 w 78"/>
                <a:gd name="T37" fmla="*/ 2147483647 h 174"/>
                <a:gd name="T38" fmla="*/ 2147483647 w 78"/>
                <a:gd name="T39" fmla="*/ 2147483647 h 174"/>
                <a:gd name="T40" fmla="*/ 0 w 78"/>
                <a:gd name="T41" fmla="*/ 2147483647 h 174"/>
                <a:gd name="T42" fmla="*/ 0 w 78"/>
                <a:gd name="T43" fmla="*/ 2147483647 h 174"/>
                <a:gd name="T44" fmla="*/ 0 w 78"/>
                <a:gd name="T45" fmla="*/ 2147483647 h 174"/>
                <a:gd name="T46" fmla="*/ 0 w 78"/>
                <a:gd name="T47" fmla="*/ 2147483647 h 174"/>
                <a:gd name="T48" fmla="*/ 0 w 78"/>
                <a:gd name="T49" fmla="*/ 2147483647 h 174"/>
                <a:gd name="T50" fmla="*/ 0 w 78"/>
                <a:gd name="T51" fmla="*/ 2147483647 h 174"/>
                <a:gd name="T52" fmla="*/ 0 w 78"/>
                <a:gd name="T53" fmla="*/ 2147483647 h 174"/>
                <a:gd name="T54" fmla="*/ 0 w 78"/>
                <a:gd name="T55" fmla="*/ 2147483647 h 174"/>
                <a:gd name="T56" fmla="*/ 0 w 78"/>
                <a:gd name="T57" fmla="*/ 2147483647 h 174"/>
                <a:gd name="T58" fmla="*/ 0 w 78"/>
                <a:gd name="T59" fmla="*/ 2147483647 h 174"/>
                <a:gd name="T60" fmla="*/ 0 w 78"/>
                <a:gd name="T61" fmla="*/ 2147483647 h 174"/>
                <a:gd name="T62" fmla="*/ 0 w 78"/>
                <a:gd name="T63" fmla="*/ 2147483647 h 174"/>
                <a:gd name="T64" fmla="*/ 0 w 78"/>
                <a:gd name="T65" fmla="*/ 2147483647 h 174"/>
                <a:gd name="T66" fmla="*/ 0 w 78"/>
                <a:gd name="T67" fmla="*/ 2147483647 h 174"/>
                <a:gd name="T68" fmla="*/ 0 w 78"/>
                <a:gd name="T69" fmla="*/ 2147483647 h 174"/>
                <a:gd name="T70" fmla="*/ 0 w 78"/>
                <a:gd name="T71" fmla="*/ 2147483647 h 174"/>
                <a:gd name="T72" fmla="*/ 0 w 78"/>
                <a:gd name="T73" fmla="*/ 2147483647 h 174"/>
                <a:gd name="T74" fmla="*/ 0 w 78"/>
                <a:gd name="T75" fmla="*/ 2147483647 h 174"/>
                <a:gd name="T76" fmla="*/ 0 w 78"/>
                <a:gd name="T77" fmla="*/ 2147483647 h 174"/>
                <a:gd name="T78" fmla="*/ 0 w 78"/>
                <a:gd name="T79" fmla="*/ 2147483647 h 174"/>
                <a:gd name="T80" fmla="*/ 0 w 78"/>
                <a:gd name="T81" fmla="*/ 2147483647 h 174"/>
                <a:gd name="T82" fmla="*/ 0 w 78"/>
                <a:gd name="T83" fmla="*/ 2147483647 h 174"/>
                <a:gd name="T84" fmla="*/ 0 w 78"/>
                <a:gd name="T85" fmla="*/ 2147483647 h 174"/>
                <a:gd name="T86" fmla="*/ 0 w 78"/>
                <a:gd name="T87" fmla="*/ 2147483647 h 174"/>
                <a:gd name="T88" fmla="*/ 0 w 78"/>
                <a:gd name="T89" fmla="*/ 2147483647 h 174"/>
                <a:gd name="T90" fmla="*/ 0 w 78"/>
                <a:gd name="T91" fmla="*/ 2147483647 h 174"/>
                <a:gd name="T92" fmla="*/ 0 w 78"/>
                <a:gd name="T93" fmla="*/ 2147483647 h 174"/>
                <a:gd name="T94" fmla="*/ 0 w 78"/>
                <a:gd name="T95" fmla="*/ 2147483647 h 174"/>
                <a:gd name="T96" fmla="*/ 0 w 78"/>
                <a:gd name="T97" fmla="*/ 2147483647 h 174"/>
                <a:gd name="T98" fmla="*/ 0 w 78"/>
                <a:gd name="T99" fmla="*/ 2147483647 h 174"/>
                <a:gd name="T100" fmla="*/ 0 w 78"/>
                <a:gd name="T101" fmla="*/ 2147483647 h 174"/>
                <a:gd name="T102" fmla="*/ 0 w 78"/>
                <a:gd name="T103" fmla="*/ 2147483647 h 174"/>
                <a:gd name="T104" fmla="*/ 0 w 78"/>
                <a:gd name="T105" fmla="*/ 2147483647 h 174"/>
                <a:gd name="T106" fmla="*/ 2147483647 w 78"/>
                <a:gd name="T107" fmla="*/ 2147483647 h 174"/>
                <a:gd name="T108" fmla="*/ 2147483647 w 78"/>
                <a:gd name="T109" fmla="*/ 2147483647 h 17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752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GB" alt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0740" name="Oval 107"/>
          <p:cNvSpPr>
            <a:spLocks noChangeArrowheads="1"/>
          </p:cNvSpPr>
          <p:nvPr/>
        </p:nvSpPr>
        <p:spPr bwMode="auto">
          <a:xfrm>
            <a:off x="944563" y="998538"/>
            <a:ext cx="68262" cy="57150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Explosion 2 76"/>
          <p:cNvSpPr/>
          <p:nvPr/>
        </p:nvSpPr>
        <p:spPr>
          <a:xfrm>
            <a:off x="1500188" y="2874963"/>
            <a:ext cx="2362200" cy="155575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380962" y="536181"/>
                <a:ext cx="4991100" cy="7447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2000" b="1" i="0" smtClean="0">
                        <a:latin typeface="Cambria Math"/>
                        <a:ea typeface="Cambria Math"/>
                      </a:rPr>
                      <m:t>𝐀𝐁𝐂</m:t>
                    </m:r>
                    <m:r>
                      <a:rPr lang="en-US" sz="2000" b="1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000" b="1" i="0" smtClean="0">
                        <a:latin typeface="Cambria Math"/>
                        <a:ea typeface="Cambria Math"/>
                      </a:rPr>
                      <m:t>𝐯</m:t>
                    </m:r>
                    <m:r>
                      <a:rPr lang="en-US" sz="2000" b="1" i="0" smtClean="0">
                        <a:latin typeface="Cambria Math"/>
                        <a:ea typeface="Cambria Math"/>
                      </a:rPr>
                      <m:t>à ∆</m:t>
                    </m:r>
                    <m:r>
                      <a:rPr lang="en-US" sz="2000" b="1" i="0" smtClean="0">
                        <a:latin typeface="Cambria Math"/>
                        <a:ea typeface="Cambria Math"/>
                      </a:rPr>
                      <m:t>𝐃𝐄𝐅</m:t>
                    </m:r>
                    <m:r>
                      <a:rPr lang="en-US" sz="2000" b="1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000" b="1" i="0" smtClean="0">
                        <a:latin typeface="Cambria Math"/>
                        <a:ea typeface="Cambria Math"/>
                      </a:rPr>
                      <m:t>𝐜</m:t>
                    </m:r>
                    <m:r>
                      <a:rPr lang="en-US" sz="2000" b="1" i="0" smtClean="0">
                        <a:latin typeface="Cambria Math"/>
                        <a:ea typeface="Cambria Math"/>
                      </a:rPr>
                      <m:t>ó </m:t>
                    </m:r>
                    <m:acc>
                      <m:accPr>
                        <m:chr m:val="̂"/>
                        <m:ctrlPr>
                          <a:rPr lang="en-US" sz="2000" b="1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sz="2000" b="1" i="0" smtClean="0">
                            <a:latin typeface="Cambria Math"/>
                            <a:ea typeface="Cambria Math"/>
                          </a:rPr>
                          <m:t>𝐀</m:t>
                        </m:r>
                      </m:e>
                    </m:acc>
                    <m:r>
                      <a:rPr lang="en-US" sz="2000" b="1" i="0" smtClean="0">
                        <a:latin typeface="Cambria Math"/>
                        <a:ea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b="1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sz="2000" b="1" i="0" smtClean="0">
                            <a:latin typeface="Cambria Math"/>
                            <a:ea typeface="Cambria Math"/>
                          </a:rPr>
                          <m:t>𝐃</m:t>
                        </m:r>
                      </m:e>
                    </m:acc>
                    <m:r>
                      <a:rPr lang="en-US" sz="2000" b="1" i="0" smtClean="0">
                        <a:latin typeface="Cambria Math"/>
                        <a:ea typeface="Cambria Math"/>
                      </a:rPr>
                      <m:t>, </m:t>
                    </m:r>
                    <m:acc>
                      <m:accPr>
                        <m:chr m:val="̂"/>
                        <m:ctrlPr>
                          <a:rPr lang="en-US" sz="2000" b="1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sz="2000" b="1" i="0" smtClean="0">
                            <a:latin typeface="Cambria Math"/>
                            <a:ea typeface="Cambria Math"/>
                          </a:rPr>
                          <m:t>𝐅</m:t>
                        </m:r>
                      </m:e>
                    </m:acc>
                    <m:r>
                      <a:rPr lang="en-US" sz="2000" b="1" i="0" smtClean="0">
                        <a:latin typeface="Cambria Math"/>
                        <a:ea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b="1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sz="2000" b="1" i="0" smtClean="0">
                            <a:latin typeface="Cambria Math"/>
                            <a:ea typeface="Cambria Math"/>
                          </a:rPr>
                          <m:t>𝐂</m:t>
                        </m:r>
                      </m:e>
                    </m:acc>
                  </m:oMath>
                </a14:m>
                <a:endParaRPr lang="en-US" sz="2000" b="1" dirty="0">
                  <a:latin typeface="Times New Roman" pitchFamily="18" charset="0"/>
                  <a:ea typeface="Cambria Math"/>
                  <a:cs typeface="Times New Roman" pitchFamily="18" charset="0"/>
                </a:endParaRPr>
              </a:p>
              <a:p>
                <a:r>
                  <a:rPr lang="en-US" sz="2000" b="1" dirty="0" err="1">
                    <a:latin typeface="Times New Roman" pitchFamily="18" charset="0"/>
                    <a:cs typeface="Times New Roman" pitchFamily="18" charset="0"/>
                  </a:rPr>
                  <a:t>Khi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0962" y="536181"/>
                <a:ext cx="4991100" cy="744756"/>
              </a:xfrm>
              <a:prstGeom prst="rect">
                <a:avLst/>
              </a:prstGeom>
              <a:blipFill rotWithShape="1">
                <a:blip r:embed="rId20"/>
                <a:stretch>
                  <a:fillRect l="-1345" t="-4098" b="-106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D3E1EBCC-2661-4756-B2B7-5865039863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0944060"/>
              </p:ext>
            </p:extLst>
          </p:nvPr>
        </p:nvGraphicFramePr>
        <p:xfrm>
          <a:off x="1065213" y="2526300"/>
          <a:ext cx="257175" cy="2020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name="Equation" r:id="rId21" imgW="177480" imgH="139680" progId="Equation.DSMT4">
                  <p:embed/>
                </p:oleObj>
              </mc:Choice>
              <mc:Fallback>
                <p:oleObj name="Equation" r:id="rId21" imgW="17748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065213" y="2526300"/>
                        <a:ext cx="257175" cy="2020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FD38FFC9-B2F1-487F-9810-C4D5AEE692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1437612"/>
              </p:ext>
            </p:extLst>
          </p:nvPr>
        </p:nvGraphicFramePr>
        <p:xfrm>
          <a:off x="3418683" y="2521902"/>
          <a:ext cx="257175" cy="201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1" name="Equation" r:id="rId23" imgW="257641" imgH="201168" progId="Equation.DSMT4">
                  <p:embed/>
                </p:oleObj>
              </mc:Choice>
              <mc:Fallback>
                <p:oleObj name="Equation" r:id="rId23" imgW="257641" imgH="20116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3418683" y="2521902"/>
                        <a:ext cx="257175" cy="201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69FE5769-203E-497B-9DDB-A9AD4DF98B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9436888"/>
              </p:ext>
            </p:extLst>
          </p:nvPr>
        </p:nvGraphicFramePr>
        <p:xfrm>
          <a:off x="5638147" y="2533576"/>
          <a:ext cx="257175" cy="201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2" name="Equation" r:id="rId25" imgW="257641" imgH="201168" progId="Equation.DSMT4">
                  <p:embed/>
                </p:oleObj>
              </mc:Choice>
              <mc:Fallback>
                <p:oleObj name="Equation" r:id="rId25" imgW="257641" imgH="20116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5638147" y="2533576"/>
                        <a:ext cx="257175" cy="201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3A329784-F8F7-452C-95FA-DDEB0BF658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2900852"/>
              </p:ext>
            </p:extLst>
          </p:nvPr>
        </p:nvGraphicFramePr>
        <p:xfrm>
          <a:off x="8077200" y="2521901"/>
          <a:ext cx="257175" cy="201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3" name="Equation" r:id="rId27" imgW="257641" imgH="201168" progId="Equation.DSMT4">
                  <p:embed/>
                </p:oleObj>
              </mc:Choice>
              <mc:Fallback>
                <p:oleObj name="Equation" r:id="rId27" imgW="257641" imgH="20116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8077200" y="2521901"/>
                        <a:ext cx="257175" cy="201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Graphic 10" descr="Home">
            <a:hlinkClick r:id="rId15" action="ppaction://hlinksldjump"/>
            <a:extLst>
              <a:ext uri="{FF2B5EF4-FFF2-40B4-BE49-F238E27FC236}">
                <a16:creationId xmlns:a16="http://schemas.microsoft.com/office/drawing/2014/main" id="{AFF79633-CABF-407D-8D52-0A93BC7924E1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8307336" y="434371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947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471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93827E-7 L -0.13403 0.02438 " pathEditMode="relative" rAng="0" ptsTypes="AA">
                                      <p:cBhvr>
                                        <p:cTn id="69" dur="3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1" y="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5" dur="1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77" grpId="0" animBg="1"/>
      <p:bldP spid="77" grpId="1" animBg="1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ADMIN\Desktop\Giai cuu dai duong 2\47657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14289"/>
            <a:ext cx="9148763" cy="512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2" descr="C:\Users\ADMIN\Desktop\Phan Thi Do Uyen\Giai cuu dai duong\Picture2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327" y="3914776"/>
            <a:ext cx="136207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Users\ADMIN\Desktop\Giai cuu dai duong 2\2a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3886" flipH="1">
            <a:off x="20638" y="1846263"/>
            <a:ext cx="5302250" cy="345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C:\Users\ADMIN\Desktop\Giai cuu dai duong 2\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75" y="2847976"/>
            <a:ext cx="2482850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2686050"/>
            <a:ext cx="6248400" cy="1013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828800" y="57150"/>
            <a:ext cx="6019800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/>
              <p:cNvSpPr/>
              <p:nvPr/>
            </p:nvSpPr>
            <p:spPr>
              <a:xfrm>
                <a:off x="152400" y="2255838"/>
                <a:ext cx="1981200" cy="685800"/>
              </a:xfrm>
              <a:prstGeom prst="roundRect">
                <a:avLst/>
              </a:prstGeom>
              <a:solidFill>
                <a:srgbClr val="99FF66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eaLnBrk="1" hangingPunct="1">
                  <a:defRPr/>
                </a:pPr>
                <a:r>
                  <a:rPr lang="en-US" sz="2400" dirty="0">
                    <a:solidFill>
                      <a:schemeClr val="tx1"/>
                    </a:solidFill>
                  </a:rPr>
                  <a:t>A</a:t>
                </a:r>
                <a:r>
                  <a:rPr lang="en-US" sz="2400" dirty="0">
                    <a:solidFill>
                      <a:srgbClr val="0033CC"/>
                    </a:solidFill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sz="24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21" name="Rounded 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2255838"/>
                <a:ext cx="1981200" cy="685800"/>
              </a:xfrm>
              <a:prstGeom prst="roundRect">
                <a:avLst/>
              </a:prstGeom>
              <a:blipFill rotWithShape="1">
                <a:blip r:embed="rId12"/>
                <a:stretch>
                  <a:fillRect l="-2432" b="-1709"/>
                </a:stretch>
              </a:blipFill>
              <a:ln>
                <a:solidFill>
                  <a:srgbClr val="FFFF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21"/>
              <p:cNvSpPr/>
              <p:nvPr/>
            </p:nvSpPr>
            <p:spPr>
              <a:xfrm>
                <a:off x="6934200" y="2255838"/>
                <a:ext cx="2154238" cy="685800"/>
              </a:xfrm>
              <a:prstGeom prst="roundRect">
                <a:avLst/>
              </a:prstGeom>
              <a:solidFill>
                <a:srgbClr val="99FF66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eaLnBrk="1" hangingPunct="1">
                  <a:defRPr/>
                </a:pPr>
                <a:r>
                  <a:rPr lang="en-US" sz="2400" dirty="0">
                    <a:solidFill>
                      <a:schemeClr val="tx1"/>
                    </a:solidFill>
                  </a:rPr>
                  <a:t>D</a:t>
                </a:r>
                <a:r>
                  <a:rPr lang="en-US" sz="2400" dirty="0">
                    <a:solidFill>
                      <a:srgbClr val="0033CC"/>
                    </a:solidFill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  <m:t>9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endParaRPr lang="en-US" sz="24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22" name="Rounded 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2255838"/>
                <a:ext cx="2154238" cy="685800"/>
              </a:xfrm>
              <a:prstGeom prst="roundRect">
                <a:avLst/>
              </a:prstGeom>
              <a:blipFill rotWithShape="1">
                <a:blip r:embed="rId13"/>
                <a:stretch>
                  <a:fillRect l="-2521" b="-1709"/>
                </a:stretch>
              </a:blipFill>
              <a:ln>
                <a:solidFill>
                  <a:srgbClr val="FFFF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ounded Rectangle 22"/>
              <p:cNvSpPr/>
              <p:nvPr/>
            </p:nvSpPr>
            <p:spPr>
              <a:xfrm>
                <a:off x="4648202" y="2266950"/>
                <a:ext cx="2074863" cy="685800"/>
              </a:xfrm>
              <a:prstGeom prst="roundRect">
                <a:avLst/>
              </a:prstGeom>
              <a:solidFill>
                <a:srgbClr val="99FF66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eaLnBrk="1" hangingPunct="1">
                  <a:defRPr/>
                </a:pPr>
                <a:r>
                  <a:rPr lang="en-US" sz="2400" dirty="0">
                    <a:solidFill>
                      <a:schemeClr val="tx1"/>
                    </a:solidFill>
                  </a:rPr>
                  <a:t>C</a:t>
                </a:r>
                <a:r>
                  <a:rPr lang="en-US" sz="2400" dirty="0">
                    <a:solidFill>
                      <a:srgbClr val="0033CC"/>
                    </a:solidFill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en-US" sz="24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23" name="Rounded 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2" y="2266950"/>
                <a:ext cx="2074863" cy="685800"/>
              </a:xfrm>
              <a:prstGeom prst="roundRect">
                <a:avLst/>
              </a:prstGeom>
              <a:blipFill rotWithShape="1">
                <a:blip r:embed="rId14"/>
                <a:stretch>
                  <a:fillRect l="-2616" b="-2586"/>
                </a:stretch>
              </a:blipFill>
              <a:ln>
                <a:solidFill>
                  <a:srgbClr val="FFFF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23"/>
              <p:cNvSpPr/>
              <p:nvPr/>
            </p:nvSpPr>
            <p:spPr>
              <a:xfrm>
                <a:off x="2362200" y="2255838"/>
                <a:ext cx="2057400" cy="685800"/>
              </a:xfrm>
              <a:prstGeom prst="roundRect">
                <a:avLst/>
              </a:prstGeom>
              <a:solidFill>
                <a:srgbClr val="99FF66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eaLnBrk="1" hangingPunct="1">
                  <a:defRPr/>
                </a:pPr>
                <a:r>
                  <a:rPr lang="en-US" sz="2400" dirty="0">
                    <a:solidFill>
                      <a:schemeClr val="tx1"/>
                    </a:solidFill>
                  </a:rPr>
                  <a:t>B</a:t>
                </a:r>
                <a:r>
                  <a:rPr lang="en-US" sz="2400" dirty="0">
                    <a:solidFill>
                      <a:srgbClr val="0033CC"/>
                    </a:solidFill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0033CC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4" name="Rounded 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2255838"/>
                <a:ext cx="2057400" cy="685800"/>
              </a:xfrm>
              <a:prstGeom prst="roundRect">
                <a:avLst/>
              </a:prstGeom>
              <a:blipFill rotWithShape="1">
                <a:blip r:embed="rId15"/>
                <a:stretch>
                  <a:fillRect l="-2639" b="-855"/>
                </a:stretch>
              </a:blipFill>
              <a:ln>
                <a:solidFill>
                  <a:srgbClr val="FFFF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B964954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28940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552450"/>
            <a:ext cx="785812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times up"/>
          <p:cNvGrpSpPr>
            <a:grpSpLocks/>
          </p:cNvGrpSpPr>
          <p:nvPr/>
        </p:nvGrpSpPr>
        <p:grpSpPr bwMode="auto">
          <a:xfrm>
            <a:off x="587375" y="133350"/>
            <a:ext cx="757238" cy="374650"/>
            <a:chOff x="2989747" y="438150"/>
            <a:chExt cx="1572029" cy="683752"/>
          </a:xfrm>
        </p:grpSpPr>
        <p:sp>
          <p:nvSpPr>
            <p:cNvPr id="17" name="Rounded Rectangle 16"/>
            <p:cNvSpPr/>
            <p:nvPr/>
          </p:nvSpPr>
          <p:spPr>
            <a:xfrm>
              <a:off x="2989747" y="539555"/>
              <a:ext cx="1572029" cy="582347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 sz="2800" dirty="0">
                <a:cs typeface="Arial" panose="020B0604020202020204" pitchFamily="34" charset="0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2989747" y="438150"/>
              <a:ext cx="1572029" cy="582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GB" sz="1100" dirty="0" err="1">
                  <a:cs typeface="Arial" panose="020B0604020202020204" pitchFamily="34" charset="0"/>
                </a:rPr>
                <a:t>Bắt</a:t>
              </a:r>
              <a:r>
                <a:rPr lang="en-GB" sz="1100" dirty="0">
                  <a:cs typeface="Arial" panose="020B0604020202020204" pitchFamily="34" charset="0"/>
                </a:rPr>
                <a:t> </a:t>
              </a:r>
              <a:r>
                <a:rPr lang="en-GB" sz="1100" dirty="0" err="1">
                  <a:cs typeface="Arial" panose="020B0604020202020204" pitchFamily="34" charset="0"/>
                </a:rPr>
                <a:t>đầu</a:t>
              </a:r>
              <a:r>
                <a:rPr lang="en-GB" sz="1100" dirty="0"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6" name="Picture 3" descr="C:\Users\ADMIN\Desktop\Picture2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3" y="720726"/>
            <a:ext cx="639762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760" name="Group 26"/>
          <p:cNvGrpSpPr>
            <a:grpSpLocks/>
          </p:cNvGrpSpPr>
          <p:nvPr/>
        </p:nvGrpSpPr>
        <p:grpSpPr bwMode="auto">
          <a:xfrm>
            <a:off x="933450" y="708025"/>
            <a:ext cx="90488" cy="76200"/>
            <a:chOff x="2455863" y="2411803"/>
            <a:chExt cx="566738" cy="566738"/>
          </a:xfrm>
        </p:grpSpPr>
        <p:sp>
          <p:nvSpPr>
            <p:cNvPr id="31788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GB" altLang="en-US"/>
            </a:p>
          </p:txBody>
        </p:sp>
        <p:sp>
          <p:nvSpPr>
            <p:cNvPr id="31789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GB" altLang="en-US"/>
            </a:p>
          </p:txBody>
        </p:sp>
        <p:sp>
          <p:nvSpPr>
            <p:cNvPr id="31790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2147483647 h 45"/>
                <a:gd name="T2" fmla="*/ 0 w 4"/>
                <a:gd name="T3" fmla="*/ 2147483647 h 45"/>
                <a:gd name="T4" fmla="*/ 0 w 4"/>
                <a:gd name="T5" fmla="*/ 2147483647 h 45"/>
                <a:gd name="T6" fmla="*/ 0 w 4"/>
                <a:gd name="T7" fmla="*/ 2147483647 h 45"/>
                <a:gd name="T8" fmla="*/ 0 w 4"/>
                <a:gd name="T9" fmla="*/ 2147483647 h 45"/>
                <a:gd name="T10" fmla="*/ 0 w 4"/>
                <a:gd name="T11" fmla="*/ 2147483647 h 45"/>
                <a:gd name="T12" fmla="*/ 0 w 4"/>
                <a:gd name="T13" fmla="*/ 2147483647 h 45"/>
                <a:gd name="T14" fmla="*/ 0 w 4"/>
                <a:gd name="T15" fmla="*/ 2147483647 h 45"/>
                <a:gd name="T16" fmla="*/ 0 w 4"/>
                <a:gd name="T17" fmla="*/ 2147483647 h 45"/>
                <a:gd name="T18" fmla="*/ 0 w 4"/>
                <a:gd name="T19" fmla="*/ 2147483647 h 45"/>
                <a:gd name="T20" fmla="*/ 0 w 4"/>
                <a:gd name="T21" fmla="*/ 2147483647 h 45"/>
                <a:gd name="T22" fmla="*/ 0 w 4"/>
                <a:gd name="T23" fmla="*/ 2147483647 h 45"/>
                <a:gd name="T24" fmla="*/ 0 w 4"/>
                <a:gd name="T25" fmla="*/ 2147483647 h 45"/>
                <a:gd name="T26" fmla="*/ 0 w 4"/>
                <a:gd name="T27" fmla="*/ 2147483647 h 45"/>
                <a:gd name="T28" fmla="*/ 0 w 4"/>
                <a:gd name="T29" fmla="*/ 2147483647 h 45"/>
                <a:gd name="T30" fmla="*/ 0 w 4"/>
                <a:gd name="T31" fmla="*/ 2147483647 h 45"/>
                <a:gd name="T32" fmla="*/ 0 w 4"/>
                <a:gd name="T33" fmla="*/ 2147483647 h 45"/>
                <a:gd name="T34" fmla="*/ 0 w 4"/>
                <a:gd name="T35" fmla="*/ 2147483647 h 45"/>
                <a:gd name="T36" fmla="*/ 0 w 4"/>
                <a:gd name="T37" fmla="*/ 2147483647 h 45"/>
                <a:gd name="T38" fmla="*/ 0 w 4"/>
                <a:gd name="T39" fmla="*/ 2147483647 h 45"/>
                <a:gd name="T40" fmla="*/ 0 w 4"/>
                <a:gd name="T41" fmla="*/ 2147483647 h 45"/>
                <a:gd name="T42" fmla="*/ 0 w 4"/>
                <a:gd name="T43" fmla="*/ 2147483647 h 45"/>
                <a:gd name="T44" fmla="*/ 0 w 4"/>
                <a:gd name="T45" fmla="*/ 2147483647 h 45"/>
                <a:gd name="T46" fmla="*/ 0 w 4"/>
                <a:gd name="T47" fmla="*/ 2147483647 h 45"/>
                <a:gd name="T48" fmla="*/ 0 w 4"/>
                <a:gd name="T49" fmla="*/ 2147483647 h 45"/>
                <a:gd name="T50" fmla="*/ 0 w 4"/>
                <a:gd name="T51" fmla="*/ 2147483647 h 45"/>
                <a:gd name="T52" fmla="*/ 0 w 4"/>
                <a:gd name="T53" fmla="*/ 2147483647 h 45"/>
                <a:gd name="T54" fmla="*/ 0 w 4"/>
                <a:gd name="T55" fmla="*/ 2147483647 h 45"/>
                <a:gd name="T56" fmla="*/ 0 w 4"/>
                <a:gd name="T57" fmla="*/ 2147483647 h 45"/>
                <a:gd name="T58" fmla="*/ 0 w 4"/>
                <a:gd name="T59" fmla="*/ 2147483647 h 45"/>
                <a:gd name="T60" fmla="*/ 0 w 4"/>
                <a:gd name="T61" fmla="*/ 2147483647 h 45"/>
                <a:gd name="T62" fmla="*/ 0 w 4"/>
                <a:gd name="T63" fmla="*/ 2147483647 h 45"/>
                <a:gd name="T64" fmla="*/ 0 w 4"/>
                <a:gd name="T65" fmla="*/ 2147483647 h 45"/>
                <a:gd name="T66" fmla="*/ 0 w 4"/>
                <a:gd name="T67" fmla="*/ 2147483647 h 45"/>
                <a:gd name="T68" fmla="*/ 0 w 4"/>
                <a:gd name="T69" fmla="*/ 2147483647 h 45"/>
                <a:gd name="T70" fmla="*/ 0 w 4"/>
                <a:gd name="T71" fmla="*/ 2147483647 h 45"/>
                <a:gd name="T72" fmla="*/ 2147483647 w 4"/>
                <a:gd name="T73" fmla="*/ 2147483647 h 45"/>
                <a:gd name="T74" fmla="*/ 2147483647 w 4"/>
                <a:gd name="T75" fmla="*/ 2147483647 h 45"/>
                <a:gd name="T76" fmla="*/ 2147483647 w 4"/>
                <a:gd name="T77" fmla="*/ 2147483647 h 45"/>
                <a:gd name="T78" fmla="*/ 2147483647 w 4"/>
                <a:gd name="T79" fmla="*/ 2147483647 h 45"/>
                <a:gd name="T80" fmla="*/ 2147483647 w 4"/>
                <a:gd name="T81" fmla="*/ 2147483647 h 45"/>
                <a:gd name="T82" fmla="*/ 2147483647 w 4"/>
                <a:gd name="T83" fmla="*/ 2147483647 h 45"/>
                <a:gd name="T84" fmla="*/ 2147483647 w 4"/>
                <a:gd name="T85" fmla="*/ 2147483647 h 45"/>
                <a:gd name="T86" fmla="*/ 2147483647 w 4"/>
                <a:gd name="T87" fmla="*/ 2147483647 h 45"/>
                <a:gd name="T88" fmla="*/ 2147483647 w 4"/>
                <a:gd name="T89" fmla="*/ 2147483647 h 45"/>
                <a:gd name="T90" fmla="*/ 2147483647 w 4"/>
                <a:gd name="T91" fmla="*/ 2147483647 h 45"/>
                <a:gd name="T92" fmla="*/ 2147483647 w 4"/>
                <a:gd name="T93" fmla="*/ 2147483647 h 45"/>
                <a:gd name="T94" fmla="*/ 2147483647 w 4"/>
                <a:gd name="T95" fmla="*/ 2147483647 h 45"/>
                <a:gd name="T96" fmla="*/ 2147483647 w 4"/>
                <a:gd name="T97" fmla="*/ 2147483647 h 45"/>
                <a:gd name="T98" fmla="*/ 2147483647 w 4"/>
                <a:gd name="T99" fmla="*/ 2147483647 h 45"/>
                <a:gd name="T100" fmla="*/ 2147483647 w 4"/>
                <a:gd name="T101" fmla="*/ 2147483647 h 45"/>
                <a:gd name="T102" fmla="*/ 2147483647 w 4"/>
                <a:gd name="T103" fmla="*/ 2147483647 h 45"/>
                <a:gd name="T104" fmla="*/ 2147483647 w 4"/>
                <a:gd name="T105" fmla="*/ 2147483647 h 45"/>
                <a:gd name="T106" fmla="*/ 2147483647 w 4"/>
                <a:gd name="T107" fmla="*/ 2147483647 h 45"/>
                <a:gd name="T108" fmla="*/ 2147483647 w 4"/>
                <a:gd name="T109" fmla="*/ 2147483647 h 45"/>
                <a:gd name="T110" fmla="*/ 2147483647 w 4"/>
                <a:gd name="T111" fmla="*/ 2147483647 h 45"/>
                <a:gd name="T112" fmla="*/ 2147483647 w 4"/>
                <a:gd name="T113" fmla="*/ 2147483647 h 45"/>
                <a:gd name="T114" fmla="*/ 2147483647 w 4"/>
                <a:gd name="T115" fmla="*/ 0 h 4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1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2147483647 w 78"/>
                <a:gd name="T1" fmla="*/ 2147483647 h 174"/>
                <a:gd name="T2" fmla="*/ 2147483647 w 78"/>
                <a:gd name="T3" fmla="*/ 2147483647 h 174"/>
                <a:gd name="T4" fmla="*/ 2147483647 w 78"/>
                <a:gd name="T5" fmla="*/ 2147483647 h 174"/>
                <a:gd name="T6" fmla="*/ 2147483647 w 78"/>
                <a:gd name="T7" fmla="*/ 2147483647 h 174"/>
                <a:gd name="T8" fmla="*/ 2147483647 w 78"/>
                <a:gd name="T9" fmla="*/ 2147483647 h 174"/>
                <a:gd name="T10" fmla="*/ 2147483647 w 78"/>
                <a:gd name="T11" fmla="*/ 2147483647 h 174"/>
                <a:gd name="T12" fmla="*/ 2147483647 w 78"/>
                <a:gd name="T13" fmla="*/ 2147483647 h 174"/>
                <a:gd name="T14" fmla="*/ 2147483647 w 78"/>
                <a:gd name="T15" fmla="*/ 2147483647 h 174"/>
                <a:gd name="T16" fmla="*/ 2147483647 w 78"/>
                <a:gd name="T17" fmla="*/ 2147483647 h 174"/>
                <a:gd name="T18" fmla="*/ 2147483647 w 78"/>
                <a:gd name="T19" fmla="*/ 2147483647 h 174"/>
                <a:gd name="T20" fmla="*/ 2147483647 w 78"/>
                <a:gd name="T21" fmla="*/ 2147483647 h 174"/>
                <a:gd name="T22" fmla="*/ 2147483647 w 78"/>
                <a:gd name="T23" fmla="*/ 2147483647 h 174"/>
                <a:gd name="T24" fmla="*/ 2147483647 w 78"/>
                <a:gd name="T25" fmla="*/ 2147483647 h 174"/>
                <a:gd name="T26" fmla="*/ 2147483647 w 78"/>
                <a:gd name="T27" fmla="*/ 2147483647 h 174"/>
                <a:gd name="T28" fmla="*/ 2147483647 w 78"/>
                <a:gd name="T29" fmla="*/ 2147483647 h 174"/>
                <a:gd name="T30" fmla="*/ 2147483647 w 78"/>
                <a:gd name="T31" fmla="*/ 2147483647 h 174"/>
                <a:gd name="T32" fmla="*/ 2147483647 w 78"/>
                <a:gd name="T33" fmla="*/ 2147483647 h 174"/>
                <a:gd name="T34" fmla="*/ 2147483647 w 78"/>
                <a:gd name="T35" fmla="*/ 2147483647 h 174"/>
                <a:gd name="T36" fmla="*/ 2147483647 w 78"/>
                <a:gd name="T37" fmla="*/ 2147483647 h 174"/>
                <a:gd name="T38" fmla="*/ 2147483647 w 78"/>
                <a:gd name="T39" fmla="*/ 2147483647 h 174"/>
                <a:gd name="T40" fmla="*/ 0 w 78"/>
                <a:gd name="T41" fmla="*/ 2147483647 h 174"/>
                <a:gd name="T42" fmla="*/ 0 w 78"/>
                <a:gd name="T43" fmla="*/ 2147483647 h 174"/>
                <a:gd name="T44" fmla="*/ 0 w 78"/>
                <a:gd name="T45" fmla="*/ 2147483647 h 174"/>
                <a:gd name="T46" fmla="*/ 0 w 78"/>
                <a:gd name="T47" fmla="*/ 2147483647 h 174"/>
                <a:gd name="T48" fmla="*/ 0 w 78"/>
                <a:gd name="T49" fmla="*/ 2147483647 h 174"/>
                <a:gd name="T50" fmla="*/ 0 w 78"/>
                <a:gd name="T51" fmla="*/ 2147483647 h 174"/>
                <a:gd name="T52" fmla="*/ 0 w 78"/>
                <a:gd name="T53" fmla="*/ 2147483647 h 174"/>
                <a:gd name="T54" fmla="*/ 0 w 78"/>
                <a:gd name="T55" fmla="*/ 2147483647 h 174"/>
                <a:gd name="T56" fmla="*/ 0 w 78"/>
                <a:gd name="T57" fmla="*/ 2147483647 h 174"/>
                <a:gd name="T58" fmla="*/ 0 w 78"/>
                <a:gd name="T59" fmla="*/ 2147483647 h 174"/>
                <a:gd name="T60" fmla="*/ 0 w 78"/>
                <a:gd name="T61" fmla="*/ 2147483647 h 174"/>
                <a:gd name="T62" fmla="*/ 0 w 78"/>
                <a:gd name="T63" fmla="*/ 2147483647 h 174"/>
                <a:gd name="T64" fmla="*/ 0 w 78"/>
                <a:gd name="T65" fmla="*/ 2147483647 h 174"/>
                <a:gd name="T66" fmla="*/ 0 w 78"/>
                <a:gd name="T67" fmla="*/ 2147483647 h 174"/>
                <a:gd name="T68" fmla="*/ 0 w 78"/>
                <a:gd name="T69" fmla="*/ 2147483647 h 174"/>
                <a:gd name="T70" fmla="*/ 0 w 78"/>
                <a:gd name="T71" fmla="*/ 2147483647 h 174"/>
                <a:gd name="T72" fmla="*/ 0 w 78"/>
                <a:gd name="T73" fmla="*/ 2147483647 h 174"/>
                <a:gd name="T74" fmla="*/ 0 w 78"/>
                <a:gd name="T75" fmla="*/ 2147483647 h 174"/>
                <a:gd name="T76" fmla="*/ 0 w 78"/>
                <a:gd name="T77" fmla="*/ 2147483647 h 174"/>
                <a:gd name="T78" fmla="*/ 0 w 78"/>
                <a:gd name="T79" fmla="*/ 2147483647 h 174"/>
                <a:gd name="T80" fmla="*/ 0 w 78"/>
                <a:gd name="T81" fmla="*/ 2147483647 h 174"/>
                <a:gd name="T82" fmla="*/ 0 w 78"/>
                <a:gd name="T83" fmla="*/ 2147483647 h 174"/>
                <a:gd name="T84" fmla="*/ 0 w 78"/>
                <a:gd name="T85" fmla="*/ 2147483647 h 174"/>
                <a:gd name="T86" fmla="*/ 0 w 78"/>
                <a:gd name="T87" fmla="*/ 2147483647 h 174"/>
                <a:gd name="T88" fmla="*/ 0 w 78"/>
                <a:gd name="T89" fmla="*/ 2147483647 h 174"/>
                <a:gd name="T90" fmla="*/ 0 w 78"/>
                <a:gd name="T91" fmla="*/ 2147483647 h 174"/>
                <a:gd name="T92" fmla="*/ 0 w 78"/>
                <a:gd name="T93" fmla="*/ 2147483647 h 174"/>
                <a:gd name="T94" fmla="*/ 0 w 78"/>
                <a:gd name="T95" fmla="*/ 2147483647 h 174"/>
                <a:gd name="T96" fmla="*/ 0 w 78"/>
                <a:gd name="T97" fmla="*/ 2147483647 h 174"/>
                <a:gd name="T98" fmla="*/ 0 w 78"/>
                <a:gd name="T99" fmla="*/ 2147483647 h 174"/>
                <a:gd name="T100" fmla="*/ 0 w 78"/>
                <a:gd name="T101" fmla="*/ 2147483647 h 174"/>
                <a:gd name="T102" fmla="*/ 0 w 78"/>
                <a:gd name="T103" fmla="*/ 2147483647 h 174"/>
                <a:gd name="T104" fmla="*/ 0 w 78"/>
                <a:gd name="T105" fmla="*/ 2147483647 h 174"/>
                <a:gd name="T106" fmla="*/ 2147483647 w 78"/>
                <a:gd name="T107" fmla="*/ 2147483647 h 174"/>
                <a:gd name="T108" fmla="*/ 2147483647 w 78"/>
                <a:gd name="T109" fmla="*/ 2147483647 h 17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2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GB" altLang="en-US"/>
            </a:p>
          </p:txBody>
        </p:sp>
      </p:grpSp>
      <p:grpSp>
        <p:nvGrpSpPr>
          <p:cNvPr id="31761" name="Group 32"/>
          <p:cNvGrpSpPr>
            <a:grpSpLocks/>
          </p:cNvGrpSpPr>
          <p:nvPr/>
        </p:nvGrpSpPr>
        <p:grpSpPr bwMode="auto">
          <a:xfrm>
            <a:off x="935040" y="1260475"/>
            <a:ext cx="90487" cy="76200"/>
            <a:chOff x="2455863" y="2411803"/>
            <a:chExt cx="566738" cy="566738"/>
          </a:xfrm>
        </p:grpSpPr>
        <p:sp>
          <p:nvSpPr>
            <p:cNvPr id="3178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GB" altLang="en-US"/>
            </a:p>
          </p:txBody>
        </p:sp>
        <p:sp>
          <p:nvSpPr>
            <p:cNvPr id="3178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GB" altLang="en-US"/>
            </a:p>
          </p:txBody>
        </p:sp>
        <p:sp>
          <p:nvSpPr>
            <p:cNvPr id="3178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2147483647 h 45"/>
                <a:gd name="T2" fmla="*/ 0 w 4"/>
                <a:gd name="T3" fmla="*/ 2147483647 h 45"/>
                <a:gd name="T4" fmla="*/ 0 w 4"/>
                <a:gd name="T5" fmla="*/ 2147483647 h 45"/>
                <a:gd name="T6" fmla="*/ 0 w 4"/>
                <a:gd name="T7" fmla="*/ 2147483647 h 45"/>
                <a:gd name="T8" fmla="*/ 0 w 4"/>
                <a:gd name="T9" fmla="*/ 2147483647 h 45"/>
                <a:gd name="T10" fmla="*/ 0 w 4"/>
                <a:gd name="T11" fmla="*/ 2147483647 h 45"/>
                <a:gd name="T12" fmla="*/ 0 w 4"/>
                <a:gd name="T13" fmla="*/ 2147483647 h 45"/>
                <a:gd name="T14" fmla="*/ 0 w 4"/>
                <a:gd name="T15" fmla="*/ 2147483647 h 45"/>
                <a:gd name="T16" fmla="*/ 0 w 4"/>
                <a:gd name="T17" fmla="*/ 2147483647 h 45"/>
                <a:gd name="T18" fmla="*/ 0 w 4"/>
                <a:gd name="T19" fmla="*/ 2147483647 h 45"/>
                <a:gd name="T20" fmla="*/ 0 w 4"/>
                <a:gd name="T21" fmla="*/ 2147483647 h 45"/>
                <a:gd name="T22" fmla="*/ 0 w 4"/>
                <a:gd name="T23" fmla="*/ 2147483647 h 45"/>
                <a:gd name="T24" fmla="*/ 0 w 4"/>
                <a:gd name="T25" fmla="*/ 2147483647 h 45"/>
                <a:gd name="T26" fmla="*/ 0 w 4"/>
                <a:gd name="T27" fmla="*/ 2147483647 h 45"/>
                <a:gd name="T28" fmla="*/ 0 w 4"/>
                <a:gd name="T29" fmla="*/ 2147483647 h 45"/>
                <a:gd name="T30" fmla="*/ 0 w 4"/>
                <a:gd name="T31" fmla="*/ 2147483647 h 45"/>
                <a:gd name="T32" fmla="*/ 0 w 4"/>
                <a:gd name="T33" fmla="*/ 2147483647 h 45"/>
                <a:gd name="T34" fmla="*/ 0 w 4"/>
                <a:gd name="T35" fmla="*/ 2147483647 h 45"/>
                <a:gd name="T36" fmla="*/ 0 w 4"/>
                <a:gd name="T37" fmla="*/ 2147483647 h 45"/>
                <a:gd name="T38" fmla="*/ 0 w 4"/>
                <a:gd name="T39" fmla="*/ 2147483647 h 45"/>
                <a:gd name="T40" fmla="*/ 0 w 4"/>
                <a:gd name="T41" fmla="*/ 2147483647 h 45"/>
                <a:gd name="T42" fmla="*/ 0 w 4"/>
                <a:gd name="T43" fmla="*/ 2147483647 h 45"/>
                <a:gd name="T44" fmla="*/ 0 w 4"/>
                <a:gd name="T45" fmla="*/ 2147483647 h 45"/>
                <a:gd name="T46" fmla="*/ 0 w 4"/>
                <a:gd name="T47" fmla="*/ 2147483647 h 45"/>
                <a:gd name="T48" fmla="*/ 0 w 4"/>
                <a:gd name="T49" fmla="*/ 2147483647 h 45"/>
                <a:gd name="T50" fmla="*/ 0 w 4"/>
                <a:gd name="T51" fmla="*/ 2147483647 h 45"/>
                <a:gd name="T52" fmla="*/ 0 w 4"/>
                <a:gd name="T53" fmla="*/ 2147483647 h 45"/>
                <a:gd name="T54" fmla="*/ 0 w 4"/>
                <a:gd name="T55" fmla="*/ 2147483647 h 45"/>
                <a:gd name="T56" fmla="*/ 0 w 4"/>
                <a:gd name="T57" fmla="*/ 2147483647 h 45"/>
                <a:gd name="T58" fmla="*/ 0 w 4"/>
                <a:gd name="T59" fmla="*/ 2147483647 h 45"/>
                <a:gd name="T60" fmla="*/ 0 w 4"/>
                <a:gd name="T61" fmla="*/ 2147483647 h 45"/>
                <a:gd name="T62" fmla="*/ 0 w 4"/>
                <a:gd name="T63" fmla="*/ 2147483647 h 45"/>
                <a:gd name="T64" fmla="*/ 0 w 4"/>
                <a:gd name="T65" fmla="*/ 2147483647 h 45"/>
                <a:gd name="T66" fmla="*/ 0 w 4"/>
                <a:gd name="T67" fmla="*/ 2147483647 h 45"/>
                <a:gd name="T68" fmla="*/ 0 w 4"/>
                <a:gd name="T69" fmla="*/ 2147483647 h 45"/>
                <a:gd name="T70" fmla="*/ 0 w 4"/>
                <a:gd name="T71" fmla="*/ 2147483647 h 45"/>
                <a:gd name="T72" fmla="*/ 2147483647 w 4"/>
                <a:gd name="T73" fmla="*/ 2147483647 h 45"/>
                <a:gd name="T74" fmla="*/ 2147483647 w 4"/>
                <a:gd name="T75" fmla="*/ 2147483647 h 45"/>
                <a:gd name="T76" fmla="*/ 2147483647 w 4"/>
                <a:gd name="T77" fmla="*/ 2147483647 h 45"/>
                <a:gd name="T78" fmla="*/ 2147483647 w 4"/>
                <a:gd name="T79" fmla="*/ 2147483647 h 45"/>
                <a:gd name="T80" fmla="*/ 2147483647 w 4"/>
                <a:gd name="T81" fmla="*/ 2147483647 h 45"/>
                <a:gd name="T82" fmla="*/ 2147483647 w 4"/>
                <a:gd name="T83" fmla="*/ 2147483647 h 45"/>
                <a:gd name="T84" fmla="*/ 2147483647 w 4"/>
                <a:gd name="T85" fmla="*/ 2147483647 h 45"/>
                <a:gd name="T86" fmla="*/ 2147483647 w 4"/>
                <a:gd name="T87" fmla="*/ 2147483647 h 45"/>
                <a:gd name="T88" fmla="*/ 2147483647 w 4"/>
                <a:gd name="T89" fmla="*/ 2147483647 h 45"/>
                <a:gd name="T90" fmla="*/ 2147483647 w 4"/>
                <a:gd name="T91" fmla="*/ 2147483647 h 45"/>
                <a:gd name="T92" fmla="*/ 2147483647 w 4"/>
                <a:gd name="T93" fmla="*/ 2147483647 h 45"/>
                <a:gd name="T94" fmla="*/ 2147483647 w 4"/>
                <a:gd name="T95" fmla="*/ 2147483647 h 45"/>
                <a:gd name="T96" fmla="*/ 2147483647 w 4"/>
                <a:gd name="T97" fmla="*/ 2147483647 h 45"/>
                <a:gd name="T98" fmla="*/ 2147483647 w 4"/>
                <a:gd name="T99" fmla="*/ 2147483647 h 45"/>
                <a:gd name="T100" fmla="*/ 2147483647 w 4"/>
                <a:gd name="T101" fmla="*/ 2147483647 h 45"/>
                <a:gd name="T102" fmla="*/ 2147483647 w 4"/>
                <a:gd name="T103" fmla="*/ 2147483647 h 45"/>
                <a:gd name="T104" fmla="*/ 2147483647 w 4"/>
                <a:gd name="T105" fmla="*/ 2147483647 h 45"/>
                <a:gd name="T106" fmla="*/ 2147483647 w 4"/>
                <a:gd name="T107" fmla="*/ 2147483647 h 45"/>
                <a:gd name="T108" fmla="*/ 2147483647 w 4"/>
                <a:gd name="T109" fmla="*/ 2147483647 h 45"/>
                <a:gd name="T110" fmla="*/ 2147483647 w 4"/>
                <a:gd name="T111" fmla="*/ 2147483647 h 45"/>
                <a:gd name="T112" fmla="*/ 2147483647 w 4"/>
                <a:gd name="T113" fmla="*/ 2147483647 h 45"/>
                <a:gd name="T114" fmla="*/ 2147483647 w 4"/>
                <a:gd name="T115" fmla="*/ 0 h 4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2147483647 w 78"/>
                <a:gd name="T1" fmla="*/ 2147483647 h 174"/>
                <a:gd name="T2" fmla="*/ 2147483647 w 78"/>
                <a:gd name="T3" fmla="*/ 2147483647 h 174"/>
                <a:gd name="T4" fmla="*/ 2147483647 w 78"/>
                <a:gd name="T5" fmla="*/ 2147483647 h 174"/>
                <a:gd name="T6" fmla="*/ 2147483647 w 78"/>
                <a:gd name="T7" fmla="*/ 2147483647 h 174"/>
                <a:gd name="T8" fmla="*/ 2147483647 w 78"/>
                <a:gd name="T9" fmla="*/ 2147483647 h 174"/>
                <a:gd name="T10" fmla="*/ 2147483647 w 78"/>
                <a:gd name="T11" fmla="*/ 2147483647 h 174"/>
                <a:gd name="T12" fmla="*/ 2147483647 w 78"/>
                <a:gd name="T13" fmla="*/ 2147483647 h 174"/>
                <a:gd name="T14" fmla="*/ 2147483647 w 78"/>
                <a:gd name="T15" fmla="*/ 2147483647 h 174"/>
                <a:gd name="T16" fmla="*/ 2147483647 w 78"/>
                <a:gd name="T17" fmla="*/ 2147483647 h 174"/>
                <a:gd name="T18" fmla="*/ 2147483647 w 78"/>
                <a:gd name="T19" fmla="*/ 2147483647 h 174"/>
                <a:gd name="T20" fmla="*/ 2147483647 w 78"/>
                <a:gd name="T21" fmla="*/ 2147483647 h 174"/>
                <a:gd name="T22" fmla="*/ 2147483647 w 78"/>
                <a:gd name="T23" fmla="*/ 2147483647 h 174"/>
                <a:gd name="T24" fmla="*/ 2147483647 w 78"/>
                <a:gd name="T25" fmla="*/ 2147483647 h 174"/>
                <a:gd name="T26" fmla="*/ 2147483647 w 78"/>
                <a:gd name="T27" fmla="*/ 2147483647 h 174"/>
                <a:gd name="T28" fmla="*/ 2147483647 w 78"/>
                <a:gd name="T29" fmla="*/ 2147483647 h 174"/>
                <a:gd name="T30" fmla="*/ 2147483647 w 78"/>
                <a:gd name="T31" fmla="*/ 2147483647 h 174"/>
                <a:gd name="T32" fmla="*/ 2147483647 w 78"/>
                <a:gd name="T33" fmla="*/ 2147483647 h 174"/>
                <a:gd name="T34" fmla="*/ 2147483647 w 78"/>
                <a:gd name="T35" fmla="*/ 2147483647 h 174"/>
                <a:gd name="T36" fmla="*/ 2147483647 w 78"/>
                <a:gd name="T37" fmla="*/ 2147483647 h 174"/>
                <a:gd name="T38" fmla="*/ 2147483647 w 78"/>
                <a:gd name="T39" fmla="*/ 2147483647 h 174"/>
                <a:gd name="T40" fmla="*/ 0 w 78"/>
                <a:gd name="T41" fmla="*/ 2147483647 h 174"/>
                <a:gd name="T42" fmla="*/ 0 w 78"/>
                <a:gd name="T43" fmla="*/ 2147483647 h 174"/>
                <a:gd name="T44" fmla="*/ 0 w 78"/>
                <a:gd name="T45" fmla="*/ 2147483647 h 174"/>
                <a:gd name="T46" fmla="*/ 0 w 78"/>
                <a:gd name="T47" fmla="*/ 2147483647 h 174"/>
                <a:gd name="T48" fmla="*/ 0 w 78"/>
                <a:gd name="T49" fmla="*/ 2147483647 h 174"/>
                <a:gd name="T50" fmla="*/ 0 w 78"/>
                <a:gd name="T51" fmla="*/ 2147483647 h 174"/>
                <a:gd name="T52" fmla="*/ 0 w 78"/>
                <a:gd name="T53" fmla="*/ 2147483647 h 174"/>
                <a:gd name="T54" fmla="*/ 0 w 78"/>
                <a:gd name="T55" fmla="*/ 2147483647 h 174"/>
                <a:gd name="T56" fmla="*/ 0 w 78"/>
                <a:gd name="T57" fmla="*/ 2147483647 h 174"/>
                <a:gd name="T58" fmla="*/ 0 w 78"/>
                <a:gd name="T59" fmla="*/ 2147483647 h 174"/>
                <a:gd name="T60" fmla="*/ 0 w 78"/>
                <a:gd name="T61" fmla="*/ 2147483647 h 174"/>
                <a:gd name="T62" fmla="*/ 0 w 78"/>
                <a:gd name="T63" fmla="*/ 2147483647 h 174"/>
                <a:gd name="T64" fmla="*/ 0 w 78"/>
                <a:gd name="T65" fmla="*/ 2147483647 h 174"/>
                <a:gd name="T66" fmla="*/ 0 w 78"/>
                <a:gd name="T67" fmla="*/ 2147483647 h 174"/>
                <a:gd name="T68" fmla="*/ 0 w 78"/>
                <a:gd name="T69" fmla="*/ 2147483647 h 174"/>
                <a:gd name="T70" fmla="*/ 0 w 78"/>
                <a:gd name="T71" fmla="*/ 2147483647 h 174"/>
                <a:gd name="T72" fmla="*/ 0 w 78"/>
                <a:gd name="T73" fmla="*/ 2147483647 h 174"/>
                <a:gd name="T74" fmla="*/ 0 w 78"/>
                <a:gd name="T75" fmla="*/ 2147483647 h 174"/>
                <a:gd name="T76" fmla="*/ 0 w 78"/>
                <a:gd name="T77" fmla="*/ 2147483647 h 174"/>
                <a:gd name="T78" fmla="*/ 0 w 78"/>
                <a:gd name="T79" fmla="*/ 2147483647 h 174"/>
                <a:gd name="T80" fmla="*/ 0 w 78"/>
                <a:gd name="T81" fmla="*/ 2147483647 h 174"/>
                <a:gd name="T82" fmla="*/ 0 w 78"/>
                <a:gd name="T83" fmla="*/ 2147483647 h 174"/>
                <a:gd name="T84" fmla="*/ 0 w 78"/>
                <a:gd name="T85" fmla="*/ 2147483647 h 174"/>
                <a:gd name="T86" fmla="*/ 0 w 78"/>
                <a:gd name="T87" fmla="*/ 2147483647 h 174"/>
                <a:gd name="T88" fmla="*/ 0 w 78"/>
                <a:gd name="T89" fmla="*/ 2147483647 h 174"/>
                <a:gd name="T90" fmla="*/ 0 w 78"/>
                <a:gd name="T91" fmla="*/ 2147483647 h 174"/>
                <a:gd name="T92" fmla="*/ 0 w 78"/>
                <a:gd name="T93" fmla="*/ 2147483647 h 174"/>
                <a:gd name="T94" fmla="*/ 0 w 78"/>
                <a:gd name="T95" fmla="*/ 2147483647 h 174"/>
                <a:gd name="T96" fmla="*/ 0 w 78"/>
                <a:gd name="T97" fmla="*/ 2147483647 h 174"/>
                <a:gd name="T98" fmla="*/ 0 w 78"/>
                <a:gd name="T99" fmla="*/ 2147483647 h 174"/>
                <a:gd name="T100" fmla="*/ 0 w 78"/>
                <a:gd name="T101" fmla="*/ 2147483647 h 174"/>
                <a:gd name="T102" fmla="*/ 0 w 78"/>
                <a:gd name="T103" fmla="*/ 2147483647 h 174"/>
                <a:gd name="T104" fmla="*/ 0 w 78"/>
                <a:gd name="T105" fmla="*/ 2147483647 h 174"/>
                <a:gd name="T106" fmla="*/ 2147483647 w 78"/>
                <a:gd name="T107" fmla="*/ 2147483647 h 174"/>
                <a:gd name="T108" fmla="*/ 2147483647 w 78"/>
                <a:gd name="T109" fmla="*/ 2147483647 h 17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GB" altLang="en-US"/>
            </a:p>
          </p:txBody>
        </p:sp>
      </p:grpSp>
      <p:grpSp>
        <p:nvGrpSpPr>
          <p:cNvPr id="31762" name="Group 38"/>
          <p:cNvGrpSpPr>
            <a:grpSpLocks/>
          </p:cNvGrpSpPr>
          <p:nvPr/>
        </p:nvGrpSpPr>
        <p:grpSpPr bwMode="auto">
          <a:xfrm>
            <a:off x="1231900" y="1001714"/>
            <a:ext cx="90488" cy="77787"/>
            <a:chOff x="2455863" y="2411803"/>
            <a:chExt cx="566738" cy="566738"/>
          </a:xfrm>
        </p:grpSpPr>
        <p:sp>
          <p:nvSpPr>
            <p:cNvPr id="31778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GB" altLang="en-US"/>
            </a:p>
          </p:txBody>
        </p:sp>
        <p:sp>
          <p:nvSpPr>
            <p:cNvPr id="31779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GB" altLang="en-US"/>
            </a:p>
          </p:txBody>
        </p:sp>
        <p:sp>
          <p:nvSpPr>
            <p:cNvPr id="31780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2147483647 h 45"/>
                <a:gd name="T2" fmla="*/ 0 w 4"/>
                <a:gd name="T3" fmla="*/ 2147483647 h 45"/>
                <a:gd name="T4" fmla="*/ 0 w 4"/>
                <a:gd name="T5" fmla="*/ 2147483647 h 45"/>
                <a:gd name="T6" fmla="*/ 0 w 4"/>
                <a:gd name="T7" fmla="*/ 2147483647 h 45"/>
                <a:gd name="T8" fmla="*/ 0 w 4"/>
                <a:gd name="T9" fmla="*/ 2147483647 h 45"/>
                <a:gd name="T10" fmla="*/ 0 w 4"/>
                <a:gd name="T11" fmla="*/ 2147483647 h 45"/>
                <a:gd name="T12" fmla="*/ 0 w 4"/>
                <a:gd name="T13" fmla="*/ 2147483647 h 45"/>
                <a:gd name="T14" fmla="*/ 0 w 4"/>
                <a:gd name="T15" fmla="*/ 2147483647 h 45"/>
                <a:gd name="T16" fmla="*/ 0 w 4"/>
                <a:gd name="T17" fmla="*/ 2147483647 h 45"/>
                <a:gd name="T18" fmla="*/ 0 w 4"/>
                <a:gd name="T19" fmla="*/ 2147483647 h 45"/>
                <a:gd name="T20" fmla="*/ 0 w 4"/>
                <a:gd name="T21" fmla="*/ 2147483647 h 45"/>
                <a:gd name="T22" fmla="*/ 0 w 4"/>
                <a:gd name="T23" fmla="*/ 2147483647 h 45"/>
                <a:gd name="T24" fmla="*/ 0 w 4"/>
                <a:gd name="T25" fmla="*/ 2147483647 h 45"/>
                <a:gd name="T26" fmla="*/ 0 w 4"/>
                <a:gd name="T27" fmla="*/ 2147483647 h 45"/>
                <a:gd name="T28" fmla="*/ 0 w 4"/>
                <a:gd name="T29" fmla="*/ 2147483647 h 45"/>
                <a:gd name="T30" fmla="*/ 0 w 4"/>
                <a:gd name="T31" fmla="*/ 2147483647 h 45"/>
                <a:gd name="T32" fmla="*/ 0 w 4"/>
                <a:gd name="T33" fmla="*/ 2147483647 h 45"/>
                <a:gd name="T34" fmla="*/ 0 w 4"/>
                <a:gd name="T35" fmla="*/ 2147483647 h 45"/>
                <a:gd name="T36" fmla="*/ 0 w 4"/>
                <a:gd name="T37" fmla="*/ 2147483647 h 45"/>
                <a:gd name="T38" fmla="*/ 0 w 4"/>
                <a:gd name="T39" fmla="*/ 2147483647 h 45"/>
                <a:gd name="T40" fmla="*/ 0 w 4"/>
                <a:gd name="T41" fmla="*/ 2147483647 h 45"/>
                <a:gd name="T42" fmla="*/ 0 w 4"/>
                <a:gd name="T43" fmla="*/ 2147483647 h 45"/>
                <a:gd name="T44" fmla="*/ 0 w 4"/>
                <a:gd name="T45" fmla="*/ 2147483647 h 45"/>
                <a:gd name="T46" fmla="*/ 0 w 4"/>
                <a:gd name="T47" fmla="*/ 2147483647 h 45"/>
                <a:gd name="T48" fmla="*/ 0 w 4"/>
                <a:gd name="T49" fmla="*/ 2147483647 h 45"/>
                <a:gd name="T50" fmla="*/ 0 w 4"/>
                <a:gd name="T51" fmla="*/ 2147483647 h 45"/>
                <a:gd name="T52" fmla="*/ 0 w 4"/>
                <a:gd name="T53" fmla="*/ 2147483647 h 45"/>
                <a:gd name="T54" fmla="*/ 0 w 4"/>
                <a:gd name="T55" fmla="*/ 2147483647 h 45"/>
                <a:gd name="T56" fmla="*/ 0 w 4"/>
                <a:gd name="T57" fmla="*/ 2147483647 h 45"/>
                <a:gd name="T58" fmla="*/ 0 w 4"/>
                <a:gd name="T59" fmla="*/ 2147483647 h 45"/>
                <a:gd name="T60" fmla="*/ 0 w 4"/>
                <a:gd name="T61" fmla="*/ 2147483647 h 45"/>
                <a:gd name="T62" fmla="*/ 0 w 4"/>
                <a:gd name="T63" fmla="*/ 2147483647 h 45"/>
                <a:gd name="T64" fmla="*/ 0 w 4"/>
                <a:gd name="T65" fmla="*/ 2147483647 h 45"/>
                <a:gd name="T66" fmla="*/ 0 w 4"/>
                <a:gd name="T67" fmla="*/ 2147483647 h 45"/>
                <a:gd name="T68" fmla="*/ 0 w 4"/>
                <a:gd name="T69" fmla="*/ 2147483647 h 45"/>
                <a:gd name="T70" fmla="*/ 0 w 4"/>
                <a:gd name="T71" fmla="*/ 2147483647 h 45"/>
                <a:gd name="T72" fmla="*/ 2147483647 w 4"/>
                <a:gd name="T73" fmla="*/ 2147483647 h 45"/>
                <a:gd name="T74" fmla="*/ 2147483647 w 4"/>
                <a:gd name="T75" fmla="*/ 2147483647 h 45"/>
                <a:gd name="T76" fmla="*/ 2147483647 w 4"/>
                <a:gd name="T77" fmla="*/ 2147483647 h 45"/>
                <a:gd name="T78" fmla="*/ 2147483647 w 4"/>
                <a:gd name="T79" fmla="*/ 2147483647 h 45"/>
                <a:gd name="T80" fmla="*/ 2147483647 w 4"/>
                <a:gd name="T81" fmla="*/ 2147483647 h 45"/>
                <a:gd name="T82" fmla="*/ 2147483647 w 4"/>
                <a:gd name="T83" fmla="*/ 2147483647 h 45"/>
                <a:gd name="T84" fmla="*/ 2147483647 w 4"/>
                <a:gd name="T85" fmla="*/ 2147483647 h 45"/>
                <a:gd name="T86" fmla="*/ 2147483647 w 4"/>
                <a:gd name="T87" fmla="*/ 2147483647 h 45"/>
                <a:gd name="T88" fmla="*/ 2147483647 w 4"/>
                <a:gd name="T89" fmla="*/ 2147483647 h 45"/>
                <a:gd name="T90" fmla="*/ 2147483647 w 4"/>
                <a:gd name="T91" fmla="*/ 2147483647 h 45"/>
                <a:gd name="T92" fmla="*/ 2147483647 w 4"/>
                <a:gd name="T93" fmla="*/ 2147483647 h 45"/>
                <a:gd name="T94" fmla="*/ 2147483647 w 4"/>
                <a:gd name="T95" fmla="*/ 2147483647 h 45"/>
                <a:gd name="T96" fmla="*/ 2147483647 w 4"/>
                <a:gd name="T97" fmla="*/ 2147483647 h 45"/>
                <a:gd name="T98" fmla="*/ 2147483647 w 4"/>
                <a:gd name="T99" fmla="*/ 2147483647 h 45"/>
                <a:gd name="T100" fmla="*/ 2147483647 w 4"/>
                <a:gd name="T101" fmla="*/ 2147483647 h 45"/>
                <a:gd name="T102" fmla="*/ 2147483647 w 4"/>
                <a:gd name="T103" fmla="*/ 2147483647 h 45"/>
                <a:gd name="T104" fmla="*/ 2147483647 w 4"/>
                <a:gd name="T105" fmla="*/ 2147483647 h 45"/>
                <a:gd name="T106" fmla="*/ 2147483647 w 4"/>
                <a:gd name="T107" fmla="*/ 2147483647 h 45"/>
                <a:gd name="T108" fmla="*/ 2147483647 w 4"/>
                <a:gd name="T109" fmla="*/ 2147483647 h 45"/>
                <a:gd name="T110" fmla="*/ 2147483647 w 4"/>
                <a:gd name="T111" fmla="*/ 2147483647 h 45"/>
                <a:gd name="T112" fmla="*/ 2147483647 w 4"/>
                <a:gd name="T113" fmla="*/ 2147483647 h 45"/>
                <a:gd name="T114" fmla="*/ 2147483647 w 4"/>
                <a:gd name="T115" fmla="*/ 0 h 4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1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2147483647 w 78"/>
                <a:gd name="T1" fmla="*/ 2147483647 h 174"/>
                <a:gd name="T2" fmla="*/ 2147483647 w 78"/>
                <a:gd name="T3" fmla="*/ 2147483647 h 174"/>
                <a:gd name="T4" fmla="*/ 2147483647 w 78"/>
                <a:gd name="T5" fmla="*/ 2147483647 h 174"/>
                <a:gd name="T6" fmla="*/ 2147483647 w 78"/>
                <a:gd name="T7" fmla="*/ 2147483647 h 174"/>
                <a:gd name="T8" fmla="*/ 2147483647 w 78"/>
                <a:gd name="T9" fmla="*/ 2147483647 h 174"/>
                <a:gd name="T10" fmla="*/ 2147483647 w 78"/>
                <a:gd name="T11" fmla="*/ 2147483647 h 174"/>
                <a:gd name="T12" fmla="*/ 2147483647 w 78"/>
                <a:gd name="T13" fmla="*/ 2147483647 h 174"/>
                <a:gd name="T14" fmla="*/ 2147483647 w 78"/>
                <a:gd name="T15" fmla="*/ 2147483647 h 174"/>
                <a:gd name="T16" fmla="*/ 2147483647 w 78"/>
                <a:gd name="T17" fmla="*/ 2147483647 h 174"/>
                <a:gd name="T18" fmla="*/ 2147483647 w 78"/>
                <a:gd name="T19" fmla="*/ 2147483647 h 174"/>
                <a:gd name="T20" fmla="*/ 2147483647 w 78"/>
                <a:gd name="T21" fmla="*/ 2147483647 h 174"/>
                <a:gd name="T22" fmla="*/ 2147483647 w 78"/>
                <a:gd name="T23" fmla="*/ 2147483647 h 174"/>
                <a:gd name="T24" fmla="*/ 2147483647 w 78"/>
                <a:gd name="T25" fmla="*/ 2147483647 h 174"/>
                <a:gd name="T26" fmla="*/ 2147483647 w 78"/>
                <a:gd name="T27" fmla="*/ 2147483647 h 174"/>
                <a:gd name="T28" fmla="*/ 2147483647 w 78"/>
                <a:gd name="T29" fmla="*/ 2147483647 h 174"/>
                <a:gd name="T30" fmla="*/ 2147483647 w 78"/>
                <a:gd name="T31" fmla="*/ 2147483647 h 174"/>
                <a:gd name="T32" fmla="*/ 2147483647 w 78"/>
                <a:gd name="T33" fmla="*/ 2147483647 h 174"/>
                <a:gd name="T34" fmla="*/ 2147483647 w 78"/>
                <a:gd name="T35" fmla="*/ 2147483647 h 174"/>
                <a:gd name="T36" fmla="*/ 2147483647 w 78"/>
                <a:gd name="T37" fmla="*/ 2147483647 h 174"/>
                <a:gd name="T38" fmla="*/ 2147483647 w 78"/>
                <a:gd name="T39" fmla="*/ 2147483647 h 174"/>
                <a:gd name="T40" fmla="*/ 0 w 78"/>
                <a:gd name="T41" fmla="*/ 2147483647 h 174"/>
                <a:gd name="T42" fmla="*/ 0 w 78"/>
                <a:gd name="T43" fmla="*/ 2147483647 h 174"/>
                <a:gd name="T44" fmla="*/ 0 w 78"/>
                <a:gd name="T45" fmla="*/ 2147483647 h 174"/>
                <a:gd name="T46" fmla="*/ 0 w 78"/>
                <a:gd name="T47" fmla="*/ 2147483647 h 174"/>
                <a:gd name="T48" fmla="*/ 0 w 78"/>
                <a:gd name="T49" fmla="*/ 2147483647 h 174"/>
                <a:gd name="T50" fmla="*/ 0 w 78"/>
                <a:gd name="T51" fmla="*/ 2147483647 h 174"/>
                <a:gd name="T52" fmla="*/ 0 w 78"/>
                <a:gd name="T53" fmla="*/ 2147483647 h 174"/>
                <a:gd name="T54" fmla="*/ 0 w 78"/>
                <a:gd name="T55" fmla="*/ 2147483647 h 174"/>
                <a:gd name="T56" fmla="*/ 0 w 78"/>
                <a:gd name="T57" fmla="*/ 2147483647 h 174"/>
                <a:gd name="T58" fmla="*/ 0 w 78"/>
                <a:gd name="T59" fmla="*/ 2147483647 h 174"/>
                <a:gd name="T60" fmla="*/ 0 w 78"/>
                <a:gd name="T61" fmla="*/ 2147483647 h 174"/>
                <a:gd name="T62" fmla="*/ 0 w 78"/>
                <a:gd name="T63" fmla="*/ 2147483647 h 174"/>
                <a:gd name="T64" fmla="*/ 0 w 78"/>
                <a:gd name="T65" fmla="*/ 2147483647 h 174"/>
                <a:gd name="T66" fmla="*/ 0 w 78"/>
                <a:gd name="T67" fmla="*/ 2147483647 h 174"/>
                <a:gd name="T68" fmla="*/ 0 w 78"/>
                <a:gd name="T69" fmla="*/ 2147483647 h 174"/>
                <a:gd name="T70" fmla="*/ 0 w 78"/>
                <a:gd name="T71" fmla="*/ 2147483647 h 174"/>
                <a:gd name="T72" fmla="*/ 0 w 78"/>
                <a:gd name="T73" fmla="*/ 2147483647 h 174"/>
                <a:gd name="T74" fmla="*/ 0 w 78"/>
                <a:gd name="T75" fmla="*/ 2147483647 h 174"/>
                <a:gd name="T76" fmla="*/ 0 w 78"/>
                <a:gd name="T77" fmla="*/ 2147483647 h 174"/>
                <a:gd name="T78" fmla="*/ 0 w 78"/>
                <a:gd name="T79" fmla="*/ 2147483647 h 174"/>
                <a:gd name="T80" fmla="*/ 0 w 78"/>
                <a:gd name="T81" fmla="*/ 2147483647 h 174"/>
                <a:gd name="T82" fmla="*/ 0 w 78"/>
                <a:gd name="T83" fmla="*/ 2147483647 h 174"/>
                <a:gd name="T84" fmla="*/ 0 w 78"/>
                <a:gd name="T85" fmla="*/ 2147483647 h 174"/>
                <a:gd name="T86" fmla="*/ 0 w 78"/>
                <a:gd name="T87" fmla="*/ 2147483647 h 174"/>
                <a:gd name="T88" fmla="*/ 0 w 78"/>
                <a:gd name="T89" fmla="*/ 2147483647 h 174"/>
                <a:gd name="T90" fmla="*/ 0 w 78"/>
                <a:gd name="T91" fmla="*/ 2147483647 h 174"/>
                <a:gd name="T92" fmla="*/ 0 w 78"/>
                <a:gd name="T93" fmla="*/ 2147483647 h 174"/>
                <a:gd name="T94" fmla="*/ 0 w 78"/>
                <a:gd name="T95" fmla="*/ 2147483647 h 174"/>
                <a:gd name="T96" fmla="*/ 0 w 78"/>
                <a:gd name="T97" fmla="*/ 2147483647 h 174"/>
                <a:gd name="T98" fmla="*/ 0 w 78"/>
                <a:gd name="T99" fmla="*/ 2147483647 h 174"/>
                <a:gd name="T100" fmla="*/ 0 w 78"/>
                <a:gd name="T101" fmla="*/ 2147483647 h 174"/>
                <a:gd name="T102" fmla="*/ 0 w 78"/>
                <a:gd name="T103" fmla="*/ 2147483647 h 174"/>
                <a:gd name="T104" fmla="*/ 0 w 78"/>
                <a:gd name="T105" fmla="*/ 2147483647 h 174"/>
                <a:gd name="T106" fmla="*/ 2147483647 w 78"/>
                <a:gd name="T107" fmla="*/ 2147483647 h 174"/>
                <a:gd name="T108" fmla="*/ 2147483647 w 78"/>
                <a:gd name="T109" fmla="*/ 2147483647 h 17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2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GB" altLang="en-US"/>
            </a:p>
          </p:txBody>
        </p:sp>
      </p:grpSp>
      <p:grpSp>
        <p:nvGrpSpPr>
          <p:cNvPr id="31763" name="Group 44"/>
          <p:cNvGrpSpPr>
            <a:grpSpLocks/>
          </p:cNvGrpSpPr>
          <p:nvPr/>
        </p:nvGrpSpPr>
        <p:grpSpPr bwMode="auto">
          <a:xfrm>
            <a:off x="661990" y="1027113"/>
            <a:ext cx="90487" cy="76200"/>
            <a:chOff x="2455863" y="2411803"/>
            <a:chExt cx="566738" cy="566738"/>
          </a:xfrm>
        </p:grpSpPr>
        <p:sp>
          <p:nvSpPr>
            <p:cNvPr id="3177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GB" altLang="en-US"/>
            </a:p>
          </p:txBody>
        </p:sp>
        <p:sp>
          <p:nvSpPr>
            <p:cNvPr id="3177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GB" altLang="en-US"/>
            </a:p>
          </p:txBody>
        </p:sp>
        <p:sp>
          <p:nvSpPr>
            <p:cNvPr id="3177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2147483647 h 45"/>
                <a:gd name="T2" fmla="*/ 0 w 4"/>
                <a:gd name="T3" fmla="*/ 2147483647 h 45"/>
                <a:gd name="T4" fmla="*/ 0 w 4"/>
                <a:gd name="T5" fmla="*/ 2147483647 h 45"/>
                <a:gd name="T6" fmla="*/ 0 w 4"/>
                <a:gd name="T7" fmla="*/ 2147483647 h 45"/>
                <a:gd name="T8" fmla="*/ 0 w 4"/>
                <a:gd name="T9" fmla="*/ 2147483647 h 45"/>
                <a:gd name="T10" fmla="*/ 0 w 4"/>
                <a:gd name="T11" fmla="*/ 2147483647 h 45"/>
                <a:gd name="T12" fmla="*/ 0 w 4"/>
                <a:gd name="T13" fmla="*/ 2147483647 h 45"/>
                <a:gd name="T14" fmla="*/ 0 w 4"/>
                <a:gd name="T15" fmla="*/ 2147483647 h 45"/>
                <a:gd name="T16" fmla="*/ 0 w 4"/>
                <a:gd name="T17" fmla="*/ 2147483647 h 45"/>
                <a:gd name="T18" fmla="*/ 0 w 4"/>
                <a:gd name="T19" fmla="*/ 2147483647 h 45"/>
                <a:gd name="T20" fmla="*/ 0 w 4"/>
                <a:gd name="T21" fmla="*/ 2147483647 h 45"/>
                <a:gd name="T22" fmla="*/ 0 w 4"/>
                <a:gd name="T23" fmla="*/ 2147483647 h 45"/>
                <a:gd name="T24" fmla="*/ 0 w 4"/>
                <a:gd name="T25" fmla="*/ 2147483647 h 45"/>
                <a:gd name="T26" fmla="*/ 0 w 4"/>
                <a:gd name="T27" fmla="*/ 2147483647 h 45"/>
                <a:gd name="T28" fmla="*/ 0 w 4"/>
                <a:gd name="T29" fmla="*/ 2147483647 h 45"/>
                <a:gd name="T30" fmla="*/ 0 w 4"/>
                <a:gd name="T31" fmla="*/ 2147483647 h 45"/>
                <a:gd name="T32" fmla="*/ 0 w 4"/>
                <a:gd name="T33" fmla="*/ 2147483647 h 45"/>
                <a:gd name="T34" fmla="*/ 0 w 4"/>
                <a:gd name="T35" fmla="*/ 2147483647 h 45"/>
                <a:gd name="T36" fmla="*/ 0 w 4"/>
                <a:gd name="T37" fmla="*/ 2147483647 h 45"/>
                <a:gd name="T38" fmla="*/ 0 w 4"/>
                <a:gd name="T39" fmla="*/ 2147483647 h 45"/>
                <a:gd name="T40" fmla="*/ 0 w 4"/>
                <a:gd name="T41" fmla="*/ 2147483647 h 45"/>
                <a:gd name="T42" fmla="*/ 0 w 4"/>
                <a:gd name="T43" fmla="*/ 2147483647 h 45"/>
                <a:gd name="T44" fmla="*/ 0 w 4"/>
                <a:gd name="T45" fmla="*/ 2147483647 h 45"/>
                <a:gd name="T46" fmla="*/ 0 w 4"/>
                <a:gd name="T47" fmla="*/ 2147483647 h 45"/>
                <a:gd name="T48" fmla="*/ 0 w 4"/>
                <a:gd name="T49" fmla="*/ 2147483647 h 45"/>
                <a:gd name="T50" fmla="*/ 0 w 4"/>
                <a:gd name="T51" fmla="*/ 2147483647 h 45"/>
                <a:gd name="T52" fmla="*/ 0 w 4"/>
                <a:gd name="T53" fmla="*/ 2147483647 h 45"/>
                <a:gd name="T54" fmla="*/ 0 w 4"/>
                <a:gd name="T55" fmla="*/ 2147483647 h 45"/>
                <a:gd name="T56" fmla="*/ 0 w 4"/>
                <a:gd name="T57" fmla="*/ 2147483647 h 45"/>
                <a:gd name="T58" fmla="*/ 0 w 4"/>
                <a:gd name="T59" fmla="*/ 2147483647 h 45"/>
                <a:gd name="T60" fmla="*/ 0 w 4"/>
                <a:gd name="T61" fmla="*/ 2147483647 h 45"/>
                <a:gd name="T62" fmla="*/ 0 w 4"/>
                <a:gd name="T63" fmla="*/ 2147483647 h 45"/>
                <a:gd name="T64" fmla="*/ 0 w 4"/>
                <a:gd name="T65" fmla="*/ 2147483647 h 45"/>
                <a:gd name="T66" fmla="*/ 0 w 4"/>
                <a:gd name="T67" fmla="*/ 2147483647 h 45"/>
                <a:gd name="T68" fmla="*/ 0 w 4"/>
                <a:gd name="T69" fmla="*/ 2147483647 h 45"/>
                <a:gd name="T70" fmla="*/ 0 w 4"/>
                <a:gd name="T71" fmla="*/ 2147483647 h 45"/>
                <a:gd name="T72" fmla="*/ 2147483647 w 4"/>
                <a:gd name="T73" fmla="*/ 2147483647 h 45"/>
                <a:gd name="T74" fmla="*/ 2147483647 w 4"/>
                <a:gd name="T75" fmla="*/ 2147483647 h 45"/>
                <a:gd name="T76" fmla="*/ 2147483647 w 4"/>
                <a:gd name="T77" fmla="*/ 2147483647 h 45"/>
                <a:gd name="T78" fmla="*/ 2147483647 w 4"/>
                <a:gd name="T79" fmla="*/ 2147483647 h 45"/>
                <a:gd name="T80" fmla="*/ 2147483647 w 4"/>
                <a:gd name="T81" fmla="*/ 2147483647 h 45"/>
                <a:gd name="T82" fmla="*/ 2147483647 w 4"/>
                <a:gd name="T83" fmla="*/ 2147483647 h 45"/>
                <a:gd name="T84" fmla="*/ 2147483647 w 4"/>
                <a:gd name="T85" fmla="*/ 2147483647 h 45"/>
                <a:gd name="T86" fmla="*/ 2147483647 w 4"/>
                <a:gd name="T87" fmla="*/ 2147483647 h 45"/>
                <a:gd name="T88" fmla="*/ 2147483647 w 4"/>
                <a:gd name="T89" fmla="*/ 2147483647 h 45"/>
                <a:gd name="T90" fmla="*/ 2147483647 w 4"/>
                <a:gd name="T91" fmla="*/ 2147483647 h 45"/>
                <a:gd name="T92" fmla="*/ 2147483647 w 4"/>
                <a:gd name="T93" fmla="*/ 2147483647 h 45"/>
                <a:gd name="T94" fmla="*/ 2147483647 w 4"/>
                <a:gd name="T95" fmla="*/ 2147483647 h 45"/>
                <a:gd name="T96" fmla="*/ 2147483647 w 4"/>
                <a:gd name="T97" fmla="*/ 2147483647 h 45"/>
                <a:gd name="T98" fmla="*/ 2147483647 w 4"/>
                <a:gd name="T99" fmla="*/ 2147483647 h 45"/>
                <a:gd name="T100" fmla="*/ 2147483647 w 4"/>
                <a:gd name="T101" fmla="*/ 2147483647 h 45"/>
                <a:gd name="T102" fmla="*/ 2147483647 w 4"/>
                <a:gd name="T103" fmla="*/ 2147483647 h 45"/>
                <a:gd name="T104" fmla="*/ 2147483647 w 4"/>
                <a:gd name="T105" fmla="*/ 2147483647 h 45"/>
                <a:gd name="T106" fmla="*/ 2147483647 w 4"/>
                <a:gd name="T107" fmla="*/ 2147483647 h 45"/>
                <a:gd name="T108" fmla="*/ 2147483647 w 4"/>
                <a:gd name="T109" fmla="*/ 2147483647 h 45"/>
                <a:gd name="T110" fmla="*/ 2147483647 w 4"/>
                <a:gd name="T111" fmla="*/ 2147483647 h 45"/>
                <a:gd name="T112" fmla="*/ 2147483647 w 4"/>
                <a:gd name="T113" fmla="*/ 2147483647 h 45"/>
                <a:gd name="T114" fmla="*/ 2147483647 w 4"/>
                <a:gd name="T115" fmla="*/ 0 h 4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2147483647 w 78"/>
                <a:gd name="T1" fmla="*/ 2147483647 h 174"/>
                <a:gd name="T2" fmla="*/ 2147483647 w 78"/>
                <a:gd name="T3" fmla="*/ 2147483647 h 174"/>
                <a:gd name="T4" fmla="*/ 2147483647 w 78"/>
                <a:gd name="T5" fmla="*/ 2147483647 h 174"/>
                <a:gd name="T6" fmla="*/ 2147483647 w 78"/>
                <a:gd name="T7" fmla="*/ 2147483647 h 174"/>
                <a:gd name="T8" fmla="*/ 2147483647 w 78"/>
                <a:gd name="T9" fmla="*/ 2147483647 h 174"/>
                <a:gd name="T10" fmla="*/ 2147483647 w 78"/>
                <a:gd name="T11" fmla="*/ 2147483647 h 174"/>
                <a:gd name="T12" fmla="*/ 2147483647 w 78"/>
                <a:gd name="T13" fmla="*/ 2147483647 h 174"/>
                <a:gd name="T14" fmla="*/ 2147483647 w 78"/>
                <a:gd name="T15" fmla="*/ 2147483647 h 174"/>
                <a:gd name="T16" fmla="*/ 2147483647 w 78"/>
                <a:gd name="T17" fmla="*/ 2147483647 h 174"/>
                <a:gd name="T18" fmla="*/ 2147483647 w 78"/>
                <a:gd name="T19" fmla="*/ 2147483647 h 174"/>
                <a:gd name="T20" fmla="*/ 2147483647 w 78"/>
                <a:gd name="T21" fmla="*/ 2147483647 h 174"/>
                <a:gd name="T22" fmla="*/ 2147483647 w 78"/>
                <a:gd name="T23" fmla="*/ 2147483647 h 174"/>
                <a:gd name="T24" fmla="*/ 2147483647 w 78"/>
                <a:gd name="T25" fmla="*/ 2147483647 h 174"/>
                <a:gd name="T26" fmla="*/ 2147483647 w 78"/>
                <a:gd name="T27" fmla="*/ 2147483647 h 174"/>
                <a:gd name="T28" fmla="*/ 2147483647 w 78"/>
                <a:gd name="T29" fmla="*/ 2147483647 h 174"/>
                <a:gd name="T30" fmla="*/ 2147483647 w 78"/>
                <a:gd name="T31" fmla="*/ 2147483647 h 174"/>
                <a:gd name="T32" fmla="*/ 2147483647 w 78"/>
                <a:gd name="T33" fmla="*/ 2147483647 h 174"/>
                <a:gd name="T34" fmla="*/ 2147483647 w 78"/>
                <a:gd name="T35" fmla="*/ 2147483647 h 174"/>
                <a:gd name="T36" fmla="*/ 2147483647 w 78"/>
                <a:gd name="T37" fmla="*/ 2147483647 h 174"/>
                <a:gd name="T38" fmla="*/ 2147483647 w 78"/>
                <a:gd name="T39" fmla="*/ 2147483647 h 174"/>
                <a:gd name="T40" fmla="*/ 0 w 78"/>
                <a:gd name="T41" fmla="*/ 2147483647 h 174"/>
                <a:gd name="T42" fmla="*/ 0 w 78"/>
                <a:gd name="T43" fmla="*/ 2147483647 h 174"/>
                <a:gd name="T44" fmla="*/ 0 w 78"/>
                <a:gd name="T45" fmla="*/ 2147483647 h 174"/>
                <a:gd name="T46" fmla="*/ 0 w 78"/>
                <a:gd name="T47" fmla="*/ 2147483647 h 174"/>
                <a:gd name="T48" fmla="*/ 0 w 78"/>
                <a:gd name="T49" fmla="*/ 2147483647 h 174"/>
                <a:gd name="T50" fmla="*/ 0 w 78"/>
                <a:gd name="T51" fmla="*/ 2147483647 h 174"/>
                <a:gd name="T52" fmla="*/ 0 w 78"/>
                <a:gd name="T53" fmla="*/ 2147483647 h 174"/>
                <a:gd name="T54" fmla="*/ 0 w 78"/>
                <a:gd name="T55" fmla="*/ 2147483647 h 174"/>
                <a:gd name="T56" fmla="*/ 0 w 78"/>
                <a:gd name="T57" fmla="*/ 2147483647 h 174"/>
                <a:gd name="T58" fmla="*/ 0 w 78"/>
                <a:gd name="T59" fmla="*/ 2147483647 h 174"/>
                <a:gd name="T60" fmla="*/ 0 w 78"/>
                <a:gd name="T61" fmla="*/ 2147483647 h 174"/>
                <a:gd name="T62" fmla="*/ 0 w 78"/>
                <a:gd name="T63" fmla="*/ 2147483647 h 174"/>
                <a:gd name="T64" fmla="*/ 0 w 78"/>
                <a:gd name="T65" fmla="*/ 2147483647 h 174"/>
                <a:gd name="T66" fmla="*/ 0 w 78"/>
                <a:gd name="T67" fmla="*/ 2147483647 h 174"/>
                <a:gd name="T68" fmla="*/ 0 w 78"/>
                <a:gd name="T69" fmla="*/ 2147483647 h 174"/>
                <a:gd name="T70" fmla="*/ 0 w 78"/>
                <a:gd name="T71" fmla="*/ 2147483647 h 174"/>
                <a:gd name="T72" fmla="*/ 0 w 78"/>
                <a:gd name="T73" fmla="*/ 2147483647 h 174"/>
                <a:gd name="T74" fmla="*/ 0 w 78"/>
                <a:gd name="T75" fmla="*/ 2147483647 h 174"/>
                <a:gd name="T76" fmla="*/ 0 w 78"/>
                <a:gd name="T77" fmla="*/ 2147483647 h 174"/>
                <a:gd name="T78" fmla="*/ 0 w 78"/>
                <a:gd name="T79" fmla="*/ 2147483647 h 174"/>
                <a:gd name="T80" fmla="*/ 0 w 78"/>
                <a:gd name="T81" fmla="*/ 2147483647 h 174"/>
                <a:gd name="T82" fmla="*/ 0 w 78"/>
                <a:gd name="T83" fmla="*/ 2147483647 h 174"/>
                <a:gd name="T84" fmla="*/ 0 w 78"/>
                <a:gd name="T85" fmla="*/ 2147483647 h 174"/>
                <a:gd name="T86" fmla="*/ 0 w 78"/>
                <a:gd name="T87" fmla="*/ 2147483647 h 174"/>
                <a:gd name="T88" fmla="*/ 0 w 78"/>
                <a:gd name="T89" fmla="*/ 2147483647 h 174"/>
                <a:gd name="T90" fmla="*/ 0 w 78"/>
                <a:gd name="T91" fmla="*/ 2147483647 h 174"/>
                <a:gd name="T92" fmla="*/ 0 w 78"/>
                <a:gd name="T93" fmla="*/ 2147483647 h 174"/>
                <a:gd name="T94" fmla="*/ 0 w 78"/>
                <a:gd name="T95" fmla="*/ 2147483647 h 174"/>
                <a:gd name="T96" fmla="*/ 0 w 78"/>
                <a:gd name="T97" fmla="*/ 2147483647 h 174"/>
                <a:gd name="T98" fmla="*/ 0 w 78"/>
                <a:gd name="T99" fmla="*/ 2147483647 h 174"/>
                <a:gd name="T100" fmla="*/ 0 w 78"/>
                <a:gd name="T101" fmla="*/ 2147483647 h 174"/>
                <a:gd name="T102" fmla="*/ 0 w 78"/>
                <a:gd name="T103" fmla="*/ 2147483647 h 174"/>
                <a:gd name="T104" fmla="*/ 0 w 78"/>
                <a:gd name="T105" fmla="*/ 2147483647 h 174"/>
                <a:gd name="T106" fmla="*/ 2147483647 w 78"/>
                <a:gd name="T107" fmla="*/ 2147483647 h 174"/>
                <a:gd name="T108" fmla="*/ 2147483647 w 78"/>
                <a:gd name="T109" fmla="*/ 2147483647 h 17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GB" altLang="en-US"/>
            </a:p>
          </p:txBody>
        </p:sp>
      </p:grpSp>
      <p:sp>
        <p:nvSpPr>
          <p:cNvPr id="31764" name="Oval 107"/>
          <p:cNvSpPr>
            <a:spLocks noChangeArrowheads="1"/>
          </p:cNvSpPr>
          <p:nvPr/>
        </p:nvSpPr>
        <p:spPr bwMode="auto">
          <a:xfrm>
            <a:off x="944563" y="998538"/>
            <a:ext cx="68262" cy="57150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  <p:sp>
        <p:nvSpPr>
          <p:cNvPr id="52" name="Explosion 2 51"/>
          <p:cNvSpPr/>
          <p:nvPr/>
        </p:nvSpPr>
        <p:spPr>
          <a:xfrm>
            <a:off x="1295400" y="2952750"/>
            <a:ext cx="2362200" cy="155575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FF"/>
                </a:solidFill>
              </a:rPr>
              <a:t>HẾT GIỜ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8564582"/>
              </p:ext>
            </p:extLst>
          </p:nvPr>
        </p:nvGraphicFramePr>
        <p:xfrm>
          <a:off x="4394200" y="2362200"/>
          <a:ext cx="914400" cy="23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4" name="Equation" r:id="rId19" imgW="914400" imgH="233280" progId="Equation.DSMT4">
                  <p:embed/>
                </p:oleObj>
              </mc:Choice>
              <mc:Fallback>
                <p:oleObj name="Equation" r:id="rId19" imgW="914400" imgH="233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394200" y="2362200"/>
                        <a:ext cx="914400" cy="233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671763" y="452438"/>
                <a:ext cx="5303952" cy="10392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2000" i="0" smtClean="0">
                        <a:latin typeface="Cambria Math"/>
                        <a:ea typeface="Cambria Math"/>
                      </a:rPr>
                      <m:t>∆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  <a:ea typeface="Cambria Math"/>
                      </a:rPr>
                      <m:t>DEF</m:t>
                    </m:r>
                    <m:r>
                      <a:rPr lang="en-US" sz="2000" b="0" i="0" smtClean="0">
                        <a:latin typeface="Cambria Math"/>
                        <a:ea typeface="Cambria Math"/>
                      </a:rPr>
                      <m:t>     ∆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  <a:ea typeface="Cambria Math"/>
                      </a:rPr>
                      <m:t>MNQ</m:t>
                    </m:r>
                    <m:r>
                      <a:rPr lang="en-US" sz="2000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  <a:ea typeface="Cambria Math"/>
                      </a:rPr>
                      <m:t>bi</m:t>
                    </m:r>
                    <m:r>
                      <a:rPr lang="en-US" sz="2000" b="0" i="0" smtClean="0">
                        <a:latin typeface="Cambria Math"/>
                        <a:ea typeface="Cambria Math"/>
                      </a:rPr>
                      <m:t>ế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  <a:ea typeface="Cambria Math"/>
                      </a:rPr>
                      <m:t>t</m:t>
                    </m:r>
                    <m:r>
                      <a:rPr lang="en-US" sz="2000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  <a:ea typeface="Cambria Math"/>
                      </a:rPr>
                      <m:t>t</m:t>
                    </m:r>
                    <m:r>
                      <a:rPr lang="en-US" sz="2000" b="0" i="0" smtClean="0">
                        <a:latin typeface="Cambria Math"/>
                        <a:ea typeface="Cambria Math"/>
                      </a:rPr>
                      <m:t>ỉ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  <a:ea typeface="Cambria Math"/>
                      </a:rPr>
                      <m:t>s</m:t>
                    </m:r>
                    <m:r>
                      <a:rPr lang="en-US" sz="2000" b="0" i="0" smtClean="0">
                        <a:latin typeface="Cambria Math"/>
                        <a:ea typeface="Cambria Math"/>
                      </a:rPr>
                      <m:t>ố đồ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  <a:ea typeface="Cambria Math"/>
                      </a:rPr>
                      <m:t>ng</m:t>
                    </m:r>
                    <m:r>
                      <a:rPr lang="en-US" sz="2000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  <a:ea typeface="Cambria Math"/>
                      </a:rPr>
                      <m:t>d</m:t>
                    </m:r>
                    <m:r>
                      <a:rPr lang="en-US" sz="2000" b="0" i="0" smtClean="0">
                        <a:latin typeface="Cambria Math"/>
                        <a:ea typeface="Cambria Math"/>
                      </a:rPr>
                      <m:t>ạ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  <a:ea typeface="Cambria Math"/>
                      </a:rPr>
                      <m:t>ng</m:t>
                    </m:r>
                    <m:r>
                      <a:rPr lang="en-US" sz="2000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  <a:ea typeface="Cambria Math"/>
                      </a:rPr>
                      <m:t>k</m:t>
                    </m:r>
                    <m:r>
                      <a:rPr lang="en-US" sz="2000" b="0" i="0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000" b="0" i="0" smtClean="0">
                            <a:latin typeface="Cambria Math"/>
                            <a:ea typeface="Cambria Math"/>
                          </a:rPr>
                          <m:t>2</m:t>
                        </m:r>
                      </m:num>
                      <m:den>
                        <m:r>
                          <a:rPr lang="en-US" sz="2000" b="0" i="0" smtClean="0">
                            <a:latin typeface="Cambria Math"/>
                            <a:ea typeface="Cambria Math"/>
                          </a:rPr>
                          <m:t>3</m:t>
                        </m:r>
                      </m:den>
                    </m:f>
                    <m:r>
                      <a:rPr lang="en-US" sz="2000" b="0" i="0" smtClean="0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en-US" sz="2000" b="0" dirty="0">
                  <a:latin typeface="Times New Roman" pitchFamily="18" charset="0"/>
                  <a:ea typeface="Cambria Math"/>
                  <a:cs typeface="Times New Roman" pitchFamily="18" charset="0"/>
                </a:endParaRPr>
              </a:p>
              <a:p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Kh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/>
                              </a:rPr>
                              <m:t>S</m:t>
                            </m:r>
                          </m:e>
                          <m:sub>
                            <m:r>
                              <a:rPr lang="en-US" sz="2000" i="0" smtClean="0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/>
                                <a:ea typeface="Cambria Math"/>
                              </a:rPr>
                              <m:t>DEF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/>
                              </a:rPr>
                              <m:t>S</m:t>
                            </m:r>
                          </m:e>
                          <m:sub>
                            <m:r>
                              <a:rPr lang="en-US" sz="2000" i="0" smtClean="0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/>
                                <a:ea typeface="Cambria Math"/>
                              </a:rPr>
                              <m:t>MNQ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=?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1763" y="452438"/>
                <a:ext cx="5303952" cy="1039259"/>
              </a:xfrm>
              <a:prstGeom prst="rect">
                <a:avLst/>
              </a:prstGeom>
              <a:blipFill rotWithShape="1">
                <a:blip r:embed="rId21"/>
                <a:stretch>
                  <a:fillRect l="-1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A0306429-2B9A-4CB7-90AD-97F27834F7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6992316"/>
              </p:ext>
            </p:extLst>
          </p:nvPr>
        </p:nvGraphicFramePr>
        <p:xfrm>
          <a:off x="3886200" y="637027"/>
          <a:ext cx="228600" cy="2206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5" name="Equation" r:id="rId22" imgW="272754" imgH="263898" progId="Equation.DSMT4">
                  <p:embed/>
                </p:oleObj>
              </mc:Choice>
              <mc:Fallback>
                <p:oleObj name="Equation" r:id="rId22" imgW="272754" imgH="26389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3886200" y="637027"/>
                        <a:ext cx="228600" cy="2206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0" name="Graphic 49" descr="Home">
            <a:hlinkClick r:id="rId6" action="ppaction://hlinksldjump"/>
            <a:extLst>
              <a:ext uri="{FF2B5EF4-FFF2-40B4-BE49-F238E27FC236}">
                <a16:creationId xmlns:a16="http://schemas.microsoft.com/office/drawing/2014/main" id="{21CB3A8E-049A-430A-8768-3DD2F891153B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8307336" y="434371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4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471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6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58025E-6 L -0.19028 0.07439 " pathEditMode="relative" rAng="0" ptsTypes="AA">
                                      <p:cBhvr>
                                        <p:cTn id="61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14" y="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 nodeType="clickPar">
                      <p:stCondLst>
                        <p:cond delay="0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 nodeType="clickPar">
                      <p:stCondLst>
                        <p:cond delay="0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 nodeType="clickPar">
                      <p:stCondLst>
                        <p:cond delay="0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1" dur="1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52" grpId="0" animBg="1"/>
      <p:bldP spid="52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ADMIN\Desktop\Giai cuu dai duong 2\underwater-vector-backgroun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63563"/>
            <a:ext cx="9144000" cy="610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C:\Users\ADMIN\Desktop\Giai cuu dai duong 2\3b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588" y="3052764"/>
            <a:ext cx="1268412" cy="195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ounded Rectangle 27"/>
          <p:cNvSpPr/>
          <p:nvPr/>
        </p:nvSpPr>
        <p:spPr>
          <a:xfrm>
            <a:off x="131763" y="2255838"/>
            <a:ext cx="1981200" cy="6858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400" dirty="0">
                <a:solidFill>
                  <a:schemeClr val="tx1"/>
                </a:solidFill>
              </a:rPr>
              <a:t>A</a:t>
            </a:r>
            <a:r>
              <a:rPr lang="en-US" sz="2400" dirty="0">
                <a:solidFill>
                  <a:srgbClr val="0033CC"/>
                </a:solidFill>
              </a:rPr>
              <a:t>. 2</a:t>
            </a:r>
          </a:p>
        </p:txBody>
      </p:sp>
      <p:pic>
        <p:nvPicPr>
          <p:cNvPr id="32" name="Picture 3" descr="C:\Users\ADMIN\Desktop\Giai cuu dai duong 2\3c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2" y="3257550"/>
            <a:ext cx="7207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ounded Rectangle 32"/>
              <p:cNvSpPr/>
              <p:nvPr/>
            </p:nvSpPr>
            <p:spPr>
              <a:xfrm>
                <a:off x="2286002" y="2266950"/>
                <a:ext cx="2074863" cy="685800"/>
              </a:xfrm>
              <a:prstGeom prst="roundRect">
                <a:avLst/>
              </a:prstGeom>
              <a:solidFill>
                <a:srgbClr val="99FF66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eaLnBrk="1" hangingPunct="1">
                  <a:defRPr/>
                </a:pPr>
                <a:r>
                  <a:rPr lang="en-US" sz="2400" dirty="0">
                    <a:solidFill>
                      <a:schemeClr val="tx1"/>
                    </a:solidFill>
                  </a:rPr>
                  <a:t>B</a:t>
                </a:r>
                <a:r>
                  <a:rPr lang="en-US" sz="2400" dirty="0">
                    <a:solidFill>
                      <a:srgbClr val="0033CC"/>
                    </a:solidFill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endParaRPr lang="en-US" sz="24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33" name="Rounded 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2" y="2266950"/>
                <a:ext cx="2074863" cy="685800"/>
              </a:xfrm>
              <a:prstGeom prst="roundRect">
                <a:avLst/>
              </a:prstGeom>
              <a:blipFill rotWithShape="1">
                <a:blip r:embed="rId9"/>
                <a:stretch>
                  <a:fillRect l="-2326" b="-2586"/>
                </a:stretch>
              </a:blipFill>
              <a:ln>
                <a:solidFill>
                  <a:srgbClr val="FFFF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4" descr="C:\Users\ADMIN\Desktop\Giai cuu dai duong 2\3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390" y="2765426"/>
            <a:ext cx="1938337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5" descr="C:\Users\ADMIN\Desktop\Giai cuu dai duong 2\3a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2" y="3552826"/>
            <a:ext cx="1122363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-2152650"/>
            <a:ext cx="6400800" cy="807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ounded Rectangle 37"/>
          <p:cNvSpPr/>
          <p:nvPr/>
        </p:nvSpPr>
        <p:spPr>
          <a:xfrm>
            <a:off x="6913565" y="2255838"/>
            <a:ext cx="2154237" cy="6858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400" dirty="0">
                <a:solidFill>
                  <a:schemeClr val="tx1"/>
                </a:solidFill>
              </a:rPr>
              <a:t>D</a:t>
            </a:r>
            <a:r>
              <a:rPr lang="en-US" sz="2400" dirty="0">
                <a:solidFill>
                  <a:srgbClr val="0033CC"/>
                </a:solidFill>
              </a:rPr>
              <a:t>. </a:t>
            </a:r>
            <a:r>
              <a:rPr 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/>
              <p:cNvSpPr/>
              <p:nvPr/>
            </p:nvSpPr>
            <p:spPr>
              <a:xfrm>
                <a:off x="4572000" y="2266950"/>
                <a:ext cx="2057400" cy="685800"/>
              </a:xfrm>
              <a:prstGeom prst="roundRect">
                <a:avLst/>
              </a:prstGeom>
              <a:solidFill>
                <a:srgbClr val="99FF66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eaLnBrk="1" hangingPunct="1">
                  <a:defRPr/>
                </a:pPr>
                <a:r>
                  <a:rPr lang="en-US" sz="2400" dirty="0">
                    <a:solidFill>
                      <a:schemeClr val="tx1"/>
                    </a:solidFill>
                  </a:rPr>
                  <a:t>C</a:t>
                </a:r>
                <a:r>
                  <a:rPr lang="en-US" sz="2400" dirty="0">
                    <a:solidFill>
                      <a:srgbClr val="0033CC"/>
                    </a:solidFill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33CC"/>
                    </a:solidFill>
                  </a:rPr>
                  <a:t> </a:t>
                </a:r>
                <a:endParaRPr lang="en-US" sz="20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39" name="Rounded 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266950"/>
                <a:ext cx="2057400" cy="685800"/>
              </a:xfrm>
              <a:prstGeom prst="roundRect">
                <a:avLst/>
              </a:prstGeom>
              <a:blipFill rotWithShape="1">
                <a:blip r:embed="rId13"/>
                <a:stretch>
                  <a:fillRect l="-2339" b="-2586"/>
                </a:stretch>
              </a:blipFill>
              <a:ln>
                <a:solidFill>
                  <a:srgbClr val="FFFF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807386" y="-171450"/>
            <a:ext cx="6688667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2781" name="Picture 2" descr="C:\Users\ADMIN\Desktop\Phan Thi Do Uyen\Giai cuu dai duong\Picture2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2" y="4019551"/>
            <a:ext cx="136207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B9641063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28940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3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552450"/>
            <a:ext cx="785812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times up"/>
          <p:cNvGrpSpPr>
            <a:grpSpLocks/>
          </p:cNvGrpSpPr>
          <p:nvPr/>
        </p:nvGrpSpPr>
        <p:grpSpPr bwMode="auto">
          <a:xfrm>
            <a:off x="587375" y="133350"/>
            <a:ext cx="757238" cy="374650"/>
            <a:chOff x="2989747" y="438150"/>
            <a:chExt cx="1572029" cy="683752"/>
          </a:xfrm>
        </p:grpSpPr>
        <p:sp>
          <p:nvSpPr>
            <p:cNvPr id="18" name="Rounded Rectangle 17"/>
            <p:cNvSpPr/>
            <p:nvPr/>
          </p:nvSpPr>
          <p:spPr>
            <a:xfrm>
              <a:off x="2989747" y="539555"/>
              <a:ext cx="1572029" cy="582347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 sz="2800" dirty="0">
                <a:cs typeface="Arial" panose="020B0604020202020204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2989747" y="438150"/>
              <a:ext cx="1572029" cy="582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GB" sz="1100" dirty="0" err="1">
                  <a:cs typeface="Arial" panose="020B0604020202020204" pitchFamily="34" charset="0"/>
                </a:rPr>
                <a:t>Bắt</a:t>
              </a:r>
              <a:r>
                <a:rPr lang="en-GB" sz="1100" dirty="0">
                  <a:cs typeface="Arial" panose="020B0604020202020204" pitchFamily="34" charset="0"/>
                </a:rPr>
                <a:t> </a:t>
              </a:r>
              <a:r>
                <a:rPr lang="en-GB" sz="1100" dirty="0" err="1">
                  <a:cs typeface="Arial" panose="020B0604020202020204" pitchFamily="34" charset="0"/>
                </a:rPr>
                <a:t>đầu</a:t>
              </a:r>
              <a:r>
                <a:rPr lang="en-GB" sz="1100" dirty="0"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0" name="Picture 3" descr="C:\Users\ADMIN\Desktop\Picture2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3" y="720726"/>
            <a:ext cx="639762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786" name="Group 20"/>
          <p:cNvGrpSpPr>
            <a:grpSpLocks/>
          </p:cNvGrpSpPr>
          <p:nvPr/>
        </p:nvGrpSpPr>
        <p:grpSpPr bwMode="auto">
          <a:xfrm>
            <a:off x="933450" y="708025"/>
            <a:ext cx="90488" cy="76200"/>
            <a:chOff x="2455863" y="2411803"/>
            <a:chExt cx="566738" cy="566738"/>
          </a:xfrm>
        </p:grpSpPr>
        <p:sp>
          <p:nvSpPr>
            <p:cNvPr id="32812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GB" altLang="en-US"/>
            </a:p>
          </p:txBody>
        </p:sp>
        <p:sp>
          <p:nvSpPr>
            <p:cNvPr id="32813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GB" altLang="en-US"/>
            </a:p>
          </p:txBody>
        </p:sp>
        <p:sp>
          <p:nvSpPr>
            <p:cNvPr id="32814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2147483647 h 45"/>
                <a:gd name="T2" fmla="*/ 0 w 4"/>
                <a:gd name="T3" fmla="*/ 2147483647 h 45"/>
                <a:gd name="T4" fmla="*/ 0 w 4"/>
                <a:gd name="T5" fmla="*/ 2147483647 h 45"/>
                <a:gd name="T6" fmla="*/ 0 w 4"/>
                <a:gd name="T7" fmla="*/ 2147483647 h 45"/>
                <a:gd name="T8" fmla="*/ 0 w 4"/>
                <a:gd name="T9" fmla="*/ 2147483647 h 45"/>
                <a:gd name="T10" fmla="*/ 0 w 4"/>
                <a:gd name="T11" fmla="*/ 2147483647 h 45"/>
                <a:gd name="T12" fmla="*/ 0 w 4"/>
                <a:gd name="T13" fmla="*/ 2147483647 h 45"/>
                <a:gd name="T14" fmla="*/ 0 w 4"/>
                <a:gd name="T15" fmla="*/ 2147483647 h 45"/>
                <a:gd name="T16" fmla="*/ 0 w 4"/>
                <a:gd name="T17" fmla="*/ 2147483647 h 45"/>
                <a:gd name="T18" fmla="*/ 0 w 4"/>
                <a:gd name="T19" fmla="*/ 2147483647 h 45"/>
                <a:gd name="T20" fmla="*/ 0 w 4"/>
                <a:gd name="T21" fmla="*/ 2147483647 h 45"/>
                <a:gd name="T22" fmla="*/ 0 w 4"/>
                <a:gd name="T23" fmla="*/ 2147483647 h 45"/>
                <a:gd name="T24" fmla="*/ 0 w 4"/>
                <a:gd name="T25" fmla="*/ 2147483647 h 45"/>
                <a:gd name="T26" fmla="*/ 0 w 4"/>
                <a:gd name="T27" fmla="*/ 2147483647 h 45"/>
                <a:gd name="T28" fmla="*/ 0 w 4"/>
                <a:gd name="T29" fmla="*/ 2147483647 h 45"/>
                <a:gd name="T30" fmla="*/ 0 w 4"/>
                <a:gd name="T31" fmla="*/ 2147483647 h 45"/>
                <a:gd name="T32" fmla="*/ 0 w 4"/>
                <a:gd name="T33" fmla="*/ 2147483647 h 45"/>
                <a:gd name="T34" fmla="*/ 0 w 4"/>
                <a:gd name="T35" fmla="*/ 2147483647 h 45"/>
                <a:gd name="T36" fmla="*/ 0 w 4"/>
                <a:gd name="T37" fmla="*/ 2147483647 h 45"/>
                <a:gd name="T38" fmla="*/ 0 w 4"/>
                <a:gd name="T39" fmla="*/ 2147483647 h 45"/>
                <a:gd name="T40" fmla="*/ 0 w 4"/>
                <a:gd name="T41" fmla="*/ 2147483647 h 45"/>
                <a:gd name="T42" fmla="*/ 0 w 4"/>
                <a:gd name="T43" fmla="*/ 2147483647 h 45"/>
                <a:gd name="T44" fmla="*/ 0 w 4"/>
                <a:gd name="T45" fmla="*/ 2147483647 h 45"/>
                <a:gd name="T46" fmla="*/ 0 w 4"/>
                <a:gd name="T47" fmla="*/ 2147483647 h 45"/>
                <a:gd name="T48" fmla="*/ 0 w 4"/>
                <a:gd name="T49" fmla="*/ 2147483647 h 45"/>
                <a:gd name="T50" fmla="*/ 0 w 4"/>
                <a:gd name="T51" fmla="*/ 2147483647 h 45"/>
                <a:gd name="T52" fmla="*/ 0 w 4"/>
                <a:gd name="T53" fmla="*/ 2147483647 h 45"/>
                <a:gd name="T54" fmla="*/ 0 w 4"/>
                <a:gd name="T55" fmla="*/ 2147483647 h 45"/>
                <a:gd name="T56" fmla="*/ 0 w 4"/>
                <a:gd name="T57" fmla="*/ 2147483647 h 45"/>
                <a:gd name="T58" fmla="*/ 0 w 4"/>
                <a:gd name="T59" fmla="*/ 2147483647 h 45"/>
                <a:gd name="T60" fmla="*/ 0 w 4"/>
                <a:gd name="T61" fmla="*/ 2147483647 h 45"/>
                <a:gd name="T62" fmla="*/ 0 w 4"/>
                <a:gd name="T63" fmla="*/ 2147483647 h 45"/>
                <a:gd name="T64" fmla="*/ 0 w 4"/>
                <a:gd name="T65" fmla="*/ 2147483647 h 45"/>
                <a:gd name="T66" fmla="*/ 0 w 4"/>
                <a:gd name="T67" fmla="*/ 2147483647 h 45"/>
                <a:gd name="T68" fmla="*/ 0 w 4"/>
                <a:gd name="T69" fmla="*/ 2147483647 h 45"/>
                <a:gd name="T70" fmla="*/ 0 w 4"/>
                <a:gd name="T71" fmla="*/ 2147483647 h 45"/>
                <a:gd name="T72" fmla="*/ 2147483647 w 4"/>
                <a:gd name="T73" fmla="*/ 2147483647 h 45"/>
                <a:gd name="T74" fmla="*/ 2147483647 w 4"/>
                <a:gd name="T75" fmla="*/ 2147483647 h 45"/>
                <a:gd name="T76" fmla="*/ 2147483647 w 4"/>
                <a:gd name="T77" fmla="*/ 2147483647 h 45"/>
                <a:gd name="T78" fmla="*/ 2147483647 w 4"/>
                <a:gd name="T79" fmla="*/ 2147483647 h 45"/>
                <a:gd name="T80" fmla="*/ 2147483647 w 4"/>
                <a:gd name="T81" fmla="*/ 2147483647 h 45"/>
                <a:gd name="T82" fmla="*/ 2147483647 w 4"/>
                <a:gd name="T83" fmla="*/ 2147483647 h 45"/>
                <a:gd name="T84" fmla="*/ 2147483647 w 4"/>
                <a:gd name="T85" fmla="*/ 2147483647 h 45"/>
                <a:gd name="T86" fmla="*/ 2147483647 w 4"/>
                <a:gd name="T87" fmla="*/ 2147483647 h 45"/>
                <a:gd name="T88" fmla="*/ 2147483647 w 4"/>
                <a:gd name="T89" fmla="*/ 2147483647 h 45"/>
                <a:gd name="T90" fmla="*/ 2147483647 w 4"/>
                <a:gd name="T91" fmla="*/ 2147483647 h 45"/>
                <a:gd name="T92" fmla="*/ 2147483647 w 4"/>
                <a:gd name="T93" fmla="*/ 2147483647 h 45"/>
                <a:gd name="T94" fmla="*/ 2147483647 w 4"/>
                <a:gd name="T95" fmla="*/ 2147483647 h 45"/>
                <a:gd name="T96" fmla="*/ 2147483647 w 4"/>
                <a:gd name="T97" fmla="*/ 2147483647 h 45"/>
                <a:gd name="T98" fmla="*/ 2147483647 w 4"/>
                <a:gd name="T99" fmla="*/ 2147483647 h 45"/>
                <a:gd name="T100" fmla="*/ 2147483647 w 4"/>
                <a:gd name="T101" fmla="*/ 2147483647 h 45"/>
                <a:gd name="T102" fmla="*/ 2147483647 w 4"/>
                <a:gd name="T103" fmla="*/ 2147483647 h 45"/>
                <a:gd name="T104" fmla="*/ 2147483647 w 4"/>
                <a:gd name="T105" fmla="*/ 2147483647 h 45"/>
                <a:gd name="T106" fmla="*/ 2147483647 w 4"/>
                <a:gd name="T107" fmla="*/ 2147483647 h 45"/>
                <a:gd name="T108" fmla="*/ 2147483647 w 4"/>
                <a:gd name="T109" fmla="*/ 2147483647 h 45"/>
                <a:gd name="T110" fmla="*/ 2147483647 w 4"/>
                <a:gd name="T111" fmla="*/ 2147483647 h 45"/>
                <a:gd name="T112" fmla="*/ 2147483647 w 4"/>
                <a:gd name="T113" fmla="*/ 2147483647 h 45"/>
                <a:gd name="T114" fmla="*/ 2147483647 w 4"/>
                <a:gd name="T115" fmla="*/ 0 h 4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5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2147483647 w 78"/>
                <a:gd name="T1" fmla="*/ 2147483647 h 174"/>
                <a:gd name="T2" fmla="*/ 2147483647 w 78"/>
                <a:gd name="T3" fmla="*/ 2147483647 h 174"/>
                <a:gd name="T4" fmla="*/ 2147483647 w 78"/>
                <a:gd name="T5" fmla="*/ 2147483647 h 174"/>
                <a:gd name="T6" fmla="*/ 2147483647 w 78"/>
                <a:gd name="T7" fmla="*/ 2147483647 h 174"/>
                <a:gd name="T8" fmla="*/ 2147483647 w 78"/>
                <a:gd name="T9" fmla="*/ 2147483647 h 174"/>
                <a:gd name="T10" fmla="*/ 2147483647 w 78"/>
                <a:gd name="T11" fmla="*/ 2147483647 h 174"/>
                <a:gd name="T12" fmla="*/ 2147483647 w 78"/>
                <a:gd name="T13" fmla="*/ 2147483647 h 174"/>
                <a:gd name="T14" fmla="*/ 2147483647 w 78"/>
                <a:gd name="T15" fmla="*/ 2147483647 h 174"/>
                <a:gd name="T16" fmla="*/ 2147483647 w 78"/>
                <a:gd name="T17" fmla="*/ 2147483647 h 174"/>
                <a:gd name="T18" fmla="*/ 2147483647 w 78"/>
                <a:gd name="T19" fmla="*/ 2147483647 h 174"/>
                <a:gd name="T20" fmla="*/ 2147483647 w 78"/>
                <a:gd name="T21" fmla="*/ 2147483647 h 174"/>
                <a:gd name="T22" fmla="*/ 2147483647 w 78"/>
                <a:gd name="T23" fmla="*/ 2147483647 h 174"/>
                <a:gd name="T24" fmla="*/ 2147483647 w 78"/>
                <a:gd name="T25" fmla="*/ 2147483647 h 174"/>
                <a:gd name="T26" fmla="*/ 2147483647 w 78"/>
                <a:gd name="T27" fmla="*/ 2147483647 h 174"/>
                <a:gd name="T28" fmla="*/ 2147483647 w 78"/>
                <a:gd name="T29" fmla="*/ 2147483647 h 174"/>
                <a:gd name="T30" fmla="*/ 2147483647 w 78"/>
                <a:gd name="T31" fmla="*/ 2147483647 h 174"/>
                <a:gd name="T32" fmla="*/ 2147483647 w 78"/>
                <a:gd name="T33" fmla="*/ 2147483647 h 174"/>
                <a:gd name="T34" fmla="*/ 2147483647 w 78"/>
                <a:gd name="T35" fmla="*/ 2147483647 h 174"/>
                <a:gd name="T36" fmla="*/ 2147483647 w 78"/>
                <a:gd name="T37" fmla="*/ 2147483647 h 174"/>
                <a:gd name="T38" fmla="*/ 2147483647 w 78"/>
                <a:gd name="T39" fmla="*/ 2147483647 h 174"/>
                <a:gd name="T40" fmla="*/ 0 w 78"/>
                <a:gd name="T41" fmla="*/ 2147483647 h 174"/>
                <a:gd name="T42" fmla="*/ 0 w 78"/>
                <a:gd name="T43" fmla="*/ 2147483647 h 174"/>
                <a:gd name="T44" fmla="*/ 0 w 78"/>
                <a:gd name="T45" fmla="*/ 2147483647 h 174"/>
                <a:gd name="T46" fmla="*/ 0 w 78"/>
                <a:gd name="T47" fmla="*/ 2147483647 h 174"/>
                <a:gd name="T48" fmla="*/ 0 w 78"/>
                <a:gd name="T49" fmla="*/ 2147483647 h 174"/>
                <a:gd name="T50" fmla="*/ 0 w 78"/>
                <a:gd name="T51" fmla="*/ 2147483647 h 174"/>
                <a:gd name="T52" fmla="*/ 0 w 78"/>
                <a:gd name="T53" fmla="*/ 2147483647 h 174"/>
                <a:gd name="T54" fmla="*/ 0 w 78"/>
                <a:gd name="T55" fmla="*/ 2147483647 h 174"/>
                <a:gd name="T56" fmla="*/ 0 w 78"/>
                <a:gd name="T57" fmla="*/ 2147483647 h 174"/>
                <a:gd name="T58" fmla="*/ 0 w 78"/>
                <a:gd name="T59" fmla="*/ 2147483647 h 174"/>
                <a:gd name="T60" fmla="*/ 0 w 78"/>
                <a:gd name="T61" fmla="*/ 2147483647 h 174"/>
                <a:gd name="T62" fmla="*/ 0 w 78"/>
                <a:gd name="T63" fmla="*/ 2147483647 h 174"/>
                <a:gd name="T64" fmla="*/ 0 w 78"/>
                <a:gd name="T65" fmla="*/ 2147483647 h 174"/>
                <a:gd name="T66" fmla="*/ 0 w 78"/>
                <a:gd name="T67" fmla="*/ 2147483647 h 174"/>
                <a:gd name="T68" fmla="*/ 0 w 78"/>
                <a:gd name="T69" fmla="*/ 2147483647 h 174"/>
                <a:gd name="T70" fmla="*/ 0 w 78"/>
                <a:gd name="T71" fmla="*/ 2147483647 h 174"/>
                <a:gd name="T72" fmla="*/ 0 w 78"/>
                <a:gd name="T73" fmla="*/ 2147483647 h 174"/>
                <a:gd name="T74" fmla="*/ 0 w 78"/>
                <a:gd name="T75" fmla="*/ 2147483647 h 174"/>
                <a:gd name="T76" fmla="*/ 0 w 78"/>
                <a:gd name="T77" fmla="*/ 2147483647 h 174"/>
                <a:gd name="T78" fmla="*/ 0 w 78"/>
                <a:gd name="T79" fmla="*/ 2147483647 h 174"/>
                <a:gd name="T80" fmla="*/ 0 w 78"/>
                <a:gd name="T81" fmla="*/ 2147483647 h 174"/>
                <a:gd name="T82" fmla="*/ 0 w 78"/>
                <a:gd name="T83" fmla="*/ 2147483647 h 174"/>
                <a:gd name="T84" fmla="*/ 0 w 78"/>
                <a:gd name="T85" fmla="*/ 2147483647 h 174"/>
                <a:gd name="T86" fmla="*/ 0 w 78"/>
                <a:gd name="T87" fmla="*/ 2147483647 h 174"/>
                <a:gd name="T88" fmla="*/ 0 w 78"/>
                <a:gd name="T89" fmla="*/ 2147483647 h 174"/>
                <a:gd name="T90" fmla="*/ 0 w 78"/>
                <a:gd name="T91" fmla="*/ 2147483647 h 174"/>
                <a:gd name="T92" fmla="*/ 0 w 78"/>
                <a:gd name="T93" fmla="*/ 2147483647 h 174"/>
                <a:gd name="T94" fmla="*/ 0 w 78"/>
                <a:gd name="T95" fmla="*/ 2147483647 h 174"/>
                <a:gd name="T96" fmla="*/ 0 w 78"/>
                <a:gd name="T97" fmla="*/ 2147483647 h 174"/>
                <a:gd name="T98" fmla="*/ 0 w 78"/>
                <a:gd name="T99" fmla="*/ 2147483647 h 174"/>
                <a:gd name="T100" fmla="*/ 0 w 78"/>
                <a:gd name="T101" fmla="*/ 2147483647 h 174"/>
                <a:gd name="T102" fmla="*/ 0 w 78"/>
                <a:gd name="T103" fmla="*/ 2147483647 h 174"/>
                <a:gd name="T104" fmla="*/ 0 w 78"/>
                <a:gd name="T105" fmla="*/ 2147483647 h 174"/>
                <a:gd name="T106" fmla="*/ 2147483647 w 78"/>
                <a:gd name="T107" fmla="*/ 2147483647 h 174"/>
                <a:gd name="T108" fmla="*/ 2147483647 w 78"/>
                <a:gd name="T109" fmla="*/ 2147483647 h 17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6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GB" altLang="en-US"/>
            </a:p>
          </p:txBody>
        </p:sp>
      </p:grpSp>
      <p:grpSp>
        <p:nvGrpSpPr>
          <p:cNvPr id="32787" name="Group 26"/>
          <p:cNvGrpSpPr>
            <a:grpSpLocks/>
          </p:cNvGrpSpPr>
          <p:nvPr/>
        </p:nvGrpSpPr>
        <p:grpSpPr bwMode="auto">
          <a:xfrm>
            <a:off x="935040" y="1260475"/>
            <a:ext cx="90487" cy="76200"/>
            <a:chOff x="2455863" y="2411803"/>
            <a:chExt cx="566738" cy="566738"/>
          </a:xfrm>
        </p:grpSpPr>
        <p:sp>
          <p:nvSpPr>
            <p:cNvPr id="3280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GB" altLang="en-US"/>
            </a:p>
          </p:txBody>
        </p:sp>
        <p:sp>
          <p:nvSpPr>
            <p:cNvPr id="3280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GB" altLang="en-US"/>
            </a:p>
          </p:txBody>
        </p:sp>
        <p:sp>
          <p:nvSpPr>
            <p:cNvPr id="3280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2147483647 h 45"/>
                <a:gd name="T2" fmla="*/ 0 w 4"/>
                <a:gd name="T3" fmla="*/ 2147483647 h 45"/>
                <a:gd name="T4" fmla="*/ 0 w 4"/>
                <a:gd name="T5" fmla="*/ 2147483647 h 45"/>
                <a:gd name="T6" fmla="*/ 0 w 4"/>
                <a:gd name="T7" fmla="*/ 2147483647 h 45"/>
                <a:gd name="T8" fmla="*/ 0 w 4"/>
                <a:gd name="T9" fmla="*/ 2147483647 h 45"/>
                <a:gd name="T10" fmla="*/ 0 w 4"/>
                <a:gd name="T11" fmla="*/ 2147483647 h 45"/>
                <a:gd name="T12" fmla="*/ 0 w 4"/>
                <a:gd name="T13" fmla="*/ 2147483647 h 45"/>
                <a:gd name="T14" fmla="*/ 0 w 4"/>
                <a:gd name="T15" fmla="*/ 2147483647 h 45"/>
                <a:gd name="T16" fmla="*/ 0 w 4"/>
                <a:gd name="T17" fmla="*/ 2147483647 h 45"/>
                <a:gd name="T18" fmla="*/ 0 w 4"/>
                <a:gd name="T19" fmla="*/ 2147483647 h 45"/>
                <a:gd name="T20" fmla="*/ 0 w 4"/>
                <a:gd name="T21" fmla="*/ 2147483647 h 45"/>
                <a:gd name="T22" fmla="*/ 0 w 4"/>
                <a:gd name="T23" fmla="*/ 2147483647 h 45"/>
                <a:gd name="T24" fmla="*/ 0 w 4"/>
                <a:gd name="T25" fmla="*/ 2147483647 h 45"/>
                <a:gd name="T26" fmla="*/ 0 w 4"/>
                <a:gd name="T27" fmla="*/ 2147483647 h 45"/>
                <a:gd name="T28" fmla="*/ 0 w 4"/>
                <a:gd name="T29" fmla="*/ 2147483647 h 45"/>
                <a:gd name="T30" fmla="*/ 0 w 4"/>
                <a:gd name="T31" fmla="*/ 2147483647 h 45"/>
                <a:gd name="T32" fmla="*/ 0 w 4"/>
                <a:gd name="T33" fmla="*/ 2147483647 h 45"/>
                <a:gd name="T34" fmla="*/ 0 w 4"/>
                <a:gd name="T35" fmla="*/ 2147483647 h 45"/>
                <a:gd name="T36" fmla="*/ 0 w 4"/>
                <a:gd name="T37" fmla="*/ 2147483647 h 45"/>
                <a:gd name="T38" fmla="*/ 0 w 4"/>
                <a:gd name="T39" fmla="*/ 2147483647 h 45"/>
                <a:gd name="T40" fmla="*/ 0 w 4"/>
                <a:gd name="T41" fmla="*/ 2147483647 h 45"/>
                <a:gd name="T42" fmla="*/ 0 w 4"/>
                <a:gd name="T43" fmla="*/ 2147483647 h 45"/>
                <a:gd name="T44" fmla="*/ 0 w 4"/>
                <a:gd name="T45" fmla="*/ 2147483647 h 45"/>
                <a:gd name="T46" fmla="*/ 0 w 4"/>
                <a:gd name="T47" fmla="*/ 2147483647 h 45"/>
                <a:gd name="T48" fmla="*/ 0 w 4"/>
                <a:gd name="T49" fmla="*/ 2147483647 h 45"/>
                <a:gd name="T50" fmla="*/ 0 w 4"/>
                <a:gd name="T51" fmla="*/ 2147483647 h 45"/>
                <a:gd name="T52" fmla="*/ 0 w 4"/>
                <a:gd name="T53" fmla="*/ 2147483647 h 45"/>
                <a:gd name="T54" fmla="*/ 0 w 4"/>
                <a:gd name="T55" fmla="*/ 2147483647 h 45"/>
                <a:gd name="T56" fmla="*/ 0 w 4"/>
                <a:gd name="T57" fmla="*/ 2147483647 h 45"/>
                <a:gd name="T58" fmla="*/ 0 w 4"/>
                <a:gd name="T59" fmla="*/ 2147483647 h 45"/>
                <a:gd name="T60" fmla="*/ 0 w 4"/>
                <a:gd name="T61" fmla="*/ 2147483647 h 45"/>
                <a:gd name="T62" fmla="*/ 0 w 4"/>
                <a:gd name="T63" fmla="*/ 2147483647 h 45"/>
                <a:gd name="T64" fmla="*/ 0 w 4"/>
                <a:gd name="T65" fmla="*/ 2147483647 h 45"/>
                <a:gd name="T66" fmla="*/ 0 w 4"/>
                <a:gd name="T67" fmla="*/ 2147483647 h 45"/>
                <a:gd name="T68" fmla="*/ 0 w 4"/>
                <a:gd name="T69" fmla="*/ 2147483647 h 45"/>
                <a:gd name="T70" fmla="*/ 0 w 4"/>
                <a:gd name="T71" fmla="*/ 2147483647 h 45"/>
                <a:gd name="T72" fmla="*/ 2147483647 w 4"/>
                <a:gd name="T73" fmla="*/ 2147483647 h 45"/>
                <a:gd name="T74" fmla="*/ 2147483647 w 4"/>
                <a:gd name="T75" fmla="*/ 2147483647 h 45"/>
                <a:gd name="T76" fmla="*/ 2147483647 w 4"/>
                <a:gd name="T77" fmla="*/ 2147483647 h 45"/>
                <a:gd name="T78" fmla="*/ 2147483647 w 4"/>
                <a:gd name="T79" fmla="*/ 2147483647 h 45"/>
                <a:gd name="T80" fmla="*/ 2147483647 w 4"/>
                <a:gd name="T81" fmla="*/ 2147483647 h 45"/>
                <a:gd name="T82" fmla="*/ 2147483647 w 4"/>
                <a:gd name="T83" fmla="*/ 2147483647 h 45"/>
                <a:gd name="T84" fmla="*/ 2147483647 w 4"/>
                <a:gd name="T85" fmla="*/ 2147483647 h 45"/>
                <a:gd name="T86" fmla="*/ 2147483647 w 4"/>
                <a:gd name="T87" fmla="*/ 2147483647 h 45"/>
                <a:gd name="T88" fmla="*/ 2147483647 w 4"/>
                <a:gd name="T89" fmla="*/ 2147483647 h 45"/>
                <a:gd name="T90" fmla="*/ 2147483647 w 4"/>
                <a:gd name="T91" fmla="*/ 2147483647 h 45"/>
                <a:gd name="T92" fmla="*/ 2147483647 w 4"/>
                <a:gd name="T93" fmla="*/ 2147483647 h 45"/>
                <a:gd name="T94" fmla="*/ 2147483647 w 4"/>
                <a:gd name="T95" fmla="*/ 2147483647 h 45"/>
                <a:gd name="T96" fmla="*/ 2147483647 w 4"/>
                <a:gd name="T97" fmla="*/ 2147483647 h 45"/>
                <a:gd name="T98" fmla="*/ 2147483647 w 4"/>
                <a:gd name="T99" fmla="*/ 2147483647 h 45"/>
                <a:gd name="T100" fmla="*/ 2147483647 w 4"/>
                <a:gd name="T101" fmla="*/ 2147483647 h 45"/>
                <a:gd name="T102" fmla="*/ 2147483647 w 4"/>
                <a:gd name="T103" fmla="*/ 2147483647 h 45"/>
                <a:gd name="T104" fmla="*/ 2147483647 w 4"/>
                <a:gd name="T105" fmla="*/ 2147483647 h 45"/>
                <a:gd name="T106" fmla="*/ 2147483647 w 4"/>
                <a:gd name="T107" fmla="*/ 2147483647 h 45"/>
                <a:gd name="T108" fmla="*/ 2147483647 w 4"/>
                <a:gd name="T109" fmla="*/ 2147483647 h 45"/>
                <a:gd name="T110" fmla="*/ 2147483647 w 4"/>
                <a:gd name="T111" fmla="*/ 2147483647 h 45"/>
                <a:gd name="T112" fmla="*/ 2147483647 w 4"/>
                <a:gd name="T113" fmla="*/ 2147483647 h 45"/>
                <a:gd name="T114" fmla="*/ 2147483647 w 4"/>
                <a:gd name="T115" fmla="*/ 0 h 4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2147483647 w 78"/>
                <a:gd name="T1" fmla="*/ 2147483647 h 174"/>
                <a:gd name="T2" fmla="*/ 2147483647 w 78"/>
                <a:gd name="T3" fmla="*/ 2147483647 h 174"/>
                <a:gd name="T4" fmla="*/ 2147483647 w 78"/>
                <a:gd name="T5" fmla="*/ 2147483647 h 174"/>
                <a:gd name="T6" fmla="*/ 2147483647 w 78"/>
                <a:gd name="T7" fmla="*/ 2147483647 h 174"/>
                <a:gd name="T8" fmla="*/ 2147483647 w 78"/>
                <a:gd name="T9" fmla="*/ 2147483647 h 174"/>
                <a:gd name="T10" fmla="*/ 2147483647 w 78"/>
                <a:gd name="T11" fmla="*/ 2147483647 h 174"/>
                <a:gd name="T12" fmla="*/ 2147483647 w 78"/>
                <a:gd name="T13" fmla="*/ 2147483647 h 174"/>
                <a:gd name="T14" fmla="*/ 2147483647 w 78"/>
                <a:gd name="T15" fmla="*/ 2147483647 h 174"/>
                <a:gd name="T16" fmla="*/ 2147483647 w 78"/>
                <a:gd name="T17" fmla="*/ 2147483647 h 174"/>
                <a:gd name="T18" fmla="*/ 2147483647 w 78"/>
                <a:gd name="T19" fmla="*/ 2147483647 h 174"/>
                <a:gd name="T20" fmla="*/ 2147483647 w 78"/>
                <a:gd name="T21" fmla="*/ 2147483647 h 174"/>
                <a:gd name="T22" fmla="*/ 2147483647 w 78"/>
                <a:gd name="T23" fmla="*/ 2147483647 h 174"/>
                <a:gd name="T24" fmla="*/ 2147483647 w 78"/>
                <a:gd name="T25" fmla="*/ 2147483647 h 174"/>
                <a:gd name="T26" fmla="*/ 2147483647 w 78"/>
                <a:gd name="T27" fmla="*/ 2147483647 h 174"/>
                <a:gd name="T28" fmla="*/ 2147483647 w 78"/>
                <a:gd name="T29" fmla="*/ 2147483647 h 174"/>
                <a:gd name="T30" fmla="*/ 2147483647 w 78"/>
                <a:gd name="T31" fmla="*/ 2147483647 h 174"/>
                <a:gd name="T32" fmla="*/ 2147483647 w 78"/>
                <a:gd name="T33" fmla="*/ 2147483647 h 174"/>
                <a:gd name="T34" fmla="*/ 2147483647 w 78"/>
                <a:gd name="T35" fmla="*/ 2147483647 h 174"/>
                <a:gd name="T36" fmla="*/ 2147483647 w 78"/>
                <a:gd name="T37" fmla="*/ 2147483647 h 174"/>
                <a:gd name="T38" fmla="*/ 2147483647 w 78"/>
                <a:gd name="T39" fmla="*/ 2147483647 h 174"/>
                <a:gd name="T40" fmla="*/ 0 w 78"/>
                <a:gd name="T41" fmla="*/ 2147483647 h 174"/>
                <a:gd name="T42" fmla="*/ 0 w 78"/>
                <a:gd name="T43" fmla="*/ 2147483647 h 174"/>
                <a:gd name="T44" fmla="*/ 0 w 78"/>
                <a:gd name="T45" fmla="*/ 2147483647 h 174"/>
                <a:gd name="T46" fmla="*/ 0 w 78"/>
                <a:gd name="T47" fmla="*/ 2147483647 h 174"/>
                <a:gd name="T48" fmla="*/ 0 w 78"/>
                <a:gd name="T49" fmla="*/ 2147483647 h 174"/>
                <a:gd name="T50" fmla="*/ 0 w 78"/>
                <a:gd name="T51" fmla="*/ 2147483647 h 174"/>
                <a:gd name="T52" fmla="*/ 0 w 78"/>
                <a:gd name="T53" fmla="*/ 2147483647 h 174"/>
                <a:gd name="T54" fmla="*/ 0 w 78"/>
                <a:gd name="T55" fmla="*/ 2147483647 h 174"/>
                <a:gd name="T56" fmla="*/ 0 w 78"/>
                <a:gd name="T57" fmla="*/ 2147483647 h 174"/>
                <a:gd name="T58" fmla="*/ 0 w 78"/>
                <a:gd name="T59" fmla="*/ 2147483647 h 174"/>
                <a:gd name="T60" fmla="*/ 0 w 78"/>
                <a:gd name="T61" fmla="*/ 2147483647 h 174"/>
                <a:gd name="T62" fmla="*/ 0 w 78"/>
                <a:gd name="T63" fmla="*/ 2147483647 h 174"/>
                <a:gd name="T64" fmla="*/ 0 w 78"/>
                <a:gd name="T65" fmla="*/ 2147483647 h 174"/>
                <a:gd name="T66" fmla="*/ 0 w 78"/>
                <a:gd name="T67" fmla="*/ 2147483647 h 174"/>
                <a:gd name="T68" fmla="*/ 0 w 78"/>
                <a:gd name="T69" fmla="*/ 2147483647 h 174"/>
                <a:gd name="T70" fmla="*/ 0 w 78"/>
                <a:gd name="T71" fmla="*/ 2147483647 h 174"/>
                <a:gd name="T72" fmla="*/ 0 w 78"/>
                <a:gd name="T73" fmla="*/ 2147483647 h 174"/>
                <a:gd name="T74" fmla="*/ 0 w 78"/>
                <a:gd name="T75" fmla="*/ 2147483647 h 174"/>
                <a:gd name="T76" fmla="*/ 0 w 78"/>
                <a:gd name="T77" fmla="*/ 2147483647 h 174"/>
                <a:gd name="T78" fmla="*/ 0 w 78"/>
                <a:gd name="T79" fmla="*/ 2147483647 h 174"/>
                <a:gd name="T80" fmla="*/ 0 w 78"/>
                <a:gd name="T81" fmla="*/ 2147483647 h 174"/>
                <a:gd name="T82" fmla="*/ 0 w 78"/>
                <a:gd name="T83" fmla="*/ 2147483647 h 174"/>
                <a:gd name="T84" fmla="*/ 0 w 78"/>
                <a:gd name="T85" fmla="*/ 2147483647 h 174"/>
                <a:gd name="T86" fmla="*/ 0 w 78"/>
                <a:gd name="T87" fmla="*/ 2147483647 h 174"/>
                <a:gd name="T88" fmla="*/ 0 w 78"/>
                <a:gd name="T89" fmla="*/ 2147483647 h 174"/>
                <a:gd name="T90" fmla="*/ 0 w 78"/>
                <a:gd name="T91" fmla="*/ 2147483647 h 174"/>
                <a:gd name="T92" fmla="*/ 0 w 78"/>
                <a:gd name="T93" fmla="*/ 2147483647 h 174"/>
                <a:gd name="T94" fmla="*/ 0 w 78"/>
                <a:gd name="T95" fmla="*/ 2147483647 h 174"/>
                <a:gd name="T96" fmla="*/ 0 w 78"/>
                <a:gd name="T97" fmla="*/ 2147483647 h 174"/>
                <a:gd name="T98" fmla="*/ 0 w 78"/>
                <a:gd name="T99" fmla="*/ 2147483647 h 174"/>
                <a:gd name="T100" fmla="*/ 0 w 78"/>
                <a:gd name="T101" fmla="*/ 2147483647 h 174"/>
                <a:gd name="T102" fmla="*/ 0 w 78"/>
                <a:gd name="T103" fmla="*/ 2147483647 h 174"/>
                <a:gd name="T104" fmla="*/ 0 w 78"/>
                <a:gd name="T105" fmla="*/ 2147483647 h 174"/>
                <a:gd name="T106" fmla="*/ 2147483647 w 78"/>
                <a:gd name="T107" fmla="*/ 2147483647 h 174"/>
                <a:gd name="T108" fmla="*/ 2147483647 w 78"/>
                <a:gd name="T109" fmla="*/ 2147483647 h 17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GB" altLang="en-US"/>
            </a:p>
          </p:txBody>
        </p:sp>
      </p:grpSp>
      <p:grpSp>
        <p:nvGrpSpPr>
          <p:cNvPr id="32788" name="Group 43"/>
          <p:cNvGrpSpPr>
            <a:grpSpLocks/>
          </p:cNvGrpSpPr>
          <p:nvPr/>
        </p:nvGrpSpPr>
        <p:grpSpPr bwMode="auto">
          <a:xfrm>
            <a:off x="1231900" y="1001714"/>
            <a:ext cx="90488" cy="77787"/>
            <a:chOff x="2455863" y="2411803"/>
            <a:chExt cx="566738" cy="566738"/>
          </a:xfrm>
        </p:grpSpPr>
        <p:sp>
          <p:nvSpPr>
            <p:cNvPr id="32802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GB" altLang="en-US"/>
            </a:p>
          </p:txBody>
        </p:sp>
        <p:sp>
          <p:nvSpPr>
            <p:cNvPr id="32803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GB" altLang="en-US"/>
            </a:p>
          </p:txBody>
        </p:sp>
        <p:sp>
          <p:nvSpPr>
            <p:cNvPr id="32804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2147483647 h 45"/>
                <a:gd name="T2" fmla="*/ 0 w 4"/>
                <a:gd name="T3" fmla="*/ 2147483647 h 45"/>
                <a:gd name="T4" fmla="*/ 0 w 4"/>
                <a:gd name="T5" fmla="*/ 2147483647 h 45"/>
                <a:gd name="T6" fmla="*/ 0 w 4"/>
                <a:gd name="T7" fmla="*/ 2147483647 h 45"/>
                <a:gd name="T8" fmla="*/ 0 w 4"/>
                <a:gd name="T9" fmla="*/ 2147483647 h 45"/>
                <a:gd name="T10" fmla="*/ 0 w 4"/>
                <a:gd name="T11" fmla="*/ 2147483647 h 45"/>
                <a:gd name="T12" fmla="*/ 0 w 4"/>
                <a:gd name="T13" fmla="*/ 2147483647 h 45"/>
                <a:gd name="T14" fmla="*/ 0 w 4"/>
                <a:gd name="T15" fmla="*/ 2147483647 h 45"/>
                <a:gd name="T16" fmla="*/ 0 w 4"/>
                <a:gd name="T17" fmla="*/ 2147483647 h 45"/>
                <a:gd name="T18" fmla="*/ 0 w 4"/>
                <a:gd name="T19" fmla="*/ 2147483647 h 45"/>
                <a:gd name="T20" fmla="*/ 0 w 4"/>
                <a:gd name="T21" fmla="*/ 2147483647 h 45"/>
                <a:gd name="T22" fmla="*/ 0 w 4"/>
                <a:gd name="T23" fmla="*/ 2147483647 h 45"/>
                <a:gd name="T24" fmla="*/ 0 w 4"/>
                <a:gd name="T25" fmla="*/ 2147483647 h 45"/>
                <a:gd name="T26" fmla="*/ 0 w 4"/>
                <a:gd name="T27" fmla="*/ 2147483647 h 45"/>
                <a:gd name="T28" fmla="*/ 0 w 4"/>
                <a:gd name="T29" fmla="*/ 2147483647 h 45"/>
                <a:gd name="T30" fmla="*/ 0 w 4"/>
                <a:gd name="T31" fmla="*/ 2147483647 h 45"/>
                <a:gd name="T32" fmla="*/ 0 w 4"/>
                <a:gd name="T33" fmla="*/ 2147483647 h 45"/>
                <a:gd name="T34" fmla="*/ 0 w 4"/>
                <a:gd name="T35" fmla="*/ 2147483647 h 45"/>
                <a:gd name="T36" fmla="*/ 0 w 4"/>
                <a:gd name="T37" fmla="*/ 2147483647 h 45"/>
                <a:gd name="T38" fmla="*/ 0 w 4"/>
                <a:gd name="T39" fmla="*/ 2147483647 h 45"/>
                <a:gd name="T40" fmla="*/ 0 w 4"/>
                <a:gd name="T41" fmla="*/ 2147483647 h 45"/>
                <a:gd name="T42" fmla="*/ 0 w 4"/>
                <a:gd name="T43" fmla="*/ 2147483647 h 45"/>
                <a:gd name="T44" fmla="*/ 0 w 4"/>
                <a:gd name="T45" fmla="*/ 2147483647 h 45"/>
                <a:gd name="T46" fmla="*/ 0 w 4"/>
                <a:gd name="T47" fmla="*/ 2147483647 h 45"/>
                <a:gd name="T48" fmla="*/ 0 w 4"/>
                <a:gd name="T49" fmla="*/ 2147483647 h 45"/>
                <a:gd name="T50" fmla="*/ 0 w 4"/>
                <a:gd name="T51" fmla="*/ 2147483647 h 45"/>
                <a:gd name="T52" fmla="*/ 0 w 4"/>
                <a:gd name="T53" fmla="*/ 2147483647 h 45"/>
                <a:gd name="T54" fmla="*/ 0 w 4"/>
                <a:gd name="T55" fmla="*/ 2147483647 h 45"/>
                <a:gd name="T56" fmla="*/ 0 w 4"/>
                <a:gd name="T57" fmla="*/ 2147483647 h 45"/>
                <a:gd name="T58" fmla="*/ 0 w 4"/>
                <a:gd name="T59" fmla="*/ 2147483647 h 45"/>
                <a:gd name="T60" fmla="*/ 0 w 4"/>
                <a:gd name="T61" fmla="*/ 2147483647 h 45"/>
                <a:gd name="T62" fmla="*/ 0 w 4"/>
                <a:gd name="T63" fmla="*/ 2147483647 h 45"/>
                <a:gd name="T64" fmla="*/ 0 w 4"/>
                <a:gd name="T65" fmla="*/ 2147483647 h 45"/>
                <a:gd name="T66" fmla="*/ 0 w 4"/>
                <a:gd name="T67" fmla="*/ 2147483647 h 45"/>
                <a:gd name="T68" fmla="*/ 0 w 4"/>
                <a:gd name="T69" fmla="*/ 2147483647 h 45"/>
                <a:gd name="T70" fmla="*/ 0 w 4"/>
                <a:gd name="T71" fmla="*/ 2147483647 h 45"/>
                <a:gd name="T72" fmla="*/ 2147483647 w 4"/>
                <a:gd name="T73" fmla="*/ 2147483647 h 45"/>
                <a:gd name="T74" fmla="*/ 2147483647 w 4"/>
                <a:gd name="T75" fmla="*/ 2147483647 h 45"/>
                <a:gd name="T76" fmla="*/ 2147483647 w 4"/>
                <a:gd name="T77" fmla="*/ 2147483647 h 45"/>
                <a:gd name="T78" fmla="*/ 2147483647 w 4"/>
                <a:gd name="T79" fmla="*/ 2147483647 h 45"/>
                <a:gd name="T80" fmla="*/ 2147483647 w 4"/>
                <a:gd name="T81" fmla="*/ 2147483647 h 45"/>
                <a:gd name="T82" fmla="*/ 2147483647 w 4"/>
                <a:gd name="T83" fmla="*/ 2147483647 h 45"/>
                <a:gd name="T84" fmla="*/ 2147483647 w 4"/>
                <a:gd name="T85" fmla="*/ 2147483647 h 45"/>
                <a:gd name="T86" fmla="*/ 2147483647 w 4"/>
                <a:gd name="T87" fmla="*/ 2147483647 h 45"/>
                <a:gd name="T88" fmla="*/ 2147483647 w 4"/>
                <a:gd name="T89" fmla="*/ 2147483647 h 45"/>
                <a:gd name="T90" fmla="*/ 2147483647 w 4"/>
                <a:gd name="T91" fmla="*/ 2147483647 h 45"/>
                <a:gd name="T92" fmla="*/ 2147483647 w 4"/>
                <a:gd name="T93" fmla="*/ 2147483647 h 45"/>
                <a:gd name="T94" fmla="*/ 2147483647 w 4"/>
                <a:gd name="T95" fmla="*/ 2147483647 h 45"/>
                <a:gd name="T96" fmla="*/ 2147483647 w 4"/>
                <a:gd name="T97" fmla="*/ 2147483647 h 45"/>
                <a:gd name="T98" fmla="*/ 2147483647 w 4"/>
                <a:gd name="T99" fmla="*/ 2147483647 h 45"/>
                <a:gd name="T100" fmla="*/ 2147483647 w 4"/>
                <a:gd name="T101" fmla="*/ 2147483647 h 45"/>
                <a:gd name="T102" fmla="*/ 2147483647 w 4"/>
                <a:gd name="T103" fmla="*/ 2147483647 h 45"/>
                <a:gd name="T104" fmla="*/ 2147483647 w 4"/>
                <a:gd name="T105" fmla="*/ 2147483647 h 45"/>
                <a:gd name="T106" fmla="*/ 2147483647 w 4"/>
                <a:gd name="T107" fmla="*/ 2147483647 h 45"/>
                <a:gd name="T108" fmla="*/ 2147483647 w 4"/>
                <a:gd name="T109" fmla="*/ 2147483647 h 45"/>
                <a:gd name="T110" fmla="*/ 2147483647 w 4"/>
                <a:gd name="T111" fmla="*/ 2147483647 h 45"/>
                <a:gd name="T112" fmla="*/ 2147483647 w 4"/>
                <a:gd name="T113" fmla="*/ 2147483647 h 45"/>
                <a:gd name="T114" fmla="*/ 2147483647 w 4"/>
                <a:gd name="T115" fmla="*/ 0 h 4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5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2147483647 w 78"/>
                <a:gd name="T1" fmla="*/ 2147483647 h 174"/>
                <a:gd name="T2" fmla="*/ 2147483647 w 78"/>
                <a:gd name="T3" fmla="*/ 2147483647 h 174"/>
                <a:gd name="T4" fmla="*/ 2147483647 w 78"/>
                <a:gd name="T5" fmla="*/ 2147483647 h 174"/>
                <a:gd name="T6" fmla="*/ 2147483647 w 78"/>
                <a:gd name="T7" fmla="*/ 2147483647 h 174"/>
                <a:gd name="T8" fmla="*/ 2147483647 w 78"/>
                <a:gd name="T9" fmla="*/ 2147483647 h 174"/>
                <a:gd name="T10" fmla="*/ 2147483647 w 78"/>
                <a:gd name="T11" fmla="*/ 2147483647 h 174"/>
                <a:gd name="T12" fmla="*/ 2147483647 w 78"/>
                <a:gd name="T13" fmla="*/ 2147483647 h 174"/>
                <a:gd name="T14" fmla="*/ 2147483647 w 78"/>
                <a:gd name="T15" fmla="*/ 2147483647 h 174"/>
                <a:gd name="T16" fmla="*/ 2147483647 w 78"/>
                <a:gd name="T17" fmla="*/ 2147483647 h 174"/>
                <a:gd name="T18" fmla="*/ 2147483647 w 78"/>
                <a:gd name="T19" fmla="*/ 2147483647 h 174"/>
                <a:gd name="T20" fmla="*/ 2147483647 w 78"/>
                <a:gd name="T21" fmla="*/ 2147483647 h 174"/>
                <a:gd name="T22" fmla="*/ 2147483647 w 78"/>
                <a:gd name="T23" fmla="*/ 2147483647 h 174"/>
                <a:gd name="T24" fmla="*/ 2147483647 w 78"/>
                <a:gd name="T25" fmla="*/ 2147483647 h 174"/>
                <a:gd name="T26" fmla="*/ 2147483647 w 78"/>
                <a:gd name="T27" fmla="*/ 2147483647 h 174"/>
                <a:gd name="T28" fmla="*/ 2147483647 w 78"/>
                <a:gd name="T29" fmla="*/ 2147483647 h 174"/>
                <a:gd name="T30" fmla="*/ 2147483647 w 78"/>
                <a:gd name="T31" fmla="*/ 2147483647 h 174"/>
                <a:gd name="T32" fmla="*/ 2147483647 w 78"/>
                <a:gd name="T33" fmla="*/ 2147483647 h 174"/>
                <a:gd name="T34" fmla="*/ 2147483647 w 78"/>
                <a:gd name="T35" fmla="*/ 2147483647 h 174"/>
                <a:gd name="T36" fmla="*/ 2147483647 w 78"/>
                <a:gd name="T37" fmla="*/ 2147483647 h 174"/>
                <a:gd name="T38" fmla="*/ 2147483647 w 78"/>
                <a:gd name="T39" fmla="*/ 2147483647 h 174"/>
                <a:gd name="T40" fmla="*/ 0 w 78"/>
                <a:gd name="T41" fmla="*/ 2147483647 h 174"/>
                <a:gd name="T42" fmla="*/ 0 w 78"/>
                <a:gd name="T43" fmla="*/ 2147483647 h 174"/>
                <a:gd name="T44" fmla="*/ 0 w 78"/>
                <a:gd name="T45" fmla="*/ 2147483647 h 174"/>
                <a:gd name="T46" fmla="*/ 0 w 78"/>
                <a:gd name="T47" fmla="*/ 2147483647 h 174"/>
                <a:gd name="T48" fmla="*/ 0 w 78"/>
                <a:gd name="T49" fmla="*/ 2147483647 h 174"/>
                <a:gd name="T50" fmla="*/ 0 w 78"/>
                <a:gd name="T51" fmla="*/ 2147483647 h 174"/>
                <a:gd name="T52" fmla="*/ 0 w 78"/>
                <a:gd name="T53" fmla="*/ 2147483647 h 174"/>
                <a:gd name="T54" fmla="*/ 0 w 78"/>
                <a:gd name="T55" fmla="*/ 2147483647 h 174"/>
                <a:gd name="T56" fmla="*/ 0 w 78"/>
                <a:gd name="T57" fmla="*/ 2147483647 h 174"/>
                <a:gd name="T58" fmla="*/ 0 w 78"/>
                <a:gd name="T59" fmla="*/ 2147483647 h 174"/>
                <a:gd name="T60" fmla="*/ 0 w 78"/>
                <a:gd name="T61" fmla="*/ 2147483647 h 174"/>
                <a:gd name="T62" fmla="*/ 0 w 78"/>
                <a:gd name="T63" fmla="*/ 2147483647 h 174"/>
                <a:gd name="T64" fmla="*/ 0 w 78"/>
                <a:gd name="T65" fmla="*/ 2147483647 h 174"/>
                <a:gd name="T66" fmla="*/ 0 w 78"/>
                <a:gd name="T67" fmla="*/ 2147483647 h 174"/>
                <a:gd name="T68" fmla="*/ 0 w 78"/>
                <a:gd name="T69" fmla="*/ 2147483647 h 174"/>
                <a:gd name="T70" fmla="*/ 0 w 78"/>
                <a:gd name="T71" fmla="*/ 2147483647 h 174"/>
                <a:gd name="T72" fmla="*/ 0 w 78"/>
                <a:gd name="T73" fmla="*/ 2147483647 h 174"/>
                <a:gd name="T74" fmla="*/ 0 w 78"/>
                <a:gd name="T75" fmla="*/ 2147483647 h 174"/>
                <a:gd name="T76" fmla="*/ 0 w 78"/>
                <a:gd name="T77" fmla="*/ 2147483647 h 174"/>
                <a:gd name="T78" fmla="*/ 0 w 78"/>
                <a:gd name="T79" fmla="*/ 2147483647 h 174"/>
                <a:gd name="T80" fmla="*/ 0 w 78"/>
                <a:gd name="T81" fmla="*/ 2147483647 h 174"/>
                <a:gd name="T82" fmla="*/ 0 w 78"/>
                <a:gd name="T83" fmla="*/ 2147483647 h 174"/>
                <a:gd name="T84" fmla="*/ 0 w 78"/>
                <a:gd name="T85" fmla="*/ 2147483647 h 174"/>
                <a:gd name="T86" fmla="*/ 0 w 78"/>
                <a:gd name="T87" fmla="*/ 2147483647 h 174"/>
                <a:gd name="T88" fmla="*/ 0 w 78"/>
                <a:gd name="T89" fmla="*/ 2147483647 h 174"/>
                <a:gd name="T90" fmla="*/ 0 w 78"/>
                <a:gd name="T91" fmla="*/ 2147483647 h 174"/>
                <a:gd name="T92" fmla="*/ 0 w 78"/>
                <a:gd name="T93" fmla="*/ 2147483647 h 174"/>
                <a:gd name="T94" fmla="*/ 0 w 78"/>
                <a:gd name="T95" fmla="*/ 2147483647 h 174"/>
                <a:gd name="T96" fmla="*/ 0 w 78"/>
                <a:gd name="T97" fmla="*/ 2147483647 h 174"/>
                <a:gd name="T98" fmla="*/ 0 w 78"/>
                <a:gd name="T99" fmla="*/ 2147483647 h 174"/>
                <a:gd name="T100" fmla="*/ 0 w 78"/>
                <a:gd name="T101" fmla="*/ 2147483647 h 174"/>
                <a:gd name="T102" fmla="*/ 0 w 78"/>
                <a:gd name="T103" fmla="*/ 2147483647 h 174"/>
                <a:gd name="T104" fmla="*/ 0 w 78"/>
                <a:gd name="T105" fmla="*/ 2147483647 h 174"/>
                <a:gd name="T106" fmla="*/ 2147483647 w 78"/>
                <a:gd name="T107" fmla="*/ 2147483647 h 174"/>
                <a:gd name="T108" fmla="*/ 2147483647 w 78"/>
                <a:gd name="T109" fmla="*/ 2147483647 h 17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6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GB" altLang="en-US"/>
            </a:p>
          </p:txBody>
        </p:sp>
      </p:grpSp>
      <p:grpSp>
        <p:nvGrpSpPr>
          <p:cNvPr id="32789" name="Group 49"/>
          <p:cNvGrpSpPr>
            <a:grpSpLocks/>
          </p:cNvGrpSpPr>
          <p:nvPr/>
        </p:nvGrpSpPr>
        <p:grpSpPr bwMode="auto">
          <a:xfrm>
            <a:off x="661990" y="1027113"/>
            <a:ext cx="90487" cy="76200"/>
            <a:chOff x="2455863" y="2411803"/>
            <a:chExt cx="566738" cy="566738"/>
          </a:xfrm>
        </p:grpSpPr>
        <p:sp>
          <p:nvSpPr>
            <p:cNvPr id="3279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GB" altLang="en-US"/>
            </a:p>
          </p:txBody>
        </p:sp>
        <p:sp>
          <p:nvSpPr>
            <p:cNvPr id="3279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GB" altLang="en-US"/>
            </a:p>
          </p:txBody>
        </p:sp>
        <p:sp>
          <p:nvSpPr>
            <p:cNvPr id="3279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2147483647 h 45"/>
                <a:gd name="T2" fmla="*/ 0 w 4"/>
                <a:gd name="T3" fmla="*/ 2147483647 h 45"/>
                <a:gd name="T4" fmla="*/ 0 w 4"/>
                <a:gd name="T5" fmla="*/ 2147483647 h 45"/>
                <a:gd name="T6" fmla="*/ 0 w 4"/>
                <a:gd name="T7" fmla="*/ 2147483647 h 45"/>
                <a:gd name="T8" fmla="*/ 0 w 4"/>
                <a:gd name="T9" fmla="*/ 2147483647 h 45"/>
                <a:gd name="T10" fmla="*/ 0 w 4"/>
                <a:gd name="T11" fmla="*/ 2147483647 h 45"/>
                <a:gd name="T12" fmla="*/ 0 w 4"/>
                <a:gd name="T13" fmla="*/ 2147483647 h 45"/>
                <a:gd name="T14" fmla="*/ 0 w 4"/>
                <a:gd name="T15" fmla="*/ 2147483647 h 45"/>
                <a:gd name="T16" fmla="*/ 0 w 4"/>
                <a:gd name="T17" fmla="*/ 2147483647 h 45"/>
                <a:gd name="T18" fmla="*/ 0 w 4"/>
                <a:gd name="T19" fmla="*/ 2147483647 h 45"/>
                <a:gd name="T20" fmla="*/ 0 w 4"/>
                <a:gd name="T21" fmla="*/ 2147483647 h 45"/>
                <a:gd name="T22" fmla="*/ 0 w 4"/>
                <a:gd name="T23" fmla="*/ 2147483647 h 45"/>
                <a:gd name="T24" fmla="*/ 0 w 4"/>
                <a:gd name="T25" fmla="*/ 2147483647 h 45"/>
                <a:gd name="T26" fmla="*/ 0 w 4"/>
                <a:gd name="T27" fmla="*/ 2147483647 h 45"/>
                <a:gd name="T28" fmla="*/ 0 w 4"/>
                <a:gd name="T29" fmla="*/ 2147483647 h 45"/>
                <a:gd name="T30" fmla="*/ 0 w 4"/>
                <a:gd name="T31" fmla="*/ 2147483647 h 45"/>
                <a:gd name="T32" fmla="*/ 0 w 4"/>
                <a:gd name="T33" fmla="*/ 2147483647 h 45"/>
                <a:gd name="T34" fmla="*/ 0 w 4"/>
                <a:gd name="T35" fmla="*/ 2147483647 h 45"/>
                <a:gd name="T36" fmla="*/ 0 w 4"/>
                <a:gd name="T37" fmla="*/ 2147483647 h 45"/>
                <a:gd name="T38" fmla="*/ 0 w 4"/>
                <a:gd name="T39" fmla="*/ 2147483647 h 45"/>
                <a:gd name="T40" fmla="*/ 0 w 4"/>
                <a:gd name="T41" fmla="*/ 2147483647 h 45"/>
                <a:gd name="T42" fmla="*/ 0 w 4"/>
                <a:gd name="T43" fmla="*/ 2147483647 h 45"/>
                <a:gd name="T44" fmla="*/ 0 w 4"/>
                <a:gd name="T45" fmla="*/ 2147483647 h 45"/>
                <a:gd name="T46" fmla="*/ 0 w 4"/>
                <a:gd name="T47" fmla="*/ 2147483647 h 45"/>
                <a:gd name="T48" fmla="*/ 0 w 4"/>
                <a:gd name="T49" fmla="*/ 2147483647 h 45"/>
                <a:gd name="T50" fmla="*/ 0 w 4"/>
                <a:gd name="T51" fmla="*/ 2147483647 h 45"/>
                <a:gd name="T52" fmla="*/ 0 w 4"/>
                <a:gd name="T53" fmla="*/ 2147483647 h 45"/>
                <a:gd name="T54" fmla="*/ 0 w 4"/>
                <a:gd name="T55" fmla="*/ 2147483647 h 45"/>
                <a:gd name="T56" fmla="*/ 0 w 4"/>
                <a:gd name="T57" fmla="*/ 2147483647 h 45"/>
                <a:gd name="T58" fmla="*/ 0 w 4"/>
                <a:gd name="T59" fmla="*/ 2147483647 h 45"/>
                <a:gd name="T60" fmla="*/ 0 w 4"/>
                <a:gd name="T61" fmla="*/ 2147483647 h 45"/>
                <a:gd name="T62" fmla="*/ 0 w 4"/>
                <a:gd name="T63" fmla="*/ 2147483647 h 45"/>
                <a:gd name="T64" fmla="*/ 0 w 4"/>
                <a:gd name="T65" fmla="*/ 2147483647 h 45"/>
                <a:gd name="T66" fmla="*/ 0 w 4"/>
                <a:gd name="T67" fmla="*/ 2147483647 h 45"/>
                <a:gd name="T68" fmla="*/ 0 w 4"/>
                <a:gd name="T69" fmla="*/ 2147483647 h 45"/>
                <a:gd name="T70" fmla="*/ 0 w 4"/>
                <a:gd name="T71" fmla="*/ 2147483647 h 45"/>
                <a:gd name="T72" fmla="*/ 2147483647 w 4"/>
                <a:gd name="T73" fmla="*/ 2147483647 h 45"/>
                <a:gd name="T74" fmla="*/ 2147483647 w 4"/>
                <a:gd name="T75" fmla="*/ 2147483647 h 45"/>
                <a:gd name="T76" fmla="*/ 2147483647 w 4"/>
                <a:gd name="T77" fmla="*/ 2147483647 h 45"/>
                <a:gd name="T78" fmla="*/ 2147483647 w 4"/>
                <a:gd name="T79" fmla="*/ 2147483647 h 45"/>
                <a:gd name="T80" fmla="*/ 2147483647 w 4"/>
                <a:gd name="T81" fmla="*/ 2147483647 h 45"/>
                <a:gd name="T82" fmla="*/ 2147483647 w 4"/>
                <a:gd name="T83" fmla="*/ 2147483647 h 45"/>
                <a:gd name="T84" fmla="*/ 2147483647 w 4"/>
                <a:gd name="T85" fmla="*/ 2147483647 h 45"/>
                <a:gd name="T86" fmla="*/ 2147483647 w 4"/>
                <a:gd name="T87" fmla="*/ 2147483647 h 45"/>
                <a:gd name="T88" fmla="*/ 2147483647 w 4"/>
                <a:gd name="T89" fmla="*/ 2147483647 h 45"/>
                <a:gd name="T90" fmla="*/ 2147483647 w 4"/>
                <a:gd name="T91" fmla="*/ 2147483647 h 45"/>
                <a:gd name="T92" fmla="*/ 2147483647 w 4"/>
                <a:gd name="T93" fmla="*/ 2147483647 h 45"/>
                <a:gd name="T94" fmla="*/ 2147483647 w 4"/>
                <a:gd name="T95" fmla="*/ 2147483647 h 45"/>
                <a:gd name="T96" fmla="*/ 2147483647 w 4"/>
                <a:gd name="T97" fmla="*/ 2147483647 h 45"/>
                <a:gd name="T98" fmla="*/ 2147483647 w 4"/>
                <a:gd name="T99" fmla="*/ 2147483647 h 45"/>
                <a:gd name="T100" fmla="*/ 2147483647 w 4"/>
                <a:gd name="T101" fmla="*/ 2147483647 h 45"/>
                <a:gd name="T102" fmla="*/ 2147483647 w 4"/>
                <a:gd name="T103" fmla="*/ 2147483647 h 45"/>
                <a:gd name="T104" fmla="*/ 2147483647 w 4"/>
                <a:gd name="T105" fmla="*/ 2147483647 h 45"/>
                <a:gd name="T106" fmla="*/ 2147483647 w 4"/>
                <a:gd name="T107" fmla="*/ 2147483647 h 45"/>
                <a:gd name="T108" fmla="*/ 2147483647 w 4"/>
                <a:gd name="T109" fmla="*/ 2147483647 h 45"/>
                <a:gd name="T110" fmla="*/ 2147483647 w 4"/>
                <a:gd name="T111" fmla="*/ 2147483647 h 45"/>
                <a:gd name="T112" fmla="*/ 2147483647 w 4"/>
                <a:gd name="T113" fmla="*/ 2147483647 h 45"/>
                <a:gd name="T114" fmla="*/ 2147483647 w 4"/>
                <a:gd name="T115" fmla="*/ 0 h 4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2147483647 w 78"/>
                <a:gd name="T1" fmla="*/ 2147483647 h 174"/>
                <a:gd name="T2" fmla="*/ 2147483647 w 78"/>
                <a:gd name="T3" fmla="*/ 2147483647 h 174"/>
                <a:gd name="T4" fmla="*/ 2147483647 w 78"/>
                <a:gd name="T5" fmla="*/ 2147483647 h 174"/>
                <a:gd name="T6" fmla="*/ 2147483647 w 78"/>
                <a:gd name="T7" fmla="*/ 2147483647 h 174"/>
                <a:gd name="T8" fmla="*/ 2147483647 w 78"/>
                <a:gd name="T9" fmla="*/ 2147483647 h 174"/>
                <a:gd name="T10" fmla="*/ 2147483647 w 78"/>
                <a:gd name="T11" fmla="*/ 2147483647 h 174"/>
                <a:gd name="T12" fmla="*/ 2147483647 w 78"/>
                <a:gd name="T13" fmla="*/ 2147483647 h 174"/>
                <a:gd name="T14" fmla="*/ 2147483647 w 78"/>
                <a:gd name="T15" fmla="*/ 2147483647 h 174"/>
                <a:gd name="T16" fmla="*/ 2147483647 w 78"/>
                <a:gd name="T17" fmla="*/ 2147483647 h 174"/>
                <a:gd name="T18" fmla="*/ 2147483647 w 78"/>
                <a:gd name="T19" fmla="*/ 2147483647 h 174"/>
                <a:gd name="T20" fmla="*/ 2147483647 w 78"/>
                <a:gd name="T21" fmla="*/ 2147483647 h 174"/>
                <a:gd name="T22" fmla="*/ 2147483647 w 78"/>
                <a:gd name="T23" fmla="*/ 2147483647 h 174"/>
                <a:gd name="T24" fmla="*/ 2147483647 w 78"/>
                <a:gd name="T25" fmla="*/ 2147483647 h 174"/>
                <a:gd name="T26" fmla="*/ 2147483647 w 78"/>
                <a:gd name="T27" fmla="*/ 2147483647 h 174"/>
                <a:gd name="T28" fmla="*/ 2147483647 w 78"/>
                <a:gd name="T29" fmla="*/ 2147483647 h 174"/>
                <a:gd name="T30" fmla="*/ 2147483647 w 78"/>
                <a:gd name="T31" fmla="*/ 2147483647 h 174"/>
                <a:gd name="T32" fmla="*/ 2147483647 w 78"/>
                <a:gd name="T33" fmla="*/ 2147483647 h 174"/>
                <a:gd name="T34" fmla="*/ 2147483647 w 78"/>
                <a:gd name="T35" fmla="*/ 2147483647 h 174"/>
                <a:gd name="T36" fmla="*/ 2147483647 w 78"/>
                <a:gd name="T37" fmla="*/ 2147483647 h 174"/>
                <a:gd name="T38" fmla="*/ 2147483647 w 78"/>
                <a:gd name="T39" fmla="*/ 2147483647 h 174"/>
                <a:gd name="T40" fmla="*/ 0 w 78"/>
                <a:gd name="T41" fmla="*/ 2147483647 h 174"/>
                <a:gd name="T42" fmla="*/ 0 w 78"/>
                <a:gd name="T43" fmla="*/ 2147483647 h 174"/>
                <a:gd name="T44" fmla="*/ 0 w 78"/>
                <a:gd name="T45" fmla="*/ 2147483647 h 174"/>
                <a:gd name="T46" fmla="*/ 0 w 78"/>
                <a:gd name="T47" fmla="*/ 2147483647 h 174"/>
                <a:gd name="T48" fmla="*/ 0 w 78"/>
                <a:gd name="T49" fmla="*/ 2147483647 h 174"/>
                <a:gd name="T50" fmla="*/ 0 w 78"/>
                <a:gd name="T51" fmla="*/ 2147483647 h 174"/>
                <a:gd name="T52" fmla="*/ 0 w 78"/>
                <a:gd name="T53" fmla="*/ 2147483647 h 174"/>
                <a:gd name="T54" fmla="*/ 0 w 78"/>
                <a:gd name="T55" fmla="*/ 2147483647 h 174"/>
                <a:gd name="T56" fmla="*/ 0 w 78"/>
                <a:gd name="T57" fmla="*/ 2147483647 h 174"/>
                <a:gd name="T58" fmla="*/ 0 w 78"/>
                <a:gd name="T59" fmla="*/ 2147483647 h 174"/>
                <a:gd name="T60" fmla="*/ 0 w 78"/>
                <a:gd name="T61" fmla="*/ 2147483647 h 174"/>
                <a:gd name="T62" fmla="*/ 0 w 78"/>
                <a:gd name="T63" fmla="*/ 2147483647 h 174"/>
                <a:gd name="T64" fmla="*/ 0 w 78"/>
                <a:gd name="T65" fmla="*/ 2147483647 h 174"/>
                <a:gd name="T66" fmla="*/ 0 w 78"/>
                <a:gd name="T67" fmla="*/ 2147483647 h 174"/>
                <a:gd name="T68" fmla="*/ 0 w 78"/>
                <a:gd name="T69" fmla="*/ 2147483647 h 174"/>
                <a:gd name="T70" fmla="*/ 0 w 78"/>
                <a:gd name="T71" fmla="*/ 2147483647 h 174"/>
                <a:gd name="T72" fmla="*/ 0 w 78"/>
                <a:gd name="T73" fmla="*/ 2147483647 h 174"/>
                <a:gd name="T74" fmla="*/ 0 w 78"/>
                <a:gd name="T75" fmla="*/ 2147483647 h 174"/>
                <a:gd name="T76" fmla="*/ 0 w 78"/>
                <a:gd name="T77" fmla="*/ 2147483647 h 174"/>
                <a:gd name="T78" fmla="*/ 0 w 78"/>
                <a:gd name="T79" fmla="*/ 2147483647 h 174"/>
                <a:gd name="T80" fmla="*/ 0 w 78"/>
                <a:gd name="T81" fmla="*/ 2147483647 h 174"/>
                <a:gd name="T82" fmla="*/ 0 w 78"/>
                <a:gd name="T83" fmla="*/ 2147483647 h 174"/>
                <a:gd name="T84" fmla="*/ 0 w 78"/>
                <a:gd name="T85" fmla="*/ 2147483647 h 174"/>
                <a:gd name="T86" fmla="*/ 0 w 78"/>
                <a:gd name="T87" fmla="*/ 2147483647 h 174"/>
                <a:gd name="T88" fmla="*/ 0 w 78"/>
                <a:gd name="T89" fmla="*/ 2147483647 h 174"/>
                <a:gd name="T90" fmla="*/ 0 w 78"/>
                <a:gd name="T91" fmla="*/ 2147483647 h 174"/>
                <a:gd name="T92" fmla="*/ 0 w 78"/>
                <a:gd name="T93" fmla="*/ 2147483647 h 174"/>
                <a:gd name="T94" fmla="*/ 0 w 78"/>
                <a:gd name="T95" fmla="*/ 2147483647 h 174"/>
                <a:gd name="T96" fmla="*/ 0 w 78"/>
                <a:gd name="T97" fmla="*/ 2147483647 h 174"/>
                <a:gd name="T98" fmla="*/ 0 w 78"/>
                <a:gd name="T99" fmla="*/ 2147483647 h 174"/>
                <a:gd name="T100" fmla="*/ 0 w 78"/>
                <a:gd name="T101" fmla="*/ 2147483647 h 174"/>
                <a:gd name="T102" fmla="*/ 0 w 78"/>
                <a:gd name="T103" fmla="*/ 2147483647 h 174"/>
                <a:gd name="T104" fmla="*/ 0 w 78"/>
                <a:gd name="T105" fmla="*/ 2147483647 h 174"/>
                <a:gd name="T106" fmla="*/ 2147483647 w 78"/>
                <a:gd name="T107" fmla="*/ 2147483647 h 174"/>
                <a:gd name="T108" fmla="*/ 2147483647 w 78"/>
                <a:gd name="T109" fmla="*/ 2147483647 h 17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GB" altLang="en-US"/>
            </a:p>
          </p:txBody>
        </p:sp>
      </p:grpSp>
      <p:sp>
        <p:nvSpPr>
          <p:cNvPr id="32790" name="Oval 107"/>
          <p:cNvSpPr>
            <a:spLocks noChangeArrowheads="1"/>
          </p:cNvSpPr>
          <p:nvPr/>
        </p:nvSpPr>
        <p:spPr bwMode="auto">
          <a:xfrm>
            <a:off x="944563" y="998538"/>
            <a:ext cx="68262" cy="57150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  <p:sp>
        <p:nvSpPr>
          <p:cNvPr id="57" name="Explosion 2 56"/>
          <p:cNvSpPr/>
          <p:nvPr/>
        </p:nvSpPr>
        <p:spPr>
          <a:xfrm>
            <a:off x="1028700" y="2725739"/>
            <a:ext cx="2362200" cy="155575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FF"/>
                </a:solidFill>
              </a:rPr>
              <a:t>HẾT GIỜ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030127" y="383639"/>
                <a:ext cx="6243184" cy="8879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Biết AH, MH’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lần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lượt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2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cao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0" smtClean="0">
                        <a:latin typeface="Cambria Math"/>
                        <a:ea typeface="Cambria Math"/>
                      </a:rPr>
                      <m:t>∆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ABC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v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à ∆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MNQ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endParaRPr lang="en-US" b="0" dirty="0">
                  <a:latin typeface="Times New Roman" pitchFamily="18" charset="0"/>
                  <a:ea typeface="Cambria Math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0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ABC</m:t>
                      </m:r>
                      <m:r>
                        <a:rPr lang="en-US" b="0" i="0" smtClean="0">
                          <a:latin typeface="Cambria Math"/>
                          <a:ea typeface="Cambria Math"/>
                        </a:rPr>
                        <m:t>      ∆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MNQ</m:t>
                      </m:r>
                      <m:r>
                        <a:rPr lang="en-US" b="0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v</m:t>
                      </m:r>
                      <m:r>
                        <a:rPr lang="en-US" b="0" i="0" smtClean="0">
                          <a:latin typeface="Cambria Math"/>
                          <a:ea typeface="Cambria Math"/>
                        </a:rPr>
                        <m:t>ớ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i</m:t>
                      </m:r>
                      <m:r>
                        <a:rPr lang="en-US" b="0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t</m:t>
                      </m:r>
                      <m:r>
                        <a:rPr lang="en-US" b="0" i="0" smtClean="0">
                          <a:latin typeface="Cambria Math"/>
                          <a:ea typeface="Cambria Math"/>
                        </a:rPr>
                        <m:t>ỉ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s</m:t>
                      </m:r>
                      <m:r>
                        <a:rPr lang="en-US" b="0" i="0" smtClean="0">
                          <a:latin typeface="Cambria Math"/>
                          <a:ea typeface="Cambria Math"/>
                        </a:rPr>
                        <m:t>ố đồ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ng</m:t>
                      </m:r>
                      <m:r>
                        <a:rPr lang="en-US" b="0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d</m:t>
                      </m:r>
                      <m:r>
                        <a:rPr lang="en-US" b="0" i="0" smtClean="0">
                          <a:latin typeface="Cambria Math"/>
                          <a:ea typeface="Cambria Math"/>
                        </a:rPr>
                        <m:t>ạ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ng</m:t>
                      </m:r>
                      <m:r>
                        <a:rPr lang="en-US" b="0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k</m:t>
                      </m:r>
                      <m:r>
                        <a:rPr lang="en-US" b="0" i="0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0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0" smtClean="0">
                          <a:latin typeface="Cambria Math"/>
                          <a:ea typeface="Cambria Math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Khi</m:t>
                      </m:r>
                      <m:r>
                        <a:rPr lang="en-US" b="0" i="0" smtClean="0">
                          <a:latin typeface="Cambria Math"/>
                          <a:ea typeface="Cambria Math"/>
                        </a:rPr>
                        <m:t> đó,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ea typeface="Cambria Math"/>
                            </a:rPr>
                            <m:t>AH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ea typeface="Cambria Math"/>
                            </a:rPr>
                            <m:t>MH</m:t>
                          </m:r>
                          <m:r>
                            <a:rPr lang="en-US" b="0" i="0" smtClean="0">
                              <a:latin typeface="Cambria Math"/>
                              <a:ea typeface="Cambria Math"/>
                            </a:rPr>
                            <m:t>′</m:t>
                          </m:r>
                        </m:den>
                      </m:f>
                      <m:r>
                        <a:rPr lang="en-US" b="0" i="0" smtClean="0">
                          <a:latin typeface="Cambria Math"/>
                          <a:ea typeface="Cambria Math"/>
                        </a:rPr>
                        <m:t>=?</m:t>
                      </m:r>
                    </m:oMath>
                  </m:oMathPara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0127" y="383639"/>
                <a:ext cx="6243184" cy="887935"/>
              </a:xfrm>
              <a:prstGeom prst="rect">
                <a:avLst/>
              </a:prstGeom>
              <a:blipFill rotWithShape="1">
                <a:blip r:embed="rId20"/>
                <a:stretch>
                  <a:fillRect l="-781" t="-3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8" name="Graphic 47" descr="Home">
            <a:hlinkClick r:id="rId15" action="ppaction://hlinksldjump"/>
            <a:extLst>
              <a:ext uri="{FF2B5EF4-FFF2-40B4-BE49-F238E27FC236}">
                <a16:creationId xmlns:a16="http://schemas.microsoft.com/office/drawing/2014/main" id="{FAF83698-5304-44CE-9599-58758E0838BA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8388201" y="4497388"/>
            <a:ext cx="914400" cy="914400"/>
          </a:xfrm>
          <a:prstGeom prst="rect">
            <a:avLst/>
          </a:prstGeom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2B2ACD0E-5696-4F8B-BB7F-75D53F8771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1344935"/>
              </p:ext>
            </p:extLst>
          </p:nvPr>
        </p:nvGraphicFramePr>
        <p:xfrm>
          <a:off x="2965408" y="902712"/>
          <a:ext cx="228600" cy="22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" name="Equation" r:id="rId23" imgW="228854" imgH="220996" progId="Equation.DSMT4">
                  <p:embed/>
                </p:oleObj>
              </mc:Choice>
              <mc:Fallback>
                <p:oleObj name="Equation" r:id="rId23" imgW="228854" imgH="22099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2965408" y="902712"/>
                        <a:ext cx="228600" cy="220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4465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 nodeType="clickPar">
                      <p:stCondLst>
                        <p:cond delay="0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 nodeType="clickPar">
                      <p:stCondLst>
                        <p:cond delay="0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471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33333E-6 L 0.18559 0.04444 " pathEditMode="relative" rAng="0" ptsTypes="AA">
                                      <p:cBhvr>
                                        <p:cTn id="84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71" y="2222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L -0.07239 0.00834 " pathEditMode="relative" rAng="0" ptsTypes="AA">
                                      <p:cBhvr>
                                        <p:cTn id="86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8" y="401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10261 0.13981 " pathEditMode="relative" rAng="0" ptsTypes="AA">
                                      <p:cBhvr>
                                        <p:cTn id="88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39" y="69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 nodeType="clickPar">
                      <p:stCondLst>
                        <p:cond delay="0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 nodeType="clickPar">
                      <p:stCondLst>
                        <p:cond delay="0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1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33" grpId="0" animBg="1"/>
      <p:bldP spid="33" grpId="1" animBg="1"/>
      <p:bldP spid="38" grpId="0" animBg="1"/>
      <p:bldP spid="38" grpId="1" animBg="1"/>
      <p:bldP spid="39" grpId="0" animBg="1"/>
      <p:bldP spid="39" grpId="1" animBg="1"/>
      <p:bldP spid="57" grpId="0" animBg="1"/>
      <p:bldP spid="57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11"/>
          <p:cNvGrpSpPr>
            <a:grpSpLocks/>
          </p:cNvGrpSpPr>
          <p:nvPr/>
        </p:nvGrpSpPr>
        <p:grpSpPr bwMode="auto">
          <a:xfrm>
            <a:off x="0" y="0"/>
            <a:ext cx="9144000" cy="5213350"/>
            <a:chOff x="-1" y="49213"/>
            <a:chExt cx="9144001" cy="6951687"/>
          </a:xfrm>
        </p:grpSpPr>
        <p:pic>
          <p:nvPicPr>
            <p:cNvPr id="33799" name="Picture 6" descr="divider"/>
            <p:cNvPicPr>
              <a:picLocks noChangeAspect="1" noChangeArrowheads="1"/>
            </p:cNvPicPr>
            <p:nvPr/>
          </p:nvPicPr>
          <p:blipFill>
            <a:blip r:embed="rId3" r:link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813" y="49213"/>
              <a:ext cx="3643313" cy="561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00" name="Picture 7" descr="rosecornerl[1]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3350"/>
              <a:ext cx="1295400" cy="919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01" name="Picture 8" descr="divider"/>
            <p:cNvPicPr>
              <a:picLocks noChangeAspect="1" noChangeArrowheads="1"/>
            </p:cNvPicPr>
            <p:nvPr/>
          </p:nvPicPr>
          <p:blipFill>
            <a:blip r:embed="rId3" r:link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7813" y="6315100"/>
              <a:ext cx="2795588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02" name="Picture 9" descr="rosecornerl[1]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2400" y="5786454"/>
              <a:ext cx="1371600" cy="973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03" name="Picture 10" descr="divider"/>
            <p:cNvPicPr>
              <a:picLocks noChangeAspect="1" noChangeArrowheads="1"/>
            </p:cNvPicPr>
            <p:nvPr/>
          </p:nvPicPr>
          <p:blipFill>
            <a:blip r:embed="rId3" r:link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8020050" y="4804574"/>
              <a:ext cx="178435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04" name="Picture 11" descr="divider"/>
            <p:cNvPicPr>
              <a:picLocks noChangeAspect="1" noChangeArrowheads="1"/>
            </p:cNvPicPr>
            <p:nvPr/>
          </p:nvPicPr>
          <p:blipFill>
            <a:blip r:embed="rId3" r:link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1489075" y="2051050"/>
              <a:ext cx="3440112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6" name="Picture 2" descr="C:\Users\admin\Desktop\20f007bd-0e1f-4c05-bcdd-70747ed43cc2_larg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965" y="444501"/>
            <a:ext cx="3951287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admin\Desktop\images (1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" y="446089"/>
            <a:ext cx="3930650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C:\Users\admin\Desktop\images (4)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" y="2597151"/>
            <a:ext cx="3930650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C:\Users\admin\Desktop\tải xuống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965" y="2597151"/>
            <a:ext cx="3902075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6" descr="D:\CÔNG CỤ DẠY HỌC\Hình nền\hình ảnh\hinh-anh-dong-Powerpoint-28.gif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00" y="4530418"/>
            <a:ext cx="381000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06803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11"/>
          <p:cNvGrpSpPr>
            <a:grpSpLocks/>
          </p:cNvGrpSpPr>
          <p:nvPr/>
        </p:nvGrpSpPr>
        <p:grpSpPr bwMode="auto">
          <a:xfrm>
            <a:off x="0" y="0"/>
            <a:ext cx="9144000" cy="5213350"/>
            <a:chOff x="-1" y="49213"/>
            <a:chExt cx="9144001" cy="6951687"/>
          </a:xfrm>
        </p:grpSpPr>
        <p:pic>
          <p:nvPicPr>
            <p:cNvPr id="34824" name="Picture 6" descr="divider"/>
            <p:cNvPicPr>
              <a:picLocks noChangeAspect="1" noChangeArrowheads="1"/>
            </p:cNvPicPr>
            <p:nvPr/>
          </p:nvPicPr>
          <p:blipFill>
            <a:blip r:embed="rId2" r:link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813" y="49213"/>
              <a:ext cx="3643313" cy="561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25" name="Picture 7" descr="rosecornerl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3350"/>
              <a:ext cx="1295400" cy="919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26" name="Picture 8" descr="divider"/>
            <p:cNvPicPr>
              <a:picLocks noChangeAspect="1" noChangeArrowheads="1"/>
            </p:cNvPicPr>
            <p:nvPr/>
          </p:nvPicPr>
          <p:blipFill>
            <a:blip r:embed="rId2" r:link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7813" y="6315100"/>
              <a:ext cx="2795588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27" name="Picture 9" descr="rosecornerl[1]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2400" y="5786454"/>
              <a:ext cx="1371600" cy="973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28" name="Picture 10" descr="divider"/>
            <p:cNvPicPr>
              <a:picLocks noChangeAspect="1" noChangeArrowheads="1"/>
            </p:cNvPicPr>
            <p:nvPr/>
          </p:nvPicPr>
          <p:blipFill>
            <a:blip r:embed="rId2" r:link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8020050" y="4804574"/>
              <a:ext cx="178435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29" name="Picture 11" descr="divider"/>
            <p:cNvPicPr>
              <a:picLocks noChangeAspect="1" noChangeArrowheads="1"/>
            </p:cNvPicPr>
            <p:nvPr/>
          </p:nvPicPr>
          <p:blipFill>
            <a:blip r:embed="rId2" r:link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1489075" y="2051050"/>
              <a:ext cx="3440112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098" name="Picture 2" descr="C:\Users\admin\Desktop\images (6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815" y="555626"/>
            <a:ext cx="3430587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C:\Users\admin\Desktop\images (3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00" y="517525"/>
            <a:ext cx="2751138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C:\Users\admin\Desktop\tải xuống (4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927" y="2432051"/>
            <a:ext cx="2849563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C:\Users\admin\Desktop\images (4)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40" y="2432051"/>
            <a:ext cx="1838325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C:\Users\admin\Desktop\images (5)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015" y="2432051"/>
            <a:ext cx="3036887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6" descr="D:\CÔNG CỤ DẠY HỌC\Hình nền\hình ảnh\hinh-anh-dong-Powerpoint-28.gif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37" y="4593394"/>
            <a:ext cx="381000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99769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30"/>
          <p:cNvSpPr/>
          <p:nvPr/>
        </p:nvSpPr>
        <p:spPr>
          <a:xfrm>
            <a:off x="1752600" y="748375"/>
            <a:ext cx="5553075" cy="681038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lIns="91425" tIns="45700" rIns="91425" bIns="45700" anchor="ctr"/>
          <a:lstStyle/>
          <a:p>
            <a:pPr algn="ctr">
              <a:defRPr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TỰ HỌC Ở NHÀ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5843" name="Object 2"/>
          <p:cNvGraphicFramePr>
            <a:graphicFrameLocks noChangeAspect="1"/>
          </p:cNvGraphicFramePr>
          <p:nvPr/>
        </p:nvGraphicFramePr>
        <p:xfrm>
          <a:off x="2" y="342901"/>
          <a:ext cx="92075" cy="14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3" name="Equation" r:id="rId4" imgW="126890" imgH="190335" progId="Equation.DSMT4">
                  <p:embed/>
                </p:oleObj>
              </mc:Choice>
              <mc:Fallback>
                <p:oleObj name="Equation" r:id="rId4" imgW="126890" imgH="19033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" y="342901"/>
                        <a:ext cx="92075" cy="142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4" name="Object 3"/>
          <p:cNvGraphicFramePr>
            <a:graphicFrameLocks noChangeAspect="1"/>
          </p:cNvGraphicFramePr>
          <p:nvPr/>
        </p:nvGraphicFramePr>
        <p:xfrm>
          <a:off x="2" y="485776"/>
          <a:ext cx="92075" cy="14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4" name="Equation" r:id="rId6" imgW="126890" imgH="190335" progId="Equation.DSMT4">
                  <p:embed/>
                </p:oleObj>
              </mc:Choice>
              <mc:Fallback>
                <p:oleObj name="Equation" r:id="rId6" imgW="126890" imgH="19033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" y="485776"/>
                        <a:ext cx="92075" cy="142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5" name="Rectangle 3"/>
          <p:cNvSpPr>
            <a:spLocks noChangeArrowheads="1"/>
          </p:cNvSpPr>
          <p:nvPr/>
        </p:nvSpPr>
        <p:spPr bwMode="auto">
          <a:xfrm>
            <a:off x="538163" y="1667144"/>
            <a:ext cx="781526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en-US" altLang="en-US" sz="20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Ôn lại các kiến thức </a:t>
            </a:r>
            <a:r>
              <a:rPr lang="vi-VN" altLang="en-US" sz="20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về </a:t>
            </a:r>
            <a:r>
              <a:rPr lang="en-US" altLang="en-US" sz="20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 trường hợp bằng nhau của hai tam giác: tam giác thường,tam giác vuông, tỉ số hai đường cao, tỉ số diện tích của hai tam giác đồng dạng.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en-US" altLang="en-US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BTVN: Bài 46, 47, 4, 49 (SGK/84)</a:t>
            </a:r>
          </a:p>
        </p:txBody>
      </p:sp>
      <p:sp>
        <p:nvSpPr>
          <p:cNvPr id="35846" name="Rectangle 4"/>
          <p:cNvSpPr>
            <a:spLocks noChangeArrowheads="1"/>
          </p:cNvSpPr>
          <p:nvPr/>
        </p:nvSpPr>
        <p:spPr bwMode="auto">
          <a:xfrm>
            <a:off x="1" y="30111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altLang="en-US"/>
          </a:p>
        </p:txBody>
      </p:sp>
      <p:sp>
        <p:nvSpPr>
          <p:cNvPr id="35847" name="Rectangle 5"/>
          <p:cNvSpPr>
            <a:spLocks noChangeArrowheads="1"/>
          </p:cNvSpPr>
          <p:nvPr/>
        </p:nvSpPr>
        <p:spPr bwMode="auto">
          <a:xfrm>
            <a:off x="1" y="44398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altLang="en-US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18FD8576-B9D0-4E57-BDC6-9B6877C213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525" y="24111"/>
            <a:ext cx="861695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ts val="6000"/>
              <a:buFont typeface="Special Elite"/>
              <a:buNone/>
            </a:pPr>
            <a:r>
              <a:rPr lang="en-US" altLang="en-GB" sz="2400" b="1" dirty="0">
                <a:latin typeface="Times New Roman" pitchFamily="18" charset="0"/>
                <a:ea typeface="思源黑体 Medium"/>
                <a:cs typeface="Times New Roman" pitchFamily="18" charset="0"/>
                <a:sym typeface="Special Elite"/>
              </a:rPr>
              <a:t>CÁC TRƯỜNG HỢP ĐỒNG DẠNG CỦA TAM GIÁC VUÔNG</a:t>
            </a:r>
          </a:p>
        </p:txBody>
      </p:sp>
      <p:pic>
        <p:nvPicPr>
          <p:cNvPr id="10" name="图片 21">
            <a:extLst>
              <a:ext uri="{FF2B5EF4-FFF2-40B4-BE49-F238E27FC236}">
                <a16:creationId xmlns:a16="http://schemas.microsoft.com/office/drawing/2014/main" id="{AF674152-68D1-4548-86D0-862241F6E99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7620000" y="3764122"/>
            <a:ext cx="1725281" cy="1319906"/>
          </a:xfrm>
          <a:prstGeom prst="rect">
            <a:avLst/>
          </a:prstGeom>
        </p:spPr>
      </p:pic>
      <p:pic>
        <p:nvPicPr>
          <p:cNvPr id="11" name="图片 21">
            <a:extLst>
              <a:ext uri="{FF2B5EF4-FFF2-40B4-BE49-F238E27FC236}">
                <a16:creationId xmlns:a16="http://schemas.microsoft.com/office/drawing/2014/main" id="{AF674152-68D1-4548-86D0-862241F6E99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92366" y="3826130"/>
            <a:ext cx="1563175" cy="1195889"/>
          </a:xfrm>
          <a:prstGeom prst="rect">
            <a:avLst/>
          </a:prstGeom>
        </p:spPr>
      </p:pic>
      <p:pic>
        <p:nvPicPr>
          <p:cNvPr id="12354" name="Picture 66" descr="D:\CÔNG CỤ DẠY HỌC\Hình nền\hình ảnh\hinh-anh-dong-Powerpoint-28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507669"/>
            <a:ext cx="381000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950272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5" y="1617663"/>
            <a:ext cx="1214437" cy="161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Callout 6"/>
          <p:cNvSpPr/>
          <p:nvPr/>
        </p:nvSpPr>
        <p:spPr>
          <a:xfrm>
            <a:off x="1697038" y="1627188"/>
            <a:ext cx="2482850" cy="849312"/>
          </a:xfrm>
          <a:prstGeom prst="right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HOẠT ĐỘNG </a:t>
            </a:r>
          </a:p>
        </p:txBody>
      </p:sp>
      <p:sp>
        <p:nvSpPr>
          <p:cNvPr id="7172" name="TextBox 7"/>
          <p:cNvSpPr txBox="1">
            <a:spLocks noChangeArrowheads="1"/>
          </p:cNvSpPr>
          <p:nvPr/>
        </p:nvSpPr>
        <p:spPr bwMode="auto">
          <a:xfrm>
            <a:off x="4179888" y="1617663"/>
            <a:ext cx="4089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4400" b="1">
                <a:solidFill>
                  <a:srgbClr val="FF0000"/>
                </a:solidFill>
                <a:latin typeface="Times New Roman" pitchFamily="18" charset="0"/>
                <a:cs typeface="Calibri" pitchFamily="34" charset="0"/>
              </a:rPr>
              <a:t>Mở đầu</a:t>
            </a:r>
            <a:endParaRPr lang="en-US" altLang="en-US" sz="440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0" y="3584576"/>
            <a:ext cx="2071688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21">
            <a:extLst>
              <a:ext uri="{FF2B5EF4-FFF2-40B4-BE49-F238E27FC236}">
                <a16:creationId xmlns:a16="http://schemas.microsoft.com/office/drawing/2014/main" id="{AF674152-68D1-4548-86D0-862241F6E9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7239000" y="3584576"/>
            <a:ext cx="1630031" cy="1247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878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609600" y="342900"/>
            <a:ext cx="5638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000">
              <a:cs typeface="Arial" pitchFamily="34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52400" y="200025"/>
            <a:ext cx="2971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u="sng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Bài 48(Tr.84. SGK)</a:t>
            </a:r>
            <a:endParaRPr lang="en-US" altLang="en-US" sz="2000" u="sng">
              <a:solidFill>
                <a:srgbClr val="FF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8339138" y="-306388"/>
            <a:ext cx="914400" cy="685801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altLang="en-US" sz="2000">
              <a:latin typeface="Times New Roman" pitchFamily="18" charset="0"/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 flipV="1">
            <a:off x="8382000" y="514350"/>
            <a:ext cx="228600" cy="4000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7653338" y="-249238"/>
            <a:ext cx="457200" cy="1143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V="1">
            <a:off x="7577138" y="93663"/>
            <a:ext cx="533400" cy="1143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H="1" flipV="1">
            <a:off x="9296400" y="400050"/>
            <a:ext cx="381000" cy="2286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flipH="1" flipV="1">
            <a:off x="9372600" y="228600"/>
            <a:ext cx="4572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8277225" y="1157288"/>
            <a:ext cx="457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chemeClr val="tx2"/>
                </a:solidFill>
                <a:latin typeface="Times New Roman" pitchFamily="18" charset="0"/>
                <a:cs typeface="Arial" pitchFamily="34" charset="0"/>
              </a:rPr>
              <a:t>A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8215313" y="4284663"/>
            <a:ext cx="457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chemeClr val="tx2"/>
                </a:solidFill>
                <a:latin typeface="Times New Roman" pitchFamily="18" charset="0"/>
                <a:cs typeface="Arial" pitchFamily="34" charset="0"/>
              </a:rPr>
              <a:t>H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6094413" y="4286250"/>
            <a:ext cx="457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latin typeface="Times New Roman" pitchFamily="18" charset="0"/>
                <a:cs typeface="Arial" pitchFamily="34" charset="0"/>
              </a:rPr>
              <a:t>B</a:t>
            </a:r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 flipH="1">
            <a:off x="6400800" y="1446214"/>
            <a:ext cx="1671638" cy="30686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4" name="Group 16"/>
          <p:cNvGrpSpPr>
            <a:grpSpLocks/>
          </p:cNvGrpSpPr>
          <p:nvPr/>
        </p:nvGrpSpPr>
        <p:grpSpPr bwMode="auto">
          <a:xfrm>
            <a:off x="3810000" y="3706811"/>
            <a:ext cx="1022350" cy="1019175"/>
            <a:chOff x="3032" y="3334"/>
            <a:chExt cx="636" cy="1014"/>
          </a:xfrm>
        </p:grpSpPr>
        <p:sp>
          <p:nvSpPr>
            <p:cNvPr id="36915" name="Text Box 17"/>
            <p:cNvSpPr txBox="1">
              <a:spLocks noChangeArrowheads="1"/>
            </p:cNvSpPr>
            <p:nvPr/>
          </p:nvSpPr>
          <p:spPr bwMode="auto">
            <a:xfrm>
              <a:off x="3032" y="3950"/>
              <a:ext cx="416" cy="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chemeClr val="tx2"/>
                  </a:solidFill>
                  <a:latin typeface="Times New Roman" pitchFamily="18" charset="0"/>
                  <a:cs typeface="Arial" pitchFamily="34" charset="0"/>
                </a:rPr>
                <a:t>B’</a:t>
              </a:r>
            </a:p>
          </p:txBody>
        </p:sp>
        <p:sp>
          <p:nvSpPr>
            <p:cNvPr id="36916" name="Line 18"/>
            <p:cNvSpPr>
              <a:spLocks noChangeShapeType="1"/>
            </p:cNvSpPr>
            <p:nvPr/>
          </p:nvSpPr>
          <p:spPr bwMode="auto">
            <a:xfrm flipH="1">
              <a:off x="3344" y="3334"/>
              <a:ext cx="324" cy="80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9"/>
          <p:cNvGrpSpPr>
            <a:grpSpLocks/>
          </p:cNvGrpSpPr>
          <p:nvPr/>
        </p:nvGrpSpPr>
        <p:grpSpPr bwMode="auto">
          <a:xfrm>
            <a:off x="4676775" y="3560763"/>
            <a:ext cx="800100" cy="1144587"/>
            <a:chOff x="3612" y="3096"/>
            <a:chExt cx="504" cy="1251"/>
          </a:xfrm>
        </p:grpSpPr>
        <p:sp>
          <p:nvSpPr>
            <p:cNvPr id="36911" name="Text Box 20"/>
            <p:cNvSpPr txBox="1">
              <a:spLocks noChangeArrowheads="1"/>
            </p:cNvSpPr>
            <p:nvPr/>
          </p:nvSpPr>
          <p:spPr bwMode="auto">
            <a:xfrm>
              <a:off x="3684" y="3910"/>
              <a:ext cx="432" cy="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chemeClr val="tx2"/>
                  </a:solidFill>
                  <a:latin typeface="Times New Roman" pitchFamily="18" charset="0"/>
                  <a:cs typeface="Arial" pitchFamily="34" charset="0"/>
                </a:rPr>
                <a:t>H’</a:t>
              </a:r>
            </a:p>
          </p:txBody>
        </p:sp>
        <p:sp>
          <p:nvSpPr>
            <p:cNvPr id="36912" name="Text Box 21"/>
            <p:cNvSpPr txBox="1">
              <a:spLocks noChangeArrowheads="1"/>
            </p:cNvSpPr>
            <p:nvPr/>
          </p:nvSpPr>
          <p:spPr bwMode="auto">
            <a:xfrm>
              <a:off x="3672" y="3096"/>
              <a:ext cx="444" cy="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chemeClr val="tx2"/>
                  </a:solidFill>
                  <a:latin typeface="Times New Roman" pitchFamily="18" charset="0"/>
                  <a:cs typeface="Arial" pitchFamily="34" charset="0"/>
                </a:rPr>
                <a:t>A’</a:t>
              </a:r>
            </a:p>
          </p:txBody>
        </p:sp>
        <p:sp>
          <p:nvSpPr>
            <p:cNvPr id="36913" name="Line 22"/>
            <p:cNvSpPr>
              <a:spLocks noChangeShapeType="1"/>
            </p:cNvSpPr>
            <p:nvPr/>
          </p:nvSpPr>
          <p:spPr bwMode="auto">
            <a:xfrm>
              <a:off x="3708" y="3264"/>
              <a:ext cx="0" cy="86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14" name="Rectangle 23"/>
            <p:cNvSpPr>
              <a:spLocks noChangeArrowheads="1"/>
            </p:cNvSpPr>
            <p:nvPr/>
          </p:nvSpPr>
          <p:spPr bwMode="auto">
            <a:xfrm>
              <a:off x="3612" y="4031"/>
              <a:ext cx="96" cy="96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z="2000">
                <a:latin typeface="Times New Roman" pitchFamily="18" charset="0"/>
              </a:endParaRPr>
            </a:p>
          </p:txBody>
        </p:sp>
      </p:grpSp>
      <p:sp>
        <p:nvSpPr>
          <p:cNvPr id="22" name="Rectangle 24"/>
          <p:cNvSpPr>
            <a:spLocks noChangeArrowheads="1"/>
          </p:cNvSpPr>
          <p:nvPr/>
        </p:nvSpPr>
        <p:spPr bwMode="auto">
          <a:xfrm>
            <a:off x="7929563" y="4389438"/>
            <a:ext cx="152400" cy="1143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 sz="2000">
              <a:latin typeface="Times New Roman" pitchFamily="18" charset="0"/>
            </a:endParaRPr>
          </a:p>
        </p:txBody>
      </p:sp>
      <p:sp>
        <p:nvSpPr>
          <p:cNvPr id="23" name="AutoShape 27"/>
          <p:cNvSpPr>
            <a:spLocks noChangeArrowheads="1"/>
          </p:cNvSpPr>
          <p:nvPr/>
        </p:nvSpPr>
        <p:spPr bwMode="auto">
          <a:xfrm>
            <a:off x="8062915" y="1412876"/>
            <a:ext cx="180975" cy="22066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4" name="Group 28"/>
          <p:cNvGrpSpPr>
            <a:grpSpLocks/>
          </p:cNvGrpSpPr>
          <p:nvPr/>
        </p:nvGrpSpPr>
        <p:grpSpPr bwMode="auto">
          <a:xfrm>
            <a:off x="7924800" y="1311276"/>
            <a:ext cx="457200" cy="3195638"/>
            <a:chOff x="4788" y="2328"/>
            <a:chExt cx="288" cy="1776"/>
          </a:xfrm>
        </p:grpSpPr>
        <p:grpSp>
          <p:nvGrpSpPr>
            <p:cNvPr id="36905" name="Group 29"/>
            <p:cNvGrpSpPr>
              <a:grpSpLocks/>
            </p:cNvGrpSpPr>
            <p:nvPr/>
          </p:nvGrpSpPr>
          <p:grpSpPr bwMode="auto">
            <a:xfrm>
              <a:off x="4884" y="2496"/>
              <a:ext cx="96" cy="1608"/>
              <a:chOff x="4728" y="2496"/>
              <a:chExt cx="96" cy="1608"/>
            </a:xfrm>
          </p:grpSpPr>
          <p:grpSp>
            <p:nvGrpSpPr>
              <p:cNvPr id="36907" name="Group 30"/>
              <p:cNvGrpSpPr>
                <a:grpSpLocks/>
              </p:cNvGrpSpPr>
              <p:nvPr/>
            </p:nvGrpSpPr>
            <p:grpSpPr bwMode="auto">
              <a:xfrm>
                <a:off x="4728" y="2544"/>
                <a:ext cx="96" cy="1560"/>
                <a:chOff x="4728" y="2544"/>
                <a:chExt cx="96" cy="1560"/>
              </a:xfrm>
            </p:grpSpPr>
            <p:sp>
              <p:nvSpPr>
                <p:cNvPr id="36909" name="Rectangle 31"/>
                <p:cNvSpPr>
                  <a:spLocks noChangeArrowheads="1"/>
                </p:cNvSpPr>
                <p:nvPr/>
              </p:nvSpPr>
              <p:spPr bwMode="auto">
                <a:xfrm>
                  <a:off x="4752" y="2544"/>
                  <a:ext cx="48" cy="1344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endParaRPr lang="en-US" altLang="en-US" sz="2000">
                    <a:latin typeface="Times New Roman" pitchFamily="18" charset="0"/>
                  </a:endParaRPr>
                </a:p>
              </p:txBody>
            </p:sp>
            <p:sp>
              <p:nvSpPr>
                <p:cNvPr id="36910" name="Rectangle 32"/>
                <p:cNvSpPr>
                  <a:spLocks noChangeArrowheads="1"/>
                </p:cNvSpPr>
                <p:nvPr/>
              </p:nvSpPr>
              <p:spPr bwMode="auto">
                <a:xfrm>
                  <a:off x="4728" y="3864"/>
                  <a:ext cx="96" cy="240"/>
                </a:xfrm>
                <a:prstGeom prst="rect">
                  <a:avLst/>
                </a:prstGeom>
                <a:solidFill>
                  <a:srgbClr val="CC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endParaRPr lang="en-US" altLang="en-US" sz="2000"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36908" name="Rectangle 33"/>
              <p:cNvSpPr>
                <a:spLocks noChangeArrowheads="1"/>
              </p:cNvSpPr>
              <p:nvPr/>
            </p:nvSpPr>
            <p:spPr bwMode="auto">
              <a:xfrm>
                <a:off x="4728" y="2496"/>
                <a:ext cx="96" cy="48"/>
              </a:xfrm>
              <a:prstGeom prst="rect">
                <a:avLst/>
              </a:prstGeom>
              <a:solidFill>
                <a:srgbClr val="CC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altLang="en-US" sz="2000">
                  <a:latin typeface="Times New Roman" pitchFamily="18" charset="0"/>
                </a:endParaRPr>
              </a:p>
            </p:txBody>
          </p:sp>
        </p:grpSp>
        <p:sp>
          <p:nvSpPr>
            <p:cNvPr id="36906" name="AutoShape 34"/>
            <p:cNvSpPr>
              <a:spLocks noChangeArrowheads="1"/>
            </p:cNvSpPr>
            <p:nvPr/>
          </p:nvSpPr>
          <p:spPr bwMode="auto">
            <a:xfrm>
              <a:off x="4788" y="2328"/>
              <a:ext cx="288" cy="60"/>
            </a:xfrm>
            <a:prstGeom prst="triangle">
              <a:avLst>
                <a:gd name="adj" fmla="val 500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altLang="en-US" sz="2000">
                <a:latin typeface="Times New Roman" pitchFamily="18" charset="0"/>
              </a:endParaRPr>
            </a:p>
          </p:txBody>
        </p:sp>
      </p:grpSp>
      <p:sp>
        <p:nvSpPr>
          <p:cNvPr id="31" name="Line 35"/>
          <p:cNvSpPr>
            <a:spLocks noChangeShapeType="1"/>
          </p:cNvSpPr>
          <p:nvPr/>
        </p:nvSpPr>
        <p:spPr bwMode="auto">
          <a:xfrm flipV="1">
            <a:off x="7881938" y="379413"/>
            <a:ext cx="381000" cy="2286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36"/>
          <p:cNvSpPr>
            <a:spLocks noChangeShapeType="1"/>
          </p:cNvSpPr>
          <p:nvPr/>
        </p:nvSpPr>
        <p:spPr bwMode="auto">
          <a:xfrm flipH="1" flipV="1">
            <a:off x="9005888" y="550863"/>
            <a:ext cx="171450" cy="3429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37"/>
          <p:cNvSpPr>
            <a:spLocks noChangeShapeType="1"/>
          </p:cNvSpPr>
          <p:nvPr/>
        </p:nvSpPr>
        <p:spPr bwMode="auto">
          <a:xfrm flipH="1">
            <a:off x="9448802" y="-106363"/>
            <a:ext cx="366713" cy="106363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38"/>
          <p:cNvSpPr>
            <a:spLocks noChangeShapeType="1"/>
          </p:cNvSpPr>
          <p:nvPr/>
        </p:nvSpPr>
        <p:spPr bwMode="auto">
          <a:xfrm flipH="1">
            <a:off x="9296402" y="-400050"/>
            <a:ext cx="252413" cy="17938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39"/>
          <p:cNvSpPr>
            <a:spLocks noChangeShapeType="1"/>
          </p:cNvSpPr>
          <p:nvPr/>
        </p:nvSpPr>
        <p:spPr bwMode="auto">
          <a:xfrm>
            <a:off x="8229600" y="-514350"/>
            <a:ext cx="228600" cy="2286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6" name="Group 41"/>
          <p:cNvGrpSpPr>
            <a:grpSpLocks/>
          </p:cNvGrpSpPr>
          <p:nvPr/>
        </p:nvGrpSpPr>
        <p:grpSpPr bwMode="auto">
          <a:xfrm>
            <a:off x="1752600" y="4456116"/>
            <a:ext cx="7848600" cy="400051"/>
            <a:chOff x="912" y="3456"/>
            <a:chExt cx="4992" cy="336"/>
          </a:xfrm>
        </p:grpSpPr>
        <p:sp>
          <p:nvSpPr>
            <p:cNvPr id="36903" name="Line 42"/>
            <p:cNvSpPr>
              <a:spLocks noChangeShapeType="1"/>
            </p:cNvSpPr>
            <p:nvPr/>
          </p:nvSpPr>
          <p:spPr bwMode="auto">
            <a:xfrm>
              <a:off x="960" y="3504"/>
              <a:ext cx="4272" cy="0"/>
            </a:xfrm>
            <a:prstGeom prst="line">
              <a:avLst/>
            </a:prstGeom>
            <a:noFill/>
            <a:ln w="9525">
              <a:solidFill>
                <a:srgbClr val="66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4" name="Text Box 43"/>
            <p:cNvSpPr txBox="1">
              <a:spLocks noChangeArrowheads="1"/>
            </p:cNvSpPr>
            <p:nvPr/>
          </p:nvSpPr>
          <p:spPr bwMode="auto">
            <a:xfrm>
              <a:off x="912" y="3456"/>
              <a:ext cx="4992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CC6600"/>
                  </a:solidFill>
                  <a:latin typeface="Times New Roman" pitchFamily="18" charset="0"/>
                  <a:cs typeface="Arial" pitchFamily="34" charset="0"/>
                </a:rPr>
                <a:t>/ / / / / / / / / / / / / / / / / / / / / / / / / / / / / / / / / / / / / / / / / / / / / / / / / / / </a:t>
              </a:r>
            </a:p>
          </p:txBody>
        </p:sp>
      </p:grpSp>
      <p:sp>
        <p:nvSpPr>
          <p:cNvPr id="39" name="Text Box 44"/>
          <p:cNvSpPr txBox="1">
            <a:spLocks noChangeArrowheads="1"/>
          </p:cNvSpPr>
          <p:nvPr/>
        </p:nvSpPr>
        <p:spPr bwMode="auto">
          <a:xfrm>
            <a:off x="-76200" y="450850"/>
            <a:ext cx="7620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latin typeface="Times New Roman" pitchFamily="18" charset="0"/>
                <a:cs typeface="Arial" pitchFamily="34" charset="0"/>
              </a:rPr>
              <a:t>  Bóng của một cột điện trên mặt đất có độ dài là </a:t>
            </a:r>
            <a:r>
              <a:rPr lang="en-US" altLang="en-US" sz="2000" b="1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4,5 m</a:t>
            </a:r>
            <a:r>
              <a:rPr lang="en-US" altLang="en-US" sz="2000" b="1">
                <a:latin typeface="Times New Roman" pitchFamily="18" charset="0"/>
                <a:cs typeface="Arial" pitchFamily="34" charset="0"/>
              </a:rPr>
              <a:t>.</a:t>
            </a:r>
          </a:p>
        </p:txBody>
      </p:sp>
      <p:sp>
        <p:nvSpPr>
          <p:cNvPr id="40" name="Text Box 45"/>
          <p:cNvSpPr txBox="1">
            <a:spLocks noChangeArrowheads="1"/>
          </p:cNvSpPr>
          <p:nvPr/>
        </p:nvSpPr>
        <p:spPr bwMode="auto">
          <a:xfrm>
            <a:off x="6781802" y="4572000"/>
            <a:ext cx="8667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4,5m</a:t>
            </a:r>
          </a:p>
        </p:txBody>
      </p:sp>
      <p:sp>
        <p:nvSpPr>
          <p:cNvPr id="41" name="Text Box 46"/>
          <p:cNvSpPr txBox="1">
            <a:spLocks noChangeArrowheads="1"/>
          </p:cNvSpPr>
          <p:nvPr/>
        </p:nvSpPr>
        <p:spPr bwMode="auto">
          <a:xfrm>
            <a:off x="0" y="776288"/>
            <a:ext cx="7620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latin typeface="Times New Roman" pitchFamily="18" charset="0"/>
                <a:cs typeface="Arial" pitchFamily="34" charset="0"/>
              </a:rPr>
              <a:t>Cùng thời điểm đó, một thanh sắt cao </a:t>
            </a:r>
            <a:r>
              <a:rPr lang="en-US" altLang="en-US" sz="2000" b="1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2,1m</a:t>
            </a:r>
            <a:r>
              <a:rPr lang="en-US" altLang="en-US" sz="2000" b="1">
                <a:latin typeface="Times New Roman" pitchFamily="18" charset="0"/>
                <a:cs typeface="Arial" pitchFamily="34" charset="0"/>
              </a:rPr>
              <a:t> cắm vuông </a:t>
            </a:r>
          </a:p>
        </p:txBody>
      </p:sp>
      <p:sp>
        <p:nvSpPr>
          <p:cNvPr id="42" name="Text Box 47"/>
          <p:cNvSpPr txBox="1">
            <a:spLocks noChangeArrowheads="1"/>
          </p:cNvSpPr>
          <p:nvPr/>
        </p:nvSpPr>
        <p:spPr bwMode="auto">
          <a:xfrm>
            <a:off x="-21394" y="1262860"/>
            <a:ext cx="2438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 err="1">
                <a:latin typeface="Times New Roman" pitchFamily="18" charset="0"/>
                <a:cs typeface="Arial" pitchFamily="34" charset="0"/>
              </a:rPr>
              <a:t>góc</a:t>
            </a:r>
            <a:r>
              <a:rPr lang="en-US" altLang="en-US" sz="2000" b="1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Arial" pitchFamily="34" charset="0"/>
              </a:rPr>
              <a:t>với</a:t>
            </a:r>
            <a:r>
              <a:rPr lang="en-US" altLang="en-US" sz="2000" b="1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Arial" pitchFamily="34" charset="0"/>
              </a:rPr>
              <a:t>mặt</a:t>
            </a:r>
            <a:r>
              <a:rPr lang="en-US" altLang="en-US" sz="2000" b="1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Arial" pitchFamily="34" charset="0"/>
              </a:rPr>
              <a:t>đất</a:t>
            </a:r>
            <a:r>
              <a:rPr lang="en-US" altLang="en-US" sz="2000" b="1" dirty="0">
                <a:latin typeface="Times New Roman" pitchFamily="18" charset="0"/>
                <a:cs typeface="Arial" pitchFamily="34" charset="0"/>
              </a:rPr>
              <a:t> </a:t>
            </a:r>
          </a:p>
        </p:txBody>
      </p:sp>
      <p:sp>
        <p:nvSpPr>
          <p:cNvPr id="43" name="Text Box 48"/>
          <p:cNvSpPr txBox="1">
            <a:spLocks noChangeArrowheads="1"/>
          </p:cNvSpPr>
          <p:nvPr/>
        </p:nvSpPr>
        <p:spPr bwMode="auto">
          <a:xfrm>
            <a:off x="1703070" y="1292989"/>
            <a:ext cx="2895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 err="1">
                <a:latin typeface="Times New Roman" pitchFamily="18" charset="0"/>
                <a:cs typeface="Arial" pitchFamily="34" charset="0"/>
              </a:rPr>
              <a:t>có</a:t>
            </a:r>
            <a:r>
              <a:rPr lang="en-US" altLang="en-US" sz="2000" b="1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Arial" pitchFamily="34" charset="0"/>
              </a:rPr>
              <a:t>bóng</a:t>
            </a:r>
            <a:r>
              <a:rPr lang="en-US" altLang="en-US" sz="2000" b="1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Arial" pitchFamily="34" charset="0"/>
              </a:rPr>
              <a:t>dài</a:t>
            </a:r>
            <a:r>
              <a:rPr lang="en-US" altLang="en-US" sz="2000" b="1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0,6m</a:t>
            </a:r>
            <a:r>
              <a:rPr lang="en-US" altLang="en-US" sz="2000" b="1" dirty="0">
                <a:latin typeface="Times New Roman" pitchFamily="18" charset="0"/>
                <a:cs typeface="Arial" pitchFamily="34" charset="0"/>
              </a:rPr>
              <a:t> </a:t>
            </a:r>
          </a:p>
        </p:txBody>
      </p:sp>
      <p:sp>
        <p:nvSpPr>
          <p:cNvPr id="44" name="Text Box 49"/>
          <p:cNvSpPr txBox="1">
            <a:spLocks noChangeArrowheads="1"/>
          </p:cNvSpPr>
          <p:nvPr/>
        </p:nvSpPr>
        <p:spPr bwMode="auto">
          <a:xfrm>
            <a:off x="4229100" y="4478338"/>
            <a:ext cx="9429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0,6m</a:t>
            </a:r>
          </a:p>
        </p:txBody>
      </p:sp>
      <p:sp>
        <p:nvSpPr>
          <p:cNvPr id="45" name="Text Box 50"/>
          <p:cNvSpPr txBox="1">
            <a:spLocks noChangeArrowheads="1"/>
          </p:cNvSpPr>
          <p:nvPr/>
        </p:nvSpPr>
        <p:spPr bwMode="auto">
          <a:xfrm>
            <a:off x="-19050" y="1609793"/>
            <a:ext cx="4648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Arial" pitchFamily="34" charset="0"/>
              </a:rPr>
              <a:t>Tính</a:t>
            </a:r>
            <a:r>
              <a:rPr lang="en-US" altLang="en-US" sz="2000" b="1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Arial" pitchFamily="34" charset="0"/>
              </a:rPr>
              <a:t>chiều</a:t>
            </a:r>
            <a:r>
              <a:rPr lang="en-US" altLang="en-US" sz="2000" b="1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Arial" pitchFamily="34" charset="0"/>
              </a:rPr>
              <a:t>cao</a:t>
            </a:r>
            <a:r>
              <a:rPr lang="en-US" altLang="en-US" sz="2000" b="1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Arial" pitchFamily="34" charset="0"/>
              </a:rPr>
              <a:t>của</a:t>
            </a:r>
            <a:r>
              <a:rPr lang="en-US" altLang="en-US" sz="2000" b="1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Arial" pitchFamily="34" charset="0"/>
              </a:rPr>
              <a:t>cột</a:t>
            </a:r>
            <a:r>
              <a:rPr lang="en-US" altLang="en-US" sz="2000" b="1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Arial" pitchFamily="34" charset="0"/>
              </a:rPr>
              <a:t>điện</a:t>
            </a:r>
            <a:r>
              <a:rPr lang="en-US" altLang="en-US" sz="2000" b="1" dirty="0">
                <a:latin typeface="Times New Roman" pitchFamily="18" charset="0"/>
                <a:cs typeface="Arial" pitchFamily="34" charset="0"/>
              </a:rPr>
              <a:t>? </a:t>
            </a:r>
          </a:p>
        </p:txBody>
      </p:sp>
      <p:sp>
        <p:nvSpPr>
          <p:cNvPr id="46" name="Text Box 51"/>
          <p:cNvSpPr txBox="1">
            <a:spLocks noChangeArrowheads="1"/>
          </p:cNvSpPr>
          <p:nvPr/>
        </p:nvSpPr>
        <p:spPr bwMode="auto">
          <a:xfrm>
            <a:off x="8229600" y="2628900"/>
            <a:ext cx="457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?</a:t>
            </a:r>
          </a:p>
        </p:txBody>
      </p:sp>
      <p:sp>
        <p:nvSpPr>
          <p:cNvPr id="47" name="Text Box 52"/>
          <p:cNvSpPr txBox="1">
            <a:spLocks noChangeArrowheads="1"/>
          </p:cNvSpPr>
          <p:nvPr/>
        </p:nvSpPr>
        <p:spPr bwMode="auto">
          <a:xfrm>
            <a:off x="4819652" y="3832225"/>
            <a:ext cx="8858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2,1m</a:t>
            </a:r>
          </a:p>
        </p:txBody>
      </p:sp>
      <p:sp>
        <p:nvSpPr>
          <p:cNvPr id="49" name="Cung 52"/>
          <p:cNvSpPr/>
          <p:nvPr/>
        </p:nvSpPr>
        <p:spPr>
          <a:xfrm>
            <a:off x="6151565" y="4305301"/>
            <a:ext cx="498475" cy="219075"/>
          </a:xfrm>
          <a:prstGeom prst="arc">
            <a:avLst>
              <a:gd name="adj1" fmla="val 19248601"/>
              <a:gd name="adj2" fmla="val 1276122"/>
            </a:avLst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000"/>
          </a:p>
        </p:txBody>
      </p:sp>
      <p:sp>
        <p:nvSpPr>
          <p:cNvPr id="50" name="Cung 53"/>
          <p:cNvSpPr/>
          <p:nvPr/>
        </p:nvSpPr>
        <p:spPr>
          <a:xfrm>
            <a:off x="3987802" y="4313239"/>
            <a:ext cx="500063" cy="268287"/>
          </a:xfrm>
          <a:prstGeom prst="arc">
            <a:avLst>
              <a:gd name="adj1" fmla="val 20060300"/>
              <a:gd name="adj2" fmla="val 1276122"/>
            </a:avLst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6902" name="TextBox 1"/>
          <p:cNvSpPr txBox="1">
            <a:spLocks noChangeArrowheads="1"/>
          </p:cNvSpPr>
          <p:nvPr/>
        </p:nvSpPr>
        <p:spPr bwMode="auto">
          <a:xfrm>
            <a:off x="3848101" y="36514"/>
            <a:ext cx="2388795" cy="369332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 DẪN BÀI 48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238107" y="2009282"/>
                <a:ext cx="4227311" cy="8879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HD: </a:t>
                </a:r>
                <a:r>
                  <a:rPr lang="en-US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Chứng</a:t>
                </a:r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minh: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𝐴𝐻𝐵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     ∆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𝐻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𝑔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.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𝑔</m:t>
                        </m:r>
                      </m:e>
                    </m:d>
                  </m:oMath>
                </a14:m>
                <a:endParaRPr lang="en-US" b="0" dirty="0">
                  <a:solidFill>
                    <a:schemeClr val="tx1"/>
                  </a:solidFill>
                  <a:latin typeface="Times New Roman" pitchFamily="18" charset="0"/>
                  <a:ea typeface="Cambria Math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𝐴𝐻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𝐻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′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𝐻𝐵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𝐵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′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⇒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𝐴𝐻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107" y="2009282"/>
                <a:ext cx="4227311" cy="887935"/>
              </a:xfrm>
              <a:prstGeom prst="rect">
                <a:avLst/>
              </a:prstGeom>
              <a:blipFill>
                <a:blip r:embed="rId3"/>
                <a:stretch>
                  <a:fillRect l="-1153" t="-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ctangle 30"/>
          <p:cNvSpPr>
            <a:spLocks noChangeArrowheads="1"/>
          </p:cNvSpPr>
          <p:nvPr/>
        </p:nvSpPr>
        <p:spPr bwMode="auto">
          <a:xfrm>
            <a:off x="838200" y="2453249"/>
            <a:ext cx="53498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</a:t>
            </a:r>
          </a:p>
        </p:txBody>
      </p:sp>
      <p:pic>
        <p:nvPicPr>
          <p:cNvPr id="54" name="图片 21">
            <a:extLst>
              <a:ext uri="{FF2B5EF4-FFF2-40B4-BE49-F238E27FC236}">
                <a16:creationId xmlns:a16="http://schemas.microsoft.com/office/drawing/2014/main" id="{AF674152-68D1-4548-86D0-862241F6E9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73469" y="3804288"/>
            <a:ext cx="1679131" cy="1284599"/>
          </a:xfrm>
          <a:prstGeom prst="rect">
            <a:avLst/>
          </a:prstGeom>
        </p:spPr>
      </p:pic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5BA551DF-EE33-449C-A05B-F4CF7C8247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8420458"/>
              </p:ext>
            </p:extLst>
          </p:nvPr>
        </p:nvGraphicFramePr>
        <p:xfrm>
          <a:off x="2667000" y="2149581"/>
          <a:ext cx="233315" cy="183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" name="Equation" r:id="rId6" imgW="177480" imgH="139680" progId="Equation.DSMT4">
                  <p:embed/>
                </p:oleObj>
              </mc:Choice>
              <mc:Fallback>
                <p:oleObj name="Equation" r:id="rId6" imgW="17748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667000" y="2149581"/>
                        <a:ext cx="233315" cy="1833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8074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 tmFilter="0, 0; .2, .5; .8, .5; 1, 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6" dur="250" autoRev="1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/>
      <p:bldP spid="11" grpId="0"/>
      <p:bldP spid="12" grpId="0"/>
      <p:bldP spid="13" grpId="0" animBg="1"/>
      <p:bldP spid="22" grpId="0" animBg="1"/>
      <p:bldP spid="23" grpId="0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 build="allAtOnce"/>
      <p:bldP spid="47" grpId="0"/>
      <p:bldP spid="2" grpId="0"/>
      <p:bldP spid="5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3"/>
          <p:cNvSpPr>
            <a:spLocks noChangeArrowheads="1" noChangeShapeType="1" noTextEdit="1"/>
          </p:cNvSpPr>
          <p:nvPr/>
        </p:nvSpPr>
        <p:spPr bwMode="gray">
          <a:xfrm>
            <a:off x="852602" y="2975372"/>
            <a:ext cx="7377001" cy="68222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kern="10" dirty="0">
                <a:ln w="11430"/>
                <a:solidFill>
                  <a:srgbClr val="CC99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erdana"/>
                <a:ea typeface="Verdana"/>
                <a:cs typeface="Verdana"/>
              </a:rPr>
              <a:t>Thank You !</a:t>
            </a:r>
          </a:p>
        </p:txBody>
      </p:sp>
      <p:grpSp>
        <p:nvGrpSpPr>
          <p:cNvPr id="33795" name="Group 12"/>
          <p:cNvGrpSpPr>
            <a:grpSpLocks/>
          </p:cNvGrpSpPr>
          <p:nvPr/>
        </p:nvGrpSpPr>
        <p:grpSpPr bwMode="auto">
          <a:xfrm>
            <a:off x="76201" y="186378"/>
            <a:ext cx="8991600" cy="5120237"/>
            <a:chOff x="158" y="117"/>
            <a:chExt cx="5445" cy="4100"/>
          </a:xfrm>
        </p:grpSpPr>
        <p:pic>
          <p:nvPicPr>
            <p:cNvPr id="33796" name="Picture 4" descr="887917o2kfoubdex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" y="333"/>
              <a:ext cx="703" cy="1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797" name="Picture 5" descr="887917o2kfoubdex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2135"/>
              <a:ext cx="703" cy="1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798" name="Picture 6" descr="887917o2kfoubdex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0" y="261"/>
              <a:ext cx="703" cy="1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799" name="Picture 7" descr="887917o2kfoubdex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8" y="2063"/>
              <a:ext cx="703" cy="1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00" name="Picture 8" descr="887917o2kfoubdex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489" y="2886"/>
              <a:ext cx="703" cy="1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01" name="Picture 9" descr="887917o2kfoubdex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92" y="2874"/>
              <a:ext cx="703" cy="1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02" name="Picture 10" descr="887917o2kfoubdex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490" y="-499"/>
              <a:ext cx="703" cy="1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03" name="Picture 11" descr="887917o2kfoubdex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93" y="-511"/>
              <a:ext cx="703" cy="1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10392766"/>
      </p:ext>
    </p:extLst>
  </p:cSld>
  <p:clrMapOvr>
    <a:masterClrMapping/>
  </p:clrMapOvr>
  <p:transition spd="slow">
    <p:wheel spokes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55" name="Text Box 23"/>
          <p:cNvSpPr txBox="1">
            <a:spLocks noChangeArrowheads="1"/>
          </p:cNvSpPr>
          <p:nvPr/>
        </p:nvSpPr>
        <p:spPr bwMode="auto">
          <a:xfrm>
            <a:off x="76199" y="153988"/>
            <a:ext cx="3514725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bên</a:t>
            </a: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?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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ABC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DEC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?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Cho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AB = 5cm;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BC = 13cm; ED = 3cm.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DC.</a:t>
            </a:r>
          </a:p>
        </p:txBody>
      </p:sp>
      <p:sp>
        <p:nvSpPr>
          <p:cNvPr id="120975" name="Text Box 143"/>
          <p:cNvSpPr txBox="1">
            <a:spLocks noChangeArrowheads="1"/>
          </p:cNvSpPr>
          <p:nvPr/>
        </p:nvSpPr>
        <p:spPr bwMode="auto">
          <a:xfrm>
            <a:off x="76199" y="3016310"/>
            <a:ext cx="35052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Cho 2 tam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920" y="228133"/>
            <a:ext cx="515302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533183"/>
            <a:ext cx="4295775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图片 21">
            <a:extLst>
              <a:ext uri="{FF2B5EF4-FFF2-40B4-BE49-F238E27FC236}">
                <a16:creationId xmlns:a16="http://schemas.microsoft.com/office/drawing/2014/main" id="{AF674152-68D1-4548-86D0-862241F6E99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8229600" y="4230488"/>
            <a:ext cx="1115681" cy="853539"/>
          </a:xfrm>
          <a:prstGeom prst="rect">
            <a:avLst/>
          </a:prstGeom>
        </p:spPr>
      </p:pic>
      <p:pic>
        <p:nvPicPr>
          <p:cNvPr id="13" name="图片 21">
            <a:extLst>
              <a:ext uri="{FF2B5EF4-FFF2-40B4-BE49-F238E27FC236}">
                <a16:creationId xmlns:a16="http://schemas.microsoft.com/office/drawing/2014/main" id="{AF674152-68D1-4548-86D0-862241F6E99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8229599" y="0"/>
            <a:ext cx="1115681" cy="85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623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0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0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0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08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08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08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08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08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08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08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08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09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0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0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55" grpId="0"/>
      <p:bldP spid="12097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0" y="40178"/>
            <a:ext cx="35052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: Cho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bên</a:t>
            </a:r>
            <a:endParaRPr lang="en-US" altLang="en-US" sz="20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?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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ABC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DEC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?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Cho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AB = 5cm;   BC = 13cm; ED = 3cm.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DC.</a:t>
            </a: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5871412"/>
              </p:ext>
            </p:extLst>
          </p:nvPr>
        </p:nvGraphicFramePr>
        <p:xfrm>
          <a:off x="4394200" y="1771650"/>
          <a:ext cx="914400" cy="1488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6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94200" y="1771650"/>
                        <a:ext cx="914400" cy="1488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483497" y="2179487"/>
                <a:ext cx="273036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Xét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𝐴𝐵𝐶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𝑣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à ∆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𝐸𝐷𝐶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𝑐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ó:</m:t>
                    </m:r>
                  </m:oMath>
                </a14:m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3497" y="2179487"/>
                <a:ext cx="2730363" cy="400110"/>
              </a:xfrm>
              <a:prstGeom prst="rect">
                <a:avLst/>
              </a:prstGeom>
              <a:blipFill rotWithShape="1">
                <a:blip r:embed="rId5"/>
                <a:stretch>
                  <a:fillRect l="-2232" t="-7692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663464" y="2502281"/>
                <a:ext cx="2375137" cy="4104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𝐵𝐴𝐶</m:t>
                          </m:r>
                        </m:e>
                      </m:acc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𝐷𝐸𝐶</m:t>
                          </m:r>
                        </m:e>
                      </m:acc>
                      <m:r>
                        <a:rPr lang="en-US" sz="2000" b="0" i="1" smtClean="0">
                          <a:latin typeface="Cambria Math"/>
                        </a:rPr>
                        <m:t>= 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90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3464" y="2502281"/>
                <a:ext cx="2375137" cy="410433"/>
              </a:xfrm>
              <a:prstGeom prst="rect">
                <a:avLst/>
              </a:prstGeom>
              <a:blipFill rotWithShape="1">
                <a:blip r:embed="rId6"/>
                <a:stretch>
                  <a:fillRect t="-7353" r="-2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759241" y="2810869"/>
                <a:ext cx="468462" cy="4105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𝐶</m:t>
                          </m:r>
                        </m:e>
                      </m:acc>
                      <m:r>
                        <a:rPr lang="en-US" sz="2000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241" y="2810869"/>
                <a:ext cx="468462" cy="410562"/>
              </a:xfrm>
              <a:prstGeom prst="rect">
                <a:avLst/>
              </a:prstGeom>
              <a:blipFill rotWithShape="1">
                <a:blip r:embed="rId7"/>
                <a:stretch>
                  <a:fillRect t="-2985" r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/>
              <p:cNvSpPr txBox="1"/>
              <p:nvPr/>
            </p:nvSpPr>
            <p:spPr>
              <a:xfrm>
                <a:off x="1370217" y="3178343"/>
                <a:ext cx="95096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𝐴𝐵𝐶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0217" y="3178343"/>
                <a:ext cx="950965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488585" y="3221431"/>
                <a:ext cx="158915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𝐸𝐷𝐶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 (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𝑔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𝑔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8585" y="3221431"/>
                <a:ext cx="1589153" cy="400110"/>
              </a:xfrm>
              <a:prstGeom prst="rect">
                <a:avLst/>
              </a:prstGeom>
              <a:blipFill rotWithShape="1">
                <a:blip r:embed="rId9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376770" y="3585044"/>
                <a:ext cx="1099725" cy="5315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𝐴𝐵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</a:rPr>
                          <m:t>𝐸𝐷</m:t>
                        </m:r>
                      </m:den>
                    </m:f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𝐵𝐶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</a:rPr>
                          <m:t>𝐷𝐶</m:t>
                        </m:r>
                      </m:den>
                    </m:f>
                  </m:oMath>
                </a14:m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6770" y="3585044"/>
                <a:ext cx="1099725" cy="53155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316270" y="4187536"/>
                <a:ext cx="3657283" cy="6768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13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𝐷𝐶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⇒</m:t>
                      </m:r>
                      <m:r>
                        <a:rPr lang="en-US" sz="2000" b="0" i="1" smtClean="0">
                          <a:latin typeface="Cambria Math"/>
                        </a:rPr>
                        <m:t>𝐷𝐶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3.13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=7,8 </m:t>
                      </m:r>
                      <m:r>
                        <a:rPr lang="en-US" sz="2000" b="0" i="1" smtClean="0">
                          <a:latin typeface="Cambria Math"/>
                        </a:rPr>
                        <m:t>𝑐𝑚</m:t>
                      </m:r>
                    </m:oMath>
                  </m:oMathPara>
                </a14:m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6270" y="4187536"/>
                <a:ext cx="3657283" cy="67685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228600" y="2194876"/>
            <a:ext cx="73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/>
              <a:t>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488585" y="3678727"/>
            <a:ext cx="1755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094046" y="2823632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chung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9713472"/>
              </p:ext>
            </p:extLst>
          </p:nvPr>
        </p:nvGraphicFramePr>
        <p:xfrm>
          <a:off x="1177585" y="3304119"/>
          <a:ext cx="2667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7" name="Equation" r:id="rId12" imgW="241200" imgH="177480" progId="Equation.DSMT4">
                  <p:embed/>
                </p:oleObj>
              </mc:Choice>
              <mc:Fallback>
                <p:oleObj name="Equation" r:id="rId12" imgW="24120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177585" y="3304119"/>
                        <a:ext cx="2667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0003944"/>
              </p:ext>
            </p:extLst>
          </p:nvPr>
        </p:nvGraphicFramePr>
        <p:xfrm>
          <a:off x="1157384" y="3774493"/>
          <a:ext cx="2667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8" name="Equation" r:id="rId14" imgW="266760" imgH="177840" progId="Equation.DSMT4">
                  <p:embed/>
                </p:oleObj>
              </mc:Choice>
              <mc:Fallback>
                <p:oleObj name="Equation" r:id="rId14" imgW="266760" imgH="177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157384" y="3774493"/>
                        <a:ext cx="2667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5150543"/>
              </p:ext>
            </p:extLst>
          </p:nvPr>
        </p:nvGraphicFramePr>
        <p:xfrm>
          <a:off x="1126032" y="4437062"/>
          <a:ext cx="2667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9" name="Equation" r:id="rId16" imgW="266760" imgH="177840" progId="Equation.DSMT4">
                  <p:embed/>
                </p:oleObj>
              </mc:Choice>
              <mc:Fallback>
                <p:oleObj name="Equation" r:id="rId16" imgW="266760" imgH="177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126032" y="4437062"/>
                        <a:ext cx="2667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1" y="62838"/>
            <a:ext cx="515302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图片 21">
            <a:extLst>
              <a:ext uri="{FF2B5EF4-FFF2-40B4-BE49-F238E27FC236}">
                <a16:creationId xmlns:a16="http://schemas.microsoft.com/office/drawing/2014/main" id="{AF674152-68D1-4548-86D0-862241F6E993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7528979" y="3863393"/>
            <a:ext cx="1615021" cy="1235553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AF674152-68D1-4548-86D0-862241F6E993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8229600" y="40178"/>
            <a:ext cx="1115681" cy="853539"/>
          </a:xfrm>
          <a:prstGeom prst="rect">
            <a:avLst/>
          </a:prstGeom>
        </p:spPr>
      </p:pic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F5647567-27B2-4CD7-BDEA-404213A9BA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4427869"/>
              </p:ext>
            </p:extLst>
          </p:nvPr>
        </p:nvGraphicFramePr>
        <p:xfrm>
          <a:off x="2268183" y="3304119"/>
          <a:ext cx="298351" cy="2344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0" name="Equation" r:id="rId21" imgW="177480" imgH="139680" progId="Equation.DSMT4">
                  <p:embed/>
                </p:oleObj>
              </mc:Choice>
              <mc:Fallback>
                <p:oleObj name="Equation" r:id="rId21" imgW="17748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2268183" y="3304119"/>
                        <a:ext cx="298351" cy="2344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7127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6" grpId="0"/>
      <p:bldP spid="27" grpId="0"/>
      <p:bldP spid="28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143"/>
          <p:cNvSpPr txBox="1">
            <a:spLocks noChangeArrowheads="1"/>
          </p:cNvSpPr>
          <p:nvPr/>
        </p:nvSpPr>
        <p:spPr bwMode="auto">
          <a:xfrm>
            <a:off x="0" y="1517992"/>
            <a:ext cx="3505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2" name="Text Box 143"/>
          <p:cNvSpPr txBox="1">
            <a:spLocks noChangeArrowheads="1"/>
          </p:cNvSpPr>
          <p:nvPr/>
        </p:nvSpPr>
        <p:spPr bwMode="auto">
          <a:xfrm>
            <a:off x="69776" y="45997"/>
            <a:ext cx="35052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Cho 2 tam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290356" y="1969189"/>
                <a:ext cx="2168735" cy="5339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𝐴𝐶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</a:rPr>
                          <m:t>𝐴𝐵</m:t>
                        </m:r>
                      </m:den>
                    </m:f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7,5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0356" y="1969189"/>
                <a:ext cx="2168735" cy="533929"/>
              </a:xfrm>
              <a:prstGeom prst="rect">
                <a:avLst/>
              </a:prstGeom>
              <a:blipFill rotWithShape="1">
                <a:blip r:embed="rId3"/>
                <a:stretch>
                  <a:fillRect l="-3099" b="-5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251271" y="2478789"/>
                <a:ext cx="296440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Xét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 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𝐶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𝑣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à ∆ 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𝐴𝐵𝐶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𝑐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ó:</m:t>
                    </m:r>
                  </m:oMath>
                </a14:m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1271" y="2478789"/>
                <a:ext cx="2964401" cy="400110"/>
              </a:xfrm>
              <a:prstGeom prst="rect">
                <a:avLst/>
              </a:prstGeom>
              <a:blipFill rotWithShape="1">
                <a:blip r:embed="rId4"/>
                <a:stretch>
                  <a:fillRect l="-2053" t="-7692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475599" y="2878899"/>
                <a:ext cx="1786321" cy="570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/>
                          </a:rPr>
                          <m:t>𝐶</m:t>
                        </m:r>
                        <m:r>
                          <a:rPr lang="en-US" sz="2000" b="0" i="1" smtClean="0">
                            <a:latin typeface="Cambria Math"/>
                          </a:rPr>
                          <m:t>′</m:t>
                        </m:r>
                      </m:num>
                      <m:den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den>
                    </m:f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𝐴𝐶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</a:rPr>
                          <m:t>𝐴𝐵</m:t>
                        </m:r>
                      </m:den>
                    </m:f>
                    <m:r>
                      <a:rPr lang="en-US" sz="2000" b="0" i="1" smtClean="0">
                        <a:latin typeface="Cambria Math"/>
                      </a:rPr>
                      <m:t>(=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599" y="2878899"/>
                <a:ext cx="1786321" cy="570541"/>
              </a:xfrm>
              <a:prstGeom prst="rect">
                <a:avLst/>
              </a:prstGeom>
              <a:blipFill>
                <a:blip r:embed="rId5"/>
                <a:stretch>
                  <a:fillRect r="-2048"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468673" y="3453537"/>
                <a:ext cx="1786322" cy="4113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𝐴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acc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acc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90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8673" y="3453537"/>
                <a:ext cx="1786322" cy="411395"/>
              </a:xfrm>
              <a:prstGeom prst="rect">
                <a:avLst/>
              </a:prstGeom>
              <a:blipFill>
                <a:blip r:embed="rId6"/>
                <a:stretch>
                  <a:fillRect t="-8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250891" y="3867150"/>
                <a:ext cx="110959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  <a:ea typeface="Cambria Math"/>
                      </a:rPr>
                      <m:t>∆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𝐶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′</m:t>
                    </m:r>
                  </m:oMath>
                </a14:m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0891" y="3867150"/>
                <a:ext cx="1109599" cy="400110"/>
              </a:xfrm>
              <a:prstGeom prst="rect">
                <a:avLst/>
              </a:prstGeom>
              <a:blipFill rotWithShape="1">
                <a:blip r:embed="rId7"/>
                <a:stretch>
                  <a:fillRect r="-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574650" y="3867150"/>
                <a:ext cx="176888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𝐴𝐵𝐶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 (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𝑐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𝑔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𝑐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4650" y="3867150"/>
                <a:ext cx="1768882" cy="400110"/>
              </a:xfrm>
              <a:prstGeom prst="rect">
                <a:avLst/>
              </a:prstGeom>
              <a:blipFill rotWithShape="1">
                <a:blip r:embed="rId8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6755499"/>
              </p:ext>
            </p:extLst>
          </p:nvPr>
        </p:nvGraphicFramePr>
        <p:xfrm>
          <a:off x="1089983" y="4014302"/>
          <a:ext cx="2667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7" name="Equation" r:id="rId9" imgW="266760" imgH="177840" progId="Equation.DSMT4">
                  <p:embed/>
                </p:oleObj>
              </mc:Choice>
              <mc:Fallback>
                <p:oleObj name="Equation" r:id="rId9" imgW="266760" imgH="177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89983" y="4014302"/>
                        <a:ext cx="2667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672" y="252597"/>
            <a:ext cx="4295775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图片 21">
            <a:extLst>
              <a:ext uri="{FF2B5EF4-FFF2-40B4-BE49-F238E27FC236}">
                <a16:creationId xmlns:a16="http://schemas.microsoft.com/office/drawing/2014/main" id="{AF674152-68D1-4548-86D0-862241F6E993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7848600" y="3856273"/>
            <a:ext cx="1561180" cy="1194363"/>
          </a:xfrm>
          <a:prstGeom prst="rect">
            <a:avLst/>
          </a:prstGeom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CC9E18B8-B8F1-4F84-BF5B-3E0FBA15A5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5557117"/>
              </p:ext>
            </p:extLst>
          </p:nvPr>
        </p:nvGraphicFramePr>
        <p:xfrm>
          <a:off x="2318345" y="3957152"/>
          <a:ext cx="298450" cy="23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8" name="Equation" r:id="rId14" imgW="298662" imgH="234696" progId="Equation.DSMT4">
                  <p:embed/>
                </p:oleObj>
              </mc:Choice>
              <mc:Fallback>
                <p:oleObj name="Equation" r:id="rId14" imgW="298662" imgH="23469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318345" y="3957152"/>
                        <a:ext cx="298450" cy="234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3750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1542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2963516"/>
              </p:ext>
            </p:extLst>
          </p:nvPr>
        </p:nvGraphicFramePr>
        <p:xfrm>
          <a:off x="5343525" y="419100"/>
          <a:ext cx="1674813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8" name="Equation" r:id="rId3" imgW="787320" imgH="253800" progId="Equation.DSMT4">
                  <p:embed/>
                </p:oleObj>
              </mc:Choice>
              <mc:Fallback>
                <p:oleObj name="Equation" r:id="rId3" imgW="7873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3525" y="419100"/>
                        <a:ext cx="1674813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1543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5188741"/>
              </p:ext>
            </p:extLst>
          </p:nvPr>
        </p:nvGraphicFramePr>
        <p:xfrm>
          <a:off x="5006975" y="941388"/>
          <a:ext cx="37147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9" name="Equation" r:id="rId5" imgW="152280" imgH="228600" progId="Equation.DSMT4">
                  <p:embed/>
                </p:oleObj>
              </mc:Choice>
              <mc:Fallback>
                <p:oleObj name="Equation" r:id="rId5" imgW="152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6975" y="941388"/>
                        <a:ext cx="371475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1545" name="Rectangle 57"/>
          <p:cNvSpPr>
            <a:spLocks noChangeArrowheads="1"/>
          </p:cNvSpPr>
          <p:nvPr/>
        </p:nvSpPr>
        <p:spPr bwMode="auto">
          <a:xfrm>
            <a:off x="5334000" y="952053"/>
            <a:ext cx="244810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nhọn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chung</a:t>
            </a:r>
            <a:endParaRPr lang="en-US" altLang="en-US" sz="24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191549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8748503"/>
              </p:ext>
            </p:extLst>
          </p:nvPr>
        </p:nvGraphicFramePr>
        <p:xfrm>
          <a:off x="5421313" y="3352800"/>
          <a:ext cx="1728787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0" name="Equation" r:id="rId7" imgW="812520" imgH="241200" progId="Equation.DSMT4">
                  <p:embed/>
                </p:oleObj>
              </mc:Choice>
              <mc:Fallback>
                <p:oleObj name="Equation" r:id="rId7" imgW="8125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1313" y="3352800"/>
                        <a:ext cx="1728787" cy="38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1555" name="Object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280434"/>
              </p:ext>
            </p:extLst>
          </p:nvPr>
        </p:nvGraphicFramePr>
        <p:xfrm>
          <a:off x="5284788" y="3810000"/>
          <a:ext cx="1725612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1" name="Equation" r:id="rId9" imgW="876240" imgH="393480" progId="Equation.DSMT4">
                  <p:embed/>
                </p:oleObj>
              </mc:Choice>
              <mc:Fallback>
                <p:oleObj name="Equation" r:id="rId9" imgW="8762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4788" y="3810000"/>
                        <a:ext cx="1725612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1556" name="AutoShape 68"/>
          <p:cNvSpPr>
            <a:spLocks/>
          </p:cNvSpPr>
          <p:nvPr/>
        </p:nvSpPr>
        <p:spPr bwMode="auto">
          <a:xfrm>
            <a:off x="7315200" y="3486150"/>
            <a:ext cx="152400" cy="857250"/>
          </a:xfrm>
          <a:prstGeom prst="rightBrace">
            <a:avLst>
              <a:gd name="adj1" fmla="val 62500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1575" name="AutoShape 87"/>
          <p:cNvSpPr>
            <a:spLocks/>
          </p:cNvSpPr>
          <p:nvPr/>
        </p:nvSpPr>
        <p:spPr bwMode="auto">
          <a:xfrm>
            <a:off x="7905538" y="554236"/>
            <a:ext cx="95462" cy="806252"/>
          </a:xfrm>
          <a:prstGeom prst="rightBrace">
            <a:avLst>
              <a:gd name="adj1" fmla="val 45833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2299" name="Line 90"/>
          <p:cNvSpPr>
            <a:spLocks noChangeShapeType="1"/>
          </p:cNvSpPr>
          <p:nvPr/>
        </p:nvSpPr>
        <p:spPr bwMode="auto">
          <a:xfrm>
            <a:off x="0" y="257175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lgDashDot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130" name="Picture 5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2571750"/>
            <a:ext cx="4005262" cy="228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31" name="Picture 5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47637"/>
            <a:ext cx="4572000" cy="2070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图片 21">
            <a:extLst>
              <a:ext uri="{FF2B5EF4-FFF2-40B4-BE49-F238E27FC236}">
                <a16:creationId xmlns:a16="http://schemas.microsoft.com/office/drawing/2014/main" id="{AF674152-68D1-4548-86D0-862241F6E993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7782106" y="3888138"/>
            <a:ext cx="1563175" cy="1195889"/>
          </a:xfrm>
          <a:prstGeom prst="rect">
            <a:avLst/>
          </a:prstGeom>
        </p:spPr>
      </p:pic>
      <p:pic>
        <p:nvPicPr>
          <p:cNvPr id="14" name="图片 21">
            <a:extLst>
              <a:ext uri="{FF2B5EF4-FFF2-40B4-BE49-F238E27FC236}">
                <a16:creationId xmlns:a16="http://schemas.microsoft.com/office/drawing/2014/main" id="{AF674152-68D1-4548-86D0-862241F6E993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8005692" y="31425"/>
            <a:ext cx="1162844" cy="88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202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91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91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91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91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91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91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1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1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1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1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545" grpId="0"/>
      <p:bldP spid="191556" grpId="0" animBg="1"/>
      <p:bldP spid="19157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1017;p37"/>
          <p:cNvSpPr/>
          <p:nvPr/>
        </p:nvSpPr>
        <p:spPr>
          <a:xfrm rot="16200000">
            <a:off x="39689" y="692151"/>
            <a:ext cx="700087" cy="188913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lIns="91425" tIns="91425" rIns="91425" bIns="91425"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b="1" dirty="0">
                <a:solidFill>
                  <a:schemeClr val="bg1"/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  <a:cs typeface="Catamaran"/>
                <a:sym typeface="Catamaran"/>
              </a:rPr>
              <a:t>NOTES</a:t>
            </a:r>
            <a:endParaRPr sz="1050" b="1" dirty="0">
              <a:solidFill>
                <a:schemeClr val="bg1"/>
              </a:solidFill>
              <a:latin typeface="思源黑体 Heavy" panose="020B0A00000000000000" pitchFamily="34" charset="-122"/>
              <a:ea typeface="思源黑体 Heavy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14" name="Google Shape;1087;p40"/>
          <p:cNvSpPr txBox="1"/>
          <p:nvPr/>
        </p:nvSpPr>
        <p:spPr>
          <a:xfrm>
            <a:off x="1294448" y="1440182"/>
            <a:ext cx="1593000" cy="108109"/>
          </a:xfrm>
          <a:prstGeom prst="rect">
            <a:avLst/>
          </a:prstGeom>
          <a:solidFill>
            <a:srgbClr val="3B3838"/>
          </a:solidFill>
        </p:spPr>
        <p:txBody>
          <a:bodyPr spcFirstLastPara="1" lIns="91425" tIns="91425" rIns="91425" bIns="91425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0"/>
              </a:lnSpc>
              <a:spcBef>
                <a:spcPts val="0"/>
              </a:spcBef>
              <a:defRPr/>
            </a:pPr>
            <a:r>
              <a:rPr lang="en-US" sz="4400" dirty="0">
                <a:ln>
                  <a:solidFill>
                    <a:schemeClr val="bg1"/>
                  </a:solidFill>
                </a:ln>
                <a:solidFill>
                  <a:srgbClr val="3B3838"/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</a:rPr>
              <a:t>MATH</a:t>
            </a:r>
          </a:p>
        </p:txBody>
      </p:sp>
      <p:grpSp>
        <p:nvGrpSpPr>
          <p:cNvPr id="13316" name="组合 2"/>
          <p:cNvGrpSpPr>
            <a:grpSpLocks/>
          </p:cNvGrpSpPr>
          <p:nvPr/>
        </p:nvGrpSpPr>
        <p:grpSpPr bwMode="auto">
          <a:xfrm>
            <a:off x="0" y="407989"/>
            <a:ext cx="8515350" cy="4162425"/>
            <a:chOff x="10595" y="1556"/>
            <a:chExt cx="6225" cy="7984"/>
          </a:xfrm>
        </p:grpSpPr>
        <p:sp>
          <p:nvSpPr>
            <p:cNvPr id="12" name="矩形 11"/>
            <p:cNvSpPr/>
            <p:nvPr/>
          </p:nvSpPr>
          <p:spPr>
            <a:xfrm>
              <a:off x="10595" y="1653"/>
              <a:ext cx="6201" cy="7853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13322" name="图片 9" descr="58c26e956f50e日日日日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79" y="1787"/>
              <a:ext cx="4754" cy="7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3" name="图片 12" descr="58c26e956f2d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44" y="1556"/>
              <a:ext cx="876" cy="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Rectangle 3"/>
          <p:cNvSpPr/>
          <p:nvPr/>
        </p:nvSpPr>
        <p:spPr>
          <a:xfrm>
            <a:off x="1233490" y="1081089"/>
            <a:ext cx="1654175" cy="5889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3318" name="图片 1" descr="6076cff3a745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790" y="2627314"/>
            <a:ext cx="4198937" cy="17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Google Shape;1341;p46"/>
          <p:cNvSpPr txBox="1">
            <a:spLocks noGrp="1"/>
          </p:cNvSpPr>
          <p:nvPr/>
        </p:nvSpPr>
        <p:spPr bwMode="auto">
          <a:xfrm>
            <a:off x="519115" y="1120775"/>
            <a:ext cx="7653337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b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buClr>
                <a:srgbClr val="000000"/>
              </a:buClr>
              <a:buSzPts val="6000"/>
              <a:buFont typeface="Special Elite"/>
              <a:buNone/>
            </a:pPr>
            <a:r>
              <a:rPr lang="en-US" altLang="en-GB" sz="3600" b="1">
                <a:solidFill>
                  <a:srgbClr val="FF0000"/>
                </a:solidFill>
                <a:latin typeface="Times New Roman" pitchFamily="18" charset="0"/>
                <a:ea typeface="思源黑体 Medium"/>
                <a:cs typeface="Times New Roman" pitchFamily="18" charset="0"/>
                <a:sym typeface="Special Elite"/>
              </a:rPr>
              <a:t>Tiết:</a:t>
            </a:r>
          </a:p>
          <a:p>
            <a:pPr algn="ctr">
              <a:buClr>
                <a:srgbClr val="000000"/>
              </a:buClr>
              <a:buSzPts val="6000"/>
              <a:buFont typeface="Special Elite"/>
              <a:buNone/>
            </a:pPr>
            <a:r>
              <a:rPr lang="en-US" altLang="en-GB" sz="3600" b="1">
                <a:solidFill>
                  <a:srgbClr val="FF0000"/>
                </a:solidFill>
                <a:latin typeface="Times New Roman" pitchFamily="18" charset="0"/>
                <a:ea typeface="思源黑体 Medium"/>
                <a:cs typeface="Times New Roman" pitchFamily="18" charset="0"/>
                <a:sym typeface="Special Elite"/>
              </a:rPr>
              <a:t>CÁC TRƯỜNG HỢP ĐỒNG DẠNG CỦA TAM GIÁC VUÔNG</a:t>
            </a:r>
          </a:p>
        </p:txBody>
      </p:sp>
      <p:sp>
        <p:nvSpPr>
          <p:cNvPr id="13320" name="Google Shape;1342;p46"/>
          <p:cNvSpPr txBox="1">
            <a:spLocks noGrp="1"/>
          </p:cNvSpPr>
          <p:nvPr/>
        </p:nvSpPr>
        <p:spPr bwMode="auto">
          <a:xfrm flipH="1">
            <a:off x="18268952" y="6418264"/>
            <a:ext cx="7491413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buClr>
                <a:srgbClr val="000000"/>
              </a:buClr>
              <a:buSzPts val="1800"/>
              <a:buFont typeface="Catamaran"/>
              <a:buNone/>
            </a:pPr>
            <a:r>
              <a:rPr lang="en-GB" altLang="en-US" sz="2800">
                <a:solidFill>
                  <a:srgbClr val="3B3838"/>
                </a:solidFill>
                <a:latin typeface="Times New Roman" pitchFamily="18" charset="0"/>
                <a:ea typeface="思源黑体 ExtraLight"/>
                <a:cs typeface="Times New Roman" pitchFamily="18" charset="0"/>
                <a:sym typeface="Catamaran"/>
              </a:rPr>
              <a:t>Giáo viên:…… </a:t>
            </a:r>
          </a:p>
          <a:p>
            <a:pPr algn="ctr">
              <a:buClr>
                <a:srgbClr val="000000"/>
              </a:buClr>
              <a:buSzPts val="1800"/>
              <a:buFont typeface="Catamaran"/>
              <a:buNone/>
            </a:pPr>
            <a:r>
              <a:rPr lang="en-GB" altLang="en-US" sz="2800">
                <a:solidFill>
                  <a:srgbClr val="3B3838"/>
                </a:solidFill>
                <a:latin typeface="Times New Roman" pitchFamily="18" charset="0"/>
                <a:ea typeface="思源黑体 ExtraLight"/>
                <a:cs typeface="Times New Roman" pitchFamily="18" charset="0"/>
                <a:sym typeface="Catamaran"/>
              </a:rPr>
              <a:t>Email:…….</a:t>
            </a:r>
          </a:p>
        </p:txBody>
      </p:sp>
    </p:spTree>
    <p:extLst>
      <p:ext uri="{BB962C8B-B14F-4D97-AF65-F5344CB8AC3E}">
        <p14:creationId xmlns:p14="http://schemas.microsoft.com/office/powerpoint/2010/main" val="171741316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ình tự do: Hình 8"/>
          <p:cNvSpPr/>
          <p:nvPr/>
        </p:nvSpPr>
        <p:spPr>
          <a:xfrm rot="16200000">
            <a:off x="957264" y="627063"/>
            <a:ext cx="766762" cy="2081212"/>
          </a:xfrm>
          <a:custGeom>
            <a:avLst/>
            <a:gdLst>
              <a:gd name="connsiteX0" fmla="*/ 0 w 1534790"/>
              <a:gd name="connsiteY0" fmla="*/ 0 h 1074353"/>
              <a:gd name="connsiteX1" fmla="*/ 997614 w 1534790"/>
              <a:gd name="connsiteY1" fmla="*/ 0 h 1074353"/>
              <a:gd name="connsiteX2" fmla="*/ 1534790 w 1534790"/>
              <a:gd name="connsiteY2" fmla="*/ 537177 h 1074353"/>
              <a:gd name="connsiteX3" fmla="*/ 997614 w 1534790"/>
              <a:gd name="connsiteY3" fmla="*/ 1074353 h 1074353"/>
              <a:gd name="connsiteX4" fmla="*/ 0 w 1534790"/>
              <a:gd name="connsiteY4" fmla="*/ 1074353 h 1074353"/>
              <a:gd name="connsiteX5" fmla="*/ 537177 w 1534790"/>
              <a:gd name="connsiteY5" fmla="*/ 537177 h 1074353"/>
              <a:gd name="connsiteX6" fmla="*/ 0 w 1534790"/>
              <a:gd name="connsiteY6" fmla="*/ 0 h 1074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4790" h="1074353">
                <a:moveTo>
                  <a:pt x="1534789" y="0"/>
                </a:moveTo>
                <a:lnTo>
                  <a:pt x="1534789" y="698330"/>
                </a:lnTo>
                <a:lnTo>
                  <a:pt x="767394" y="1074353"/>
                </a:lnTo>
                <a:lnTo>
                  <a:pt x="1" y="698330"/>
                </a:lnTo>
                <a:lnTo>
                  <a:pt x="1" y="0"/>
                </a:lnTo>
                <a:lnTo>
                  <a:pt x="767394" y="376024"/>
                </a:lnTo>
                <a:lnTo>
                  <a:pt x="1534789" y="0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vert="vert" lIns="15240" tIns="552417" rIns="15241" bIns="552416" spcCol="1270" anchor="ctr"/>
          <a:lstStyle/>
          <a:p>
            <a:pPr algn="r" defTabSz="1066800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KIẾN   THỨC</a:t>
            </a:r>
          </a:p>
        </p:txBody>
      </p:sp>
      <p:grpSp>
        <p:nvGrpSpPr>
          <p:cNvPr id="14339" name="Nhóm 6"/>
          <p:cNvGrpSpPr>
            <a:grpSpLocks/>
          </p:cNvGrpSpPr>
          <p:nvPr/>
        </p:nvGrpSpPr>
        <p:grpSpPr bwMode="auto">
          <a:xfrm>
            <a:off x="1249363" y="554038"/>
            <a:ext cx="6684962" cy="646331"/>
            <a:chOff x="3379339" y="160390"/>
            <a:chExt cx="6259525" cy="862651"/>
          </a:xfrm>
        </p:grpSpPr>
        <p:sp>
          <p:nvSpPr>
            <p:cNvPr id="4" name="TextBox 1"/>
            <p:cNvSpPr txBox="1">
              <a:spLocks noChangeArrowheads="1"/>
            </p:cNvSpPr>
            <p:nvPr/>
          </p:nvSpPr>
          <p:spPr bwMode="auto">
            <a:xfrm>
              <a:off x="3379339" y="160390"/>
              <a:ext cx="5435941" cy="862651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  <a:scene3d>
                <a:camera prst="orthographicFront"/>
                <a:lightRig rig="threePt" dir="t"/>
              </a:scene3d>
              <a:sp3d extrusionH="57150">
                <a:bevelT h="25400" prst="softRound"/>
              </a:sp3d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vi-VN" altLang="vi-VN" sz="3600" dirty="0"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reflection blurRad="6350" stA="60000" endA="900" endPos="58000" dir="5400000" sy="-100000" algn="bl" rotWithShape="0"/>
                  </a:effectLst>
                </a:rPr>
                <a:t>          </a:t>
              </a:r>
              <a:r>
                <a:rPr lang="vi-VN" altLang="vi-VN" sz="3600" dirty="0">
                  <a:solidFill>
                    <a:srgbClr val="00B050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60000" endA="900" endPos="58000" dir="5400000" sy="-100000" algn="bl" rotWithShape="0"/>
                  </a:effectLst>
                </a:rPr>
                <a:t>MỤC TIÊU BÀI HỌC                                   </a:t>
              </a:r>
            </a:p>
          </p:txBody>
        </p:sp>
        <p:sp>
          <p:nvSpPr>
            <p:cNvPr id="5" name="Isosceles Triangle 32"/>
            <p:cNvSpPr/>
            <p:nvPr/>
          </p:nvSpPr>
          <p:spPr>
            <a:xfrm>
              <a:off x="3434561" y="201003"/>
              <a:ext cx="799488" cy="496141"/>
            </a:xfrm>
            <a:prstGeom prst="triangle">
              <a:avLst/>
            </a:prstGeom>
            <a:noFill/>
            <a:ln w="38100">
              <a:solidFill>
                <a:schemeClr val="bg1"/>
              </a:solidFill>
            </a:ln>
            <a:effectLst>
              <a:glow rad="101600">
                <a:schemeClr val="accent4">
                  <a:satMod val="175000"/>
                </a:schemeClr>
              </a:glow>
            </a:effectLst>
            <a:scene3d>
              <a:camera prst="perspectiveContrastingLeftFacing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Isosceles Triangle 33"/>
            <p:cNvSpPr/>
            <p:nvPr/>
          </p:nvSpPr>
          <p:spPr>
            <a:xfrm flipH="1">
              <a:off x="8917847" y="199033"/>
              <a:ext cx="721017" cy="461585"/>
            </a:xfrm>
            <a:prstGeom prst="triangle">
              <a:avLst/>
            </a:prstGeom>
            <a:noFill/>
            <a:ln w="38100">
              <a:solidFill>
                <a:schemeClr val="bg1"/>
              </a:solidFill>
            </a:ln>
            <a:effectLst>
              <a:glow rad="101600">
                <a:schemeClr val="accent4">
                  <a:satMod val="175000"/>
                </a:schemeClr>
              </a:glow>
            </a:effectLst>
            <a:scene3d>
              <a:camera prst="perspectiveContrastingLeftFacing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381252" y="1169989"/>
            <a:ext cx="6170613" cy="1019175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0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Nắm vững các trường hợp đồng dạng của tam giác vuông, tỉ số 2 đường cao, tỉ số diện tích của 2 tam giác đồng dạng</a:t>
            </a:r>
            <a:endParaRPr lang="en-US" alt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Hình tự do: Hình 17"/>
          <p:cNvSpPr/>
          <p:nvPr/>
        </p:nvSpPr>
        <p:spPr>
          <a:xfrm rot="16200000">
            <a:off x="962027" y="1527176"/>
            <a:ext cx="793750" cy="2117725"/>
          </a:xfrm>
          <a:custGeom>
            <a:avLst/>
            <a:gdLst>
              <a:gd name="connsiteX0" fmla="*/ 0 w 1534790"/>
              <a:gd name="connsiteY0" fmla="*/ 0 h 1074353"/>
              <a:gd name="connsiteX1" fmla="*/ 997614 w 1534790"/>
              <a:gd name="connsiteY1" fmla="*/ 0 h 1074353"/>
              <a:gd name="connsiteX2" fmla="*/ 1534790 w 1534790"/>
              <a:gd name="connsiteY2" fmla="*/ 537177 h 1074353"/>
              <a:gd name="connsiteX3" fmla="*/ 997614 w 1534790"/>
              <a:gd name="connsiteY3" fmla="*/ 1074353 h 1074353"/>
              <a:gd name="connsiteX4" fmla="*/ 0 w 1534790"/>
              <a:gd name="connsiteY4" fmla="*/ 1074353 h 1074353"/>
              <a:gd name="connsiteX5" fmla="*/ 537177 w 1534790"/>
              <a:gd name="connsiteY5" fmla="*/ 537177 h 1074353"/>
              <a:gd name="connsiteX6" fmla="*/ 0 w 1534790"/>
              <a:gd name="connsiteY6" fmla="*/ 0 h 1074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4790" h="1074353">
                <a:moveTo>
                  <a:pt x="1534789" y="0"/>
                </a:moveTo>
                <a:lnTo>
                  <a:pt x="1534789" y="698330"/>
                </a:lnTo>
                <a:lnTo>
                  <a:pt x="767394" y="1074353"/>
                </a:lnTo>
                <a:lnTo>
                  <a:pt x="1" y="698330"/>
                </a:lnTo>
                <a:lnTo>
                  <a:pt x="1" y="0"/>
                </a:lnTo>
                <a:lnTo>
                  <a:pt x="767394" y="376024"/>
                </a:lnTo>
                <a:lnTo>
                  <a:pt x="1534789" y="0"/>
                </a:lnTo>
                <a:close/>
              </a:path>
            </a:pathLst>
          </a:custGeom>
          <a:solidFill>
            <a:srgbClr val="00FFFF"/>
          </a:solidFill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vert="vert" lIns="15241" tIns="552418" rIns="15240" bIns="552416" spcCol="1270" anchor="ctr"/>
          <a:lstStyle/>
          <a:p>
            <a:pPr algn="ctr" defTabSz="1066800"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NĂNG</a:t>
            </a:r>
          </a:p>
          <a:p>
            <a:pPr algn="ctr" defTabSz="1066800"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LỰC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2381250" y="2216150"/>
            <a:ext cx="6243638" cy="657225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20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Năng lực tự chủ và tự học, năng lực giao tiếp và hợp tác, năng lực giải quyết vấn đề và sáng tạo.</a:t>
            </a:r>
          </a:p>
        </p:txBody>
      </p:sp>
      <p:sp>
        <p:nvSpPr>
          <p:cNvPr id="10" name="Hình tự do: Hình 19"/>
          <p:cNvSpPr/>
          <p:nvPr/>
        </p:nvSpPr>
        <p:spPr>
          <a:xfrm rot="16200000">
            <a:off x="920751" y="2817813"/>
            <a:ext cx="766762" cy="2081213"/>
          </a:xfrm>
          <a:custGeom>
            <a:avLst/>
            <a:gdLst>
              <a:gd name="connsiteX0" fmla="*/ 0 w 1534790"/>
              <a:gd name="connsiteY0" fmla="*/ 0 h 1074353"/>
              <a:gd name="connsiteX1" fmla="*/ 997614 w 1534790"/>
              <a:gd name="connsiteY1" fmla="*/ 0 h 1074353"/>
              <a:gd name="connsiteX2" fmla="*/ 1534790 w 1534790"/>
              <a:gd name="connsiteY2" fmla="*/ 537177 h 1074353"/>
              <a:gd name="connsiteX3" fmla="*/ 997614 w 1534790"/>
              <a:gd name="connsiteY3" fmla="*/ 1074353 h 1074353"/>
              <a:gd name="connsiteX4" fmla="*/ 0 w 1534790"/>
              <a:gd name="connsiteY4" fmla="*/ 1074353 h 1074353"/>
              <a:gd name="connsiteX5" fmla="*/ 537177 w 1534790"/>
              <a:gd name="connsiteY5" fmla="*/ 537177 h 1074353"/>
              <a:gd name="connsiteX6" fmla="*/ 0 w 1534790"/>
              <a:gd name="connsiteY6" fmla="*/ 0 h 1074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4790" h="1074353">
                <a:moveTo>
                  <a:pt x="1534789" y="0"/>
                </a:moveTo>
                <a:lnTo>
                  <a:pt x="1534789" y="698330"/>
                </a:lnTo>
                <a:lnTo>
                  <a:pt x="767394" y="1074353"/>
                </a:lnTo>
                <a:lnTo>
                  <a:pt x="1" y="698330"/>
                </a:lnTo>
                <a:lnTo>
                  <a:pt x="1" y="0"/>
                </a:lnTo>
                <a:lnTo>
                  <a:pt x="767394" y="376024"/>
                </a:lnTo>
                <a:lnTo>
                  <a:pt x="1534789" y="0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vert="vert" lIns="15241" tIns="552418" rIns="15240" bIns="552416" spcCol="1270" anchor="ctr"/>
          <a:lstStyle/>
          <a:p>
            <a:pPr algn="ctr" defTabSz="1066800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PHẨM</a:t>
            </a:r>
          </a:p>
          <a:p>
            <a:pPr algn="ctr" defTabSz="1066800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CHẤT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2344738" y="3009900"/>
            <a:ext cx="6297612" cy="1779588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altLang="en-US" sz="20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Chăm chỉ: Chú ý lắng nghe, đọc, làm bài tập, vận dụng kiến thức vào thực hiện</a:t>
            </a:r>
          </a:p>
          <a:p>
            <a:pPr algn="just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altLang="en-US" sz="20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Trung thực: bài toán vận dụng thực tiễn cần trung thực.  </a:t>
            </a:r>
          </a:p>
          <a:p>
            <a:pPr algn="just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altLang="en-US" sz="20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Trách nhiệm: khi thực hiện hoạt động nhóm, báo cáo kết quả hoạt động nhóm.</a:t>
            </a:r>
          </a:p>
        </p:txBody>
      </p:sp>
    </p:spTree>
    <p:extLst>
      <p:ext uri="{BB962C8B-B14F-4D97-AF65-F5344CB8AC3E}">
        <p14:creationId xmlns:p14="http://schemas.microsoft.com/office/powerpoint/2010/main" val="32927246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build="allAtOnce" animBg="1"/>
      <p:bldP spid="8" grpId="0" animBg="1"/>
      <p:bldP spid="9" grpId="0" build="allAtOnce" animBg="1"/>
      <p:bldP spid="10" grpId="0" animBg="1"/>
      <p:bldP spid="11" grpId="0" build="allAtOnce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lemental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629DD1"/>
    </a:accent1>
    <a:accent2>
      <a:srgbClr val="297FD5"/>
    </a:accent2>
    <a:accent3>
      <a:srgbClr val="7F8FA9"/>
    </a:accent3>
    <a:accent4>
      <a:srgbClr val="4A66AC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customUI/customUI14.xml>PPT9 96
</file>

<file path=docProps/app.xml><?xml version="1.0" encoding="utf-8"?>
<Properties xmlns="http://schemas.openxmlformats.org/officeDocument/2006/extended-properties" xmlns:vt="http://schemas.openxmlformats.org/officeDocument/2006/docPropsVTypes">
  <TotalTime>795</TotalTime>
  <Words>1706</Words>
  <Application>Microsoft Office PowerPoint</Application>
  <PresentationFormat>On-screen Show (16:9)</PresentationFormat>
  <Paragraphs>223</Paragraphs>
  <Slides>31</Slides>
  <Notes>7</Notes>
  <HiddenSlides>0</HiddenSlides>
  <MMClips>3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5" baseType="lpstr">
      <vt:lpstr>Arial</vt:lpstr>
      <vt:lpstr>Calibri</vt:lpstr>
      <vt:lpstr>Cambria Math</vt:lpstr>
      <vt:lpstr>Catamaran</vt:lpstr>
      <vt:lpstr>Special Elite</vt:lpstr>
      <vt:lpstr>Times New Roman</vt:lpstr>
      <vt:lpstr>Verdana</vt:lpstr>
      <vt:lpstr>VNI-Ongdo (nobita)</vt:lpstr>
      <vt:lpstr>Wingdings</vt:lpstr>
      <vt:lpstr>思源黑体 Heavy</vt:lpstr>
      <vt:lpstr>Office Theme</vt:lpstr>
      <vt:lpstr>1_Office Theme</vt:lpstr>
      <vt:lpstr>Equation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www.blogthuthuatwin10.com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PHẠM THỦY</cp:lastModifiedBy>
  <cp:revision>52</cp:revision>
  <dcterms:created xsi:type="dcterms:W3CDTF">2021-11-21T23:46:45Z</dcterms:created>
  <dcterms:modified xsi:type="dcterms:W3CDTF">2021-12-01T10:57:22Z</dcterms:modified>
</cp:coreProperties>
</file>